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3"/>
  </p:sldMasterIdLst>
  <p:notesMasterIdLst>
    <p:notesMasterId r:id="rId8"/>
  </p:notesMasterIdLst>
  <p:handoutMasterIdLst>
    <p:handoutMasterId r:id="rId29"/>
  </p:handoutMasterIdLst>
  <p:sldIdLst>
    <p:sldId id="853" r:id="rId4"/>
    <p:sldId id="358" r:id="rId5"/>
    <p:sldId id="535" r:id="rId6"/>
    <p:sldId id="548" r:id="rId7"/>
    <p:sldId id="832" r:id="rId9"/>
    <p:sldId id="831" r:id="rId10"/>
    <p:sldId id="834" r:id="rId11"/>
    <p:sldId id="833" r:id="rId12"/>
    <p:sldId id="835" r:id="rId13"/>
    <p:sldId id="836" r:id="rId14"/>
    <p:sldId id="837" r:id="rId15"/>
    <p:sldId id="838" r:id="rId16"/>
    <p:sldId id="839" r:id="rId17"/>
    <p:sldId id="840" r:id="rId18"/>
    <p:sldId id="841" r:id="rId19"/>
    <p:sldId id="842" r:id="rId20"/>
    <p:sldId id="843" r:id="rId21"/>
    <p:sldId id="845" r:id="rId22"/>
    <p:sldId id="846" r:id="rId23"/>
    <p:sldId id="848" r:id="rId24"/>
    <p:sldId id="849" r:id="rId25"/>
    <p:sldId id="850" r:id="rId26"/>
    <p:sldId id="844" r:id="rId27"/>
    <p:sldId id="267" r:id="rId28"/>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微软雅黑" panose="020B0503020204020204" charset="-122"/>
      <p:regular r:id="rId38"/>
    </p:embeddedFont>
    <p:embeddedFont>
      <p:font typeface="Arial Rounded MT Bold" panose="020F0704030504030204" pitchFamily="34" charset="0"/>
      <p:regular r:id="rId39"/>
    </p:embeddedFont>
    <p:embeddedFont>
      <p:font typeface="等线" panose="02010600030101010101" pitchFamily="2" charset="-122"/>
      <p:regular r:id="rId40"/>
    </p:embeddedFont>
    <p:embeddedFont>
      <p:font typeface="华文新魏" panose="02010800040101010101" pitchFamily="2" charset="-122"/>
      <p:regular r:id="rId41"/>
    </p:embeddedFont>
    <p:embeddedFont>
      <p:font typeface="等线 Light" panose="02010600030101010101" charset="-122"/>
      <p:regular r:id="rId42"/>
    </p:embeddedFont>
    <p:embeddedFont>
      <p:font typeface="Malgun Gothic" panose="020B0503020000020004" charset="-127"/>
      <p:regular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1" clrIdx="0"/>
  <p:cmAuthor id="1" name="feifei" initials="f" lastIdx="0" clrIdx="0"/>
  <p:cmAuthor id="2" name="作者" initials="A" lastIdx="0" clrIdx="1"/>
  <p:cmAuthor id="3" name="k jian" initials="kj" lastIdx="1" clrIdx="2"/>
  <p:cmAuthor id="4" name="王习习" initials="王" lastIdx="2" clrIdx="0"/>
  <p:cmAuthor id="5" name="HP22" initials="H" lastIdx="0" clrIdx="4"/>
  <p:cmAuthor id="6" name="ming qiu" initials="m" lastIdx="0" clrIdx="1"/>
  <p:cmAuthor id="7" name="雨林木风" initials="雨" lastIdx="0" clrIdx="0"/>
  <p:cmAuthor id="8" name="未知用户1" initials="未" lastIdx="0" clrIdx="0"/>
  <p:cmAuthor id="9" name="dongyu" initials="d" lastIdx="0" clrIdx="8"/>
  <p:cmAuthor id="10" name="houyanan21" initials="h" lastIdx="0" clrIdx="9"/>
  <p:cmAuthor id="11" name="szchd2zx08" initials="s" lastIdx="0" clrIdx="10"/>
  <p:cmAuthor id="12" name="jinli" initials="j" lastIdx="0" clrIdx="0"/>
  <p:cmAuthor id="13" name="PC" initials="P" lastIdx="0" clrIdx="12"/>
  <p:cmAuthor id="15" name="李丽" initials="李" lastIdx="0" clrIdx="14"/>
  <p:cmAuthor id="16" name="Nicole Li  李倩" initials="N" lastIdx="0" clrIdx="0"/>
  <p:cmAuthor id="17" name="admin" initials="a" lastIdx="0" clrIdx="0"/>
  <p:cmAuthor id="18" name="222" initials="2"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C85C0"/>
    <a:srgbClr val="DED9E8"/>
    <a:srgbClr val="0070C0"/>
    <a:srgbClr val="0168FF"/>
    <a:srgbClr val="4E75A3"/>
    <a:srgbClr val="A5B592"/>
    <a:srgbClr val="0A4CBA"/>
    <a:srgbClr val="5884B8"/>
    <a:srgbClr val="26A3A9"/>
    <a:srgbClr val="D262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93826" autoAdjust="0"/>
  </p:normalViewPr>
  <p:slideViewPr>
    <p:cSldViewPr snapToGrid="0">
      <p:cViewPr varScale="1">
        <p:scale>
          <a:sx n="67" d="100"/>
          <a:sy n="67" d="100"/>
        </p:scale>
        <p:origin x="5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1B95C-7450-47D8-ADD1-301458EB17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FC817-5823-414B-8215-C1D7C9B3DBC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www.515ppt.com</a:t>
            </a:r>
            <a:endParaRPr lang="zh-CN" altLang="en-US"/>
          </a:p>
        </p:txBody>
      </p:sp>
      <p:sp>
        <p:nvSpPr>
          <p:cNvPr id="4" name="灯片编号占位符 3"/>
          <p:cNvSpPr>
            <a:spLocks noGrp="1"/>
          </p:cNvSpPr>
          <p:nvPr>
            <p:ph type="sldNum" sz="quarter" idx="10"/>
          </p:nvPr>
        </p:nvSpPr>
        <p:spPr/>
        <p:txBody>
          <a:bodyPr/>
          <a:lstStyle/>
          <a:p>
            <a:fld id="{E5BE49CE-362A-4DF5-9005-5EB7F0BB0C4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2版">
    <p:spTree>
      <p:nvGrpSpPr>
        <p:cNvPr id="1" name=""/>
        <p:cNvGrpSpPr/>
        <p:nvPr/>
      </p:nvGrpSpPr>
      <p:grpSpPr>
        <a:xfrm>
          <a:off x="0" y="0"/>
          <a:ext cx="0" cy="0"/>
          <a:chOff x="0" y="0"/>
          <a:chExt cx="0" cy="0"/>
        </a:xfrm>
      </p:grpSpPr>
      <p:sp>
        <p:nvSpPr>
          <p:cNvPr id="2" name="文本占位符 3"/>
          <p:cNvSpPr>
            <a:spLocks noGrp="1"/>
          </p:cNvSpPr>
          <p:nvPr>
            <p:ph type="body" sz="quarter" idx="10" hasCustomPrompt="1"/>
          </p:nvPr>
        </p:nvSpPr>
        <p:spPr>
          <a:xfrm>
            <a:off x="695325" y="0"/>
            <a:ext cx="10801350" cy="720725"/>
          </a:xfrm>
          <a:prstGeom prst="rect">
            <a:avLst/>
          </a:prstGeom>
        </p:spPr>
        <p:txBody>
          <a:bodyPr anchor="ctr"/>
          <a:lstStyle>
            <a:lvl1pPr marL="0" indent="0">
              <a:buNone/>
              <a:defRPr b="1">
                <a:solidFill>
                  <a:schemeClr val="bg1"/>
                </a:solidFill>
                <a:latin typeface="+mn-lt"/>
              </a:defRPr>
            </a:lvl1pPr>
          </a:lstStyle>
          <a:p>
            <a:pPr lvl="0"/>
            <a:r>
              <a:rPr lang="zh-CN" altLang="en-US" dirty="0"/>
              <a:t>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사용자 지정 레이아웃">
    <p:spTree>
      <p:nvGrpSpPr>
        <p:cNvPr id="1" name=""/>
        <p:cNvGrpSpPr/>
        <p:nvPr/>
      </p:nvGrpSpPr>
      <p:grpSpPr>
        <a:xfrm>
          <a:off x="0" y="0"/>
          <a:ext cx="0" cy="0"/>
          <a:chOff x="0" y="0"/>
          <a:chExt cx="0" cy="0"/>
        </a:xfrm>
      </p:grpSpPr>
      <p:sp>
        <p:nvSpPr>
          <p:cNvPr id="26" name="Slide Number Placeholder 5"/>
          <p:cNvSpPr>
            <a:spLocks noGrp="1"/>
          </p:cNvSpPr>
          <p:nvPr>
            <p:ph type="sldNum" sz="quarter" idx="12"/>
          </p:nvPr>
        </p:nvSpPr>
        <p:spPr>
          <a:xfrm>
            <a:off x="11302829" y="6508492"/>
            <a:ext cx="517697" cy="184666"/>
          </a:xfrm>
          <a:prstGeom prst="rect">
            <a:avLst/>
          </a:prstGeom>
        </p:spPr>
        <p:txBody>
          <a:bodyPr lIns="0" tIns="0" rIns="0" bIns="0" anchor="t" anchorCtr="0">
            <a:noAutofit/>
          </a:bodyPr>
          <a:lstStyle>
            <a:lvl1pPr algn="ctr">
              <a:defRPr sz="1200">
                <a:solidFill>
                  <a:schemeClr val="tx1">
                    <a:lumMod val="75000"/>
                    <a:lumOff val="25000"/>
                  </a:schemeClr>
                </a:solidFill>
                <a:effectLst/>
                <a:latin typeface="Calibri" panose="020F0502020204030204" pitchFamily="34" charset="0"/>
              </a:defRPr>
            </a:lvl1pPr>
          </a:lstStyle>
          <a:p>
            <a:fld id="{75D8F74E-B4A5-4AC5-9208-5754DED0CF49}" type="slidenum">
              <a:rPr lang="ko-KR" altLang="en-US" smtClean="0"/>
            </a:fld>
            <a:endParaRPr lang="ko-KR" altLang="en-US" dirty="0"/>
          </a:p>
        </p:txBody>
      </p:sp>
      <p:sp>
        <p:nvSpPr>
          <p:cNvPr id="4" name="직사각형 3"/>
          <p:cNvSpPr/>
          <p:nvPr userDrawn="1"/>
        </p:nvSpPr>
        <p:spPr>
          <a:xfrm>
            <a:off x="0" y="0"/>
            <a:ext cx="12192000" cy="1990028"/>
          </a:xfrm>
          <a:prstGeom prst="rect">
            <a:avLst/>
          </a:prstGeom>
          <a:solidFill>
            <a:srgbClr val="1E2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8" name="직사각형 3"/>
          <p:cNvSpPr/>
          <p:nvPr userDrawn="1"/>
        </p:nvSpPr>
        <p:spPr>
          <a:xfrm>
            <a:off x="0" y="6731000"/>
            <a:ext cx="12192000" cy="127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endParaRPr>
          </a:p>
        </p:txBody>
      </p:sp>
      <p:sp>
        <p:nvSpPr>
          <p:cNvPr id="13" name="직사각형 3"/>
          <p:cNvSpPr/>
          <p:nvPr userDrawn="1"/>
        </p:nvSpPr>
        <p:spPr>
          <a:xfrm>
            <a:off x="0" y="0"/>
            <a:ext cx="12192000" cy="1490133"/>
          </a:xfrm>
          <a:prstGeom prst="rect">
            <a:avLst/>
          </a:prstGeom>
          <a:solidFill>
            <a:srgbClr val="333F50"/>
          </a:solidFill>
          <a:ln>
            <a:noFill/>
          </a:ln>
          <a:effectLst>
            <a:outerShdw blurRad="1270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latinLnBrk="0"/>
            <a:endParaRPr lang="ko-KR" altLang="en-US"/>
          </a:p>
        </p:txBody>
      </p:sp>
      <p:pic>
        <p:nvPicPr>
          <p:cNvPr id="6" name="Picture 5"/>
          <p:cNvPicPr>
            <a:picLocks noChangeAspect="1"/>
          </p:cNvPicPr>
          <p:nvPr userDrawn="1"/>
        </p:nvPicPr>
        <p:blipFill rotWithShape="1">
          <a:blip r:embed="rId2" cstate="email"/>
          <a:srcRect/>
          <a:stretch>
            <a:fillRect/>
          </a:stretch>
        </p:blipFill>
        <p:spPr>
          <a:xfrm flipV="1">
            <a:off x="0" y="0"/>
            <a:ext cx="12192000" cy="19900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
        <p:nvSpPr>
          <p:cNvPr id="16" name="PA_矩形 1"/>
          <p:cNvSpPr/>
          <p:nvPr userDrawn="1">
            <p:custDataLst>
              <p:tags r:id="rId2"/>
            </p:custDataLst>
          </p:nvPr>
        </p:nvSpPr>
        <p:spPr>
          <a:xfrm>
            <a:off x="0" y="0"/>
            <a:ext cx="12192000" cy="6858000"/>
          </a:xfrm>
          <a:prstGeom prst="rect">
            <a:avLst/>
          </a:prstGeom>
          <a:blipFill dpi="0" rotWithShape="1">
            <a:blip r:embed="rId3" cstate="print"/>
            <a:srcRect/>
            <a:tile tx="0" ty="0" sx="100000" sy="100000" flip="none" algn="tl"/>
          </a:bli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6">
            <a:lumMod val="75000"/>
          </a:schemeClr>
        </a:solidFill>
        <a:effectLst/>
      </p:bgPr>
    </p:bg>
    <p:spTree>
      <p:nvGrpSpPr>
        <p:cNvPr id="1" name=""/>
        <p:cNvGrpSpPr/>
        <p:nvPr/>
      </p:nvGrpSpPr>
      <p:grpSpPr>
        <a:xfrm>
          <a:off x="0" y="0"/>
          <a:ext cx="0" cy="0"/>
          <a:chOff x="0" y="0"/>
          <a:chExt cx="0" cy="0"/>
        </a:xfrm>
      </p:grpSpPr>
      <p:sp>
        <p:nvSpPr>
          <p:cNvPr id="7" name="矩形: 圆角 6"/>
          <p:cNvSpPr/>
          <p:nvPr userDrawn="1"/>
        </p:nvSpPr>
        <p:spPr>
          <a:xfrm>
            <a:off x="288298" y="267185"/>
            <a:ext cx="11615404" cy="6323630"/>
          </a:xfrm>
          <a:prstGeom prst="roundRect">
            <a:avLst>
              <a:gd name="adj"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487821" y="509608"/>
            <a:ext cx="465937" cy="4717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userDrawn="1"/>
        </p:nvSpPr>
        <p:spPr>
          <a:xfrm>
            <a:off x="109248" y="651629"/>
            <a:ext cx="624601" cy="192880"/>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矩形: 圆角 5"/>
          <p:cNvSpPr/>
          <p:nvPr userDrawn="1"/>
        </p:nvSpPr>
        <p:spPr>
          <a:xfrm>
            <a:off x="370807" y="364741"/>
            <a:ext cx="11450385" cy="6128518"/>
          </a:xfrm>
          <a:prstGeom prst="roundRect">
            <a:avLst>
              <a:gd name="adj" fmla="val 3399"/>
            </a:avLst>
          </a:prstGeom>
          <a:solidFill>
            <a:schemeClr val="accent6">
              <a:lumMod val="75000"/>
            </a:schemeClr>
          </a:solidFill>
          <a:ln w="38100" cmpd="dbl">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681432" y="652311"/>
            <a:ext cx="401871" cy="407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userDrawn="1"/>
        </p:nvSpPr>
        <p:spPr>
          <a:xfrm>
            <a:off x="215495" y="768795"/>
            <a:ext cx="687740" cy="180551"/>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4AA6E58-58FB-4358-8DDF-A4E9D74C0BA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2.png"/><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A6E58-58FB-4358-8DDF-A4E9D74C0BA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C577F-12C3-49AE-9FFA-4BE109B22D39}" type="slidenum">
              <a:rPr lang="zh-CN" altLang="en-US" smtClean="0"/>
            </a:fld>
            <a:endParaRPr lang="zh-CN" altLang="en-US"/>
          </a:p>
        </p:txBody>
      </p:sp>
      <p:pic>
        <p:nvPicPr>
          <p:cNvPr id="7" name="图片 6" descr="水印"/>
          <p:cNvPicPr>
            <a:picLocks noChangeAspect="1"/>
          </p:cNvPicPr>
          <p:nvPr userDrawn="1"/>
        </p:nvPicPr>
        <p:blipFill>
          <a:blip r:embed="rId1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descr="水印"/>
          <p:cNvPicPr>
            <a:picLocks noChangeAspect="1"/>
          </p:cNvPicPr>
          <p:nvPr userDrawn="1"/>
        </p:nvPicPr>
        <p:blipFill>
          <a:blip r:embed="rId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4.xml"/><Relationship Id="rId2" Type="http://schemas.openxmlformats.org/officeDocument/2006/relationships/image" Target="../media/image2.png"/><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4.xml"/><Relationship Id="rId2" Type="http://schemas.openxmlformats.org/officeDocument/2006/relationships/image" Target="../media/image2.png"/><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3" Type="http://schemas.openxmlformats.org/officeDocument/2006/relationships/notesSlide" Target="../notesSlides/notesSlide16.xml"/><Relationship Id="rId12" Type="http://schemas.openxmlformats.org/officeDocument/2006/relationships/slideLayout" Target="../slideLayouts/slideLayout14.xml"/><Relationship Id="rId11" Type="http://schemas.openxmlformats.org/officeDocument/2006/relationships/image" Target="../media/image2.png"/><Relationship Id="rId10" Type="http://schemas.openxmlformats.org/officeDocument/2006/relationships/tags" Target="../tags/tag17.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4.xml"/><Relationship Id="rId2" Type="http://schemas.openxmlformats.org/officeDocument/2006/relationships/image" Target="../media/image2.png"/><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3" Type="http://schemas.openxmlformats.org/officeDocument/2006/relationships/notesSlide" Target="../notesSlides/notesSlide18.xml"/><Relationship Id="rId12" Type="http://schemas.openxmlformats.org/officeDocument/2006/relationships/slideLayout" Target="../slideLayouts/slideLayout14.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1" Type="http://schemas.openxmlformats.org/officeDocument/2006/relationships/notesSlide" Target="../notesSlides/notesSlide19.xml"/><Relationship Id="rId10" Type="http://schemas.openxmlformats.org/officeDocument/2006/relationships/slideLayout" Target="../slideLayouts/slideLayout14.xml"/><Relationship Id="rId1" Type="http://schemas.openxmlformats.org/officeDocument/2006/relationships/tags" Target="../tags/tag30.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2.png"/><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0" Type="http://schemas.openxmlformats.org/officeDocument/2006/relationships/notesSlide" Target="../notesSlides/notesSlide20.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6.xml"/><Relationship Id="rId2" Type="http://schemas.openxmlformats.org/officeDocument/2006/relationships/image" Target="../media/image6.jpeg"/><Relationship Id="rId1" Type="http://schemas.openxmlformats.org/officeDocument/2006/relationships/tags" Target="../tags/tag45.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Sentence-appreciation</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5" name="矩形 4"/>
          <p:cNvSpPr/>
          <p:nvPr/>
        </p:nvSpPr>
        <p:spPr>
          <a:xfrm>
            <a:off x="191344" y="2162833"/>
            <a:ext cx="11695855" cy="26117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atinLnBrk="0">
              <a:lnSpc>
                <a:spcPct val="150000"/>
              </a:lnSpc>
            </a:pPr>
            <a:r>
              <a:rPr lang="en-US" altLang="zh-CN" sz="2800" b="1" i="1" dirty="0">
                <a:latin typeface="Calibri" panose="020F0502020204030204" pitchFamily="34" charset="0"/>
                <a:cs typeface="Calibri" panose="020F0502020204030204" pitchFamily="34" charset="0"/>
              </a:rPr>
              <a:t>◆ His eyes </a:t>
            </a:r>
            <a:r>
              <a:rPr lang="en-US" altLang="zh-CN" sz="2800" b="1" i="1" dirty="0">
                <a:solidFill>
                  <a:srgbClr val="FF0000"/>
                </a:solidFill>
                <a:latin typeface="Calibri" panose="020F0502020204030204" pitchFamily="34" charset="0"/>
                <a:cs typeface="Calibri" panose="020F0502020204030204" pitchFamily="34" charset="0"/>
              </a:rPr>
              <a:t>shifted from face to face</a:t>
            </a:r>
            <a:r>
              <a:rPr lang="en-US" altLang="zh-CN" sz="2800" b="1" i="1" dirty="0">
                <a:latin typeface="Calibri" panose="020F0502020204030204" pitchFamily="34" charset="0"/>
                <a:cs typeface="Calibri" panose="020F0502020204030204" pitchFamily="34" charset="0"/>
              </a:rPr>
              <a:t>.</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 She laughed, ignoring the stares of everyone around her.</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◆She </a:t>
            </a:r>
            <a:r>
              <a:rPr lang="en-US" altLang="zh-CN" sz="2800" b="1" i="1" dirty="0">
                <a:solidFill>
                  <a:srgbClr val="FF0000"/>
                </a:solidFill>
                <a:latin typeface="Calibri" panose="020F0502020204030204" pitchFamily="34" charset="0"/>
                <a:cs typeface="Calibri" panose="020F0502020204030204" pitchFamily="34" charset="0"/>
              </a:rPr>
              <a:t>pulled out into </a:t>
            </a:r>
            <a:r>
              <a:rPr lang="en-US" altLang="zh-CN" sz="2800" b="1" i="1" dirty="0">
                <a:latin typeface="Calibri" panose="020F0502020204030204" pitchFamily="34" charset="0"/>
                <a:cs typeface="Calibri" panose="020F0502020204030204" pitchFamily="34" charset="0"/>
              </a:rPr>
              <a:t>the street.</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 </a:t>
            </a:r>
            <a:r>
              <a:rPr lang="en-US" altLang="zh-CN" sz="2800" b="1" i="1" dirty="0">
                <a:solidFill>
                  <a:srgbClr val="FF0000"/>
                </a:solidFill>
                <a:latin typeface="Calibri" panose="020F0502020204030204" pitchFamily="34" charset="0"/>
                <a:cs typeface="Calibri" panose="020F0502020204030204" pitchFamily="34" charset="0"/>
              </a:rPr>
              <a:t>We followed him up </a:t>
            </a:r>
            <a:r>
              <a:rPr lang="en-US" altLang="zh-CN" sz="2800" b="1" i="1" dirty="0">
                <a:latin typeface="Calibri" panose="020F0502020204030204" pitchFamily="34" charset="0"/>
                <a:cs typeface="Calibri" panose="020F0502020204030204" pitchFamily="34" charset="0"/>
              </a:rPr>
              <a:t>the steps </a:t>
            </a:r>
            <a:r>
              <a:rPr lang="en-US" altLang="zh-CN" sz="2800" b="1" i="1" dirty="0">
                <a:solidFill>
                  <a:srgbClr val="FF0000"/>
                </a:solidFill>
                <a:latin typeface="Calibri" panose="020F0502020204030204" pitchFamily="34" charset="0"/>
                <a:cs typeface="Calibri" panose="020F0502020204030204" pitchFamily="34" charset="0"/>
              </a:rPr>
              <a:t>into</a:t>
            </a:r>
            <a:r>
              <a:rPr lang="en-US" altLang="zh-CN" sz="2800" b="1" i="1" dirty="0">
                <a:latin typeface="Calibri" panose="020F0502020204030204" pitchFamily="34" charset="0"/>
                <a:cs typeface="Calibri" panose="020F0502020204030204" pitchFamily="34" charset="0"/>
              </a:rPr>
              <a:t> a large hall.</a:t>
            </a:r>
            <a:endParaRPr lang="en-US" altLang="zh-CN" sz="2800" b="1" i="1" dirty="0">
              <a:latin typeface="Calibri" panose="020F0502020204030204" pitchFamily="34" charset="0"/>
              <a:cs typeface="Calibri" panose="020F0502020204030204" pitchFamily="34" charset="0"/>
            </a:endParaRPr>
          </a:p>
        </p:txBody>
      </p:sp>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305643" y="220653"/>
            <a:ext cx="10409982" cy="703272"/>
          </a:xfrm>
          <a:prstGeom prst="rect">
            <a:avLst/>
          </a:prstGeom>
          <a:noFill/>
          <a:ln>
            <a:noFill/>
          </a:ln>
        </p:spPr>
        <p:txBody>
          <a:bodyPr vert="horz" wrap="square" lIns="45720" tIns="22860" rIns="45720" bIns="22860" numCol="1" anchor="t" anchorCtr="0" compatLnSpc="1"/>
          <a:lstStyle/>
          <a:p>
            <a:pPr latinLnBrk="0"/>
            <a:r>
              <a:rPr lang="zh-CN" altLang="en-US" sz="4000" b="1" dirty="0">
                <a:solidFill>
                  <a:srgbClr val="FFC000"/>
                </a:solidFill>
                <a:latin typeface="Arial Rounded MT Bold" panose="020F0704030504030204" pitchFamily="34" charset="0"/>
              </a:rPr>
              <a:t>三、意识流动顺序：思维活动推动故事发展</a:t>
            </a:r>
            <a:endParaRPr lang="zh-CN" altLang="en-US" sz="4000" b="1" dirty="0">
              <a:solidFill>
                <a:srgbClr val="FFC000"/>
              </a:solidFill>
              <a:latin typeface="Arial Rounded MT Bold" panose="020F0704030504030204" pitchFamily="34" charset="0"/>
            </a:endParaRPr>
          </a:p>
        </p:txBody>
      </p:sp>
      <p:graphicFrame>
        <p:nvGraphicFramePr>
          <p:cNvPr id="2" name="表格 1"/>
          <p:cNvGraphicFramePr>
            <a:graphicFrameLocks noGrp="1"/>
          </p:cNvGraphicFramePr>
          <p:nvPr/>
        </p:nvGraphicFramePr>
        <p:xfrm>
          <a:off x="-1" y="1524000"/>
          <a:ext cx="12125325" cy="5019698"/>
        </p:xfrm>
        <a:graphic>
          <a:graphicData uri="http://schemas.openxmlformats.org/drawingml/2006/table">
            <a:tbl>
              <a:tblPr firstRow="1" bandRow="1">
                <a:tableStyleId>{7DF18680-E054-41AD-8BC1-D1AEF772440D}</a:tableStyleId>
              </a:tblPr>
              <a:tblGrid>
                <a:gridCol w="3030659"/>
                <a:gridCol w="9094666"/>
              </a:tblGrid>
              <a:tr h="2468880">
                <a:tc>
                  <a:txBody>
                    <a:bodyPr/>
                    <a:lstStyle/>
                    <a:p>
                      <a:r>
                        <a:rPr lang="zh-CN" altLang="en-US" sz="2600" b="1" dirty="0">
                          <a:latin typeface="Times New Roman" panose="02020603050405020304" pitchFamily="18" charset="0"/>
                          <a:cs typeface="Times New Roman" panose="02020603050405020304" pitchFamily="18" charset="0"/>
                        </a:rPr>
                        <a:t>（突然）想到了什么</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pPr marL="0" indent="0">
                        <a:buNone/>
                      </a:pPr>
                      <a:r>
                        <a:rPr lang="en-US" altLang="zh-CN" sz="2600" b="1" dirty="0">
                          <a:latin typeface="Times New Roman" panose="02020603050405020304" pitchFamily="18" charset="0"/>
                          <a:cs typeface="Times New Roman" panose="02020603050405020304" pitchFamily="18" charset="0"/>
                        </a:rPr>
                        <a:t>1.</a:t>
                      </a:r>
                      <a:r>
                        <a:rPr lang="zh-CN" altLang="en-US" sz="2600" b="1" dirty="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zh-CN" altLang="en-US" sz="2600" b="1" dirty="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he thought (to oneself).</a:t>
                      </a:r>
                      <a:endParaRPr lang="en-US" altLang="zh-CN" sz="2600" b="1" dirty="0">
                        <a:latin typeface="Times New Roman" panose="02020603050405020304" pitchFamily="18" charset="0"/>
                        <a:cs typeface="Times New Roman" panose="02020603050405020304" pitchFamily="18" charset="0"/>
                      </a:endParaRPr>
                    </a:p>
                    <a:p>
                      <a:pPr marL="0" indent="0">
                        <a:buNone/>
                      </a:pPr>
                      <a:r>
                        <a:rPr lang="en-US" altLang="zh-CN" sz="2600" b="1" dirty="0">
                          <a:latin typeface="Times New Roman" panose="02020603050405020304" pitchFamily="18" charset="0"/>
                          <a:cs typeface="Times New Roman" panose="02020603050405020304" pitchFamily="18" charset="0"/>
                        </a:rPr>
                        <a:t>2. Thoughts/mind raced   </a:t>
                      </a:r>
                      <a:r>
                        <a:rPr lang="zh-CN" altLang="en-US" sz="2600" b="1" dirty="0">
                          <a:latin typeface="Times New Roman" panose="02020603050405020304" pitchFamily="18" charset="0"/>
                          <a:cs typeface="Times New Roman" panose="02020603050405020304" pitchFamily="18" charset="0"/>
                        </a:rPr>
                        <a:t>大脑极速转动</a:t>
                      </a:r>
                      <a:endParaRPr lang="en-US" altLang="zh-CN" sz="2600" b="1" dirty="0">
                        <a:latin typeface="Times New Roman" panose="02020603050405020304" pitchFamily="18" charset="0"/>
                        <a:cs typeface="Times New Roman" panose="02020603050405020304" pitchFamily="18" charset="0"/>
                      </a:endParaRPr>
                    </a:p>
                    <a:p>
                      <a:pPr marL="0" indent="0">
                        <a:buNone/>
                      </a:pPr>
                      <a:r>
                        <a:rPr lang="en-US" altLang="zh-CN" sz="2600" b="1" dirty="0">
                          <a:latin typeface="Times New Roman" panose="02020603050405020304" pitchFamily="18" charset="0"/>
                          <a:cs typeface="Times New Roman" panose="02020603050405020304" pitchFamily="18" charset="0"/>
                        </a:rPr>
                        <a:t>3. The thought of ….+ </a:t>
                      </a:r>
                      <a:r>
                        <a:rPr lang="zh-CN" altLang="en-US" sz="2600" b="1" dirty="0">
                          <a:latin typeface="Times New Roman" panose="02020603050405020304" pitchFamily="18" charset="0"/>
                          <a:cs typeface="Times New Roman" panose="02020603050405020304" pitchFamily="18" charset="0"/>
                        </a:rPr>
                        <a:t>谓语（</a:t>
                      </a:r>
                      <a:r>
                        <a:rPr lang="en-US" altLang="zh-CN" sz="2600" b="1" dirty="0">
                          <a:latin typeface="Times New Roman" panose="02020603050405020304" pitchFamily="18" charset="0"/>
                          <a:cs typeface="Times New Roman" panose="02020603050405020304" pitchFamily="18" charset="0"/>
                        </a:rPr>
                        <a:t>make; bring</a:t>
                      </a:r>
                      <a:r>
                        <a:rPr lang="zh-CN" altLang="en-US" sz="2600" b="1" dirty="0">
                          <a:latin typeface="Times New Roman" panose="02020603050405020304" pitchFamily="18" charset="0"/>
                          <a:cs typeface="Times New Roman" panose="02020603050405020304" pitchFamily="18" charset="0"/>
                        </a:rPr>
                        <a:t>）</a:t>
                      </a:r>
                      <a:endParaRPr lang="en-US" altLang="zh-CN" sz="2600" b="1" dirty="0">
                        <a:latin typeface="Times New Roman" panose="02020603050405020304" pitchFamily="18" charset="0"/>
                        <a:cs typeface="Times New Roman" panose="02020603050405020304" pitchFamily="18" charset="0"/>
                      </a:endParaRPr>
                    </a:p>
                    <a:p>
                      <a:pPr marL="0" indent="0">
                        <a:buNone/>
                      </a:pPr>
                      <a:r>
                        <a:rPr lang="en-US" altLang="zh-CN" sz="2600" b="1" dirty="0">
                          <a:latin typeface="Times New Roman" panose="02020603050405020304" pitchFamily="18" charset="0"/>
                          <a:cs typeface="Times New Roman" panose="02020603050405020304" pitchFamily="18" charset="0"/>
                        </a:rPr>
                        <a:t>4. occur to; cross one’s mind; strike/hit sb; come/flash/pop into one's mind</a:t>
                      </a:r>
                      <a:endParaRPr lang="en-US" altLang="zh-CN" sz="2600" b="1" dirty="0">
                        <a:latin typeface="Times New Roman" panose="02020603050405020304" pitchFamily="18" charset="0"/>
                        <a:cs typeface="Times New Roman" panose="02020603050405020304" pitchFamily="18" charset="0"/>
                      </a:endParaRPr>
                    </a:p>
                    <a:p>
                      <a:pPr marL="0" indent="0">
                        <a:buNone/>
                      </a:pPr>
                      <a:r>
                        <a:rPr lang="en-US" altLang="zh-CN" sz="2600" b="1" dirty="0">
                          <a:latin typeface="Times New Roman" panose="02020603050405020304" pitchFamily="18" charset="0"/>
                          <a:cs typeface="Times New Roman" panose="02020603050405020304" pitchFamily="18" charset="0"/>
                        </a:rPr>
                        <a:t>5. at the thought/image of…     </a:t>
                      </a:r>
                      <a:r>
                        <a:rPr lang="zh-CN" altLang="en-US" sz="2600" b="1" dirty="0">
                          <a:latin typeface="Times New Roman" panose="02020603050405020304" pitchFamily="18" charset="0"/>
                          <a:cs typeface="Times New Roman" panose="02020603050405020304" pitchFamily="18" charset="0"/>
                        </a:rPr>
                        <a:t>一想到</a:t>
                      </a:r>
                      <a:endParaRPr lang="zh-CN" altLang="en-US" sz="2600" b="1" dirty="0">
                        <a:latin typeface="Times New Roman" panose="02020603050405020304" pitchFamily="18" charset="0"/>
                        <a:cs typeface="Times New Roman" panose="02020603050405020304" pitchFamily="18" charset="0"/>
                      </a:endParaRPr>
                    </a:p>
                  </a:txBody>
                  <a:tcPr/>
                </a:tc>
              </a:tr>
              <a:tr h="1455192">
                <a:tc>
                  <a:txBody>
                    <a:bodyPr/>
                    <a:lstStyle/>
                    <a:p>
                      <a:r>
                        <a:rPr lang="zh-CN" altLang="en-US" sz="2600" b="1" baseline="0" dirty="0">
                          <a:latin typeface="Times New Roman" panose="02020603050405020304" pitchFamily="18" charset="0"/>
                          <a:cs typeface="Times New Roman" panose="02020603050405020304" pitchFamily="18" charset="0"/>
                        </a:rPr>
                        <a:t>大脑里的声音</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pPr marL="514350" indent="-514350">
                        <a:buAutoNum type="arabicPeriod"/>
                      </a:pPr>
                      <a:r>
                        <a:rPr lang="en-US" altLang="zh-CN" sz="2600" b="1" dirty="0">
                          <a:latin typeface="Times New Roman" panose="02020603050405020304" pitchFamily="18" charset="0"/>
                          <a:cs typeface="Times New Roman" panose="02020603050405020304" pitchFamily="18" charset="0"/>
                        </a:rPr>
                        <a:t>the inner voice told sb to do</a:t>
                      </a:r>
                      <a:endParaRPr lang="en-US" altLang="zh-CN" sz="2600" b="1" dirty="0">
                        <a:latin typeface="Times New Roman" panose="02020603050405020304" pitchFamily="18" charset="0"/>
                        <a:cs typeface="Times New Roman" panose="02020603050405020304" pitchFamily="18" charset="0"/>
                      </a:endParaRPr>
                    </a:p>
                    <a:p>
                      <a:pPr marL="0" indent="0">
                        <a:buNone/>
                      </a:pPr>
                      <a:r>
                        <a:rPr lang="en-US" altLang="zh-CN" sz="2600" b="1" dirty="0">
                          <a:latin typeface="Times New Roman" panose="02020603050405020304" pitchFamily="18" charset="0"/>
                          <a:cs typeface="Times New Roman" panose="02020603050405020304" pitchFamily="18" charset="0"/>
                        </a:rPr>
                        <a:t>2. </a:t>
                      </a:r>
                      <a:r>
                        <a:rPr lang="en-US" altLang="zh-CN" sz="2600" b="1" dirty="0" err="1">
                          <a:latin typeface="Times New Roman" panose="02020603050405020304" pitchFamily="18" charset="0"/>
                          <a:cs typeface="Times New Roman" panose="02020603050405020304" pitchFamily="18" charset="0"/>
                        </a:rPr>
                        <a:t>Sth</a:t>
                      </a:r>
                      <a:r>
                        <a:rPr lang="en-US" altLang="zh-CN" sz="2600" b="1" dirty="0">
                          <a:latin typeface="Times New Roman" panose="02020603050405020304" pitchFamily="18" charset="0"/>
                          <a:cs typeface="Times New Roman" panose="02020603050405020304" pitchFamily="18" charset="0"/>
                        </a:rPr>
                        <a:t> </a:t>
                      </a:r>
                      <a:r>
                        <a:rPr lang="en-US" altLang="zh-CN" sz="2600" b="1" dirty="0">
                          <a:solidFill>
                            <a:srgbClr val="C00000"/>
                          </a:solidFill>
                          <a:latin typeface="Times New Roman" panose="02020603050405020304" pitchFamily="18" charset="0"/>
                          <a:cs typeface="Times New Roman" panose="02020603050405020304" pitchFamily="18" charset="0"/>
                        </a:rPr>
                        <a:t>rings/</a:t>
                      </a:r>
                      <a:r>
                        <a:rPr lang="en-US" altLang="zh-CN" sz="2600" b="1" dirty="0" err="1">
                          <a:solidFill>
                            <a:srgbClr val="C00000"/>
                          </a:solidFill>
                          <a:latin typeface="Times New Roman" panose="02020603050405020304" pitchFamily="18" charset="0"/>
                          <a:cs typeface="Times New Roman" panose="02020603050405020304" pitchFamily="18" charset="0"/>
                        </a:rPr>
                        <a:t>echos</a:t>
                      </a:r>
                      <a:r>
                        <a:rPr lang="en-US" altLang="zh-CN" sz="2600" b="1" dirty="0">
                          <a:solidFill>
                            <a:srgbClr val="C00000"/>
                          </a:solidFill>
                          <a:latin typeface="Times New Roman" panose="02020603050405020304" pitchFamily="18" charset="0"/>
                          <a:cs typeface="Times New Roman" panose="02020603050405020304" pitchFamily="18" charset="0"/>
                        </a:rPr>
                        <a:t> in </a:t>
                      </a:r>
                      <a:r>
                        <a:rPr lang="en-US" altLang="zh-CN" sz="2600" b="1" dirty="0">
                          <a:latin typeface="Times New Roman" panose="02020603050405020304" pitchFamily="18" charset="0"/>
                          <a:cs typeface="Times New Roman" panose="02020603050405020304" pitchFamily="18" charset="0"/>
                        </a:rPr>
                        <a:t>one’s brain/mind </a:t>
                      </a:r>
                      <a:r>
                        <a:rPr lang="zh-CN" altLang="en-US" sz="2600" b="1" dirty="0">
                          <a:latin typeface="Times New Roman" panose="02020603050405020304" pitchFamily="18" charset="0"/>
                          <a:cs typeface="Times New Roman" panose="02020603050405020304" pitchFamily="18" charset="0"/>
                        </a:rPr>
                        <a:t>还在某人的脑海中</a:t>
                      </a:r>
                      <a:endParaRPr lang="en-US" altLang="zh-CN" sz="2600" b="1" dirty="0">
                        <a:latin typeface="Times New Roman" panose="02020603050405020304" pitchFamily="18" charset="0"/>
                        <a:cs typeface="Times New Roman" panose="02020603050405020304" pitchFamily="18" charset="0"/>
                      </a:endParaRPr>
                    </a:p>
                    <a:p>
                      <a:pPr marL="0" indent="0">
                        <a:buNone/>
                      </a:pPr>
                      <a:r>
                        <a:rPr lang="en-US" altLang="zh-CN" sz="2600" b="1" dirty="0">
                          <a:latin typeface="Times New Roman" panose="02020603050405020304" pitchFamily="18" charset="0"/>
                          <a:cs typeface="Times New Roman" panose="02020603050405020304" pitchFamily="18" charset="0"/>
                        </a:rPr>
                        <a:t>3. hear</a:t>
                      </a:r>
                      <a:r>
                        <a:rPr lang="zh-CN" altLang="en-US"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one’s</a:t>
                      </a:r>
                      <a:r>
                        <a:rPr lang="zh-CN" altLang="en-US"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voice</a:t>
                      </a:r>
                      <a:r>
                        <a:rPr lang="zh-CN" altLang="en-US"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in</a:t>
                      </a:r>
                      <a:r>
                        <a:rPr lang="zh-CN" altLang="en-US"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the</a:t>
                      </a:r>
                      <a:r>
                        <a:rPr lang="zh-CN" altLang="en-US"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mind</a:t>
                      </a:r>
                      <a:r>
                        <a:rPr lang="zh-CN" altLang="en-US" sz="2600" b="1" dirty="0">
                          <a:latin typeface="Times New Roman" panose="02020603050405020304" pitchFamily="18" charset="0"/>
                          <a:cs typeface="Times New Roman" panose="02020603050405020304" pitchFamily="18" charset="0"/>
                        </a:rPr>
                        <a:t>   在脑海里；能听到某人的声音</a:t>
                      </a:r>
                      <a:endParaRPr lang="en-US" altLang="zh-CN" sz="2600" b="1" dirty="0">
                        <a:latin typeface="Times New Roman" panose="02020603050405020304" pitchFamily="18" charset="0"/>
                        <a:cs typeface="Times New Roman" panose="02020603050405020304" pitchFamily="18" charset="0"/>
                      </a:endParaRPr>
                    </a:p>
                  </a:txBody>
                  <a:tcPr/>
                </a:tc>
              </a:tr>
              <a:tr h="1095626">
                <a:tc>
                  <a:txBody>
                    <a:bodyPr/>
                    <a:lstStyle/>
                    <a:p>
                      <a:r>
                        <a:rPr lang="zh-CN" altLang="en-US" sz="2600" b="1" dirty="0">
                          <a:latin typeface="Times New Roman" panose="02020603050405020304" pitchFamily="18" charset="0"/>
                          <a:cs typeface="Times New Roman" panose="02020603050405020304" pitchFamily="18" charset="0"/>
                        </a:rPr>
                        <a:t>想象什么</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pPr marL="514350" indent="-514350">
                        <a:buAutoNum type="arabicPeriod"/>
                      </a:pPr>
                      <a:r>
                        <a:rPr lang="en-US" altLang="zh-CN" sz="2600" b="1" dirty="0">
                          <a:latin typeface="Times New Roman" panose="02020603050405020304" pitchFamily="18" charset="0"/>
                          <a:cs typeface="Times New Roman" panose="02020603050405020304" pitchFamily="18" charset="0"/>
                        </a:rPr>
                        <a:t>picture/imagine     </a:t>
                      </a:r>
                      <a:r>
                        <a:rPr lang="en-US" altLang="zh-CN" sz="2600" b="1" dirty="0" err="1">
                          <a:latin typeface="Times New Roman" panose="02020603050405020304" pitchFamily="18" charset="0"/>
                          <a:cs typeface="Times New Roman" panose="02020603050405020304" pitchFamily="18" charset="0"/>
                        </a:rPr>
                        <a:t>vt.</a:t>
                      </a:r>
                      <a:r>
                        <a:rPr lang="zh-CN" altLang="en-US" sz="2600" b="1" dirty="0">
                          <a:latin typeface="Times New Roman" panose="02020603050405020304" pitchFamily="18" charset="0"/>
                          <a:cs typeface="Times New Roman" panose="02020603050405020304" pitchFamily="18" charset="0"/>
                        </a:rPr>
                        <a:t>想象（常做非谓语）</a:t>
                      </a:r>
                      <a:endParaRPr lang="en-US" altLang="zh-CN" sz="2600" b="1" dirty="0">
                        <a:latin typeface="Times New Roman" panose="02020603050405020304" pitchFamily="18" charset="0"/>
                        <a:cs typeface="Times New Roman" panose="02020603050405020304" pitchFamily="18" charset="0"/>
                      </a:endParaRPr>
                    </a:p>
                    <a:p>
                      <a:pPr marL="0" indent="0">
                        <a:buNone/>
                      </a:pPr>
                      <a:r>
                        <a:rPr lang="en-US" altLang="zh-CN" sz="2600" b="1" dirty="0">
                          <a:latin typeface="Times New Roman" panose="02020603050405020304" pitchFamily="18" charset="0"/>
                          <a:cs typeface="Times New Roman" panose="02020603050405020304" pitchFamily="18" charset="0"/>
                        </a:rPr>
                        <a:t>2. daydream about </a:t>
                      </a:r>
                      <a:r>
                        <a:rPr lang="en-US" altLang="zh-CN" sz="2600" b="1" dirty="0" err="1">
                          <a:latin typeface="Times New Roman" panose="02020603050405020304" pitchFamily="18" charset="0"/>
                          <a:cs typeface="Times New Roman" panose="02020603050405020304" pitchFamily="18" charset="0"/>
                        </a:rPr>
                        <a:t>sth</a:t>
                      </a:r>
                      <a:r>
                        <a:rPr lang="en-US" altLang="zh-CN" sz="2600" b="1" dirty="0">
                          <a:latin typeface="Times New Roman" panose="02020603050405020304" pitchFamily="18" charset="0"/>
                          <a:cs typeface="Times New Roman" panose="02020603050405020304" pitchFamily="18" charset="0"/>
                        </a:rPr>
                        <a:t>…</a:t>
                      </a:r>
                      <a:r>
                        <a:rPr lang="zh-CN" altLang="en-US" sz="2600" b="1" dirty="0">
                          <a:latin typeface="Times New Roman" panose="02020603050405020304" pitchFamily="18" charset="0"/>
                          <a:cs typeface="Times New Roman" panose="02020603050405020304" pitchFamily="18" charset="0"/>
                        </a:rPr>
                        <a:t>做关于</a:t>
                      </a:r>
                      <a:r>
                        <a:rPr lang="en-US" altLang="zh-CN" sz="2600" b="1" dirty="0">
                          <a:latin typeface="Times New Roman" panose="02020603050405020304" pitchFamily="18" charset="0"/>
                          <a:cs typeface="Times New Roman" panose="02020603050405020304" pitchFamily="18" charset="0"/>
                        </a:rPr>
                        <a:t>…</a:t>
                      </a:r>
                      <a:r>
                        <a:rPr lang="zh-CN" altLang="en-US" sz="2600" b="1" dirty="0">
                          <a:latin typeface="Times New Roman" panose="02020603050405020304" pitchFamily="18" charset="0"/>
                          <a:cs typeface="Times New Roman" panose="02020603050405020304" pitchFamily="18" charset="0"/>
                        </a:rPr>
                        <a:t>的白日梦</a:t>
                      </a:r>
                      <a:endParaRPr lang="zh-CN" altLang="en-US" sz="2600" b="1"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Sentence-appreciation</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5" name="矩形 4"/>
          <p:cNvSpPr/>
          <p:nvPr/>
        </p:nvSpPr>
        <p:spPr>
          <a:xfrm>
            <a:off x="191344" y="2162833"/>
            <a:ext cx="11876831" cy="32557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atinLnBrk="0">
              <a:lnSpc>
                <a:spcPct val="150000"/>
              </a:lnSpc>
            </a:pPr>
            <a:r>
              <a:rPr lang="en-US" altLang="zh-CN" sz="2800" b="1" i="1" dirty="0">
                <a:latin typeface="Calibri" panose="020F0502020204030204" pitchFamily="34" charset="0"/>
                <a:cs typeface="Calibri" panose="020F0502020204030204" pitchFamily="34" charset="0"/>
              </a:rPr>
              <a:t>◆ “How</a:t>
            </a:r>
            <a:r>
              <a:rPr lang="zh-CN" altLang="en-US" sz="2800" b="1" i="1" dirty="0">
                <a:latin typeface="Calibri" panose="020F0502020204030204" pitchFamily="34" charset="0"/>
                <a:cs typeface="Calibri" panose="020F0502020204030204" pitchFamily="34" charset="0"/>
              </a:rPr>
              <a:t> </a:t>
            </a:r>
            <a:r>
              <a:rPr lang="en-US" altLang="zh-CN" sz="2800" b="1" i="1" dirty="0">
                <a:latin typeface="Calibri" panose="020F0502020204030204" pitchFamily="34" charset="0"/>
                <a:cs typeface="Calibri" panose="020F0502020204030204" pitchFamily="34" charset="0"/>
              </a:rPr>
              <a:t>strange!’ he </a:t>
            </a:r>
            <a:r>
              <a:rPr lang="en-US" altLang="zh-CN" sz="2800" b="1" i="1" dirty="0">
                <a:solidFill>
                  <a:srgbClr val="FF0000"/>
                </a:solidFill>
                <a:latin typeface="Calibri" panose="020F0502020204030204" pitchFamily="34" charset="0"/>
                <a:cs typeface="Calibri" panose="020F0502020204030204" pitchFamily="34" charset="0"/>
              </a:rPr>
              <a:t>thought to himself</a:t>
            </a:r>
            <a:r>
              <a:rPr lang="en-US" altLang="zh-CN" sz="2800" b="1" i="1" dirty="0">
                <a:latin typeface="Calibri" panose="020F0502020204030204" pitchFamily="34" charset="0"/>
                <a:cs typeface="Calibri" panose="020F0502020204030204" pitchFamily="34" charset="0"/>
              </a:rPr>
              <a:t>. </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a:t>
            </a:r>
            <a:r>
              <a:rPr lang="en-US" altLang="zh-CN" sz="2800" b="1" i="1" dirty="0">
                <a:solidFill>
                  <a:srgbClr val="FF0000"/>
                </a:solidFill>
                <a:latin typeface="Calibri" panose="020F0502020204030204" pitchFamily="34" charset="0"/>
                <a:cs typeface="Calibri" panose="020F0502020204030204" pitchFamily="34" charset="0"/>
              </a:rPr>
              <a:t>The thought of </a:t>
            </a:r>
            <a:r>
              <a:rPr lang="en-US" altLang="zh-CN" sz="2800" b="1" i="1" dirty="0">
                <a:latin typeface="Calibri" panose="020F0502020204030204" pitchFamily="34" charset="0"/>
                <a:cs typeface="Calibri" panose="020F0502020204030204" pitchFamily="34" charset="0"/>
              </a:rPr>
              <a:t>Nick </a:t>
            </a:r>
            <a:r>
              <a:rPr lang="en-US" altLang="zh-CN" sz="2800" b="1" i="1" dirty="0">
                <a:solidFill>
                  <a:srgbClr val="FF0000"/>
                </a:solidFill>
                <a:latin typeface="Calibri" panose="020F0502020204030204" pitchFamily="34" charset="0"/>
                <a:cs typeface="Calibri" panose="020F0502020204030204" pitchFamily="34" charset="0"/>
              </a:rPr>
              <a:t>made</a:t>
            </a:r>
            <a:r>
              <a:rPr lang="en-US" altLang="zh-CN" sz="2800" b="1" i="1" dirty="0">
                <a:latin typeface="Calibri" panose="020F0502020204030204" pitchFamily="34" charset="0"/>
                <a:cs typeface="Calibri" panose="020F0502020204030204" pitchFamily="34" charset="0"/>
              </a:rPr>
              <a:t> her throat tighten. </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 My </a:t>
            </a:r>
            <a:r>
              <a:rPr lang="en-US" altLang="zh-CN" sz="2800" b="1" i="1" dirty="0">
                <a:solidFill>
                  <a:srgbClr val="FF0000"/>
                </a:solidFill>
                <a:latin typeface="Calibri" panose="020F0502020204030204" pitchFamily="34" charset="0"/>
                <a:cs typeface="Calibri" panose="020F0502020204030204" pitchFamily="34" charset="0"/>
              </a:rPr>
              <a:t>inner voice told me to be </a:t>
            </a:r>
            <a:r>
              <a:rPr lang="en-US" altLang="zh-CN" sz="2800" b="1" i="1" dirty="0">
                <a:latin typeface="Calibri" panose="020F0502020204030204" pitchFamily="34" charset="0"/>
                <a:cs typeface="Calibri" panose="020F0502020204030204" pitchFamily="34" charset="0"/>
              </a:rPr>
              <a:t>cautious.</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◆All  at once </a:t>
            </a:r>
            <a:r>
              <a:rPr lang="en-US" altLang="zh-CN" sz="2800" b="1" i="1" dirty="0">
                <a:solidFill>
                  <a:srgbClr val="FF0000"/>
                </a:solidFill>
                <a:latin typeface="Calibri" panose="020F0502020204030204" pitchFamily="34" charset="0"/>
                <a:cs typeface="Calibri" panose="020F0502020204030204" pitchFamily="34" charset="0"/>
              </a:rPr>
              <a:t>an idea popped into her head</a:t>
            </a:r>
            <a:r>
              <a:rPr lang="en-US" altLang="zh-CN" sz="2800" b="1" i="1" dirty="0">
                <a:latin typeface="Calibri" panose="020F0502020204030204" pitchFamily="34" charset="0"/>
                <a:cs typeface="Calibri" panose="020F0502020204030204" pitchFamily="34" charset="0"/>
              </a:rPr>
              <a:t>.</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◆I said, </a:t>
            </a:r>
            <a:r>
              <a:rPr lang="en-US" altLang="zh-CN" sz="2800" b="1" i="1" dirty="0">
                <a:solidFill>
                  <a:srgbClr val="FF0000"/>
                </a:solidFill>
                <a:latin typeface="Calibri" panose="020F0502020204030204" pitchFamily="34" charset="0"/>
                <a:cs typeface="Calibri" panose="020F0502020204030204" pitchFamily="34" charset="0"/>
              </a:rPr>
              <a:t>picturing</a:t>
            </a:r>
            <a:r>
              <a:rPr lang="en-US" altLang="zh-CN" sz="2800" b="1" i="1" dirty="0">
                <a:latin typeface="Calibri" panose="020F0502020204030204" pitchFamily="34" charset="0"/>
                <a:cs typeface="Calibri" panose="020F0502020204030204" pitchFamily="34" charset="0"/>
              </a:rPr>
              <a:t> the fancy brick house that we passed on our way from school. </a:t>
            </a:r>
            <a:endParaRPr lang="en-US" altLang="zh-CN" sz="3200" b="1" dirty="0">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3" y="354003"/>
            <a:ext cx="7952531" cy="926086"/>
          </a:xfrm>
          <a:prstGeom prst="rect">
            <a:avLst/>
          </a:prstGeom>
          <a:noFill/>
          <a:ln>
            <a:noFill/>
          </a:ln>
        </p:spPr>
        <p:txBody>
          <a:bodyPr vert="horz" wrap="square" lIns="45720" tIns="22860" rIns="45720" bIns="22860" numCol="1" anchor="t" anchorCtr="0" compatLnSpc="1"/>
          <a:lstStyle/>
          <a:p>
            <a:pPr latinLnBrk="0"/>
            <a:r>
              <a:rPr lang="zh-CN" altLang="en-US" sz="4000" b="1" dirty="0">
                <a:solidFill>
                  <a:srgbClr val="FFC000"/>
                </a:solidFill>
                <a:latin typeface="Arial Rounded MT Bold" panose="020F0704030504030204" pitchFamily="34" charset="0"/>
              </a:rPr>
              <a:t>四、场景的氛围：其他人群的反应</a:t>
            </a:r>
            <a:endParaRPr lang="zh-CN" altLang="en-US" sz="4000" b="1" dirty="0">
              <a:solidFill>
                <a:srgbClr val="FFC000"/>
              </a:solidFill>
              <a:latin typeface="Arial Rounded MT Bold" panose="020F0704030504030204" pitchFamily="34" charset="0"/>
            </a:endParaRPr>
          </a:p>
        </p:txBody>
      </p:sp>
      <p:graphicFrame>
        <p:nvGraphicFramePr>
          <p:cNvPr id="4" name="表格 3"/>
          <p:cNvGraphicFramePr>
            <a:graphicFrameLocks noGrp="1"/>
          </p:cNvGraphicFramePr>
          <p:nvPr/>
        </p:nvGraphicFramePr>
        <p:xfrm>
          <a:off x="66674" y="1570507"/>
          <a:ext cx="12039601" cy="4328160"/>
        </p:xfrm>
        <a:graphic>
          <a:graphicData uri="http://schemas.openxmlformats.org/drawingml/2006/table">
            <a:tbl>
              <a:tblPr firstRow="1" bandRow="1">
                <a:tableStyleId>{7DF18680-E054-41AD-8BC1-D1AEF772440D}</a:tableStyleId>
              </a:tblPr>
              <a:tblGrid>
                <a:gridCol w="1924051"/>
                <a:gridCol w="10115550"/>
              </a:tblGrid>
              <a:tr h="560944">
                <a:tc>
                  <a:txBody>
                    <a:bodyPr/>
                    <a:lstStyle/>
                    <a:p>
                      <a:r>
                        <a:rPr lang="zh-CN" altLang="en-US" sz="2800" dirty="0">
                          <a:latin typeface="Times New Roman" panose="02020603050405020304" pitchFamily="18" charset="0"/>
                          <a:cs typeface="Times New Roman" panose="02020603050405020304" pitchFamily="18" charset="0"/>
                        </a:rPr>
                        <a:t>人群的反应</a:t>
                      </a:r>
                      <a:endParaRPr lang="zh-CN" altLang="en-US" sz="2800" dirty="0">
                        <a:latin typeface="Times New Roman" panose="02020603050405020304" pitchFamily="18" charset="0"/>
                        <a:cs typeface="Times New Roman" panose="02020603050405020304" pitchFamily="18" charset="0"/>
                      </a:endParaRPr>
                    </a:p>
                  </a:txBody>
                  <a:tcPr>
                    <a:solidFill>
                      <a:srgbClr val="9C85C0"/>
                    </a:solidFill>
                  </a:tcPr>
                </a:tc>
                <a:tc>
                  <a:txBody>
                    <a:bodyPr/>
                    <a:lstStyle/>
                    <a:p>
                      <a:pPr marL="514350" indent="-514350">
                        <a:buAutoNum type="arabicPeriod"/>
                      </a:pPr>
                      <a:r>
                        <a:rPr lang="en-US" altLang="zh-CN" sz="2800" i="1" dirty="0">
                          <a:latin typeface="Calibri" panose="020F0502020204030204" pitchFamily="34" charset="0"/>
                          <a:cs typeface="Calibri" panose="020F0502020204030204" pitchFamily="34" charset="0"/>
                        </a:rPr>
                        <a:t>A</a:t>
                      </a:r>
                      <a:r>
                        <a:rPr lang="zh-CN" altLang="en-US" sz="2800" i="1" dirty="0">
                          <a:latin typeface="Calibri" panose="020F0502020204030204" pitchFamily="34" charset="0"/>
                          <a:cs typeface="Calibri" panose="020F0502020204030204" pitchFamily="34" charset="0"/>
                        </a:rPr>
                        <a:t> </a:t>
                      </a:r>
                      <a:r>
                        <a:rPr lang="en-US" altLang="zh-CN" sz="2800" i="1" dirty="0">
                          <a:latin typeface="Calibri" panose="020F0502020204030204" pitchFamily="34" charset="0"/>
                          <a:cs typeface="Calibri" panose="020F0502020204030204" pitchFamily="34" charset="0"/>
                        </a:rPr>
                        <a:t>murmur</a:t>
                      </a:r>
                      <a:r>
                        <a:rPr lang="zh-CN" altLang="en-US" sz="2800" i="1" dirty="0">
                          <a:latin typeface="Calibri" panose="020F0502020204030204" pitchFamily="34" charset="0"/>
                          <a:cs typeface="Calibri" panose="020F0502020204030204" pitchFamily="34" charset="0"/>
                        </a:rPr>
                        <a:t> </a:t>
                      </a:r>
                      <a:r>
                        <a:rPr lang="en-US" altLang="zh-CN" sz="2800" i="1" dirty="0">
                          <a:latin typeface="Calibri" panose="020F0502020204030204" pitchFamily="34" charset="0"/>
                          <a:cs typeface="Calibri" panose="020F0502020204030204" pitchFamily="34" charset="0"/>
                        </a:rPr>
                        <a:t>of</a:t>
                      </a:r>
                      <a:r>
                        <a:rPr lang="zh-CN" altLang="en-US" sz="2800" i="1" dirty="0">
                          <a:latin typeface="Calibri" panose="020F0502020204030204" pitchFamily="34" charset="0"/>
                          <a:cs typeface="Calibri" panose="020F0502020204030204" pitchFamily="34" charset="0"/>
                        </a:rPr>
                        <a:t> （</a:t>
                      </a:r>
                      <a:r>
                        <a:rPr lang="en-US" altLang="zh-CN" sz="2800" i="1" dirty="0">
                          <a:latin typeface="Calibri" panose="020F0502020204030204" pitchFamily="34" charset="0"/>
                          <a:cs typeface="Calibri" panose="020F0502020204030204" pitchFamily="34" charset="0"/>
                        </a:rPr>
                        <a:t>approval…</a:t>
                      </a:r>
                      <a:r>
                        <a:rPr lang="zh-CN" altLang="en-US" sz="2800" i="1" dirty="0">
                          <a:latin typeface="Calibri" panose="020F0502020204030204" pitchFamily="34" charset="0"/>
                          <a:cs typeface="Calibri" panose="020F0502020204030204" pitchFamily="34" charset="0"/>
                        </a:rPr>
                        <a:t>） </a:t>
                      </a:r>
                      <a:r>
                        <a:rPr lang="en-US" altLang="zh-CN" sz="2800" i="1" dirty="0">
                          <a:latin typeface="Calibri" panose="020F0502020204030204" pitchFamily="34" charset="0"/>
                          <a:cs typeface="Calibri" panose="020F0502020204030204" pitchFamily="34" charset="0"/>
                        </a:rPr>
                        <a:t>came</a:t>
                      </a:r>
                      <a:r>
                        <a:rPr lang="zh-CN" altLang="en-US" sz="2800" i="1" dirty="0">
                          <a:latin typeface="Calibri" panose="020F0502020204030204" pitchFamily="34" charset="0"/>
                          <a:cs typeface="Calibri" panose="020F0502020204030204" pitchFamily="34" charset="0"/>
                        </a:rPr>
                        <a:t> </a:t>
                      </a:r>
                      <a:r>
                        <a:rPr lang="en-US" altLang="zh-CN" sz="2800" i="1" dirty="0">
                          <a:latin typeface="Calibri" panose="020F0502020204030204" pitchFamily="34" charset="0"/>
                          <a:cs typeface="Calibri" panose="020F0502020204030204" pitchFamily="34" charset="0"/>
                        </a:rPr>
                        <a:t>from</a:t>
                      </a:r>
                      <a:r>
                        <a:rPr lang="zh-CN" altLang="en-US" sz="2800" i="1" dirty="0">
                          <a:latin typeface="Calibri" panose="020F0502020204030204" pitchFamily="34" charset="0"/>
                          <a:cs typeface="Calibri" panose="020F0502020204030204" pitchFamily="34" charset="0"/>
                        </a:rPr>
                        <a:t> </a:t>
                      </a:r>
                      <a:r>
                        <a:rPr lang="en-US" altLang="zh-CN" sz="2800" i="1" dirty="0">
                          <a:latin typeface="Calibri" panose="020F0502020204030204" pitchFamily="34" charset="0"/>
                          <a:cs typeface="Calibri" panose="020F0502020204030204" pitchFamily="34" charset="0"/>
                        </a:rPr>
                        <a:t>the crowd.</a:t>
                      </a:r>
                      <a:endParaRPr lang="en-US" altLang="zh-CN" sz="2800" i="1" dirty="0">
                        <a:latin typeface="Calibri" panose="020F0502020204030204" pitchFamily="34" charset="0"/>
                        <a:cs typeface="Calibri" panose="020F0502020204030204" pitchFamily="34" charset="0"/>
                      </a:endParaRPr>
                    </a:p>
                    <a:p>
                      <a:pPr marL="514350" indent="-514350">
                        <a:buAutoNum type="arabicPeriod"/>
                      </a:pPr>
                      <a:r>
                        <a:rPr lang="en-US" altLang="zh-CN" sz="2800" i="1" dirty="0">
                          <a:latin typeface="Calibri" panose="020F0502020204030204" pitchFamily="34" charset="0"/>
                          <a:cs typeface="Calibri" panose="020F0502020204030204" pitchFamily="34" charset="0"/>
                        </a:rPr>
                        <a:t>…be greeted with cries of… </a:t>
                      </a:r>
                      <a:endParaRPr lang="en-US" altLang="zh-CN" sz="2800" i="1" dirty="0">
                        <a:latin typeface="Calibri" panose="020F0502020204030204" pitchFamily="34" charset="0"/>
                        <a:cs typeface="Calibri" panose="020F0502020204030204" pitchFamily="34" charset="0"/>
                      </a:endParaRPr>
                    </a:p>
                    <a:p>
                      <a:pPr marL="0" indent="0">
                        <a:buNone/>
                      </a:pPr>
                      <a:r>
                        <a:rPr lang="en-US" altLang="zh-CN" sz="2800" i="1" dirty="0">
                          <a:latin typeface="Calibri" panose="020F0502020204030204" pitchFamily="34" charset="0"/>
                          <a:cs typeface="Calibri" panose="020F0502020204030204" pitchFamily="34" charset="0"/>
                        </a:rPr>
                        <a:t>3. …produced /caused an awkward silence.</a:t>
                      </a:r>
                      <a:endParaRPr lang="en-US" altLang="zh-CN" sz="2800" i="1" dirty="0">
                        <a:latin typeface="Calibri" panose="020F0502020204030204" pitchFamily="34" charset="0"/>
                        <a:cs typeface="Calibri" panose="020F0502020204030204" pitchFamily="34" charset="0"/>
                      </a:endParaRPr>
                    </a:p>
                    <a:p>
                      <a:pPr marL="0" indent="0">
                        <a:buNone/>
                      </a:pPr>
                      <a:r>
                        <a:rPr lang="en-US" altLang="zh-CN" sz="2800" i="1" dirty="0">
                          <a:latin typeface="Calibri" panose="020F0502020204030204" pitchFamily="34" charset="0"/>
                          <a:cs typeface="Calibri" panose="020F0502020204030204" pitchFamily="34" charset="0"/>
                        </a:rPr>
                        <a:t>4. …found an echo in her own feelings. </a:t>
                      </a:r>
                      <a:r>
                        <a:rPr lang="zh-CN" altLang="en-US" sz="2800" i="1" dirty="0">
                          <a:latin typeface="Calibri" panose="020F0502020204030204" pitchFamily="34" charset="0"/>
                          <a:cs typeface="Calibri" panose="020F0502020204030204" pitchFamily="34" charset="0"/>
                        </a:rPr>
                        <a:t>引起了她的共鸣。</a:t>
                      </a:r>
                      <a:endParaRPr lang="en-US" altLang="zh-CN" sz="2800" i="1" dirty="0">
                        <a:latin typeface="Calibri" panose="020F0502020204030204" pitchFamily="34" charset="0"/>
                        <a:cs typeface="Calibri" panose="020F0502020204030204" pitchFamily="34" charset="0"/>
                      </a:endParaRPr>
                    </a:p>
                    <a:p>
                      <a:pPr marL="0" indent="0">
                        <a:buNone/>
                      </a:pPr>
                      <a:r>
                        <a:rPr lang="en-US" altLang="zh-CN" sz="2800" i="1" dirty="0">
                          <a:latin typeface="Calibri" panose="020F0502020204030204" pitchFamily="34" charset="0"/>
                          <a:cs typeface="Calibri" panose="020F0502020204030204" pitchFamily="34" charset="0"/>
                        </a:rPr>
                        <a:t>5. …struck a chord with his audience. </a:t>
                      </a:r>
                      <a:r>
                        <a:rPr lang="zh-CN" altLang="en-US" sz="2800" i="1" dirty="0">
                          <a:latin typeface="Calibri" panose="020F0502020204030204" pitchFamily="34" charset="0"/>
                          <a:cs typeface="Calibri" panose="020F0502020204030204" pitchFamily="34" charset="0"/>
                        </a:rPr>
                        <a:t>引起了听众的共鸣</a:t>
                      </a:r>
                      <a:endParaRPr lang="en-US" altLang="zh-CN" sz="2800" i="1" dirty="0">
                        <a:latin typeface="Calibri" panose="020F0502020204030204" pitchFamily="34" charset="0"/>
                        <a:cs typeface="Calibri" panose="020F0502020204030204" pitchFamily="34" charset="0"/>
                      </a:endParaRPr>
                    </a:p>
                    <a:p>
                      <a:pPr marL="0" indent="0">
                        <a:buNone/>
                      </a:pPr>
                      <a:r>
                        <a:rPr lang="en-US" altLang="zh-CN" sz="2800" i="1" dirty="0">
                          <a:latin typeface="Calibri" panose="020F0502020204030204" pitchFamily="34" charset="0"/>
                          <a:cs typeface="Calibri" panose="020F0502020204030204" pitchFamily="34" charset="0"/>
                        </a:rPr>
                        <a:t>6. A thunderous applause burst out from the audience.</a:t>
                      </a:r>
                      <a:endParaRPr lang="en-US" altLang="zh-CN" sz="2800" i="1" dirty="0">
                        <a:latin typeface="Calibri" panose="020F0502020204030204" pitchFamily="34" charset="0"/>
                        <a:cs typeface="Calibri" panose="020F0502020204030204" pitchFamily="34" charset="0"/>
                      </a:endParaRPr>
                    </a:p>
                  </a:txBody>
                  <a:tcPr>
                    <a:solidFill>
                      <a:srgbClr val="9C85C0"/>
                    </a:solidFill>
                  </a:tcPr>
                </a:tc>
              </a:tr>
              <a:tr h="963842">
                <a:tc>
                  <a:txBody>
                    <a:bodyPr/>
                    <a:lstStyle/>
                    <a:p>
                      <a:r>
                        <a:rPr lang="zh-CN" altLang="en-US" sz="2600" b="1" dirty="0">
                          <a:latin typeface="Times New Roman" panose="02020603050405020304" pitchFamily="18" charset="0"/>
                          <a:cs typeface="Times New Roman" panose="02020603050405020304" pitchFamily="18" charset="0"/>
                        </a:rPr>
                        <a:t>一片</a:t>
                      </a:r>
                      <a:endParaRPr lang="en-US" altLang="zh-CN" sz="2600" b="1" dirty="0">
                        <a:latin typeface="Times New Roman" panose="02020603050405020304" pitchFamily="18" charset="0"/>
                        <a:cs typeface="Times New Roman" panose="02020603050405020304" pitchFamily="18" charset="0"/>
                      </a:endParaRPr>
                    </a:p>
                    <a:p>
                      <a:r>
                        <a:rPr lang="zh-CN" altLang="en-US" sz="2600" b="1" dirty="0">
                          <a:latin typeface="Times New Roman" panose="02020603050405020304" pitchFamily="18" charset="0"/>
                          <a:cs typeface="Times New Roman" panose="02020603050405020304" pitchFamily="18" charset="0"/>
                        </a:rPr>
                        <a:t>寂静</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r>
                        <a:rPr lang="en-US" altLang="zh-CN" sz="2600" b="1" dirty="0">
                          <a:latin typeface="Times New Roman" panose="02020603050405020304" pitchFamily="18" charset="0"/>
                          <a:cs typeface="Times New Roman" panose="02020603050405020304" pitchFamily="18" charset="0"/>
                        </a:rPr>
                        <a:t>1.</a:t>
                      </a:r>
                      <a:r>
                        <a:rPr lang="en-US" altLang="zh-CN" sz="2600" b="1" i="1" dirty="0">
                          <a:latin typeface="Calibri" panose="020F0502020204030204" pitchFamily="34" charset="0"/>
                          <a:cs typeface="Calibri" panose="020F0502020204030204" pitchFamily="34" charset="0"/>
                        </a:rPr>
                        <a:t>There was a moment of complete silence. </a:t>
                      </a:r>
                      <a:endParaRPr lang="en-US" altLang="zh-CN" sz="2600" b="1" i="1" dirty="0">
                        <a:latin typeface="Calibri" panose="020F0502020204030204" pitchFamily="34" charset="0"/>
                        <a:cs typeface="Calibri" panose="020F0502020204030204" pitchFamily="34" charset="0"/>
                      </a:endParaRPr>
                    </a:p>
                    <a:p>
                      <a:r>
                        <a:rPr lang="en-US" altLang="zh-CN" sz="2600" b="1" i="1" dirty="0">
                          <a:latin typeface="Calibri" panose="020F0502020204030204" pitchFamily="34" charset="0"/>
                          <a:cs typeface="Calibri" panose="020F0502020204030204" pitchFamily="34" charset="0"/>
                        </a:rPr>
                        <a:t>2. Silence falls/descends (on/upon </a:t>
                      </a:r>
                      <a:r>
                        <a:rPr lang="en-US" altLang="zh-CN" sz="2600" b="1" i="1" dirty="0" err="1">
                          <a:latin typeface="Calibri" panose="020F0502020204030204" pitchFamily="34" charset="0"/>
                          <a:cs typeface="Calibri" panose="020F0502020204030204" pitchFamily="34" charset="0"/>
                        </a:rPr>
                        <a:t>sth</a:t>
                      </a:r>
                      <a:r>
                        <a:rPr lang="en-US" altLang="zh-CN" sz="2600" b="1" i="1" dirty="0">
                          <a:latin typeface="Calibri" panose="020F0502020204030204" pitchFamily="34" charset="0"/>
                          <a:cs typeface="Calibri" panose="020F0502020204030204" pitchFamily="34" charset="0"/>
                        </a:rPr>
                        <a:t>)</a:t>
                      </a:r>
                      <a:endParaRPr lang="en-US" altLang="zh-CN" sz="2600" b="1" i="1" dirty="0">
                        <a:latin typeface="Calibri" panose="020F0502020204030204" pitchFamily="34" charset="0"/>
                        <a:cs typeface="Calibri" panose="020F0502020204030204" pitchFamily="34" charset="0"/>
                      </a:endParaRPr>
                    </a:p>
                    <a:p>
                      <a:r>
                        <a:rPr lang="en-US" altLang="zh-CN" sz="2600" b="1" i="1" dirty="0">
                          <a:latin typeface="Calibri" panose="020F0502020204030204" pitchFamily="34" charset="0"/>
                          <a:cs typeface="Calibri" panose="020F0502020204030204" pitchFamily="34" charset="0"/>
                        </a:rPr>
                        <a:t>3. …be met with silence/ …be followed by a very long silence, broken by…</a:t>
                      </a:r>
                      <a:endParaRPr lang="zh-CN" altLang="en-US" sz="2600" b="1" i="1" dirty="0">
                        <a:latin typeface="Calibri" panose="020F0502020204030204" pitchFamily="34" charset="0"/>
                        <a:cs typeface="Calibri" panose="020F0502020204030204" pitchFamily="34" charset="0"/>
                      </a:endParaRPr>
                    </a:p>
                  </a:txBody>
                  <a:tcPr/>
                </a:tc>
              </a:tr>
            </a:tbl>
          </a:graphicData>
        </a:graphic>
      </p:graphicFrame>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Sentence-appreciation</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5" name="矩形 4"/>
          <p:cNvSpPr/>
          <p:nvPr/>
        </p:nvSpPr>
        <p:spPr>
          <a:xfrm>
            <a:off x="191344" y="2162833"/>
            <a:ext cx="11695855" cy="325576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atinLnBrk="0">
              <a:lnSpc>
                <a:spcPct val="150000"/>
              </a:lnSpc>
            </a:pPr>
            <a:r>
              <a:rPr lang="en-US" altLang="zh-CN" sz="2800" b="1" i="1" dirty="0">
                <a:latin typeface="Calibri" panose="020F0502020204030204" pitchFamily="34" charset="0"/>
                <a:cs typeface="Calibri" panose="020F0502020204030204" pitchFamily="34" charset="0"/>
              </a:rPr>
              <a:t>◆ Her</a:t>
            </a:r>
            <a:r>
              <a:rPr lang="zh-CN" altLang="en-US" sz="2800" b="1" i="1" dirty="0">
                <a:latin typeface="Calibri" panose="020F0502020204030204" pitchFamily="34" charset="0"/>
                <a:cs typeface="Calibri" panose="020F0502020204030204" pitchFamily="34" charset="0"/>
              </a:rPr>
              <a:t> </a:t>
            </a:r>
            <a:r>
              <a:rPr lang="en-US" altLang="zh-CN" sz="2800" b="1" i="1" dirty="0">
                <a:latin typeface="Calibri" panose="020F0502020204030204" pitchFamily="34" charset="0"/>
                <a:cs typeface="Calibri" panose="020F0502020204030204" pitchFamily="34" charset="0"/>
              </a:rPr>
              <a:t>question</a:t>
            </a:r>
            <a:r>
              <a:rPr lang="zh-CN" altLang="en-US" sz="2800" b="1" i="1" dirty="0">
                <a:latin typeface="Calibri" panose="020F0502020204030204" pitchFamily="34" charset="0"/>
                <a:cs typeface="Calibri" panose="020F0502020204030204" pitchFamily="34" charset="0"/>
              </a:rPr>
              <a:t> </a:t>
            </a:r>
            <a:r>
              <a:rPr lang="en-US" altLang="zh-CN" sz="2800" b="1" i="1" dirty="0">
                <a:solidFill>
                  <a:srgbClr val="FF0000"/>
                </a:solidFill>
                <a:latin typeface="Calibri" panose="020F0502020204030204" pitchFamily="34" charset="0"/>
                <a:cs typeface="Calibri" panose="020F0502020204030204" pitchFamily="34" charset="0"/>
              </a:rPr>
              <a:t>was</a:t>
            </a:r>
            <a:r>
              <a:rPr lang="zh-CN" altLang="en-US" sz="2800" b="1" i="1" dirty="0">
                <a:solidFill>
                  <a:srgbClr val="FF0000"/>
                </a:solidFill>
                <a:latin typeface="Calibri" panose="020F0502020204030204" pitchFamily="34" charset="0"/>
                <a:cs typeface="Calibri" panose="020F0502020204030204" pitchFamily="34" charset="0"/>
              </a:rPr>
              <a:t> </a:t>
            </a:r>
            <a:r>
              <a:rPr lang="en-US" altLang="zh-CN" sz="2800" b="1" i="1" dirty="0">
                <a:solidFill>
                  <a:srgbClr val="FF0000"/>
                </a:solidFill>
                <a:latin typeface="Calibri" panose="020F0502020204030204" pitchFamily="34" charset="0"/>
                <a:cs typeface="Calibri" panose="020F0502020204030204" pitchFamily="34" charset="0"/>
              </a:rPr>
              <a:t>met</a:t>
            </a:r>
            <a:r>
              <a:rPr lang="zh-CN" altLang="en-US" sz="2800" b="1" i="1" dirty="0">
                <a:solidFill>
                  <a:srgbClr val="FF0000"/>
                </a:solidFill>
                <a:latin typeface="Calibri" panose="020F0502020204030204" pitchFamily="34" charset="0"/>
                <a:cs typeface="Calibri" panose="020F0502020204030204" pitchFamily="34" charset="0"/>
              </a:rPr>
              <a:t> </a:t>
            </a:r>
            <a:r>
              <a:rPr lang="en-US" altLang="zh-CN" sz="2800" b="1" i="1" dirty="0">
                <a:solidFill>
                  <a:srgbClr val="FF0000"/>
                </a:solidFill>
                <a:latin typeface="Calibri" panose="020F0502020204030204" pitchFamily="34" charset="0"/>
                <a:cs typeface="Calibri" panose="020F0502020204030204" pitchFamily="34" charset="0"/>
              </a:rPr>
              <a:t>with</a:t>
            </a:r>
            <a:r>
              <a:rPr lang="zh-CN" altLang="en-US" sz="2800" b="1" i="1" dirty="0">
                <a:solidFill>
                  <a:srgbClr val="FF0000"/>
                </a:solidFill>
                <a:latin typeface="Calibri" panose="020F0502020204030204" pitchFamily="34" charset="0"/>
                <a:cs typeface="Calibri" panose="020F0502020204030204" pitchFamily="34" charset="0"/>
              </a:rPr>
              <a:t> </a:t>
            </a:r>
            <a:r>
              <a:rPr lang="en-US" altLang="zh-CN" sz="2800" b="1" i="1" dirty="0">
                <a:latin typeface="Calibri" panose="020F0502020204030204" pitchFamily="34" charset="0"/>
                <a:cs typeface="Calibri" panose="020F0502020204030204" pitchFamily="34" charset="0"/>
              </a:rPr>
              <a:t>an</a:t>
            </a:r>
            <a:r>
              <a:rPr lang="zh-CN" altLang="en-US" sz="2800" b="1" i="1" dirty="0">
                <a:latin typeface="Calibri" panose="020F0502020204030204" pitchFamily="34" charset="0"/>
                <a:cs typeface="Calibri" panose="020F0502020204030204" pitchFamily="34" charset="0"/>
              </a:rPr>
              <a:t> </a:t>
            </a:r>
            <a:r>
              <a:rPr lang="en-US" altLang="zh-CN" sz="2800" b="1" i="1" dirty="0">
                <a:latin typeface="Calibri" panose="020F0502020204030204" pitchFamily="34" charset="0"/>
                <a:cs typeface="Calibri" panose="020F0502020204030204" pitchFamily="34" charset="0"/>
              </a:rPr>
              <a:t>uneasy</a:t>
            </a:r>
            <a:r>
              <a:rPr lang="zh-CN" altLang="en-US" sz="2800" b="1" i="1" dirty="0">
                <a:latin typeface="Calibri" panose="020F0502020204030204" pitchFamily="34" charset="0"/>
                <a:cs typeface="Calibri" panose="020F0502020204030204" pitchFamily="34" charset="0"/>
              </a:rPr>
              <a:t> </a:t>
            </a:r>
            <a:r>
              <a:rPr lang="en-US" altLang="zh-CN" sz="2800" b="1" i="1" dirty="0">
                <a:latin typeface="Calibri" panose="020F0502020204030204" pitchFamily="34" charset="0"/>
                <a:cs typeface="Calibri" panose="020F0502020204030204" pitchFamily="34" charset="0"/>
              </a:rPr>
              <a:t>silence.</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◆A sudden silence </a:t>
            </a:r>
            <a:r>
              <a:rPr lang="en-US" altLang="zh-CN" sz="2800" b="1" i="1" dirty="0">
                <a:solidFill>
                  <a:srgbClr val="FF0000"/>
                </a:solidFill>
                <a:latin typeface="Calibri" panose="020F0502020204030204" pitchFamily="34" charset="0"/>
                <a:cs typeface="Calibri" panose="020F0502020204030204" pitchFamily="34" charset="0"/>
              </a:rPr>
              <a:t>fell over </a:t>
            </a:r>
            <a:r>
              <a:rPr lang="en-US" altLang="zh-CN" sz="2800" b="1" i="1" dirty="0">
                <a:latin typeface="Calibri" panose="020F0502020204030204" pitchFamily="34" charset="0"/>
                <a:cs typeface="Calibri" panose="020F0502020204030204" pitchFamily="34" charset="0"/>
              </a:rPr>
              <a:t>the room. </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 His love for</a:t>
            </a:r>
            <a:r>
              <a:rPr lang="zh-CN" altLang="en-US" sz="2800" b="1" i="1" dirty="0">
                <a:latin typeface="Calibri" panose="020F0502020204030204" pitchFamily="34" charset="0"/>
                <a:cs typeface="Calibri" panose="020F0502020204030204" pitchFamily="34" charset="0"/>
              </a:rPr>
              <a:t> </a:t>
            </a:r>
            <a:r>
              <a:rPr lang="en-US" altLang="zh-CN" sz="2800" b="1" i="1" dirty="0">
                <a:latin typeface="Calibri" panose="020F0502020204030204" pitchFamily="34" charset="0"/>
                <a:cs typeface="Calibri" panose="020F0502020204030204" pitchFamily="34" charset="0"/>
              </a:rPr>
              <a:t>her </a:t>
            </a:r>
            <a:r>
              <a:rPr lang="en-US" altLang="zh-CN" sz="2800" b="1" i="1" dirty="0">
                <a:solidFill>
                  <a:srgbClr val="FF0000"/>
                </a:solidFill>
                <a:latin typeface="Calibri" panose="020F0502020204030204" pitchFamily="34" charset="0"/>
                <a:cs typeface="Calibri" panose="020F0502020204030204" pitchFamily="34" charset="0"/>
              </a:rPr>
              <a:t>found an echo in her own feelings</a:t>
            </a:r>
            <a:r>
              <a:rPr lang="en-US" altLang="zh-CN" sz="2800" b="1" i="1" dirty="0">
                <a:latin typeface="Calibri" panose="020F0502020204030204" pitchFamily="34" charset="0"/>
                <a:cs typeface="Calibri" panose="020F0502020204030204" pitchFamily="34" charset="0"/>
              </a:rPr>
              <a:t>.</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◆Her remarks produced </a:t>
            </a:r>
            <a:r>
              <a:rPr lang="en-US" altLang="zh-CN" sz="2800" b="1" i="1" dirty="0">
                <a:solidFill>
                  <a:srgbClr val="FF0000"/>
                </a:solidFill>
                <a:latin typeface="Calibri" panose="020F0502020204030204" pitchFamily="34" charset="0"/>
                <a:cs typeface="Calibri" panose="020F0502020204030204" pitchFamily="34" charset="0"/>
              </a:rPr>
              <a:t>an awkward silence</a:t>
            </a:r>
            <a:r>
              <a:rPr lang="en-US" altLang="zh-CN" sz="2800" b="1" i="1" dirty="0">
                <a:latin typeface="Calibri" panose="020F0502020204030204" pitchFamily="34" charset="0"/>
                <a:cs typeface="Calibri" panose="020F0502020204030204" pitchFamily="34" charset="0"/>
              </a:rPr>
              <a:t>.</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◆The speaker had obviously </a:t>
            </a:r>
            <a:r>
              <a:rPr lang="en-US" altLang="zh-CN" sz="2800" b="1" i="1" dirty="0">
                <a:solidFill>
                  <a:srgbClr val="FF0000"/>
                </a:solidFill>
                <a:latin typeface="Calibri" panose="020F0502020204030204" pitchFamily="34" charset="0"/>
                <a:cs typeface="Calibri" panose="020F0502020204030204" pitchFamily="34" charset="0"/>
              </a:rPr>
              <a:t>struck a chord with</a:t>
            </a:r>
            <a:r>
              <a:rPr lang="en-US" altLang="zh-CN" sz="2800" b="1" i="1" dirty="0">
                <a:latin typeface="Calibri" panose="020F0502020204030204" pitchFamily="34" charset="0"/>
                <a:cs typeface="Calibri" panose="020F0502020204030204" pitchFamily="34" charset="0"/>
              </a:rPr>
              <a:t> his audience.</a:t>
            </a:r>
            <a:endParaRPr lang="en-US" altLang="zh-CN" sz="3200" b="1" dirty="0">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Consolidation: fill in the blanks</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5" name="矩形 4"/>
          <p:cNvSpPr/>
          <p:nvPr/>
        </p:nvSpPr>
        <p:spPr>
          <a:xfrm>
            <a:off x="191344" y="2077108"/>
            <a:ext cx="11695855" cy="447814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atinLnBrk="0">
              <a:lnSpc>
                <a:spcPts val="3800"/>
              </a:lnSpc>
            </a:pPr>
            <a:r>
              <a:rPr lang="en-US" altLang="zh-CN" sz="3200" b="1" dirty="0">
                <a:latin typeface="Times New Roman" panose="02020603050405020304" pitchFamily="18" charset="0"/>
                <a:cs typeface="Times New Roman" panose="02020603050405020304" pitchFamily="18" charset="0"/>
              </a:rPr>
              <a:t>1.</a:t>
            </a:r>
            <a:r>
              <a:rPr lang="zh-CN" altLang="en-US" sz="3200" b="1" dirty="0">
                <a:latin typeface="Times New Roman" panose="02020603050405020304" pitchFamily="18" charset="0"/>
                <a:cs typeface="Times New Roman" panose="02020603050405020304" pitchFamily="18" charset="0"/>
              </a:rPr>
              <a:t>时间慢慢地过去，我的状况越来越糟了。</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As time ________ on, I gradually got worse.</a:t>
            </a:r>
            <a:endParaRPr lang="en-US" altLang="zh-CN" sz="3200" b="1" i="1" dirty="0">
              <a:latin typeface="Calibri" panose="020F0502020204030204" pitchFamily="34" charset="0"/>
              <a:cs typeface="Calibri" panose="020F0502020204030204" pitchFamily="34" charset="0"/>
            </a:endParaRPr>
          </a:p>
          <a:p>
            <a:pPr latinLnBrk="0">
              <a:lnSpc>
                <a:spcPts val="3800"/>
              </a:lnSpc>
            </a:pPr>
            <a:r>
              <a:rPr lang="en-US" altLang="zh-CN" sz="3200" b="1" dirty="0">
                <a:latin typeface="Times New Roman" panose="02020603050405020304" pitchFamily="18" charset="0"/>
                <a:cs typeface="Times New Roman" panose="02020603050405020304" pitchFamily="18" charset="0"/>
              </a:rPr>
              <a:t>2. </a:t>
            </a:r>
            <a:r>
              <a:rPr lang="zh-CN" altLang="en-US" sz="3200" b="1" dirty="0">
                <a:latin typeface="Times New Roman" panose="02020603050405020304" pitchFamily="18" charset="0"/>
                <a:cs typeface="Times New Roman" panose="02020603050405020304" pitchFamily="18" charset="0"/>
              </a:rPr>
              <a:t>一眨眼的功夫就完成了。</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It was done in a ________/in a  ________ second.</a:t>
            </a:r>
            <a:endParaRPr lang="en-US" altLang="zh-CN" sz="3200" b="1" i="1" dirty="0">
              <a:latin typeface="Calibri" panose="020F0502020204030204" pitchFamily="34" charset="0"/>
              <a:cs typeface="Calibri" panose="020F0502020204030204" pitchFamily="34" charset="0"/>
            </a:endParaRPr>
          </a:p>
          <a:p>
            <a:pPr latinLnBrk="0">
              <a:lnSpc>
                <a:spcPts val="3800"/>
              </a:lnSpc>
            </a:pPr>
            <a:r>
              <a:rPr lang="en-US" altLang="zh-CN" sz="3200" b="1" dirty="0">
                <a:latin typeface="Times New Roman" panose="02020603050405020304" pitchFamily="18" charset="0"/>
                <a:cs typeface="Times New Roman" panose="02020603050405020304" pitchFamily="18" charset="0"/>
              </a:rPr>
              <a:t>3. </a:t>
            </a:r>
            <a:r>
              <a:rPr lang="zh-CN" altLang="en-US" sz="3200" b="1" dirty="0">
                <a:latin typeface="Times New Roman" panose="02020603050405020304" pitchFamily="18" charset="0"/>
                <a:cs typeface="Times New Roman" panose="02020603050405020304" pitchFamily="18" charset="0"/>
              </a:rPr>
              <a:t>他们一路跑到转角处，正好看到公共汽车消失在街尽头。</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They ran all the way to the corner just _____ ______ to see the bus disappearing up the street. </a:t>
            </a:r>
            <a:endParaRPr lang="en-US" altLang="zh-CN" sz="3200" b="1" i="1" dirty="0">
              <a:latin typeface="Calibri" panose="020F0502020204030204" pitchFamily="34" charset="0"/>
              <a:cs typeface="Calibri" panose="020F0502020204030204" pitchFamily="34" charset="0"/>
            </a:endParaRPr>
          </a:p>
          <a:p>
            <a:pPr latinLnBrk="0">
              <a:lnSpc>
                <a:spcPts val="3800"/>
              </a:lnSpc>
            </a:pPr>
            <a:r>
              <a:rPr lang="en-US" altLang="zh-CN" sz="3200" b="1" dirty="0">
                <a:latin typeface="Times New Roman" panose="02020603050405020304" pitchFamily="18" charset="0"/>
                <a:cs typeface="Times New Roman" panose="02020603050405020304" pitchFamily="18" charset="0"/>
              </a:rPr>
              <a:t>4. </a:t>
            </a:r>
            <a:r>
              <a:rPr lang="zh-CN" altLang="en-US" sz="3200" b="1" dirty="0">
                <a:latin typeface="Times New Roman" panose="02020603050405020304" pitchFamily="18" charset="0"/>
                <a:cs typeface="Times New Roman" panose="02020603050405020304" pitchFamily="18" charset="0"/>
              </a:rPr>
              <a:t>我们穿过村庄来到了农场。</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We made our way_________ the village to the farm. </a:t>
            </a:r>
            <a:endParaRPr lang="en-US" altLang="zh-CN" sz="3200" b="1" i="1" dirty="0">
              <a:latin typeface="Calibri" panose="020F0502020204030204" pitchFamily="34" charset="0"/>
              <a:cs typeface="Calibri" panose="020F0502020204030204" pitchFamily="34" charset="0"/>
            </a:endParaRPr>
          </a:p>
        </p:txBody>
      </p:sp>
      <p:sp>
        <p:nvSpPr>
          <p:cNvPr id="3" name="文本框 2"/>
          <p:cNvSpPr txBox="1"/>
          <p:nvPr/>
        </p:nvSpPr>
        <p:spPr>
          <a:xfrm>
            <a:off x="1757363" y="2568089"/>
            <a:ext cx="1752600" cy="523220"/>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cs typeface="Calibri" panose="020F0502020204030204" pitchFamily="34" charset="0"/>
              </a:rPr>
              <a:t>dragged</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4" name="文本框 3"/>
          <p:cNvSpPr txBox="1"/>
          <p:nvPr/>
        </p:nvSpPr>
        <p:spPr>
          <a:xfrm>
            <a:off x="3267075" y="3582290"/>
            <a:ext cx="1438275" cy="523220"/>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cs typeface="Calibri" panose="020F0502020204030204" pitchFamily="34" charset="0"/>
              </a:rPr>
              <a:t>flash</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6" name="文本框 5"/>
          <p:cNvSpPr txBox="1"/>
          <p:nvPr/>
        </p:nvSpPr>
        <p:spPr>
          <a:xfrm>
            <a:off x="5867404" y="3572649"/>
            <a:ext cx="1171573" cy="523220"/>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cs typeface="Calibri" panose="020F0502020204030204" pitchFamily="34" charset="0"/>
              </a:rPr>
              <a:t>spilt</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7" name="文本框 6"/>
          <p:cNvSpPr txBox="1"/>
          <p:nvPr/>
        </p:nvSpPr>
        <p:spPr>
          <a:xfrm>
            <a:off x="7038977" y="4545553"/>
            <a:ext cx="762000" cy="523220"/>
          </a:xfrm>
          <a:prstGeom prst="rect">
            <a:avLst/>
          </a:prstGeom>
          <a:noFill/>
        </p:spPr>
        <p:txBody>
          <a:bodyPr wrap="square" rtlCol="0">
            <a:spAutoFit/>
          </a:bodyPr>
          <a:lstStyle/>
          <a:p>
            <a:r>
              <a:rPr lang="en-US" altLang="zh-CN" sz="2800" b="1" i="1" dirty="0">
                <a:solidFill>
                  <a:srgbClr val="FF0000"/>
                </a:solidFill>
                <a:latin typeface="Calibri" panose="020F0502020204030204" pitchFamily="34" charset="0"/>
                <a:cs typeface="Calibri" panose="020F0502020204030204" pitchFamily="34" charset="0"/>
              </a:rPr>
              <a:t>in</a:t>
            </a:r>
            <a:r>
              <a:rPr lang="en-US" altLang="zh-CN" sz="2800" b="1" dirty="0">
                <a:solidFill>
                  <a:srgbClr val="FF0000"/>
                </a:solidFill>
                <a:latin typeface="Calibri" panose="020F0502020204030204" pitchFamily="34" charset="0"/>
                <a:cs typeface="Calibri" panose="020F0502020204030204" pitchFamily="34" charset="0"/>
              </a:rPr>
              <a:t> </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8" name="文本框 7"/>
          <p:cNvSpPr txBox="1"/>
          <p:nvPr/>
        </p:nvSpPr>
        <p:spPr>
          <a:xfrm>
            <a:off x="8058152" y="4545553"/>
            <a:ext cx="952498" cy="523220"/>
          </a:xfrm>
          <a:prstGeom prst="rect">
            <a:avLst/>
          </a:prstGeom>
          <a:noFill/>
        </p:spPr>
        <p:txBody>
          <a:bodyPr wrap="square" rtlCol="0">
            <a:spAutoFit/>
          </a:bodyPr>
          <a:lstStyle/>
          <a:p>
            <a:r>
              <a:rPr lang="en-US" altLang="zh-CN" sz="2800" b="1" i="1" dirty="0">
                <a:solidFill>
                  <a:srgbClr val="FF0000"/>
                </a:solidFill>
                <a:latin typeface="Calibri" panose="020F0502020204030204" pitchFamily="34" charset="0"/>
                <a:cs typeface="Calibri" panose="020F0502020204030204" pitchFamily="34" charset="0"/>
              </a:rPr>
              <a:t>time</a:t>
            </a:r>
            <a:r>
              <a:rPr lang="en-US" altLang="zh-CN" sz="2800" dirty="0"/>
              <a:t> </a:t>
            </a:r>
            <a:endParaRPr lang="zh-CN" altLang="en-US" sz="2800" dirty="0"/>
          </a:p>
        </p:txBody>
      </p:sp>
      <p:sp>
        <p:nvSpPr>
          <p:cNvPr id="9" name="文本框 8"/>
          <p:cNvSpPr txBox="1"/>
          <p:nvPr/>
        </p:nvSpPr>
        <p:spPr>
          <a:xfrm>
            <a:off x="3509963" y="5987313"/>
            <a:ext cx="1585912" cy="523220"/>
          </a:xfrm>
          <a:prstGeom prst="rect">
            <a:avLst/>
          </a:prstGeom>
          <a:noFill/>
        </p:spPr>
        <p:txBody>
          <a:bodyPr wrap="square" rtlCol="0">
            <a:spAutoFit/>
          </a:bodyPr>
          <a:lstStyle/>
          <a:p>
            <a:r>
              <a:rPr lang="en-US" altLang="zh-CN" sz="2800" b="1" i="1" dirty="0">
                <a:solidFill>
                  <a:srgbClr val="FF0000"/>
                </a:solidFill>
                <a:latin typeface="Calibri" panose="020F0502020204030204" pitchFamily="34" charset="0"/>
                <a:cs typeface="Calibri" panose="020F0502020204030204" pitchFamily="34" charset="0"/>
              </a:rPr>
              <a:t>through</a:t>
            </a:r>
            <a:endParaRPr lang="zh-CN" altLang="en-US" sz="2800" b="1" i="1" dirty="0">
              <a:solidFill>
                <a:srgbClr val="FF0000"/>
              </a:solidFill>
              <a:latin typeface="Calibri" panose="020F0502020204030204" pitchFamily="34" charset="0"/>
              <a:cs typeface="Calibri" panose="020F0502020204030204" pitchFamily="34" charset="0"/>
            </a:endParaRPr>
          </a:p>
        </p:txBody>
      </p:sp>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ppt_x"/>
                                          </p:val>
                                        </p:tav>
                                        <p:tav tm="100000">
                                          <p:val>
                                            <p:strVal val="#ppt_x"/>
                                          </p:val>
                                        </p:tav>
                                      </p:tavLst>
                                    </p:anim>
                                    <p:anim calcmode="lin" valueType="num">
                                      <p:cBhvr additive="base">
                                        <p:cTn id="5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3" grpId="0"/>
      <p:bldP spid="4"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Consolidation: fill in the blanks</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5" name="矩形 4"/>
          <p:cNvSpPr/>
          <p:nvPr/>
        </p:nvSpPr>
        <p:spPr>
          <a:xfrm>
            <a:off x="191344" y="2077108"/>
            <a:ext cx="11695855" cy="447814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atinLnBrk="0">
              <a:lnSpc>
                <a:spcPts val="3800"/>
              </a:lnSpc>
            </a:pPr>
            <a:r>
              <a:rPr lang="en-US" altLang="zh-CN" sz="3200" b="1" dirty="0">
                <a:latin typeface="Times New Roman" panose="02020603050405020304" pitchFamily="18" charset="0"/>
                <a:cs typeface="Times New Roman" panose="02020603050405020304" pitchFamily="18" charset="0"/>
              </a:rPr>
              <a:t>5.</a:t>
            </a:r>
            <a:r>
              <a:rPr lang="zh-CN" altLang="en-US" sz="3200" b="1" dirty="0">
                <a:latin typeface="Times New Roman" panose="02020603050405020304" pitchFamily="18" charset="0"/>
                <a:cs typeface="Times New Roman" panose="02020603050405020304" pitchFamily="18" charset="0"/>
              </a:rPr>
              <a:t>奇怪的念头在他脑子里转动。</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Strange thoughts________ around and around in his mind.</a:t>
            </a:r>
            <a:endParaRPr lang="en-US" altLang="zh-CN" sz="3200" b="1" i="1" dirty="0">
              <a:latin typeface="Calibri" panose="020F0502020204030204" pitchFamily="34" charset="0"/>
              <a:cs typeface="Calibri" panose="020F0502020204030204" pitchFamily="34" charset="0"/>
            </a:endParaRPr>
          </a:p>
          <a:p>
            <a:pPr latinLnBrk="0">
              <a:lnSpc>
                <a:spcPts val="3800"/>
              </a:lnSpc>
            </a:pPr>
            <a:r>
              <a:rPr lang="en-US" altLang="zh-CN" sz="3200" b="1" dirty="0">
                <a:latin typeface="Times New Roman" panose="02020603050405020304" pitchFamily="18" charset="0"/>
                <a:cs typeface="Times New Roman" panose="02020603050405020304" pitchFamily="18" charset="0"/>
              </a:rPr>
              <a:t>6. </a:t>
            </a:r>
            <a:r>
              <a:rPr lang="zh-CN" altLang="en-US" sz="3200" b="1" dirty="0">
                <a:latin typeface="Times New Roman" panose="02020603050405020304" pitchFamily="18" charset="0"/>
                <a:cs typeface="Times New Roman" panose="02020603050405020304" pitchFamily="18" charset="0"/>
              </a:rPr>
              <a:t>那寒冷黑暗的大海，他想想都吓得发抖。</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He trembled ____ the thought of the cold, dark sea.</a:t>
            </a:r>
            <a:endParaRPr lang="en-US" altLang="zh-CN" sz="3200" b="1" i="1" dirty="0">
              <a:latin typeface="Calibri" panose="020F0502020204030204" pitchFamily="34" charset="0"/>
              <a:cs typeface="Calibri" panose="020F0502020204030204" pitchFamily="34" charset="0"/>
            </a:endParaRPr>
          </a:p>
          <a:p>
            <a:pPr latinLnBrk="0">
              <a:lnSpc>
                <a:spcPts val="3800"/>
              </a:lnSpc>
            </a:pPr>
            <a:r>
              <a:rPr lang="en-US" altLang="zh-CN" sz="3200" b="1" dirty="0">
                <a:latin typeface="Times New Roman" panose="02020603050405020304" pitchFamily="18" charset="0"/>
                <a:cs typeface="Times New Roman" panose="02020603050405020304" pitchFamily="18" charset="0"/>
              </a:rPr>
              <a:t>7. </a:t>
            </a:r>
            <a:r>
              <a:rPr lang="zh-CN" altLang="en-US" sz="3200" b="1" dirty="0">
                <a:latin typeface="Times New Roman" panose="02020603050405020304" pitchFamily="18" charset="0"/>
                <a:cs typeface="Times New Roman" panose="02020603050405020304" pitchFamily="18" charset="0"/>
              </a:rPr>
              <a:t>她脑子里有个小小的警钟响了。</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A tiny alarm bell began to _______ in her brain.</a:t>
            </a:r>
            <a:endParaRPr lang="en-US" altLang="zh-CN" sz="3200" b="1" i="1" dirty="0">
              <a:latin typeface="Calibri" panose="020F0502020204030204" pitchFamily="34" charset="0"/>
              <a:cs typeface="Calibri" panose="020F0502020204030204" pitchFamily="34" charset="0"/>
            </a:endParaRPr>
          </a:p>
          <a:p>
            <a:pPr latinLnBrk="0">
              <a:lnSpc>
                <a:spcPts val="3800"/>
              </a:lnSpc>
            </a:pPr>
            <a:r>
              <a:rPr lang="en-US" altLang="zh-CN" sz="3200" b="1" dirty="0">
                <a:latin typeface="Times New Roman" panose="02020603050405020304" pitchFamily="18" charset="0"/>
                <a:cs typeface="Times New Roman" panose="02020603050405020304" pitchFamily="18" charset="0"/>
              </a:rPr>
              <a:t>8. </a:t>
            </a:r>
            <a:r>
              <a:rPr lang="zh-CN" altLang="en-US" sz="3200" b="1" dirty="0">
                <a:latin typeface="Times New Roman" panose="02020603050405020304" pitchFamily="18" charset="0"/>
                <a:cs typeface="Times New Roman" panose="02020603050405020304" pitchFamily="18" charset="0"/>
              </a:rPr>
              <a:t>我试着想象我们像第一次诊断时那样努力与病魔作战。</a:t>
            </a:r>
            <a:endParaRPr lang="en-US" altLang="zh-CN" sz="3200" b="1" dirty="0">
              <a:latin typeface="Times New Roman" panose="02020603050405020304" pitchFamily="18" charset="0"/>
              <a:cs typeface="Times New Roman" panose="02020603050405020304" pitchFamily="18" charset="0"/>
            </a:endParaRPr>
          </a:p>
          <a:p>
            <a:pPr latinLnBrk="0">
              <a:lnSpc>
                <a:spcPts val="3800"/>
              </a:lnSpc>
            </a:pPr>
            <a:r>
              <a:rPr lang="en-US" altLang="zh-CN" sz="3200" b="1" i="1" dirty="0">
                <a:latin typeface="Calibri" panose="020F0502020204030204" pitchFamily="34" charset="0"/>
                <a:cs typeface="Calibri" panose="020F0502020204030204" pitchFamily="34" charset="0"/>
              </a:rPr>
              <a:t>I try to_____________ us fighting just as hard as we had during the diagnosis.</a:t>
            </a:r>
            <a:endParaRPr lang="en-US" altLang="zh-CN" sz="3200" b="1" i="1" dirty="0">
              <a:latin typeface="Calibri" panose="020F0502020204030204" pitchFamily="34" charset="0"/>
              <a:cs typeface="Calibri" panose="020F0502020204030204" pitchFamily="34" charset="0"/>
            </a:endParaRPr>
          </a:p>
        </p:txBody>
      </p:sp>
      <p:sp>
        <p:nvSpPr>
          <p:cNvPr id="3" name="文本框 2"/>
          <p:cNvSpPr txBox="1"/>
          <p:nvPr/>
        </p:nvSpPr>
        <p:spPr>
          <a:xfrm>
            <a:off x="3426619" y="2568089"/>
            <a:ext cx="1752600" cy="523220"/>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cs typeface="Calibri" panose="020F0502020204030204" pitchFamily="34" charset="0"/>
              </a:rPr>
              <a:t>raced</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4" name="文本框 3"/>
          <p:cNvSpPr txBox="1"/>
          <p:nvPr/>
        </p:nvSpPr>
        <p:spPr>
          <a:xfrm>
            <a:off x="2533650" y="3572649"/>
            <a:ext cx="1438275" cy="523220"/>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cs typeface="Calibri" panose="020F0502020204030204" pitchFamily="34" charset="0"/>
              </a:rPr>
              <a:t>at</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8" name="文本框 7"/>
          <p:cNvSpPr txBox="1"/>
          <p:nvPr/>
        </p:nvSpPr>
        <p:spPr>
          <a:xfrm>
            <a:off x="5095875" y="4536028"/>
            <a:ext cx="952498" cy="523220"/>
          </a:xfrm>
          <a:prstGeom prst="rect">
            <a:avLst/>
          </a:prstGeom>
          <a:noFill/>
        </p:spPr>
        <p:txBody>
          <a:bodyPr wrap="square" rtlCol="0">
            <a:spAutoFit/>
          </a:bodyPr>
          <a:lstStyle/>
          <a:p>
            <a:r>
              <a:rPr lang="en-US" altLang="zh-CN" sz="2800" b="1" i="1" dirty="0">
                <a:solidFill>
                  <a:srgbClr val="FF0000"/>
                </a:solidFill>
                <a:latin typeface="Calibri" panose="020F0502020204030204" pitchFamily="34" charset="0"/>
                <a:cs typeface="Calibri" panose="020F0502020204030204" pitchFamily="34" charset="0"/>
              </a:rPr>
              <a:t>ring</a:t>
            </a:r>
            <a:r>
              <a:rPr lang="en-US" altLang="zh-CN" sz="2800" i="1" dirty="0">
                <a:latin typeface="Calibri" panose="020F0502020204030204" pitchFamily="34" charset="0"/>
                <a:cs typeface="Calibri" panose="020F0502020204030204" pitchFamily="34" charset="0"/>
              </a:rPr>
              <a:t> </a:t>
            </a:r>
            <a:endParaRPr lang="zh-CN" altLang="en-US" sz="2800" i="1" dirty="0">
              <a:latin typeface="Calibri" panose="020F0502020204030204" pitchFamily="34" charset="0"/>
              <a:cs typeface="Calibri" panose="020F0502020204030204" pitchFamily="34" charset="0"/>
            </a:endParaRPr>
          </a:p>
        </p:txBody>
      </p:sp>
      <p:sp>
        <p:nvSpPr>
          <p:cNvPr id="9" name="文本框 8"/>
          <p:cNvSpPr txBox="1"/>
          <p:nvPr/>
        </p:nvSpPr>
        <p:spPr>
          <a:xfrm>
            <a:off x="1481138" y="5444388"/>
            <a:ext cx="3148012" cy="523220"/>
          </a:xfrm>
          <a:prstGeom prst="rect">
            <a:avLst/>
          </a:prstGeom>
          <a:noFill/>
        </p:spPr>
        <p:txBody>
          <a:bodyPr wrap="square" rtlCol="0">
            <a:spAutoFit/>
          </a:bodyPr>
          <a:lstStyle/>
          <a:p>
            <a:r>
              <a:rPr lang="en-US" altLang="zh-CN" sz="2800" b="1" i="1" dirty="0">
                <a:solidFill>
                  <a:srgbClr val="FF0000"/>
                </a:solidFill>
                <a:latin typeface="Calibri" panose="020F0502020204030204" pitchFamily="34" charset="0"/>
                <a:cs typeface="Calibri" panose="020F0502020204030204" pitchFamily="34" charset="0"/>
              </a:rPr>
              <a:t>picture/imagine</a:t>
            </a:r>
            <a:endParaRPr lang="zh-CN" altLang="en-US" sz="2800" b="1" i="1" dirty="0">
              <a:solidFill>
                <a:srgbClr val="FF0000"/>
              </a:solidFill>
              <a:latin typeface="Calibri" panose="020F0502020204030204" pitchFamily="34" charset="0"/>
              <a:cs typeface="Calibri" panose="020F0502020204030204" pitchFamily="34" charset="0"/>
            </a:endParaRPr>
          </a:p>
        </p:txBody>
      </p:sp>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pPr latinLnBrk="0"/>
            <a:endParaRPr lang="zh-CN" altLang="en-US" sz="4000" b="1" dirty="0">
              <a:solidFill>
                <a:schemeClr val="accent4"/>
              </a:solidFill>
              <a:latin typeface="Arial Rounded MT Bold" panose="020F0704030504030204" pitchFamily="34" charset="0"/>
            </a:endParaRPr>
          </a:p>
        </p:txBody>
      </p:sp>
      <p:sp>
        <p:nvSpPr>
          <p:cNvPr id="2" name="Rectangle 9"/>
          <p:cNvSpPr>
            <a:spLocks noChangeArrowheads="1"/>
          </p:cNvSpPr>
          <p:nvPr/>
        </p:nvSpPr>
        <p:spPr bwMode="auto">
          <a:xfrm>
            <a:off x="343744" y="5921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Application </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3" name="文本框 2"/>
          <p:cNvSpPr txBox="1"/>
          <p:nvPr>
            <p:custDataLst>
              <p:tags r:id="rId1"/>
            </p:custDataLst>
          </p:nvPr>
        </p:nvSpPr>
        <p:spPr>
          <a:xfrm>
            <a:off x="445181" y="2283460"/>
            <a:ext cx="11191875" cy="4093428"/>
          </a:xfrm>
          <a:prstGeom prst="rect">
            <a:avLst/>
          </a:prstGeom>
          <a:noFill/>
          <a:ln>
            <a:solidFill>
              <a:srgbClr val="0070C0"/>
            </a:solidFill>
            <a:prstDash val="sysDash"/>
          </a:ln>
        </p:spPr>
        <p:txBody>
          <a:bodyPr wrap="square" rtlCol="0" anchor="t">
            <a:spAutoFit/>
          </a:bodyPr>
          <a:lstStyle/>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Mike licked the last of the mint chocolate chip ice cream. It was almost time to leave. He jumped into the car which his parents and headed off to the Olympic-sized pool for the big swim meet.</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When his race came up, Mike was confident. He was strong and swift. Mike climbed out the pool, smiling. He had just won first place, making him the fastest boy in his age group.</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“Congratulations, son, “ his father said. His mom gave him a hug, even though he was soaking wet.</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A week later, it was time for another swim meet, Like before, Mike decided to enjoy his favorite ice cream flavor. Mike remembered that the last time he had won a race, he also ate mint chocolate chip ice cream first. Maybe he'd win again.</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He’s taken first place again in his race. Mike was feeling pretty good. As it turned out, Mike decided to have some mint chocolate chip ice cream before every one of the next few swim meets. He began to think of it as his lucky charm. After several months of placing in the top positions of every race he swam. Mike was feeling unbeatable, And he wouldn't admit it, but all that ice cream was adding a few pounds to his athletic swimmer’s build.</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5124" name="图片 11" descr="水印"/>
          <p:cNvPicPr>
            <a:picLocks noChangeAspect="1"/>
          </p:cNvPicPr>
          <p:nvPr/>
        </p:nvPicPr>
        <p:blipFill>
          <a:blip r:embed="rId2">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pPr latinLnBrk="0"/>
            <a:endParaRPr lang="zh-CN" altLang="en-US" sz="4000" b="1" dirty="0">
              <a:solidFill>
                <a:schemeClr val="accent4"/>
              </a:solidFill>
              <a:latin typeface="Arial Rounded MT Bold" panose="020F0704030504030204" pitchFamily="34" charset="0"/>
            </a:endParaRPr>
          </a:p>
        </p:txBody>
      </p:sp>
      <p:sp>
        <p:nvSpPr>
          <p:cNvPr id="2" name="Rectangle 9"/>
          <p:cNvSpPr>
            <a:spLocks noChangeArrowheads="1"/>
          </p:cNvSpPr>
          <p:nvPr/>
        </p:nvSpPr>
        <p:spPr bwMode="auto">
          <a:xfrm>
            <a:off x="343744" y="5921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Application </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3" name="文本框 2"/>
          <p:cNvSpPr txBox="1"/>
          <p:nvPr>
            <p:custDataLst>
              <p:tags r:id="rId1"/>
            </p:custDataLst>
          </p:nvPr>
        </p:nvSpPr>
        <p:spPr>
          <a:xfrm>
            <a:off x="123825" y="2283460"/>
            <a:ext cx="11906250" cy="3785652"/>
          </a:xfrm>
          <a:prstGeom prst="rect">
            <a:avLst/>
          </a:prstGeom>
          <a:noFill/>
          <a:ln>
            <a:solidFill>
              <a:srgbClr val="0070C0"/>
            </a:solidFill>
            <a:prstDash val="sysDash"/>
          </a:ln>
        </p:spPr>
        <p:txBody>
          <a:bodyPr wrap="square" rtlCol="0" anchor="t">
            <a:spAutoFit/>
          </a:bodyPr>
          <a:lstStyle/>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It didn't take long after that for Mike to start coming in second place -and then third and then last place in his races. The lucky mint chocolate chip ice cream had lost its magic.</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On the day of his next swim meet, his mother sat down at the table with him. "Mike, we all love ice cream, but it's not healthy for your body to eat so much of it. Maybe it's time to quit the sweet treats for a while, especially before you go swimming.”</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Mike unwillingly agreed. He went to the swim meet, and didn’t perform well. His father offered to go running with him a few days a week to help him feel better and strengthen his muscles. The extra weight soon disappeared, and Mike found himself breathing easier at swim practices. It was the last meet of the season, and Mike wasn't sure what to expect. He felt healthy again, but he didn’t know if he still had any speed in the pool.</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Paragraph 1: As he dove into the water, he kicked his legs and stretched his arms as far as he could.</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Paragraph 2: His jaw dropped as he realized he had beaten his own best time, and everyone else too. </a:t>
            </a:r>
            <a:endParaRPr lang="en-US" sz="20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5124" name="图片 11" descr="水印"/>
          <p:cNvPicPr>
            <a:picLocks noChangeAspect="1"/>
          </p:cNvPicPr>
          <p:nvPr/>
        </p:nvPicPr>
        <p:blipFill>
          <a:blip r:embed="rId2">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pPr latinLnBrk="0"/>
            <a:endParaRPr lang="zh-CN" altLang="en-US" sz="4000" b="1" dirty="0">
              <a:solidFill>
                <a:schemeClr val="accent4"/>
              </a:solidFill>
              <a:latin typeface="Arial Rounded MT Bold" panose="020F0704030504030204" pitchFamily="34" charset="0"/>
            </a:endParaRPr>
          </a:p>
        </p:txBody>
      </p:sp>
      <p:sp>
        <p:nvSpPr>
          <p:cNvPr id="4" name="文本框 3"/>
          <p:cNvSpPr txBox="1"/>
          <p:nvPr>
            <p:custDataLst>
              <p:tags r:id="rId1"/>
            </p:custDataLst>
          </p:nvPr>
        </p:nvSpPr>
        <p:spPr>
          <a:xfrm>
            <a:off x="186898" y="330892"/>
            <a:ext cx="7722282" cy="707886"/>
          </a:xfrm>
          <a:prstGeom prst="rect">
            <a:avLst/>
          </a:prstGeom>
          <a:noFill/>
        </p:spPr>
        <p:txBody>
          <a:bodyPr wrap="square" rtlCol="0">
            <a:spAutoFit/>
          </a:bodyPr>
          <a:lstStyle/>
          <a:p>
            <a:r>
              <a:rPr lang="en-US" altLang="zh-CN" sz="4000" b="1" u="sng" dirty="0">
                <a:solidFill>
                  <a:srgbClr val="FFC000"/>
                </a:solidFill>
                <a:latin typeface="Arial Rounded MT Bold" panose="020F0704030504030204" pitchFamily="34" charset="0"/>
                <a:sym typeface="阿里巴巴普惠体" panose="00020600040101010101" pitchFamily="18" charset="-122"/>
              </a:rPr>
              <a:t>Analyzing the text</a:t>
            </a:r>
            <a:endParaRPr lang="zh-CN" altLang="en-US" sz="4000" b="1" u="sng" dirty="0">
              <a:solidFill>
                <a:srgbClr val="FFC000"/>
              </a:solidFill>
              <a:latin typeface="Arial Rounded MT Bold" panose="020F0704030504030204" pitchFamily="34" charset="0"/>
              <a:sym typeface="阿里巴巴普惠体" panose="00020600040101010101" pitchFamily="18" charset="-122"/>
            </a:endParaRPr>
          </a:p>
        </p:txBody>
      </p:sp>
      <p:sp>
        <p:nvSpPr>
          <p:cNvPr id="5" name="文本框 4"/>
          <p:cNvSpPr txBox="1"/>
          <p:nvPr/>
        </p:nvSpPr>
        <p:spPr>
          <a:xfrm rot="1980000">
            <a:off x="5601723" y="2387724"/>
            <a:ext cx="2354580" cy="830997"/>
          </a:xfrm>
          <a:prstGeom prst="rect">
            <a:avLst/>
          </a:prstGeom>
          <a:noFill/>
        </p:spPr>
        <p:txBody>
          <a:bodyPr wrap="square" rtlCol="0">
            <a:spAutoFit/>
          </a:bodyPr>
          <a:lstStyle/>
          <a:p>
            <a:pPr indent="0">
              <a:buFont typeface="Wingdings" panose="05000000000000000000" charset="0"/>
              <a:buNone/>
            </a:pPr>
            <a:r>
              <a:rPr lang="en-US" altLang="zh-CN" sz="2400" dirty="0">
                <a:latin typeface="Times New Roman" panose="02020603050405020304" pitchFamily="18" charset="0"/>
                <a:cs typeface="Times New Roman" panose="02020603050405020304" pitchFamily="18" charset="0"/>
              </a:rPr>
              <a:t>(Mike; mother; father</a:t>
            </a:r>
            <a:endParaRPr lang="en-US" altLang="zh-CN"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rot="18480000">
            <a:off x="6255956" y="3821272"/>
            <a:ext cx="2354580" cy="1938992"/>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Mike was unsure what would happen at the last meet of the season</a:t>
            </a:r>
            <a:endParaRPr lang="en-US" altLang="zh-CN"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4011017" y="5287002"/>
            <a:ext cx="2520315" cy="945659"/>
          </a:xfrm>
          <a:prstGeom prst="rect">
            <a:avLst/>
          </a:prstGeom>
          <a:noFill/>
        </p:spPr>
        <p:txBody>
          <a:bodyPr wrap="square" rtlCol="0">
            <a:noAutofit/>
          </a:bodyPr>
          <a:lstStyle/>
          <a:p>
            <a:pPr indent="0" algn="l">
              <a:buFont typeface="Wingdings" panose="05000000000000000000" charset="0"/>
              <a:buNone/>
            </a:pP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the last meet of the season</a:t>
            </a:r>
            <a:endParaRPr lang="en-US" altLang="zh-CN" sz="2400" dirty="0">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rot="3360000">
            <a:off x="2087880" y="3966636"/>
            <a:ext cx="2198370" cy="830997"/>
          </a:xfrm>
          <a:prstGeom prst="rect">
            <a:avLst/>
          </a:prstGeom>
          <a:noFill/>
        </p:spPr>
        <p:txBody>
          <a:bodyPr wrap="square" rtlCol="0" anchor="t">
            <a:spAutoFit/>
          </a:bodyPr>
          <a:lstStyle/>
          <a:p>
            <a:pPr marL="342900" indent="-342900" algn="l">
              <a:buClrTx/>
              <a:buSzTx/>
              <a:buFont typeface="Wingdings" panose="05000000000000000000" charset="0"/>
              <a:buChar char="l"/>
            </a:pPr>
            <a:r>
              <a:rPr lang="en-US" altLang="zh-CN" sz="2400" dirty="0">
                <a:latin typeface="Times New Roman" panose="02020603050405020304" pitchFamily="18" charset="0"/>
                <a:cs typeface="Times New Roman" panose="02020603050405020304" pitchFamily="18" charset="0"/>
                <a:sym typeface="+mn-ea"/>
              </a:rPr>
              <a:t>Swimming pool</a:t>
            </a:r>
            <a:endParaRPr lang="en-US" altLang="zh-CN" sz="2400" dirty="0">
              <a:latin typeface="Times New Roman" panose="02020603050405020304" pitchFamily="18" charset="0"/>
              <a:cs typeface="Times New Roman" panose="02020603050405020304" pitchFamily="18" charset="0"/>
              <a:sym typeface="+mn-ea"/>
            </a:endParaRPr>
          </a:p>
        </p:txBody>
      </p:sp>
      <p:grpSp>
        <p:nvGrpSpPr>
          <p:cNvPr id="9" name="组合 8"/>
          <p:cNvGrpSpPr/>
          <p:nvPr/>
        </p:nvGrpSpPr>
        <p:grpSpPr>
          <a:xfrm>
            <a:off x="2227944" y="1779990"/>
            <a:ext cx="5917394" cy="4870393"/>
            <a:chOff x="3615" y="2000"/>
            <a:chExt cx="8295" cy="8339"/>
          </a:xfrm>
        </p:grpSpPr>
        <p:grpSp>
          <p:nvGrpSpPr>
            <p:cNvPr id="11" name="组合 10"/>
            <p:cNvGrpSpPr/>
            <p:nvPr/>
          </p:nvGrpSpPr>
          <p:grpSpPr>
            <a:xfrm>
              <a:off x="3615" y="2000"/>
              <a:ext cx="8295" cy="8339"/>
              <a:chOff x="3666" y="1837"/>
              <a:chExt cx="8295" cy="8339"/>
            </a:xfrm>
          </p:grpSpPr>
          <p:grpSp>
            <p:nvGrpSpPr>
              <p:cNvPr id="18" name="组合 17"/>
              <p:cNvGrpSpPr/>
              <p:nvPr/>
            </p:nvGrpSpPr>
            <p:grpSpPr>
              <a:xfrm>
                <a:off x="3666" y="1837"/>
                <a:ext cx="8295" cy="8339"/>
                <a:chOff x="10503" y="867"/>
                <a:chExt cx="8295" cy="8339"/>
              </a:xfrm>
            </p:grpSpPr>
            <p:grpSp>
              <p:nvGrpSpPr>
                <p:cNvPr id="20" name="组合 19"/>
                <p:cNvGrpSpPr/>
                <p:nvPr/>
              </p:nvGrpSpPr>
              <p:grpSpPr>
                <a:xfrm>
                  <a:off x="10503" y="867"/>
                  <a:ext cx="8295" cy="8339"/>
                  <a:chOff x="10503" y="867"/>
                  <a:chExt cx="8295" cy="8339"/>
                </a:xfrm>
              </p:grpSpPr>
              <p:sp>
                <p:nvSpPr>
                  <p:cNvPr id="26" name="椭圆 25"/>
                  <p:cNvSpPr/>
                  <p:nvPr/>
                </p:nvSpPr>
                <p:spPr>
                  <a:xfrm>
                    <a:off x="10503" y="867"/>
                    <a:ext cx="8295" cy="8339"/>
                  </a:xfrm>
                  <a:prstGeom prst="ellipse">
                    <a:avLst/>
                  </a:prstGeom>
                  <a:noFill/>
                  <a:ln w="571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2"/>
                    </p:custDataLst>
                  </p:nvPr>
                </p:nvSpPr>
                <p:spPr>
                  <a:xfrm>
                    <a:off x="13607" y="3859"/>
                    <a:ext cx="2324" cy="2336"/>
                  </a:xfrm>
                  <a:prstGeom prst="ellipse">
                    <a:avLst/>
                  </a:prstGeom>
                  <a:noFill/>
                  <a:ln w="571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1" name="直接连接符 20"/>
                <p:cNvCxnSpPr/>
                <p:nvPr/>
              </p:nvCxnSpPr>
              <p:spPr>
                <a:xfrm>
                  <a:off x="10976" y="3281"/>
                  <a:ext cx="2655" cy="127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3"/>
                  </p:custDataLst>
                </p:nvPr>
              </p:nvCxnSpPr>
              <p:spPr>
                <a:xfrm flipH="1">
                  <a:off x="15910" y="4017"/>
                  <a:ext cx="2741" cy="8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4"/>
                  </p:custDataLst>
                </p:nvPr>
              </p:nvCxnSpPr>
              <p:spPr>
                <a:xfrm flipH="1">
                  <a:off x="11683" y="5964"/>
                  <a:ext cx="2279" cy="19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5"/>
                  </p:custDataLst>
                </p:nvPr>
              </p:nvCxnSpPr>
              <p:spPr>
                <a:xfrm>
                  <a:off x="15549" y="6022"/>
                  <a:ext cx="1572" cy="233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6"/>
                  </p:custDataLst>
                </p:nvPr>
              </p:nvCxnSpPr>
              <p:spPr>
                <a:xfrm flipH="1">
                  <a:off x="14891" y="944"/>
                  <a:ext cx="312" cy="286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rot="2040000">
                <a:off x="8516" y="4611"/>
                <a:ext cx="127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who</a:t>
                </a:r>
                <a:endParaRPr lang="en-US" altLang="zh-CN" sz="2000" b="1">
                  <a:solidFill>
                    <a:srgbClr val="0070C0"/>
                  </a:solidFill>
                  <a:latin typeface="微软雅黑" panose="020B0503020204020204" charset="-122"/>
                  <a:ea typeface="微软雅黑" panose="020B0503020204020204" charset="-122"/>
                </a:endParaRPr>
              </a:p>
            </p:txBody>
          </p:sp>
        </p:grpSp>
        <p:sp>
          <p:nvSpPr>
            <p:cNvPr id="12" name="文本框 11"/>
            <p:cNvSpPr txBox="1"/>
            <p:nvPr>
              <p:custDataLst>
                <p:tags r:id="rId7"/>
              </p:custDataLst>
            </p:nvPr>
          </p:nvSpPr>
          <p:spPr>
            <a:xfrm rot="18600000">
              <a:off x="8785" y="6380"/>
              <a:ext cx="1470" cy="628"/>
            </a:xfrm>
            <a:prstGeom prst="rect">
              <a:avLst/>
            </a:prstGeom>
            <a:noFill/>
          </p:spPr>
          <p:txBody>
            <a:bodyPr wrap="square" rtlCol="0">
              <a:spAutoFit/>
            </a:bodyPr>
            <a:lstStyle/>
            <a:p>
              <a:r>
                <a:rPr lang="en-US" altLang="zh-CN" sz="2000" b="1" dirty="0">
                  <a:solidFill>
                    <a:srgbClr val="0070C0"/>
                  </a:solidFill>
                  <a:latin typeface="微软雅黑" panose="020B0503020204020204" charset="-122"/>
                  <a:ea typeface="微软雅黑" panose="020B0503020204020204" charset="-122"/>
                </a:rPr>
                <a:t>what</a:t>
              </a:r>
              <a:endParaRPr lang="en-US" altLang="zh-CN" sz="2000" b="1" dirty="0">
                <a:solidFill>
                  <a:srgbClr val="0070C0"/>
                </a:solidFill>
                <a:latin typeface="微软雅黑" panose="020B0503020204020204" charset="-122"/>
                <a:ea typeface="微软雅黑" panose="020B0503020204020204" charset="-122"/>
              </a:endParaRPr>
            </a:p>
          </p:txBody>
        </p:sp>
        <p:sp>
          <p:nvSpPr>
            <p:cNvPr id="13" name="文本框 12"/>
            <p:cNvSpPr txBox="1"/>
            <p:nvPr>
              <p:custDataLst>
                <p:tags r:id="rId8"/>
              </p:custDataLst>
            </p:nvPr>
          </p:nvSpPr>
          <p:spPr>
            <a:xfrm>
              <a:off x="7011" y="7376"/>
              <a:ext cx="138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when</a:t>
              </a:r>
              <a:endParaRPr lang="en-US" altLang="zh-CN" sz="2000" b="1">
                <a:solidFill>
                  <a:srgbClr val="0070C0"/>
                </a:solidFill>
                <a:latin typeface="微软雅黑" panose="020B0503020204020204" charset="-122"/>
                <a:ea typeface="微软雅黑" panose="020B0503020204020204" charset="-122"/>
              </a:endParaRPr>
            </a:p>
          </p:txBody>
        </p:sp>
        <p:sp>
          <p:nvSpPr>
            <p:cNvPr id="14" name="文本框 13"/>
            <p:cNvSpPr txBox="1"/>
            <p:nvPr>
              <p:custDataLst>
                <p:tags r:id="rId9"/>
              </p:custDataLst>
            </p:nvPr>
          </p:nvSpPr>
          <p:spPr>
            <a:xfrm rot="3900000">
              <a:off x="5426" y="5981"/>
              <a:ext cx="1928" cy="561"/>
            </a:xfrm>
            <a:prstGeom prst="rect">
              <a:avLst/>
            </a:prstGeom>
            <a:noFill/>
          </p:spPr>
          <p:txBody>
            <a:bodyPr wrap="square" rtlCol="0">
              <a:spAutoFit/>
            </a:bodyPr>
            <a:lstStyle/>
            <a:p>
              <a:r>
                <a:rPr lang="en-US" altLang="zh-CN" sz="2000" b="1" dirty="0">
                  <a:solidFill>
                    <a:srgbClr val="0070C0"/>
                  </a:solidFill>
                  <a:latin typeface="微软雅黑" panose="020B0503020204020204" charset="-122"/>
                  <a:ea typeface="微软雅黑" panose="020B0503020204020204" charset="-122"/>
                </a:rPr>
                <a:t>where</a:t>
              </a:r>
              <a:endParaRPr lang="en-US" altLang="zh-CN" sz="2000" b="1" dirty="0">
                <a:solidFill>
                  <a:srgbClr val="0070C0"/>
                </a:solidFill>
                <a:latin typeface="微软雅黑" panose="020B0503020204020204" charset="-122"/>
                <a:ea typeface="微软雅黑" panose="020B0503020204020204" charset="-122"/>
              </a:endParaRPr>
            </a:p>
          </p:txBody>
        </p:sp>
        <p:sp>
          <p:nvSpPr>
            <p:cNvPr id="15" name="文本框 14"/>
            <p:cNvSpPr txBox="1"/>
            <p:nvPr>
              <p:custDataLst>
                <p:tags r:id="rId10"/>
              </p:custDataLst>
            </p:nvPr>
          </p:nvSpPr>
          <p:spPr>
            <a:xfrm rot="20460000">
              <a:off x="5982" y="4416"/>
              <a:ext cx="2022" cy="630"/>
            </a:xfrm>
            <a:prstGeom prst="rect">
              <a:avLst/>
            </a:prstGeom>
            <a:noFill/>
          </p:spPr>
          <p:txBody>
            <a:bodyPr wrap="square" rtlCol="0">
              <a:spAutoFit/>
            </a:bodyPr>
            <a:lstStyle/>
            <a:p>
              <a:r>
                <a:rPr lang="en-US" altLang="zh-CN" sz="2000" b="1" dirty="0">
                  <a:solidFill>
                    <a:srgbClr val="0070C0"/>
                  </a:solidFill>
                  <a:latin typeface="微软雅黑" panose="020B0503020204020204" charset="-122"/>
                  <a:ea typeface="微软雅黑" panose="020B0503020204020204" charset="-122"/>
                </a:rPr>
                <a:t>feelings</a:t>
              </a:r>
              <a:endParaRPr lang="en-US" altLang="zh-CN" sz="2000" b="1" dirty="0">
                <a:solidFill>
                  <a:srgbClr val="0070C0"/>
                </a:solidFill>
                <a:latin typeface="微软雅黑" panose="020B0503020204020204" charset="-122"/>
                <a:ea typeface="微软雅黑" panose="020B0503020204020204" charset="-122"/>
              </a:endParaRPr>
            </a:p>
          </p:txBody>
        </p:sp>
      </p:grpSp>
      <p:sp>
        <p:nvSpPr>
          <p:cNvPr id="28" name="文本框 27"/>
          <p:cNvSpPr txBox="1"/>
          <p:nvPr/>
        </p:nvSpPr>
        <p:spPr>
          <a:xfrm rot="19680000">
            <a:off x="3295439" y="1967576"/>
            <a:ext cx="1866265" cy="1200329"/>
          </a:xfrm>
          <a:prstGeom prst="rect">
            <a:avLst/>
          </a:prstGeom>
          <a:noFill/>
        </p:spPr>
        <p:txBody>
          <a:bodyPr wrap="square" rtlCol="0" anchor="t">
            <a:spAutoFit/>
          </a:bodyPr>
          <a:lstStyle/>
          <a:p>
            <a:r>
              <a:rPr lang="en-US" altLang="zh-CN" sz="2400" dirty="0">
                <a:latin typeface="Times New Roman" panose="02020603050405020304" pitchFamily="18" charset="0"/>
                <a:cs typeface="Times New Roman" panose="02020603050405020304" pitchFamily="18" charset="0"/>
                <a:sym typeface="+mn-ea"/>
              </a:rPr>
              <a:t>Confident—discouraged--uncertain</a:t>
            </a:r>
            <a:endParaRPr lang="zh-CN" altLang="en-US" sz="2400" dirty="0">
              <a:latin typeface="Times New Roman" panose="02020603050405020304" pitchFamily="18" charset="0"/>
              <a:cs typeface="Times New Roman" panose="02020603050405020304" pitchFamily="18" charset="0"/>
              <a:sym typeface="+mn-ea"/>
            </a:endParaRPr>
          </a:p>
        </p:txBody>
      </p:sp>
      <p:pic>
        <p:nvPicPr>
          <p:cNvPr id="5124" name="图片 11" descr="水印"/>
          <p:cNvPicPr>
            <a:picLocks noChangeAspect="1"/>
          </p:cNvPicPr>
          <p:nvPr/>
        </p:nvPicPr>
        <p:blipFill>
          <a:blip r:embed="rId1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ox(in)">
                                      <p:cBhvr>
                                        <p:cTn id="3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scott-graham-OQMZwNd3ThU-unsplash"/>
          <p:cNvPicPr>
            <a:picLocks noChangeAspect="1"/>
          </p:cNvPicPr>
          <p:nvPr/>
        </p:nvPicPr>
        <p:blipFill>
          <a:blip r:embed="rId1"/>
          <a:stretch>
            <a:fillRect/>
          </a:stretch>
        </p:blipFill>
        <p:spPr>
          <a:xfrm>
            <a:off x="0" y="-521970"/>
            <a:ext cx="12192000" cy="7736840"/>
          </a:xfrm>
          <a:prstGeom prst="rect">
            <a:avLst/>
          </a:prstGeom>
        </p:spPr>
      </p:pic>
      <p:sp>
        <p:nvSpPr>
          <p:cNvPr id="7" name="圆角矩形 6"/>
          <p:cNvSpPr/>
          <p:nvPr/>
        </p:nvSpPr>
        <p:spPr>
          <a:xfrm>
            <a:off x="3937635" y="4665980"/>
            <a:ext cx="8061325" cy="1885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50000"/>
              </a:lnSpc>
            </a:pPr>
            <a:r>
              <a:rPr lang="zh-CN" altLang="en-US" sz="4000" b="1" dirty="0">
                <a:gradFill>
                  <a:gsLst>
                    <a:gs pos="18000">
                      <a:srgbClr val="364CC2"/>
                    </a:gs>
                    <a:gs pos="96000">
                      <a:srgbClr val="0168FF"/>
                    </a:gs>
                  </a:gsLst>
                  <a:lin ang="5400000" scaled="0"/>
                </a:gra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读后续写微专题</a:t>
            </a:r>
            <a:endParaRPr lang="zh-CN" altLang="en-US" sz="4000" b="1" dirty="0">
              <a:gradFill>
                <a:gsLst>
                  <a:gs pos="18000">
                    <a:srgbClr val="364CC2"/>
                  </a:gs>
                  <a:gs pos="96000">
                    <a:srgbClr val="0168FF"/>
                  </a:gs>
                </a:gsLst>
                <a:lin ang="5400000" scaled="0"/>
              </a:gradFill>
              <a:effectLst>
                <a:outerShdw blurRad="50800" dist="38100" dir="2700000" algn="tl" rotWithShape="0">
                  <a:prstClr val="black">
                    <a:alpha val="40000"/>
                  </a:prstClr>
                </a:outerShdw>
              </a:effectLst>
              <a:latin typeface="微软雅黑" panose="020B0503020204020204" charset="-122"/>
              <a:ea typeface="微软雅黑" panose="020B0503020204020204" charset="-122"/>
            </a:endParaRPr>
          </a:p>
          <a:p>
            <a:pPr indent="0" algn="ctr" fontAlgn="auto">
              <a:lnSpc>
                <a:spcPct val="150000"/>
              </a:lnSpc>
            </a:pPr>
            <a:r>
              <a:rPr lang="en-US" altLang="zh-CN" sz="3600" dirty="0">
                <a:solidFill>
                  <a:srgbClr val="364CC2"/>
                </a:solidFill>
                <a:latin typeface="微软雅黑" panose="020B0503020204020204" charset="-122"/>
                <a:ea typeface="微软雅黑" panose="020B0503020204020204" charset="-122"/>
              </a:rPr>
              <a:t>---</a:t>
            </a:r>
            <a:r>
              <a:rPr lang="zh-CN" altLang="en-US" sz="3600" dirty="0">
                <a:solidFill>
                  <a:srgbClr val="364CC2"/>
                </a:solidFill>
                <a:latin typeface="微软雅黑" panose="020B0503020204020204" charset="-122"/>
                <a:ea typeface="微软雅黑" panose="020B0503020204020204" charset="-122"/>
              </a:rPr>
              <a:t>衔接和连贯</a:t>
            </a:r>
            <a:endParaRPr lang="zh-CN" altLang="en-US" sz="3600" dirty="0">
              <a:solidFill>
                <a:srgbClr val="364CC2"/>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pPr latinLnBrk="0"/>
            <a:endParaRPr lang="zh-CN" altLang="en-US" sz="4000" b="1" dirty="0">
              <a:solidFill>
                <a:schemeClr val="accent4"/>
              </a:solidFill>
              <a:latin typeface="Arial Rounded MT Bold" panose="020F0704030504030204" pitchFamily="34" charset="0"/>
            </a:endParaRPr>
          </a:p>
        </p:txBody>
      </p:sp>
      <p:sp>
        <p:nvSpPr>
          <p:cNvPr id="4" name="文本框 3"/>
          <p:cNvSpPr txBox="1"/>
          <p:nvPr>
            <p:custDataLst>
              <p:tags r:id="rId1"/>
            </p:custDataLst>
          </p:nvPr>
        </p:nvSpPr>
        <p:spPr>
          <a:xfrm>
            <a:off x="186898" y="330892"/>
            <a:ext cx="6166277" cy="707886"/>
          </a:xfrm>
          <a:prstGeom prst="rect">
            <a:avLst/>
          </a:prstGeom>
          <a:noFill/>
        </p:spPr>
        <p:txBody>
          <a:bodyPr wrap="square" rtlCol="0">
            <a:spAutoFit/>
          </a:bodyPr>
          <a:lstStyle/>
          <a:p>
            <a:r>
              <a:rPr lang="en-US" altLang="zh-CN" sz="4000" b="1" u="sng" dirty="0">
                <a:solidFill>
                  <a:srgbClr val="FFC000"/>
                </a:solidFill>
                <a:latin typeface="Arial Rounded MT Bold" panose="020F0704030504030204" pitchFamily="34" charset="0"/>
                <a:sym typeface="阿里巴巴普惠体" panose="00020600040101010101" pitchFamily="18" charset="-122"/>
              </a:rPr>
              <a:t>Predicting and Plotting</a:t>
            </a:r>
            <a:endParaRPr lang="zh-CN" altLang="en-US" sz="4000" b="1" u="sng" dirty="0">
              <a:solidFill>
                <a:srgbClr val="FFC000"/>
              </a:solidFill>
              <a:latin typeface="Arial Rounded MT Bold" panose="020F0704030504030204" pitchFamily="34" charset="0"/>
              <a:sym typeface="阿里巴巴普惠体" panose="00020600040101010101" pitchFamily="18" charset="-122"/>
            </a:endParaRPr>
          </a:p>
        </p:txBody>
      </p:sp>
      <p:sp>
        <p:nvSpPr>
          <p:cNvPr id="2" name="TextBox 1"/>
          <p:cNvSpPr txBox="1">
            <a:spLocks noChangeArrowheads="1"/>
          </p:cNvSpPr>
          <p:nvPr/>
        </p:nvSpPr>
        <p:spPr bwMode="auto">
          <a:xfrm>
            <a:off x="186898" y="2019300"/>
            <a:ext cx="103251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dirty="0">
                <a:latin typeface="Times New Roman" panose="02020603050405020304" pitchFamily="18" charset="0"/>
              </a:rPr>
              <a:t> 1. As he dove into the water, he kicked his legs and stretched his arms as far as he could.   ______________________________</a:t>
            </a:r>
            <a:endParaRPr lang="en-US" altLang="zh-CN" sz="2800" dirty="0">
              <a:latin typeface="Times New Roman" panose="02020603050405020304" pitchFamily="18" charset="0"/>
            </a:endParaRPr>
          </a:p>
          <a:p>
            <a:endParaRPr lang="en-US" altLang="zh-CN" sz="2800" dirty="0">
              <a:latin typeface="Times New Roman" panose="02020603050405020304" pitchFamily="18" charset="0"/>
            </a:endParaRPr>
          </a:p>
          <a:p>
            <a:r>
              <a:rPr lang="en-US" altLang="zh-CN" sz="2800" dirty="0">
                <a:latin typeface="Times New Roman" panose="02020603050405020304" pitchFamily="18" charset="0"/>
              </a:rPr>
              <a:t>2. His jaw dropped as he realized he had beaten his own best time, and everyone else too. ____________________</a:t>
            </a:r>
            <a:endParaRPr lang="en-US" altLang="zh-CN" sz="2800" dirty="0">
              <a:latin typeface="Times New Roman" panose="02020603050405020304" pitchFamily="18" charset="0"/>
            </a:endParaRPr>
          </a:p>
        </p:txBody>
      </p:sp>
      <p:sp>
        <p:nvSpPr>
          <p:cNvPr id="29" name="文本框 6"/>
          <p:cNvSpPr txBox="1"/>
          <p:nvPr/>
        </p:nvSpPr>
        <p:spPr>
          <a:xfrm>
            <a:off x="291904" y="4465005"/>
            <a:ext cx="11293312" cy="2062103"/>
          </a:xfrm>
          <a:prstGeom prst="rect">
            <a:avLst/>
          </a:prstGeom>
          <a:noFill/>
          <a:ln w="28575">
            <a:solidFill>
              <a:schemeClr val="tx1"/>
            </a:solidFill>
            <a:prstDash val="dashDot"/>
          </a:ln>
        </p:spPr>
        <p:txBody>
          <a:bodyPr wrap="square" rtlCol="0">
            <a:spAutoFit/>
          </a:bodyPr>
          <a:lstStyle/>
          <a:p>
            <a:r>
              <a:rPr lang="en-US" altLang="zh-CN" sz="3200" b="1" dirty="0">
                <a:solidFill>
                  <a:srgbClr val="C00000"/>
                </a:solidFill>
                <a:latin typeface="Times New Roman" panose="02020603050405020304" pitchFamily="18" charset="0"/>
                <a:cs typeface="Times New Roman" panose="02020603050405020304" pitchFamily="18" charset="0"/>
              </a:rPr>
              <a:t>Para 1: Mike</a:t>
            </a:r>
            <a:r>
              <a:rPr lang="zh-CN" altLang="en-US" sz="3200" b="1" dirty="0">
                <a:solidFill>
                  <a:srgbClr val="C00000"/>
                </a:solidFill>
                <a:latin typeface="Times New Roman" panose="02020603050405020304" pitchFamily="18" charset="0"/>
                <a:cs typeface="Times New Roman" panose="02020603050405020304" pitchFamily="18" charset="0"/>
              </a:rPr>
              <a:t>拼命游泳</a:t>
            </a:r>
            <a:r>
              <a:rPr lang="en-US" altLang="zh-CN" sz="3200" b="1" dirty="0">
                <a:solidFill>
                  <a:srgbClr val="C00000"/>
                </a:solidFill>
                <a:latin typeface="Times New Roman" panose="02020603050405020304" pitchFamily="18" charset="0"/>
                <a:cs typeface="Times New Roman" panose="02020603050405020304" pitchFamily="18" charset="0"/>
              </a:rPr>
              <a:t>---</a:t>
            </a:r>
            <a:r>
              <a:rPr lang="zh-CN" altLang="en-US" sz="3200" b="1" dirty="0">
                <a:solidFill>
                  <a:srgbClr val="C00000"/>
                </a:solidFill>
                <a:latin typeface="Times New Roman" panose="02020603050405020304" pitchFamily="18" charset="0"/>
                <a:cs typeface="Times New Roman" panose="02020603050405020304" pitchFamily="18" charset="0"/>
              </a:rPr>
              <a:t>下定决心要赢</a:t>
            </a:r>
            <a:r>
              <a:rPr lang="en-US" altLang="zh-CN" sz="3200" b="1" dirty="0">
                <a:solidFill>
                  <a:srgbClr val="C00000"/>
                </a:solidFill>
                <a:latin typeface="Times New Roman" panose="02020603050405020304" pitchFamily="18" charset="0"/>
                <a:cs typeface="Times New Roman" panose="02020603050405020304" pitchFamily="18" charset="0"/>
              </a:rPr>
              <a:t>—</a:t>
            </a:r>
            <a:r>
              <a:rPr lang="zh-CN" altLang="en-US" sz="3200" b="1" dirty="0">
                <a:solidFill>
                  <a:srgbClr val="C00000"/>
                </a:solidFill>
                <a:latin typeface="Times New Roman" panose="02020603050405020304" pitchFamily="18" charset="0"/>
                <a:cs typeface="Times New Roman" panose="02020603050405020304" pitchFamily="18" charset="0"/>
              </a:rPr>
              <a:t>对手超过他，努力追赶</a:t>
            </a:r>
            <a:r>
              <a:rPr lang="en-US" altLang="zh-CN" sz="3200" b="1" dirty="0">
                <a:solidFill>
                  <a:srgbClr val="C00000"/>
                </a:solidFill>
                <a:latin typeface="Times New Roman" panose="02020603050405020304" pitchFamily="18" charset="0"/>
                <a:cs typeface="Times New Roman" panose="02020603050405020304" pitchFamily="18" charset="0"/>
              </a:rPr>
              <a:t>—</a:t>
            </a:r>
            <a:r>
              <a:rPr lang="zh-CN" altLang="en-US" sz="3200" b="1" dirty="0">
                <a:solidFill>
                  <a:srgbClr val="C00000"/>
                </a:solidFill>
                <a:latin typeface="Times New Roman" panose="02020603050405020304" pitchFamily="18" charset="0"/>
                <a:cs typeface="Times New Roman" panose="02020603050405020304" pitchFamily="18" charset="0"/>
              </a:rPr>
              <a:t>超过他人，冲向终点；</a:t>
            </a:r>
            <a:endParaRPr lang="zh-CN" altLang="en-US" sz="3200" b="1" dirty="0">
              <a:solidFill>
                <a:srgbClr val="C00000"/>
              </a:solidFill>
              <a:latin typeface="Times New Roman" panose="02020603050405020304" pitchFamily="18" charset="0"/>
              <a:cs typeface="Times New Roman" panose="02020603050405020304" pitchFamily="18" charset="0"/>
            </a:endParaRPr>
          </a:p>
          <a:p>
            <a:r>
              <a:rPr lang="en-US" altLang="zh-CN" sz="3200" b="1" dirty="0">
                <a:solidFill>
                  <a:srgbClr val="C00000"/>
                </a:solidFill>
                <a:latin typeface="Times New Roman" panose="02020603050405020304" pitchFamily="18" charset="0"/>
                <a:cs typeface="Times New Roman" panose="02020603050405020304" pitchFamily="18" charset="0"/>
              </a:rPr>
              <a:t>Para 2:Mike</a:t>
            </a:r>
            <a:r>
              <a:rPr lang="zh-CN" altLang="en-US" sz="3200" b="1" dirty="0">
                <a:solidFill>
                  <a:srgbClr val="C00000"/>
                </a:solidFill>
                <a:latin typeface="Times New Roman" panose="02020603050405020304" pitchFamily="18" charset="0"/>
                <a:cs typeface="Times New Roman" panose="02020603050405020304" pitchFamily="18" charset="0"/>
              </a:rPr>
              <a:t>打破记录，吃惊</a:t>
            </a:r>
            <a:r>
              <a:rPr lang="en-US" altLang="zh-CN" sz="3200" b="1" dirty="0">
                <a:solidFill>
                  <a:srgbClr val="C00000"/>
                </a:solidFill>
                <a:latin typeface="Times New Roman" panose="02020603050405020304" pitchFamily="18" charset="0"/>
                <a:cs typeface="Times New Roman" panose="02020603050405020304" pitchFamily="18" charset="0"/>
              </a:rPr>
              <a:t>—</a:t>
            </a:r>
            <a:r>
              <a:rPr lang="zh-CN" altLang="en-US" sz="3200" b="1" dirty="0">
                <a:solidFill>
                  <a:srgbClr val="C00000"/>
                </a:solidFill>
                <a:latin typeface="Times New Roman" panose="02020603050405020304" pitchFamily="18" charset="0"/>
                <a:cs typeface="Times New Roman" panose="02020603050405020304" pitchFamily="18" charset="0"/>
              </a:rPr>
              <a:t>感到开心</a:t>
            </a:r>
            <a:r>
              <a:rPr lang="en-US" altLang="zh-CN" sz="3200" b="1" dirty="0">
                <a:solidFill>
                  <a:srgbClr val="C00000"/>
                </a:solidFill>
                <a:latin typeface="Times New Roman" panose="02020603050405020304" pitchFamily="18" charset="0"/>
                <a:cs typeface="Times New Roman" panose="02020603050405020304" pitchFamily="18" charset="0"/>
              </a:rPr>
              <a:t>—</a:t>
            </a:r>
            <a:r>
              <a:rPr lang="zh-CN" altLang="en-US" sz="3200" b="1" dirty="0">
                <a:solidFill>
                  <a:srgbClr val="C00000"/>
                </a:solidFill>
                <a:latin typeface="Times New Roman" panose="02020603050405020304" pitchFamily="18" charset="0"/>
                <a:cs typeface="Times New Roman" panose="02020603050405020304" pitchFamily="18" charset="0"/>
              </a:rPr>
              <a:t>父母祝贺</a:t>
            </a:r>
            <a:r>
              <a:rPr lang="en-US" altLang="zh-CN" sz="3200" b="1" dirty="0">
                <a:solidFill>
                  <a:srgbClr val="C00000"/>
                </a:solidFill>
                <a:latin typeface="Times New Roman" panose="02020603050405020304" pitchFamily="18" charset="0"/>
                <a:cs typeface="Times New Roman" panose="02020603050405020304" pitchFamily="18" charset="0"/>
              </a:rPr>
              <a:t>—</a:t>
            </a:r>
            <a:r>
              <a:rPr lang="zh-CN" altLang="en-US" sz="3200" b="1" dirty="0">
                <a:solidFill>
                  <a:srgbClr val="C00000"/>
                </a:solidFill>
                <a:latin typeface="Times New Roman" panose="02020603050405020304" pitchFamily="18" charset="0"/>
                <a:cs typeface="Times New Roman" panose="02020603050405020304" pitchFamily="18" charset="0"/>
              </a:rPr>
              <a:t>领悟胜利的真谛</a:t>
            </a:r>
            <a:endParaRPr lang="zh-CN" altLang="en-US" sz="3200" b="1" dirty="0">
              <a:solidFill>
                <a:srgbClr val="C00000"/>
              </a:solidFill>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2">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pPr latinLnBrk="0"/>
            <a:endParaRPr lang="zh-CN" altLang="en-US" sz="4000" b="1" dirty="0">
              <a:solidFill>
                <a:schemeClr val="accent4"/>
              </a:solidFill>
              <a:latin typeface="Arial Rounded MT Bold" panose="020F0704030504030204" pitchFamily="34" charset="0"/>
            </a:endParaRPr>
          </a:p>
        </p:txBody>
      </p:sp>
      <p:sp>
        <p:nvSpPr>
          <p:cNvPr id="4" name="文本框 3"/>
          <p:cNvSpPr txBox="1"/>
          <p:nvPr>
            <p:custDataLst>
              <p:tags r:id="rId1"/>
            </p:custDataLst>
          </p:nvPr>
        </p:nvSpPr>
        <p:spPr>
          <a:xfrm>
            <a:off x="186898" y="330892"/>
            <a:ext cx="7722282" cy="707886"/>
          </a:xfrm>
          <a:prstGeom prst="rect">
            <a:avLst/>
          </a:prstGeom>
          <a:noFill/>
        </p:spPr>
        <p:txBody>
          <a:bodyPr wrap="square" rtlCol="0">
            <a:spAutoFit/>
          </a:bodyPr>
          <a:lstStyle/>
          <a:p>
            <a:r>
              <a:rPr lang="en-US" altLang="zh-CN" sz="4000" b="1" u="sng" dirty="0">
                <a:solidFill>
                  <a:srgbClr val="FFC000"/>
                </a:solidFill>
                <a:latin typeface="Arial Rounded MT Bold" panose="020F0704030504030204" pitchFamily="34" charset="0"/>
                <a:sym typeface="阿里巴巴普惠体" panose="00020600040101010101" pitchFamily="18" charset="-122"/>
              </a:rPr>
              <a:t>Plotting and predicting</a:t>
            </a:r>
            <a:endParaRPr lang="zh-CN" altLang="en-US" sz="4000" b="1" u="sng" dirty="0">
              <a:solidFill>
                <a:srgbClr val="FFC000"/>
              </a:solidFill>
              <a:latin typeface="Arial Rounded MT Bold" panose="020F0704030504030204" pitchFamily="34" charset="0"/>
              <a:sym typeface="阿里巴巴普惠体" panose="00020600040101010101" pitchFamily="18" charset="-122"/>
            </a:endParaRPr>
          </a:p>
        </p:txBody>
      </p:sp>
      <p:sp>
        <p:nvSpPr>
          <p:cNvPr id="2" name="文本框 1"/>
          <p:cNvSpPr txBox="1"/>
          <p:nvPr>
            <p:custDataLst>
              <p:tags r:id="rId2"/>
            </p:custDataLst>
          </p:nvPr>
        </p:nvSpPr>
        <p:spPr>
          <a:xfrm>
            <a:off x="400050" y="2263288"/>
            <a:ext cx="7099018" cy="4154984"/>
          </a:xfrm>
          <a:prstGeom prst="rect">
            <a:avLst/>
          </a:prstGeom>
          <a:noFill/>
          <a:ln>
            <a:solidFill>
              <a:srgbClr val="0070C0"/>
            </a:solidFill>
            <a:prstDash val="sysDash"/>
          </a:ln>
        </p:spPr>
        <p:txBody>
          <a:bodyPr wrap="square" rtlCol="0" anchor="t">
            <a:spAutoFit/>
          </a:bodyPr>
          <a:lstStyle/>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     Para.1 </a:t>
            </a:r>
            <a:r>
              <a:rPr lang="en-US" altLang="zh-CN" sz="2400" i="1" dirty="0">
                <a:latin typeface="Times New Roman" panose="02020603050405020304" pitchFamily="18" charset="0"/>
                <a:cs typeface="Times New Roman" panose="02020603050405020304" pitchFamily="18" charset="0"/>
                <a:sym typeface="+mn-ea"/>
              </a:rPr>
              <a:t>As he dove into the water, he kicked his legs and stretched his arms as far as he could. “</a:t>
            </a:r>
            <a:r>
              <a:rPr lang="en-US" altLang="zh-CN" sz="2400" dirty="0">
                <a:latin typeface="Times New Roman" panose="02020603050405020304" pitchFamily="18" charset="0"/>
                <a:cs typeface="Times New Roman" panose="02020603050405020304" pitchFamily="18" charset="0"/>
                <a:sym typeface="+mn-ea"/>
              </a:rPr>
              <a:t>This is where I belong. I am the winner</a:t>
            </a:r>
            <a:r>
              <a:rPr lang="en-US" altLang="zh-CN" sz="2400">
                <a:latin typeface="Times New Roman" panose="02020603050405020304" pitchFamily="18" charset="0"/>
                <a:cs typeface="Times New Roman" panose="02020603050405020304" pitchFamily="18" charset="0"/>
                <a:sym typeface="+mn-ea"/>
              </a:rPr>
              <a:t>.” His </a:t>
            </a:r>
            <a:r>
              <a:rPr lang="en-US" altLang="zh-CN" sz="2400" dirty="0">
                <a:latin typeface="Times New Roman" panose="02020603050405020304" pitchFamily="18" charset="0"/>
                <a:cs typeface="Times New Roman" panose="02020603050405020304" pitchFamily="18" charset="0"/>
                <a:sym typeface="+mn-ea"/>
              </a:rPr>
              <a:t>eyes were fixed on the finish line. Suddenly, two figures whizzed past, which startled him . Fearing to fall behind, he struggled to catch up but in vain. “Do my luck desert me?” he thought in doubt . </a:t>
            </a:r>
            <a:r>
              <a:rPr lang="en-US" altLang="zh-CN" sz="2400" b="1" dirty="0">
                <a:solidFill>
                  <a:srgbClr val="C00000"/>
                </a:solidFill>
                <a:latin typeface="Times New Roman" panose="02020603050405020304" pitchFamily="18" charset="0"/>
                <a:cs typeface="Times New Roman" panose="02020603050405020304" pitchFamily="18" charset="0"/>
                <a:sym typeface="+mn-ea"/>
              </a:rPr>
              <a:t>That was when </a:t>
            </a:r>
            <a:r>
              <a:rPr lang="en-US" altLang="zh-CN" sz="2400" dirty="0">
                <a:latin typeface="Times New Roman" panose="02020603050405020304" pitchFamily="18" charset="0"/>
                <a:cs typeface="Times New Roman" panose="02020603050405020304" pitchFamily="18" charset="0"/>
                <a:sym typeface="+mn-ea"/>
              </a:rPr>
              <a:t>his hard training in his father’s company </a:t>
            </a:r>
            <a:r>
              <a:rPr lang="en-US" altLang="zh-CN" sz="2400" b="1" dirty="0">
                <a:solidFill>
                  <a:srgbClr val="C00000"/>
                </a:solidFill>
                <a:latin typeface="Times New Roman" panose="02020603050405020304" pitchFamily="18" charset="0"/>
                <a:cs typeface="Times New Roman" panose="02020603050405020304" pitchFamily="18" charset="0"/>
                <a:sym typeface="+mn-ea"/>
              </a:rPr>
              <a:t>occurred to him. </a:t>
            </a:r>
            <a:r>
              <a:rPr lang="en-US" altLang="zh-CN" sz="2400" dirty="0">
                <a:latin typeface="Times New Roman" panose="02020603050405020304" pitchFamily="18" charset="0"/>
                <a:cs typeface="Times New Roman" panose="02020603050405020304" pitchFamily="18" charset="0"/>
                <a:sym typeface="+mn-ea"/>
              </a:rPr>
              <a:t>He</a:t>
            </a:r>
            <a:r>
              <a:rPr lang="zh-CN" altLang="en-US" sz="2400" dirty="0">
                <a:latin typeface="Times New Roman" panose="02020603050405020304" pitchFamily="18" charset="0"/>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collected himself quickly. </a:t>
            </a:r>
            <a:r>
              <a:rPr lang="en-US" altLang="zh-CN" sz="2400" b="1" dirty="0">
                <a:solidFill>
                  <a:srgbClr val="C00000"/>
                </a:solidFill>
                <a:latin typeface="Times New Roman" panose="02020603050405020304" pitchFamily="18" charset="0"/>
                <a:cs typeface="Times New Roman" panose="02020603050405020304" pitchFamily="18" charset="0"/>
                <a:sym typeface="+mn-ea"/>
              </a:rPr>
              <a:t>The last five minutes saw his dashing to the finish line like wind</a:t>
            </a:r>
            <a:r>
              <a:rPr lang="en-US" altLang="zh-CN" sz="2400" dirty="0">
                <a:latin typeface="Times New Roman" panose="02020603050405020304" pitchFamily="18" charset="0"/>
                <a:cs typeface="Times New Roman" panose="02020603050405020304" pitchFamily="18" charset="0"/>
                <a:sym typeface="+mn-ea"/>
              </a:rPr>
              <a:t>, </a:t>
            </a:r>
            <a:r>
              <a:rPr lang="en-US" altLang="zh-CN" sz="2400" b="1" dirty="0">
                <a:solidFill>
                  <a:srgbClr val="C00000"/>
                </a:solidFill>
                <a:latin typeface="Times New Roman" panose="02020603050405020304" pitchFamily="18" charset="0"/>
                <a:cs typeface="Times New Roman" panose="02020603050405020304" pitchFamily="18" charset="0"/>
                <a:sym typeface="+mn-ea"/>
              </a:rPr>
              <a:t>followed by </a:t>
            </a:r>
            <a:r>
              <a:rPr lang="en-US" altLang="zh-CN" sz="2400" dirty="0">
                <a:latin typeface="Times New Roman" panose="02020603050405020304" pitchFamily="18" charset="0"/>
                <a:cs typeface="Times New Roman" panose="02020603050405020304" pitchFamily="18" charset="0"/>
                <a:sym typeface="+mn-ea"/>
              </a:rPr>
              <a:t>the announcement of the result.</a:t>
            </a:r>
            <a:endParaRPr lang="en-US" altLang="zh-CN" sz="2400" dirty="0">
              <a:latin typeface="Times New Roman" panose="02020603050405020304" pitchFamily="18" charset="0"/>
              <a:cs typeface="Times New Roman" panose="02020603050405020304" pitchFamily="18" charset="0"/>
              <a:sym typeface="+mn-ea"/>
            </a:endParaRPr>
          </a:p>
        </p:txBody>
      </p:sp>
      <p:grpSp>
        <p:nvGrpSpPr>
          <p:cNvPr id="3" name="组合 2"/>
          <p:cNvGrpSpPr/>
          <p:nvPr/>
        </p:nvGrpSpPr>
        <p:grpSpPr>
          <a:xfrm>
            <a:off x="4750882" y="3178955"/>
            <a:ext cx="6448059" cy="1259074"/>
            <a:chOff x="4989504" y="1375912"/>
            <a:chExt cx="5088184" cy="1259074"/>
          </a:xfrm>
        </p:grpSpPr>
        <p:sp>
          <p:nvSpPr>
            <p:cNvPr id="5" name="文本框 4"/>
            <p:cNvSpPr txBox="1"/>
            <p:nvPr>
              <p:custDataLst>
                <p:tags r:id="rId3"/>
              </p:custDataLst>
            </p:nvPr>
          </p:nvSpPr>
          <p:spPr>
            <a:xfrm>
              <a:off x="7324328" y="1375912"/>
              <a:ext cx="2753360" cy="460375"/>
            </a:xfrm>
            <a:prstGeom prst="rect">
              <a:avLst/>
            </a:prstGeom>
            <a:noFill/>
          </p:spPr>
          <p:txBody>
            <a:bodyPr wrap="square">
              <a:spAutoFit/>
            </a:bodyPr>
            <a:lstStyle/>
            <a:p>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时间顺序</a:t>
              </a:r>
              <a:endPar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cxnSp>
          <p:nvCxnSpPr>
            <p:cNvPr id="6" name="直接连接符 5"/>
            <p:cNvCxnSpPr/>
            <p:nvPr>
              <p:custDataLst>
                <p:tags r:id="rId4"/>
              </p:custDataLst>
            </p:nvPr>
          </p:nvCxnSpPr>
          <p:spPr>
            <a:xfrm flipV="1">
              <a:off x="4989504" y="1687566"/>
              <a:ext cx="1630045" cy="9474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5"/>
              </p:custDataLst>
            </p:nvPr>
          </p:nvCxnSpPr>
          <p:spPr>
            <a:xfrm>
              <a:off x="6619668" y="1687745"/>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5185139" y="3753901"/>
            <a:ext cx="5088184" cy="1259074"/>
            <a:chOff x="4989504" y="1375912"/>
            <a:chExt cx="5088184" cy="1259074"/>
          </a:xfrm>
        </p:grpSpPr>
        <p:sp>
          <p:nvSpPr>
            <p:cNvPr id="9" name="文本框 8"/>
            <p:cNvSpPr txBox="1"/>
            <p:nvPr>
              <p:custDataLst>
                <p:tags r:id="rId6"/>
              </p:custDataLst>
            </p:nvPr>
          </p:nvSpPr>
          <p:spPr>
            <a:xfrm>
              <a:off x="7324328" y="1375912"/>
              <a:ext cx="2753360" cy="1200329"/>
            </a:xfrm>
            <a:prstGeom prst="rect">
              <a:avLst/>
            </a:prstGeom>
            <a:noFill/>
          </p:spPr>
          <p:txBody>
            <a:bodyPr wrap="square">
              <a:spAutoFit/>
            </a:bodyPr>
            <a:lstStyle/>
            <a:p>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意识流动顺序：思维活动推动故事情节发展</a:t>
              </a:r>
              <a:endPar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cxnSp>
          <p:nvCxnSpPr>
            <p:cNvPr id="11" name="直接连接符 10"/>
            <p:cNvCxnSpPr/>
            <p:nvPr>
              <p:custDataLst>
                <p:tags r:id="rId7"/>
              </p:custDataLst>
            </p:nvPr>
          </p:nvCxnSpPr>
          <p:spPr>
            <a:xfrm flipV="1">
              <a:off x="4989504" y="1687566"/>
              <a:ext cx="1630045" cy="9474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8"/>
              </p:custDataLst>
            </p:nvPr>
          </p:nvCxnSpPr>
          <p:spPr>
            <a:xfrm>
              <a:off x="6619668" y="1687745"/>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5288219" y="4958745"/>
            <a:ext cx="6124575" cy="762099"/>
            <a:chOff x="4989504" y="1375912"/>
            <a:chExt cx="5895930" cy="1259074"/>
          </a:xfrm>
        </p:grpSpPr>
        <p:sp>
          <p:nvSpPr>
            <p:cNvPr id="14" name="文本框 13"/>
            <p:cNvSpPr txBox="1"/>
            <p:nvPr>
              <p:custDataLst>
                <p:tags r:id="rId9"/>
              </p:custDataLst>
            </p:nvPr>
          </p:nvSpPr>
          <p:spPr>
            <a:xfrm>
              <a:off x="7324328" y="1375912"/>
              <a:ext cx="3561106" cy="461665"/>
            </a:xfrm>
            <a:prstGeom prst="rect">
              <a:avLst/>
            </a:prstGeom>
            <a:noFill/>
          </p:spPr>
          <p:txBody>
            <a:bodyPr wrap="square">
              <a:spAutoFit/>
            </a:bodyPr>
            <a:lstStyle/>
            <a:p>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时间顺序：紧接着、后来</a:t>
              </a:r>
              <a:endPar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cxnSp>
          <p:nvCxnSpPr>
            <p:cNvPr id="15" name="直接连接符 14"/>
            <p:cNvCxnSpPr/>
            <p:nvPr>
              <p:custDataLst>
                <p:tags r:id="rId10"/>
              </p:custDataLst>
            </p:nvPr>
          </p:nvCxnSpPr>
          <p:spPr>
            <a:xfrm flipV="1">
              <a:off x="4989504" y="1687566"/>
              <a:ext cx="1630045" cy="9474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1"/>
              </p:custDataLst>
            </p:nvPr>
          </p:nvCxnSpPr>
          <p:spPr>
            <a:xfrm>
              <a:off x="6619668" y="1687745"/>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pPr latinLnBrk="0"/>
            <a:endParaRPr lang="zh-CN" altLang="en-US" sz="4000" b="1" dirty="0">
              <a:solidFill>
                <a:schemeClr val="accent4"/>
              </a:solidFill>
              <a:latin typeface="Arial Rounded MT Bold" panose="020F0704030504030204" pitchFamily="34" charset="0"/>
            </a:endParaRPr>
          </a:p>
        </p:txBody>
      </p:sp>
      <p:sp>
        <p:nvSpPr>
          <p:cNvPr id="4" name="文本框 3"/>
          <p:cNvSpPr txBox="1"/>
          <p:nvPr>
            <p:custDataLst>
              <p:tags r:id="rId1"/>
            </p:custDataLst>
          </p:nvPr>
        </p:nvSpPr>
        <p:spPr>
          <a:xfrm>
            <a:off x="310723" y="264701"/>
            <a:ext cx="7722282" cy="707886"/>
          </a:xfrm>
          <a:prstGeom prst="rect">
            <a:avLst/>
          </a:prstGeom>
          <a:noFill/>
        </p:spPr>
        <p:txBody>
          <a:bodyPr wrap="square" rtlCol="0">
            <a:spAutoFit/>
          </a:bodyPr>
          <a:lstStyle/>
          <a:p>
            <a:r>
              <a:rPr lang="en-US" altLang="zh-CN" sz="4000" b="1" u="sng" dirty="0">
                <a:solidFill>
                  <a:srgbClr val="FFC000"/>
                </a:solidFill>
                <a:latin typeface="Arial Rounded MT Bold" panose="020F0704030504030204" pitchFamily="34" charset="0"/>
                <a:sym typeface="阿里巴巴普惠体" panose="00020600040101010101" pitchFamily="18" charset="-122"/>
              </a:rPr>
              <a:t>Plotting and predicting</a:t>
            </a:r>
            <a:endParaRPr lang="zh-CN" altLang="en-US" sz="4000" b="1" u="sng" dirty="0">
              <a:solidFill>
                <a:srgbClr val="FFC000"/>
              </a:solidFill>
              <a:latin typeface="Arial Rounded MT Bold" panose="020F0704030504030204" pitchFamily="34" charset="0"/>
              <a:sym typeface="阿里巴巴普惠体" panose="00020600040101010101" pitchFamily="18" charset="-122"/>
            </a:endParaRPr>
          </a:p>
        </p:txBody>
      </p:sp>
      <p:sp>
        <p:nvSpPr>
          <p:cNvPr id="2" name="文本框 1"/>
          <p:cNvSpPr txBox="1"/>
          <p:nvPr>
            <p:custDataLst>
              <p:tags r:id="rId2"/>
            </p:custDataLst>
          </p:nvPr>
        </p:nvSpPr>
        <p:spPr>
          <a:xfrm>
            <a:off x="409575" y="2188210"/>
            <a:ext cx="6608445" cy="4524315"/>
          </a:xfrm>
          <a:prstGeom prst="rect">
            <a:avLst/>
          </a:prstGeom>
          <a:noFill/>
          <a:ln>
            <a:solidFill>
              <a:srgbClr val="0070C0"/>
            </a:solidFill>
            <a:prstDash val="sysDash"/>
          </a:ln>
        </p:spPr>
        <p:txBody>
          <a:bodyPr wrap="square" rtlCol="0" anchor="t">
            <a:spAutoFit/>
          </a:bodyPr>
          <a:lstStyle/>
          <a:p>
            <a:pPr marL="0" indent="0" fontAlgn="auto">
              <a:lnSpc>
                <a:spcPct val="100000"/>
              </a:lnSpc>
              <a:buNone/>
            </a:pPr>
            <a:r>
              <a:rPr lang="en-US" sz="2000" dirty="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dirty="0">
                <a:latin typeface="Times New Roman" panose="02020603050405020304" pitchFamily="18" charset="0"/>
                <a:cs typeface="Times New Roman" panose="02020603050405020304" pitchFamily="18" charset="0"/>
                <a:sym typeface="+mn-ea"/>
              </a:rPr>
              <a:t>     Para2. </a:t>
            </a:r>
            <a:r>
              <a:rPr lang="en-US" altLang="zh-CN" sz="2400" i="1" dirty="0">
                <a:latin typeface="Times New Roman" panose="02020603050405020304" pitchFamily="18" charset="0"/>
                <a:cs typeface="Times New Roman" panose="02020603050405020304" pitchFamily="18" charset="0"/>
                <a:sym typeface="+mn-ea"/>
              </a:rPr>
              <a:t>His jaw dropped as he realized he had beaten his own best time, and everyone else too. However, </a:t>
            </a:r>
            <a:r>
              <a:rPr lang="en-US" altLang="zh-CN" sz="2400" b="1" i="1" dirty="0">
                <a:solidFill>
                  <a:srgbClr val="C00000"/>
                </a:solidFill>
                <a:latin typeface="Times New Roman" panose="02020603050405020304" pitchFamily="18" charset="0"/>
                <a:cs typeface="Times New Roman" panose="02020603050405020304" pitchFamily="18" charset="0"/>
                <a:sym typeface="+mn-ea"/>
              </a:rPr>
              <a:t>deep down</a:t>
            </a:r>
            <a:r>
              <a:rPr lang="en-US" altLang="zh-CN" sz="2400" i="1" dirty="0">
                <a:latin typeface="Times New Roman" panose="02020603050405020304" pitchFamily="18" charset="0"/>
                <a:cs typeface="Times New Roman" panose="02020603050405020304" pitchFamily="18" charset="0"/>
                <a:sym typeface="+mn-ea"/>
              </a:rPr>
              <a:t>, he knew he deserved the honor of championship. His parents </a:t>
            </a:r>
            <a:r>
              <a:rPr lang="en-US" altLang="zh-CN" sz="2400" b="1" i="1" dirty="0">
                <a:solidFill>
                  <a:srgbClr val="C00000"/>
                </a:solidFill>
                <a:latin typeface="Times New Roman" panose="02020603050405020304" pitchFamily="18" charset="0"/>
                <a:cs typeface="Times New Roman" panose="02020603050405020304" pitchFamily="18" charset="0"/>
                <a:sym typeface="+mn-ea"/>
              </a:rPr>
              <a:t>came up and gave him a high five, grinning from ear to ear. </a:t>
            </a:r>
            <a:r>
              <a:rPr lang="en-US" altLang="zh-CN" sz="2400" i="1" dirty="0">
                <a:latin typeface="Times New Roman" panose="02020603050405020304" pitchFamily="18" charset="0"/>
                <a:cs typeface="Times New Roman" panose="02020603050405020304" pitchFamily="18" charset="0"/>
                <a:sym typeface="+mn-ea"/>
              </a:rPr>
              <a:t>“Hey, why not try your favorite ice cream and celebrate!” said his father, patting him on the shoulder. “Thanks, dad, but I have given up the ice cream. It’s not such a lucky charm at all.” His eyes shone with wisdom. </a:t>
            </a:r>
            <a:r>
              <a:rPr lang="en-US" altLang="zh-CN" sz="2400" b="1" i="1" dirty="0">
                <a:solidFill>
                  <a:srgbClr val="C00000"/>
                </a:solidFill>
                <a:latin typeface="Times New Roman" panose="02020603050405020304" pitchFamily="18" charset="0"/>
                <a:cs typeface="Times New Roman" panose="02020603050405020304" pitchFamily="18" charset="0"/>
                <a:sym typeface="+mn-ea"/>
              </a:rPr>
              <a:t>It was on that day that Mike realized one’s lucky charm was nothing but his diligence.</a:t>
            </a:r>
            <a:endParaRPr lang="en-US" altLang="zh-CN" sz="2400" b="1" dirty="0">
              <a:solidFill>
                <a:srgbClr val="C00000"/>
              </a:solidFill>
              <a:latin typeface="Times New Roman" panose="02020603050405020304" pitchFamily="18" charset="0"/>
              <a:cs typeface="Times New Roman" panose="02020603050405020304" pitchFamily="18" charset="0"/>
              <a:sym typeface="+mn-ea"/>
            </a:endParaRPr>
          </a:p>
        </p:txBody>
      </p:sp>
      <p:grpSp>
        <p:nvGrpSpPr>
          <p:cNvPr id="3" name="组合 2"/>
          <p:cNvGrpSpPr/>
          <p:nvPr/>
        </p:nvGrpSpPr>
        <p:grpSpPr>
          <a:xfrm>
            <a:off x="6094377" y="2721454"/>
            <a:ext cx="4915037" cy="1162893"/>
            <a:chOff x="4987881" y="1575937"/>
            <a:chExt cx="4915037" cy="1162893"/>
          </a:xfrm>
        </p:grpSpPr>
        <p:sp>
          <p:nvSpPr>
            <p:cNvPr id="5" name="文本框 4"/>
            <p:cNvSpPr txBox="1"/>
            <p:nvPr>
              <p:custDataLst>
                <p:tags r:id="rId3"/>
              </p:custDataLst>
            </p:nvPr>
          </p:nvSpPr>
          <p:spPr>
            <a:xfrm>
              <a:off x="7149558" y="1575937"/>
              <a:ext cx="2753360" cy="830997"/>
            </a:xfrm>
            <a:prstGeom prst="rect">
              <a:avLst/>
            </a:prstGeom>
            <a:noFill/>
          </p:spPr>
          <p:txBody>
            <a:bodyPr wrap="square">
              <a:spAutoFit/>
            </a:bodyPr>
            <a:lstStyle/>
            <a:p>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场景的氛围：喝彩鼓掌欢呼等</a:t>
              </a:r>
              <a:endPar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cxnSp>
          <p:nvCxnSpPr>
            <p:cNvPr id="6" name="直接连接符 5"/>
            <p:cNvCxnSpPr/>
            <p:nvPr>
              <p:custDataLst>
                <p:tags r:id="rId4"/>
              </p:custDataLst>
            </p:nvPr>
          </p:nvCxnSpPr>
          <p:spPr>
            <a:xfrm flipV="1">
              <a:off x="4987881" y="1791410"/>
              <a:ext cx="1630045" cy="9474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5"/>
              </p:custDataLst>
            </p:nvPr>
          </p:nvCxnSpPr>
          <p:spPr>
            <a:xfrm>
              <a:off x="6617926" y="1791410"/>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3117968" y="1944283"/>
            <a:ext cx="7891446" cy="1162893"/>
            <a:chOff x="4987881" y="1575937"/>
            <a:chExt cx="4915037" cy="1162893"/>
          </a:xfrm>
        </p:grpSpPr>
        <p:sp>
          <p:nvSpPr>
            <p:cNvPr id="11" name="文本框 10"/>
            <p:cNvSpPr txBox="1"/>
            <p:nvPr>
              <p:custDataLst>
                <p:tags r:id="rId6"/>
              </p:custDataLst>
            </p:nvPr>
          </p:nvSpPr>
          <p:spPr>
            <a:xfrm>
              <a:off x="7149558" y="1575937"/>
              <a:ext cx="2753360" cy="461665"/>
            </a:xfrm>
            <a:prstGeom prst="rect">
              <a:avLst/>
            </a:prstGeom>
            <a:noFill/>
          </p:spPr>
          <p:txBody>
            <a:bodyPr wrap="square">
              <a:spAutoFit/>
            </a:bodyPr>
            <a:lstStyle/>
            <a:p>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意识流动顺序：内心想法</a:t>
              </a:r>
              <a:endPar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cxnSp>
          <p:nvCxnSpPr>
            <p:cNvPr id="12" name="直接连接符 11"/>
            <p:cNvCxnSpPr/>
            <p:nvPr>
              <p:custDataLst>
                <p:tags r:id="rId7"/>
              </p:custDataLst>
            </p:nvPr>
          </p:nvCxnSpPr>
          <p:spPr>
            <a:xfrm flipV="1">
              <a:off x="4987881" y="1791410"/>
              <a:ext cx="1630045" cy="9474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8"/>
              </p:custDataLst>
            </p:nvPr>
          </p:nvCxnSpPr>
          <p:spPr>
            <a:xfrm>
              <a:off x="6617926" y="1791410"/>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pic>
        <p:nvPicPr>
          <p:cNvPr id="5124" name="图片 11" descr="水印"/>
          <p:cNvPicPr>
            <a:picLocks noChangeAspect="1"/>
          </p:cNvPicPr>
          <p:nvPr/>
        </p:nvPicPr>
        <p:blipFill>
          <a:blip r:embed="rId9">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pPr latinLnBrk="0"/>
            <a:endParaRPr lang="zh-CN" altLang="en-US" sz="4000" b="1" dirty="0">
              <a:solidFill>
                <a:schemeClr val="accent4"/>
              </a:solidFill>
              <a:latin typeface="Arial Rounded MT Bold" panose="020F0704030504030204" pitchFamily="34" charset="0"/>
            </a:endParaRPr>
          </a:p>
        </p:txBody>
      </p:sp>
      <p:sp>
        <p:nvSpPr>
          <p:cNvPr id="2" name="Rectangle 9"/>
          <p:cNvSpPr>
            <a:spLocks noChangeArrowheads="1"/>
          </p:cNvSpPr>
          <p:nvPr/>
        </p:nvSpPr>
        <p:spPr bwMode="auto">
          <a:xfrm>
            <a:off x="343744" y="592128"/>
            <a:ext cx="3523406"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Summary</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3" name="矩形 2"/>
          <p:cNvSpPr/>
          <p:nvPr/>
        </p:nvSpPr>
        <p:spPr>
          <a:xfrm>
            <a:off x="3458774" y="2027352"/>
            <a:ext cx="2457983" cy="752212"/>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时间顺序</a:t>
            </a:r>
            <a:endPar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grpSp>
        <p:nvGrpSpPr>
          <p:cNvPr id="4" name="组合 3"/>
          <p:cNvGrpSpPr/>
          <p:nvPr/>
        </p:nvGrpSpPr>
        <p:grpSpPr>
          <a:xfrm>
            <a:off x="2105447" y="2570480"/>
            <a:ext cx="1309370" cy="2781935"/>
            <a:chOff x="4885" y="3338"/>
            <a:chExt cx="2062" cy="4381"/>
          </a:xfrm>
        </p:grpSpPr>
        <p:cxnSp>
          <p:nvCxnSpPr>
            <p:cNvPr id="5" name="连接符: 肘形 4"/>
            <p:cNvCxnSpPr>
              <a:stCxn id="3" idx="1"/>
            </p:cNvCxnSpPr>
            <p:nvPr/>
          </p:nvCxnSpPr>
          <p:spPr>
            <a:xfrm rot="10800000" flipV="1">
              <a:off x="5350" y="3338"/>
              <a:ext cx="1597" cy="260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连接符: 肘形 5"/>
            <p:cNvCxnSpPr/>
            <p:nvPr/>
          </p:nvCxnSpPr>
          <p:spPr>
            <a:xfrm rot="10800000">
              <a:off x="4885" y="4937"/>
              <a:ext cx="1597" cy="278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连接符: 肘形 6"/>
            <p:cNvCxnSpPr/>
            <p:nvPr/>
          </p:nvCxnSpPr>
          <p:spPr>
            <a:xfrm rot="10800000" flipV="1">
              <a:off x="5698" y="4055"/>
              <a:ext cx="784" cy="5"/>
            </a:xfrm>
            <a:prstGeom prst="bentConnector3">
              <a:avLst>
                <a:gd name="adj1" fmla="val 4987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495935" y="3451225"/>
            <a:ext cx="2133600" cy="129159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ct val="150000"/>
              </a:lnSpc>
            </a:pPr>
            <a:r>
              <a:rPr lang="en-US" altLang="zh-CN" sz="2400" b="1" dirty="0">
                <a:solidFill>
                  <a:schemeClr val="bg1"/>
                </a:solidFill>
                <a:latin typeface="微软雅黑" panose="020B0503020204020204" charset="-122"/>
                <a:ea typeface="微软雅黑" panose="020B0503020204020204" charset="-122"/>
                <a:sym typeface="+mn-ea"/>
              </a:rPr>
              <a:t>   </a:t>
            </a:r>
            <a:r>
              <a:rPr lang="zh-CN" altLang="en-US" sz="2400" b="1" dirty="0">
                <a:solidFill>
                  <a:schemeClr val="bg1"/>
                </a:solidFill>
                <a:latin typeface="微软雅黑" panose="020B0503020204020204" charset="-122"/>
                <a:ea typeface="微软雅黑" panose="020B0503020204020204" charset="-122"/>
                <a:sym typeface="+mn-ea"/>
              </a:rPr>
              <a:t>续写中的</a:t>
            </a:r>
            <a:endParaRPr lang="zh-CN" altLang="en-US" sz="2400" b="1" dirty="0">
              <a:solidFill>
                <a:schemeClr val="bg1"/>
              </a:solidFill>
              <a:latin typeface="微软雅黑" panose="020B0503020204020204" charset="-122"/>
              <a:ea typeface="微软雅黑" panose="020B0503020204020204" charset="-122"/>
              <a:sym typeface="+mn-ea"/>
            </a:endParaRPr>
          </a:p>
          <a:p>
            <a:pPr indent="0" algn="l" fontAlgn="auto">
              <a:lnSpc>
                <a:spcPct val="150000"/>
              </a:lnSpc>
            </a:pPr>
            <a:r>
              <a:rPr lang="en-US" altLang="zh-CN" sz="2400" b="1" dirty="0">
                <a:solidFill>
                  <a:schemeClr val="bg1"/>
                </a:solidFill>
                <a:latin typeface="微软雅黑" panose="020B0503020204020204" charset="-122"/>
                <a:ea typeface="微软雅黑" panose="020B0503020204020204" charset="-122"/>
                <a:sym typeface="+mn-ea"/>
              </a:rPr>
              <a:t>   </a:t>
            </a:r>
            <a:r>
              <a:rPr lang="zh-CN" altLang="en-US" sz="2400" b="1" dirty="0">
                <a:solidFill>
                  <a:schemeClr val="bg1"/>
                </a:solidFill>
                <a:latin typeface="微软雅黑" panose="020B0503020204020204" charset="-122"/>
                <a:ea typeface="微软雅黑" panose="020B0503020204020204" charset="-122"/>
                <a:sym typeface="+mn-ea"/>
              </a:rPr>
              <a:t>衔接和连贯</a:t>
            </a:r>
            <a:endParaRPr lang="zh-CN" altLang="en-US" sz="2400" b="1" dirty="0">
              <a:solidFill>
                <a:schemeClr val="bg1"/>
              </a:solidFill>
              <a:latin typeface="微软雅黑" panose="020B0503020204020204" charset="-122"/>
              <a:ea typeface="微软雅黑" panose="020B0503020204020204" charset="-122"/>
              <a:sym typeface="+mn-ea"/>
            </a:endParaRPr>
          </a:p>
        </p:txBody>
      </p:sp>
      <p:sp>
        <p:nvSpPr>
          <p:cNvPr id="9" name="矩形 8"/>
          <p:cNvSpPr/>
          <p:nvPr>
            <p:custDataLst>
              <p:tags r:id="rId1"/>
            </p:custDataLst>
          </p:nvPr>
        </p:nvSpPr>
        <p:spPr>
          <a:xfrm>
            <a:off x="3458845" y="3111500"/>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空间顺序</a:t>
            </a:r>
            <a:endPar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11" name="矩形 10"/>
          <p:cNvSpPr/>
          <p:nvPr>
            <p:custDataLst>
              <p:tags r:id="rId2"/>
            </p:custDataLst>
          </p:nvPr>
        </p:nvSpPr>
        <p:spPr>
          <a:xfrm>
            <a:off x="3458845" y="4365625"/>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意识流动顺序</a:t>
            </a:r>
            <a:endParaRPr lang="zh-CN" altLang="en-US" sz="2000"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12" name="矩形 11"/>
          <p:cNvSpPr/>
          <p:nvPr>
            <p:custDataLst>
              <p:tags r:id="rId3"/>
            </p:custDataLst>
          </p:nvPr>
        </p:nvSpPr>
        <p:spPr>
          <a:xfrm>
            <a:off x="3458845" y="5541645"/>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场景氛围</a:t>
            </a:r>
            <a:endParaRPr lang="zh-CN" altLang="en-US" sz="2000"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13" name="文本框 12"/>
          <p:cNvSpPr txBox="1"/>
          <p:nvPr>
            <p:custDataLst>
              <p:tags r:id="rId4"/>
            </p:custDataLst>
          </p:nvPr>
        </p:nvSpPr>
        <p:spPr>
          <a:xfrm>
            <a:off x="6520815" y="214185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时间快慢</a:t>
            </a:r>
            <a:r>
              <a:rPr lang="en-US" altLang="zh-CN" sz="2400" dirty="0">
                <a:solidFill>
                  <a:srgbClr val="0168FF"/>
                </a:solidFill>
                <a:latin typeface="微软雅黑" panose="020B0503020204020204" charset="-122"/>
                <a:ea typeface="微软雅黑" panose="020B0503020204020204" charset="-122"/>
                <a:cs typeface="微软雅黑" panose="020B0503020204020204" charset="-122"/>
              </a:rPr>
              <a:t>/</a:t>
            </a:r>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时间先后</a:t>
            </a:r>
            <a:endParaRPr lang="zh-CN" altLang="en-US" sz="2400" dirty="0">
              <a:solidFill>
                <a:srgbClr val="0168FF"/>
              </a:solidFill>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custDataLst>
              <p:tags r:id="rId5"/>
            </p:custDataLst>
          </p:nvPr>
        </p:nvSpPr>
        <p:spPr>
          <a:xfrm>
            <a:off x="6520814" y="3227705"/>
            <a:ext cx="4223385"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Times New Roman" panose="02020603050405020304" pitchFamily="18" charset="0"/>
              </a:rPr>
              <a:t>从一个地方转移到另一个地方</a:t>
            </a:r>
            <a:endParaRPr lang="zh-CN" altLang="en-US" sz="2600" dirty="0">
              <a:solidFill>
                <a:schemeClr val="bg1"/>
              </a:solidFill>
              <a:latin typeface="Times New Roman" panose="02020603050405020304" pitchFamily="18" charset="0"/>
              <a:cs typeface="Times New Roman" panose="02020603050405020304" pitchFamily="18" charset="0"/>
            </a:endParaRPr>
          </a:p>
        </p:txBody>
      </p:sp>
      <p:sp>
        <p:nvSpPr>
          <p:cNvPr id="15" name="文本框 14"/>
          <p:cNvSpPr txBox="1"/>
          <p:nvPr>
            <p:custDataLst>
              <p:tags r:id="rId6"/>
            </p:custDataLst>
          </p:nvPr>
        </p:nvSpPr>
        <p:spPr>
          <a:xfrm>
            <a:off x="6520815" y="448246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思维活动推动故事发展</a:t>
            </a:r>
            <a:endParaRPr lang="zh-CN" altLang="en-US" sz="2600" dirty="0">
              <a:solidFill>
                <a:schemeClr val="bg1"/>
              </a:solidFill>
              <a:latin typeface="Times New Roman" panose="02020603050405020304" pitchFamily="18" charset="0"/>
              <a:cs typeface="Times New Roman" panose="02020603050405020304" pitchFamily="18" charset="0"/>
            </a:endParaRPr>
          </a:p>
        </p:txBody>
      </p:sp>
      <p:sp>
        <p:nvSpPr>
          <p:cNvPr id="16" name="文本框 15"/>
          <p:cNvSpPr txBox="1"/>
          <p:nvPr>
            <p:custDataLst>
              <p:tags r:id="rId7"/>
            </p:custDataLst>
          </p:nvPr>
        </p:nvSpPr>
        <p:spPr>
          <a:xfrm>
            <a:off x="6520814" y="5681345"/>
            <a:ext cx="5277895"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人群的反应（或欢呼或喝彩或沉默</a:t>
            </a:r>
            <a:r>
              <a:rPr lang="en-US" altLang="zh-CN" sz="2400" dirty="0">
                <a:solidFill>
                  <a:srgbClr val="0168FF"/>
                </a:solidFill>
                <a:latin typeface="微软雅黑" panose="020B0503020204020204" charset="-122"/>
                <a:ea typeface="微软雅黑" panose="020B0503020204020204" charset="-122"/>
                <a:cs typeface="微软雅黑" panose="020B0503020204020204" charset="-122"/>
              </a:rPr>
              <a:t>…</a:t>
            </a:r>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a:t>
            </a:r>
            <a:endParaRPr lang="zh-CN" sz="2600" dirty="0">
              <a:solidFill>
                <a:schemeClr val="bg1"/>
              </a:solidFill>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8">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图片 1" descr="51miz-P236224-SUWFYRJ5-1920x1397"/>
          <p:cNvPicPr>
            <a:picLocks noChangeAspect="1"/>
          </p:cNvPicPr>
          <p:nvPr>
            <p:custDataLst>
              <p:tags r:id="rId1"/>
            </p:custDataLst>
          </p:nvPr>
        </p:nvPicPr>
        <p:blipFill>
          <a:blip r:embed="rId2"/>
          <a:stretch>
            <a:fillRect/>
          </a:stretch>
        </p:blipFill>
        <p:spPr>
          <a:xfrm>
            <a:off x="0" y="-64770"/>
            <a:ext cx="12191365" cy="7651115"/>
          </a:xfrm>
          <a:prstGeom prst="rect">
            <a:avLst/>
          </a:prstGeom>
        </p:spPr>
      </p:pic>
      <p:sp>
        <p:nvSpPr>
          <p:cNvPr id="3" name="矩形 2"/>
          <p:cNvSpPr/>
          <p:nvPr/>
        </p:nvSpPr>
        <p:spPr>
          <a:xfrm>
            <a:off x="-424815" y="-81280"/>
            <a:ext cx="12501245" cy="7683500"/>
          </a:xfrm>
          <a:prstGeom prst="rect">
            <a:avLst/>
          </a:prstGeom>
          <a:solidFill>
            <a:schemeClr val="accent6">
              <a:lumMod val="60000"/>
              <a:lumOff val="4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3"/>
            </p:custDataLst>
          </p:nvPr>
        </p:nvSpPr>
        <p:spPr>
          <a:xfrm>
            <a:off x="5112385" y="1201420"/>
            <a:ext cx="6158865" cy="101566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altLang="zh-CN" sz="6000" b="1" u="sng" dirty="0">
                <a:solidFill>
                  <a:srgbClr val="FFC000"/>
                </a:solidFill>
                <a:latin typeface="Arial Rounded MT Bold" panose="020F0704030504030204" pitchFamily="34" charset="0"/>
                <a:sym typeface="阿里巴巴普惠体" panose="00020600040101010101" pitchFamily="18" charset="-122"/>
              </a:rPr>
              <a:t>Thank you</a:t>
            </a:r>
            <a:endParaRPr lang="en-US" altLang="zh-CN" sz="6000" b="1" u="sng" dirty="0">
              <a:solidFill>
                <a:srgbClr val="FFC000"/>
              </a:solidFill>
              <a:latin typeface="Arial Rounded MT Bold" panose="020F0704030504030204" pitchFamily="34" charset="0"/>
              <a:sym typeface="阿里巴巴普惠体" panose="00020600040101010101" pitchFamily="18" charset="-122"/>
            </a:endParaRPr>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288244" y="419573"/>
            <a:ext cx="7217456" cy="926086"/>
          </a:xfrm>
          <a:prstGeom prst="rect">
            <a:avLst/>
          </a:prstGeom>
          <a:noFill/>
          <a:ln>
            <a:noFill/>
          </a:ln>
        </p:spPr>
        <p:txBody>
          <a:bodyPr vert="horz" wrap="square" lIns="45720" tIns="22860" rIns="45720" bIns="22860" numCol="1" anchor="t" anchorCtr="0" compatLnSpc="1"/>
          <a:lstStyle/>
          <a:p>
            <a:pPr latinLnBrk="0"/>
            <a:r>
              <a:rPr lang="en-US" altLang="zh-CN" sz="4000" b="1" i="1" dirty="0">
                <a:solidFill>
                  <a:srgbClr val="FFC000"/>
                </a:solidFill>
                <a:latin typeface="Arial Rounded MT Bold" panose="020F0704030504030204" pitchFamily="34" charset="0"/>
              </a:rPr>
              <a:t>About coherence and logic:</a:t>
            </a:r>
            <a:endParaRPr lang="en-US" altLang="zh-CN" sz="4000" b="1" i="1" dirty="0">
              <a:solidFill>
                <a:srgbClr val="FFC000"/>
              </a:solidFill>
              <a:latin typeface="Arial Rounded MT Bold" panose="020F0704030504030204" pitchFamily="34" charset="0"/>
            </a:endParaRPr>
          </a:p>
          <a:p>
            <a:pPr latinLnBrk="0"/>
            <a:r>
              <a:rPr lang="zh-CN" altLang="en-US" sz="2800" b="1" i="1" dirty="0">
                <a:solidFill>
                  <a:srgbClr val="FFC000"/>
                </a:solidFill>
                <a:latin typeface="Arial Rounded MT Bold" panose="020F0704030504030204" pitchFamily="34" charset="0"/>
              </a:rPr>
              <a:t>记叙体的顺序性：结构紧凑；一气呵成</a:t>
            </a:r>
            <a:endParaRPr lang="en-US" altLang="zh-CN" sz="2800" b="1" i="1" dirty="0">
              <a:solidFill>
                <a:srgbClr val="FFC000"/>
              </a:solidFill>
              <a:latin typeface="Arial Rounded MT Bold" panose="020F0704030504030204" pitchFamily="34" charset="0"/>
            </a:endParaRPr>
          </a:p>
        </p:txBody>
      </p:sp>
      <p:grpSp>
        <p:nvGrpSpPr>
          <p:cNvPr id="3" name="组合 2"/>
          <p:cNvGrpSpPr/>
          <p:nvPr/>
        </p:nvGrpSpPr>
        <p:grpSpPr>
          <a:xfrm>
            <a:off x="4091113" y="3337764"/>
            <a:ext cx="2073227" cy="1884316"/>
            <a:chOff x="3550636" y="2072220"/>
            <a:chExt cx="1554920" cy="1413237"/>
          </a:xfrm>
        </p:grpSpPr>
        <p:sp>
          <p:nvSpPr>
            <p:cNvPr id="4" name="MH_Other_1"/>
            <p:cNvSpPr/>
            <p:nvPr/>
          </p:nvSpPr>
          <p:spPr bwMode="auto">
            <a:xfrm>
              <a:off x="4927373" y="2778838"/>
              <a:ext cx="111175" cy="253658"/>
            </a:xfrm>
            <a:custGeom>
              <a:avLst/>
              <a:gdLst>
                <a:gd name="T0" fmla="*/ 2147483646 w 138"/>
                <a:gd name="T1" fmla="*/ 2147483646 h 317"/>
                <a:gd name="T2" fmla="*/ 2147483646 w 138"/>
                <a:gd name="T3" fmla="*/ 2147483646 h 317"/>
                <a:gd name="T4" fmla="*/ 2147483646 w 138"/>
                <a:gd name="T5" fmla="*/ 2147483646 h 317"/>
                <a:gd name="T6" fmla="*/ 2147483646 w 138"/>
                <a:gd name="T7" fmla="*/ 2147483646 h 317"/>
                <a:gd name="T8" fmla="*/ 2147483646 w 138"/>
                <a:gd name="T9" fmla="*/ 2147483646 h 317"/>
                <a:gd name="T10" fmla="*/ 2147483646 w 138"/>
                <a:gd name="T11" fmla="*/ 2147483646 h 317"/>
                <a:gd name="T12" fmla="*/ 2147483646 w 138"/>
                <a:gd name="T13" fmla="*/ 2147483646 h 317"/>
                <a:gd name="T14" fmla="*/ 2147483646 w 138"/>
                <a:gd name="T15" fmla="*/ 2147483646 h 317"/>
                <a:gd name="T16" fmla="*/ 2147483646 w 138"/>
                <a:gd name="T17" fmla="*/ 0 h 317"/>
                <a:gd name="T18" fmla="*/ 2147483646 w 138"/>
                <a:gd name="T19" fmla="*/ 0 h 317"/>
                <a:gd name="T20" fmla="*/ 2147483646 w 138"/>
                <a:gd name="T21" fmla="*/ 0 h 317"/>
                <a:gd name="T22" fmla="*/ 2147483646 w 138"/>
                <a:gd name="T23" fmla="*/ 0 h 317"/>
                <a:gd name="T24" fmla="*/ 2147483646 w 138"/>
                <a:gd name="T25" fmla="*/ 0 h 317"/>
                <a:gd name="T26" fmla="*/ 2147483646 w 138"/>
                <a:gd name="T27" fmla="*/ 0 h 317"/>
                <a:gd name="T28" fmla="*/ 2147483646 w 138"/>
                <a:gd name="T29" fmla="*/ 0 h 317"/>
                <a:gd name="T30" fmla="*/ 2147483646 w 138"/>
                <a:gd name="T31" fmla="*/ 0 h 317"/>
                <a:gd name="T32" fmla="*/ 2147483646 w 138"/>
                <a:gd name="T33" fmla="*/ 0 h 317"/>
                <a:gd name="T34" fmla="*/ 2147483646 w 138"/>
                <a:gd name="T35" fmla="*/ 0 h 317"/>
                <a:gd name="T36" fmla="*/ 2147483646 w 138"/>
                <a:gd name="T37" fmla="*/ 0 h 317"/>
                <a:gd name="T38" fmla="*/ 2147483646 w 138"/>
                <a:gd name="T39" fmla="*/ 2147483646 h 317"/>
                <a:gd name="T40" fmla="*/ 2147483646 w 138"/>
                <a:gd name="T41" fmla="*/ 2147483646 h 317"/>
                <a:gd name="T42" fmla="*/ 2147483646 w 138"/>
                <a:gd name="T43" fmla="*/ 2147483646 h 317"/>
                <a:gd name="T44" fmla="*/ 2147483646 w 138"/>
                <a:gd name="T45" fmla="*/ 2147483646 h 317"/>
                <a:gd name="T46" fmla="*/ 2147483646 w 138"/>
                <a:gd name="T47" fmla="*/ 2147483646 h 317"/>
                <a:gd name="T48" fmla="*/ 2147483646 w 138"/>
                <a:gd name="T49" fmla="*/ 2147483646 h 317"/>
                <a:gd name="T50" fmla="*/ 2147483646 w 138"/>
                <a:gd name="T51" fmla="*/ 2147483646 h 317"/>
                <a:gd name="T52" fmla="*/ 2147483646 w 138"/>
                <a:gd name="T53" fmla="*/ 2147483646 h 317"/>
                <a:gd name="T54" fmla="*/ 2147483646 w 138"/>
                <a:gd name="T55" fmla="*/ 2147483646 h 317"/>
                <a:gd name="T56" fmla="*/ 2147483646 w 138"/>
                <a:gd name="T57" fmla="*/ 2147483646 h 317"/>
                <a:gd name="T58" fmla="*/ 2147483646 w 138"/>
                <a:gd name="T59" fmla="*/ 2147483646 h 317"/>
                <a:gd name="T60" fmla="*/ 2147483646 w 138"/>
                <a:gd name="T61" fmla="*/ 2147483646 h 317"/>
                <a:gd name="T62" fmla="*/ 0 w 138"/>
                <a:gd name="T63" fmla="*/ 2147483646 h 317"/>
                <a:gd name="T64" fmla="*/ 592366478 w 138"/>
                <a:gd name="T65" fmla="*/ 2147483646 h 317"/>
                <a:gd name="T66" fmla="*/ 2147483646 w 138"/>
                <a:gd name="T67" fmla="*/ 2147483646 h 317"/>
                <a:gd name="T68" fmla="*/ 2147483646 w 138"/>
                <a:gd name="T69" fmla="*/ 2147483646 h 317"/>
                <a:gd name="T70" fmla="*/ 2147483646 w 138"/>
                <a:gd name="T71" fmla="*/ 2147483646 h 317"/>
                <a:gd name="T72" fmla="*/ 2147483646 w 138"/>
                <a:gd name="T73" fmla="*/ 2147483646 h 317"/>
                <a:gd name="T74" fmla="*/ 2147483646 w 138"/>
                <a:gd name="T75" fmla="*/ 2147483646 h 317"/>
                <a:gd name="T76" fmla="*/ 2147483646 w 138"/>
                <a:gd name="T77" fmla="*/ 2147483646 h 317"/>
                <a:gd name="T78" fmla="*/ 2147483646 w 138"/>
                <a:gd name="T79" fmla="*/ 2147483646 h 317"/>
                <a:gd name="T80" fmla="*/ 2147483646 w 138"/>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317">
                  <a:moveTo>
                    <a:pt x="89" y="276"/>
                  </a:moveTo>
                  <a:cubicBezTo>
                    <a:pt x="99" y="261"/>
                    <a:pt x="104" y="244"/>
                    <a:pt x="104" y="226"/>
                  </a:cubicBezTo>
                  <a:cubicBezTo>
                    <a:pt x="103" y="226"/>
                    <a:pt x="103" y="226"/>
                    <a:pt x="103" y="226"/>
                  </a:cubicBezTo>
                  <a:cubicBezTo>
                    <a:pt x="113" y="210"/>
                    <a:pt x="117" y="191"/>
                    <a:pt x="116" y="172"/>
                  </a:cubicBezTo>
                  <a:cubicBezTo>
                    <a:pt x="124" y="156"/>
                    <a:pt x="128" y="138"/>
                    <a:pt x="125" y="119"/>
                  </a:cubicBezTo>
                  <a:cubicBezTo>
                    <a:pt x="132" y="102"/>
                    <a:pt x="134" y="84"/>
                    <a:pt x="130" y="66"/>
                  </a:cubicBezTo>
                  <a:cubicBezTo>
                    <a:pt x="137" y="49"/>
                    <a:pt x="138" y="30"/>
                    <a:pt x="133" y="12"/>
                  </a:cubicBezTo>
                  <a:cubicBezTo>
                    <a:pt x="132" y="12"/>
                    <a:pt x="132" y="12"/>
                    <a:pt x="132" y="12"/>
                  </a:cubicBezTo>
                  <a:cubicBezTo>
                    <a:pt x="134" y="8"/>
                    <a:pt x="134" y="4"/>
                    <a:pt x="135" y="0"/>
                  </a:cubicBezTo>
                  <a:cubicBezTo>
                    <a:pt x="135" y="0"/>
                    <a:pt x="135" y="0"/>
                    <a:pt x="135" y="0"/>
                  </a:cubicBezTo>
                  <a:cubicBezTo>
                    <a:pt x="134" y="0"/>
                    <a:pt x="134" y="0"/>
                    <a:pt x="134" y="0"/>
                  </a:cubicBezTo>
                  <a:cubicBezTo>
                    <a:pt x="111" y="0"/>
                    <a:pt x="111" y="0"/>
                    <a:pt x="111" y="0"/>
                  </a:cubicBezTo>
                  <a:cubicBezTo>
                    <a:pt x="109" y="0"/>
                    <a:pt x="109" y="0"/>
                    <a:pt x="109" y="0"/>
                  </a:cubicBezTo>
                  <a:cubicBezTo>
                    <a:pt x="75" y="0"/>
                    <a:pt x="75" y="0"/>
                    <a:pt x="75" y="0"/>
                  </a:cubicBezTo>
                  <a:cubicBezTo>
                    <a:pt x="74" y="0"/>
                    <a:pt x="74" y="0"/>
                    <a:pt x="74" y="0"/>
                  </a:cubicBezTo>
                  <a:cubicBezTo>
                    <a:pt x="54" y="0"/>
                    <a:pt x="54" y="0"/>
                    <a:pt x="54" y="0"/>
                  </a:cubicBezTo>
                  <a:cubicBezTo>
                    <a:pt x="54" y="0"/>
                    <a:pt x="54" y="0"/>
                    <a:pt x="54" y="0"/>
                  </a:cubicBezTo>
                  <a:cubicBezTo>
                    <a:pt x="53" y="0"/>
                    <a:pt x="53" y="0"/>
                    <a:pt x="53" y="0"/>
                  </a:cubicBezTo>
                  <a:cubicBezTo>
                    <a:pt x="53" y="0"/>
                    <a:pt x="53" y="0"/>
                    <a:pt x="53" y="0"/>
                  </a:cubicBezTo>
                  <a:cubicBezTo>
                    <a:pt x="53" y="2"/>
                    <a:pt x="53" y="4"/>
                    <a:pt x="53" y="7"/>
                  </a:cubicBezTo>
                  <a:cubicBezTo>
                    <a:pt x="53" y="14"/>
                    <a:pt x="54" y="24"/>
                    <a:pt x="56" y="32"/>
                  </a:cubicBezTo>
                  <a:cubicBezTo>
                    <a:pt x="53" y="40"/>
                    <a:pt x="51" y="48"/>
                    <a:pt x="51" y="56"/>
                  </a:cubicBezTo>
                  <a:cubicBezTo>
                    <a:pt x="50" y="64"/>
                    <a:pt x="51" y="73"/>
                    <a:pt x="53" y="82"/>
                  </a:cubicBezTo>
                  <a:cubicBezTo>
                    <a:pt x="49" y="89"/>
                    <a:pt x="47" y="97"/>
                    <a:pt x="46" y="106"/>
                  </a:cubicBezTo>
                  <a:cubicBezTo>
                    <a:pt x="45" y="113"/>
                    <a:pt x="45" y="122"/>
                    <a:pt x="46" y="130"/>
                  </a:cubicBezTo>
                  <a:cubicBezTo>
                    <a:pt x="42" y="137"/>
                    <a:pt x="40" y="145"/>
                    <a:pt x="38" y="153"/>
                  </a:cubicBezTo>
                  <a:cubicBezTo>
                    <a:pt x="37" y="160"/>
                    <a:pt x="36" y="170"/>
                    <a:pt x="37" y="178"/>
                  </a:cubicBezTo>
                  <a:cubicBezTo>
                    <a:pt x="32" y="186"/>
                    <a:pt x="29" y="193"/>
                    <a:pt x="27" y="201"/>
                  </a:cubicBezTo>
                  <a:cubicBezTo>
                    <a:pt x="25" y="209"/>
                    <a:pt x="24" y="218"/>
                    <a:pt x="24" y="226"/>
                  </a:cubicBezTo>
                  <a:cubicBezTo>
                    <a:pt x="19" y="233"/>
                    <a:pt x="16" y="241"/>
                    <a:pt x="13" y="249"/>
                  </a:cubicBezTo>
                  <a:cubicBezTo>
                    <a:pt x="11" y="256"/>
                    <a:pt x="9" y="264"/>
                    <a:pt x="9" y="273"/>
                  </a:cubicBezTo>
                  <a:cubicBezTo>
                    <a:pt x="5" y="278"/>
                    <a:pt x="2" y="282"/>
                    <a:pt x="0" y="288"/>
                  </a:cubicBezTo>
                  <a:cubicBezTo>
                    <a:pt x="1" y="288"/>
                    <a:pt x="1" y="288"/>
                    <a:pt x="1" y="288"/>
                  </a:cubicBezTo>
                  <a:cubicBezTo>
                    <a:pt x="19" y="295"/>
                    <a:pt x="19" y="295"/>
                    <a:pt x="19" y="295"/>
                  </a:cubicBezTo>
                  <a:cubicBezTo>
                    <a:pt x="20" y="296"/>
                    <a:pt x="20" y="296"/>
                    <a:pt x="20" y="296"/>
                  </a:cubicBezTo>
                  <a:cubicBezTo>
                    <a:pt x="52" y="308"/>
                    <a:pt x="52" y="308"/>
                    <a:pt x="52" y="308"/>
                  </a:cubicBezTo>
                  <a:cubicBezTo>
                    <a:pt x="54" y="309"/>
                    <a:pt x="54" y="309"/>
                    <a:pt x="54" y="309"/>
                  </a:cubicBezTo>
                  <a:cubicBezTo>
                    <a:pt x="75" y="317"/>
                    <a:pt x="75" y="317"/>
                    <a:pt x="75" y="317"/>
                  </a:cubicBezTo>
                  <a:cubicBezTo>
                    <a:pt x="76" y="317"/>
                    <a:pt x="76" y="317"/>
                    <a:pt x="76" y="317"/>
                  </a:cubicBezTo>
                  <a:cubicBezTo>
                    <a:pt x="76" y="317"/>
                    <a:pt x="76" y="317"/>
                    <a:pt x="76" y="317"/>
                  </a:cubicBezTo>
                  <a:cubicBezTo>
                    <a:pt x="84" y="305"/>
                    <a:pt x="88" y="291"/>
                    <a:pt x="89" y="27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 name="MH_Other_2"/>
            <p:cNvSpPr/>
            <p:nvPr/>
          </p:nvSpPr>
          <p:spPr bwMode="auto">
            <a:xfrm>
              <a:off x="4933464" y="2830174"/>
              <a:ext cx="102036" cy="166086"/>
            </a:xfrm>
            <a:custGeom>
              <a:avLst/>
              <a:gdLst>
                <a:gd name="T0" fmla="*/ 2147483646 w 126"/>
                <a:gd name="T1" fmla="*/ 2147483646 h 208"/>
                <a:gd name="T2" fmla="*/ 2147483646 w 126"/>
                <a:gd name="T3" fmla="*/ 2147483646 h 208"/>
                <a:gd name="T4" fmla="*/ 2147483646 w 126"/>
                <a:gd name="T5" fmla="*/ 2147483646 h 208"/>
                <a:gd name="T6" fmla="*/ 2147483646 w 126"/>
                <a:gd name="T7" fmla="*/ 2147483646 h 208"/>
                <a:gd name="T8" fmla="*/ 0 w 126"/>
                <a:gd name="T9" fmla="*/ 2147483646 h 208"/>
                <a:gd name="T10" fmla="*/ 599277274 w 126"/>
                <a:gd name="T11" fmla="*/ 2147483646 h 208"/>
                <a:gd name="T12" fmla="*/ 2147483646 w 126"/>
                <a:gd name="T13" fmla="*/ 2147483646 h 208"/>
                <a:gd name="T14" fmla="*/ 2147483646 w 126"/>
                <a:gd name="T15" fmla="*/ 2147483646 h 208"/>
                <a:gd name="T16" fmla="*/ 2147483646 w 126"/>
                <a:gd name="T17" fmla="*/ 2147483646 h 208"/>
                <a:gd name="T18" fmla="*/ 2147483646 w 126"/>
                <a:gd name="T19" fmla="*/ 2147483646 h 208"/>
                <a:gd name="T20" fmla="*/ 2147483646 w 126"/>
                <a:gd name="T21" fmla="*/ 2147483646 h 208"/>
                <a:gd name="T22" fmla="*/ 2147483646 w 126"/>
                <a:gd name="T23" fmla="*/ 2147483646 h 208"/>
                <a:gd name="T24" fmla="*/ 2147483646 w 126"/>
                <a:gd name="T25" fmla="*/ 2147483646 h 208"/>
                <a:gd name="T26" fmla="*/ 2147483646 w 126"/>
                <a:gd name="T27" fmla="*/ 0 h 208"/>
                <a:gd name="T28" fmla="*/ 2147483646 w 126"/>
                <a:gd name="T29" fmla="*/ 1185529125 h 208"/>
                <a:gd name="T30" fmla="*/ 2147483646 w 126"/>
                <a:gd name="T31" fmla="*/ 2147483646 h 2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6" h="208">
                  <a:moveTo>
                    <a:pt x="98" y="78"/>
                  </a:moveTo>
                  <a:cubicBezTo>
                    <a:pt x="77" y="102"/>
                    <a:pt x="67" y="111"/>
                    <a:pt x="67" y="111"/>
                  </a:cubicBezTo>
                  <a:cubicBezTo>
                    <a:pt x="67" y="111"/>
                    <a:pt x="57" y="120"/>
                    <a:pt x="34" y="141"/>
                  </a:cubicBezTo>
                  <a:cubicBezTo>
                    <a:pt x="19" y="154"/>
                    <a:pt x="9" y="168"/>
                    <a:pt x="4" y="184"/>
                  </a:cubicBezTo>
                  <a:cubicBezTo>
                    <a:pt x="2" y="191"/>
                    <a:pt x="0" y="199"/>
                    <a:pt x="0" y="208"/>
                  </a:cubicBezTo>
                  <a:cubicBezTo>
                    <a:pt x="1" y="206"/>
                    <a:pt x="1" y="206"/>
                    <a:pt x="1" y="206"/>
                  </a:cubicBezTo>
                  <a:cubicBezTo>
                    <a:pt x="3" y="180"/>
                    <a:pt x="13" y="161"/>
                    <a:pt x="35" y="142"/>
                  </a:cubicBezTo>
                  <a:cubicBezTo>
                    <a:pt x="58" y="121"/>
                    <a:pt x="67" y="112"/>
                    <a:pt x="68" y="112"/>
                  </a:cubicBezTo>
                  <a:cubicBezTo>
                    <a:pt x="68" y="112"/>
                    <a:pt x="78" y="103"/>
                    <a:pt x="99" y="79"/>
                  </a:cubicBezTo>
                  <a:cubicBezTo>
                    <a:pt x="106" y="72"/>
                    <a:pt x="111" y="64"/>
                    <a:pt x="115" y="56"/>
                  </a:cubicBezTo>
                  <a:cubicBezTo>
                    <a:pt x="115" y="54"/>
                    <a:pt x="115" y="54"/>
                    <a:pt x="115" y="54"/>
                  </a:cubicBezTo>
                  <a:cubicBezTo>
                    <a:pt x="116" y="54"/>
                    <a:pt x="116" y="54"/>
                    <a:pt x="116" y="54"/>
                  </a:cubicBezTo>
                  <a:cubicBezTo>
                    <a:pt x="116" y="54"/>
                    <a:pt x="116" y="54"/>
                    <a:pt x="116" y="54"/>
                  </a:cubicBezTo>
                  <a:cubicBezTo>
                    <a:pt x="123" y="37"/>
                    <a:pt x="125" y="19"/>
                    <a:pt x="121" y="0"/>
                  </a:cubicBezTo>
                  <a:cubicBezTo>
                    <a:pt x="120" y="2"/>
                    <a:pt x="120" y="2"/>
                    <a:pt x="120" y="2"/>
                  </a:cubicBezTo>
                  <a:cubicBezTo>
                    <a:pt x="126" y="30"/>
                    <a:pt x="119" y="56"/>
                    <a:pt x="98"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6" name="MH_Other_3"/>
            <p:cNvSpPr/>
            <p:nvPr/>
          </p:nvSpPr>
          <p:spPr bwMode="auto">
            <a:xfrm>
              <a:off x="4927372" y="2873962"/>
              <a:ext cx="103559" cy="134378"/>
            </a:xfrm>
            <a:custGeom>
              <a:avLst/>
              <a:gdLst>
                <a:gd name="T0" fmla="*/ 0 w 128"/>
                <a:gd name="T1" fmla="*/ 2147483646 h 169"/>
                <a:gd name="T2" fmla="*/ 598877082 w 128"/>
                <a:gd name="T3" fmla="*/ 2147483646 h 169"/>
                <a:gd name="T4" fmla="*/ 2147483646 w 128"/>
                <a:gd name="T5" fmla="*/ 2147483646 h 169"/>
                <a:gd name="T6" fmla="*/ 2147483646 w 128"/>
                <a:gd name="T7" fmla="*/ 2147483646 h 169"/>
                <a:gd name="T8" fmla="*/ 2147483646 w 128"/>
                <a:gd name="T9" fmla="*/ 2147483646 h 169"/>
                <a:gd name="T10" fmla="*/ 2147483646 w 128"/>
                <a:gd name="T11" fmla="*/ 2147483646 h 169"/>
                <a:gd name="T12" fmla="*/ 2147483646 w 128"/>
                <a:gd name="T13" fmla="*/ 2147483646 h 169"/>
                <a:gd name="T14" fmla="*/ 2147483646 w 128"/>
                <a:gd name="T15" fmla="*/ 2147483646 h 169"/>
                <a:gd name="T16" fmla="*/ 2147483646 w 128"/>
                <a:gd name="T17" fmla="*/ 0 h 169"/>
                <a:gd name="T18" fmla="*/ 2147483646 w 128"/>
                <a:gd name="T19" fmla="*/ 1176292025 h 169"/>
                <a:gd name="T20" fmla="*/ 2147483646 w 128"/>
                <a:gd name="T21" fmla="*/ 2147483646 h 169"/>
                <a:gd name="T22" fmla="*/ 2147483646 w 128"/>
                <a:gd name="T23" fmla="*/ 2147483646 h 169"/>
                <a:gd name="T24" fmla="*/ 2147483646 w 128"/>
                <a:gd name="T25" fmla="*/ 2147483646 h 169"/>
                <a:gd name="T26" fmla="*/ 2147483646 w 128"/>
                <a:gd name="T27" fmla="*/ 2147483646 h 169"/>
                <a:gd name="T28" fmla="*/ 2147483646 w 128"/>
                <a:gd name="T29" fmla="*/ 2147483646 h 169"/>
                <a:gd name="T30" fmla="*/ 2147483646 w 128"/>
                <a:gd name="T31" fmla="*/ 2147483646 h 169"/>
                <a:gd name="T32" fmla="*/ 2147483646 w 128"/>
                <a:gd name="T33" fmla="*/ 2147483646 h 169"/>
                <a:gd name="T34" fmla="*/ 0 w 128"/>
                <a:gd name="T35" fmla="*/ 2147483646 h 1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8" h="169">
                  <a:moveTo>
                    <a:pt x="0" y="169"/>
                  </a:moveTo>
                  <a:cubicBezTo>
                    <a:pt x="1" y="169"/>
                    <a:pt x="1" y="169"/>
                    <a:pt x="1" y="169"/>
                  </a:cubicBezTo>
                  <a:cubicBezTo>
                    <a:pt x="7" y="156"/>
                    <a:pt x="16" y="145"/>
                    <a:pt x="30" y="134"/>
                  </a:cubicBezTo>
                  <a:cubicBezTo>
                    <a:pt x="54" y="115"/>
                    <a:pt x="64" y="107"/>
                    <a:pt x="65" y="107"/>
                  </a:cubicBezTo>
                  <a:cubicBezTo>
                    <a:pt x="65" y="106"/>
                    <a:pt x="75" y="99"/>
                    <a:pt x="98" y="76"/>
                  </a:cubicBezTo>
                  <a:cubicBezTo>
                    <a:pt x="105" y="69"/>
                    <a:pt x="110" y="62"/>
                    <a:pt x="115" y="55"/>
                  </a:cubicBezTo>
                  <a:cubicBezTo>
                    <a:pt x="115" y="54"/>
                    <a:pt x="115" y="54"/>
                    <a:pt x="115" y="54"/>
                  </a:cubicBezTo>
                  <a:cubicBezTo>
                    <a:pt x="115" y="54"/>
                    <a:pt x="115" y="54"/>
                    <a:pt x="115" y="54"/>
                  </a:cubicBezTo>
                  <a:cubicBezTo>
                    <a:pt x="124" y="37"/>
                    <a:pt x="128" y="19"/>
                    <a:pt x="125" y="0"/>
                  </a:cubicBezTo>
                  <a:cubicBezTo>
                    <a:pt x="124" y="2"/>
                    <a:pt x="124" y="2"/>
                    <a:pt x="124" y="2"/>
                  </a:cubicBezTo>
                  <a:cubicBezTo>
                    <a:pt x="127" y="30"/>
                    <a:pt x="118" y="54"/>
                    <a:pt x="97" y="75"/>
                  </a:cubicBezTo>
                  <a:cubicBezTo>
                    <a:pt x="74" y="98"/>
                    <a:pt x="64" y="105"/>
                    <a:pt x="64" y="106"/>
                  </a:cubicBezTo>
                  <a:cubicBezTo>
                    <a:pt x="64" y="106"/>
                    <a:pt x="53" y="114"/>
                    <a:pt x="29" y="133"/>
                  </a:cubicBezTo>
                  <a:cubicBezTo>
                    <a:pt x="22" y="139"/>
                    <a:pt x="15" y="145"/>
                    <a:pt x="10" y="152"/>
                  </a:cubicBezTo>
                  <a:cubicBezTo>
                    <a:pt x="10" y="154"/>
                    <a:pt x="10" y="154"/>
                    <a:pt x="10" y="154"/>
                  </a:cubicBezTo>
                  <a:cubicBezTo>
                    <a:pt x="9" y="154"/>
                    <a:pt x="9" y="154"/>
                    <a:pt x="9" y="154"/>
                  </a:cubicBezTo>
                  <a:cubicBezTo>
                    <a:pt x="9" y="154"/>
                    <a:pt x="9" y="154"/>
                    <a:pt x="9" y="154"/>
                  </a:cubicBezTo>
                  <a:cubicBezTo>
                    <a:pt x="5" y="159"/>
                    <a:pt x="2" y="163"/>
                    <a:pt x="0" y="1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 name="MH_Other_4"/>
            <p:cNvSpPr/>
            <p:nvPr/>
          </p:nvSpPr>
          <p:spPr bwMode="auto">
            <a:xfrm>
              <a:off x="4933464" y="2994750"/>
              <a:ext cx="1523" cy="1509"/>
            </a:xfrm>
            <a:custGeom>
              <a:avLst/>
              <a:gdLst>
                <a:gd name="T0" fmla="*/ 447676037 w 2"/>
                <a:gd name="T1" fmla="*/ 223838018 h 4"/>
                <a:gd name="T2" fmla="*/ 447676037 w 2"/>
                <a:gd name="T3" fmla="*/ 0 h 4"/>
                <a:gd name="T4" fmla="*/ 0 w 2"/>
                <a:gd name="T5" fmla="*/ 223838018 h 4"/>
                <a:gd name="T6" fmla="*/ 0 w 2"/>
                <a:gd name="T7" fmla="*/ 223838018 h 4"/>
                <a:gd name="T8" fmla="*/ 447676037 w 2"/>
                <a:gd name="T9" fmla="*/ 22383801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4"/>
                  </a:moveTo>
                  <a:lnTo>
                    <a:pt x="2" y="0"/>
                  </a:lnTo>
                  <a:lnTo>
                    <a:pt x="0" y="4"/>
                  </a:lnTo>
                  <a:lnTo>
                    <a:pt x="2"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 name="MH_Other_5"/>
            <p:cNvSpPr/>
            <p:nvPr/>
          </p:nvSpPr>
          <p:spPr bwMode="auto">
            <a:xfrm>
              <a:off x="5026362" y="2873962"/>
              <a:ext cx="1523" cy="1509"/>
            </a:xfrm>
            <a:custGeom>
              <a:avLst/>
              <a:gdLst>
                <a:gd name="T0" fmla="*/ 0 w 3"/>
                <a:gd name="T1" fmla="*/ 0 h 5"/>
                <a:gd name="T2" fmla="*/ 0 w 3"/>
                <a:gd name="T3" fmla="*/ 179120564 h 5"/>
                <a:gd name="T4" fmla="*/ 298966937 w 3"/>
                <a:gd name="T5" fmla="*/ 0 h 5"/>
                <a:gd name="T6" fmla="*/ 298966937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 name="MH_Other_6"/>
            <p:cNvSpPr/>
            <p:nvPr/>
          </p:nvSpPr>
          <p:spPr bwMode="auto">
            <a:xfrm>
              <a:off x="4942601" y="2914727"/>
              <a:ext cx="79192" cy="101161"/>
            </a:xfrm>
            <a:custGeom>
              <a:avLst/>
              <a:gdLst>
                <a:gd name="T0" fmla="*/ 2147483646 w 98"/>
                <a:gd name="T1" fmla="*/ 2147483646 h 125"/>
                <a:gd name="T2" fmla="*/ 2147483646 w 98"/>
                <a:gd name="T3" fmla="*/ 2147483646 h 125"/>
                <a:gd name="T4" fmla="*/ 0 w 98"/>
                <a:gd name="T5" fmla="*/ 2147483646 h 125"/>
                <a:gd name="T6" fmla="*/ 597439620 w 98"/>
                <a:gd name="T7" fmla="*/ 2147483646 h 125"/>
                <a:gd name="T8" fmla="*/ 2147483646 w 98"/>
                <a:gd name="T9" fmla="*/ 2147483646 h 125"/>
                <a:gd name="T10" fmla="*/ 2147483646 w 98"/>
                <a:gd name="T11" fmla="*/ 2147483646 h 125"/>
                <a:gd name="T12" fmla="*/ 2147483646 w 98"/>
                <a:gd name="T13" fmla="*/ 2147483646 h 125"/>
                <a:gd name="T14" fmla="*/ 2147483646 w 98"/>
                <a:gd name="T15" fmla="*/ 2147483646 h 125"/>
                <a:gd name="T16" fmla="*/ 2147483646 w 98"/>
                <a:gd name="T17" fmla="*/ 2147483646 h 125"/>
                <a:gd name="T18" fmla="*/ 2147483646 w 98"/>
                <a:gd name="T19" fmla="*/ 0 h 125"/>
                <a:gd name="T20" fmla="*/ 2147483646 w 98"/>
                <a:gd name="T21" fmla="*/ 1219279061 h 125"/>
                <a:gd name="T22" fmla="*/ 2147483646 w 98"/>
                <a:gd name="T23" fmla="*/ 1828919443 h 125"/>
                <a:gd name="T24" fmla="*/ 2147483646 w 98"/>
                <a:gd name="T25" fmla="*/ 2147483646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25">
                  <a:moveTo>
                    <a:pt x="65" y="75"/>
                  </a:moveTo>
                  <a:cubicBezTo>
                    <a:pt x="40" y="96"/>
                    <a:pt x="29" y="103"/>
                    <a:pt x="29" y="103"/>
                  </a:cubicBezTo>
                  <a:cubicBezTo>
                    <a:pt x="0" y="124"/>
                    <a:pt x="0" y="124"/>
                    <a:pt x="0" y="124"/>
                  </a:cubicBezTo>
                  <a:cubicBezTo>
                    <a:pt x="1" y="125"/>
                    <a:pt x="1" y="125"/>
                    <a:pt x="1" y="125"/>
                  </a:cubicBezTo>
                  <a:cubicBezTo>
                    <a:pt x="30" y="104"/>
                    <a:pt x="30" y="104"/>
                    <a:pt x="30" y="104"/>
                  </a:cubicBezTo>
                  <a:cubicBezTo>
                    <a:pt x="30" y="104"/>
                    <a:pt x="41" y="97"/>
                    <a:pt x="65" y="76"/>
                  </a:cubicBezTo>
                  <a:cubicBezTo>
                    <a:pt x="73" y="70"/>
                    <a:pt x="79" y="63"/>
                    <a:pt x="83" y="56"/>
                  </a:cubicBezTo>
                  <a:cubicBezTo>
                    <a:pt x="83" y="55"/>
                    <a:pt x="83" y="55"/>
                    <a:pt x="83" y="55"/>
                  </a:cubicBezTo>
                  <a:cubicBezTo>
                    <a:pt x="84" y="55"/>
                    <a:pt x="84" y="55"/>
                    <a:pt x="84" y="55"/>
                  </a:cubicBezTo>
                  <a:cubicBezTo>
                    <a:pt x="94" y="39"/>
                    <a:pt x="98" y="20"/>
                    <a:pt x="97" y="0"/>
                  </a:cubicBezTo>
                  <a:cubicBezTo>
                    <a:pt x="96" y="2"/>
                    <a:pt x="96" y="2"/>
                    <a:pt x="96" y="2"/>
                  </a:cubicBezTo>
                  <a:cubicBezTo>
                    <a:pt x="96" y="3"/>
                    <a:pt x="96" y="3"/>
                    <a:pt x="96" y="3"/>
                  </a:cubicBezTo>
                  <a:cubicBezTo>
                    <a:pt x="97" y="31"/>
                    <a:pt x="87" y="55"/>
                    <a:pt x="65"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 name="MH_Other_7"/>
            <p:cNvSpPr/>
            <p:nvPr/>
          </p:nvSpPr>
          <p:spPr bwMode="auto">
            <a:xfrm>
              <a:off x="5020270" y="2917746"/>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 name="MH_Other_8"/>
            <p:cNvSpPr/>
            <p:nvPr/>
          </p:nvSpPr>
          <p:spPr bwMode="auto">
            <a:xfrm>
              <a:off x="4968491" y="2960022"/>
              <a:ext cx="42642" cy="66435"/>
            </a:xfrm>
            <a:custGeom>
              <a:avLst/>
              <a:gdLst>
                <a:gd name="T0" fmla="*/ 2147483646 w 52"/>
                <a:gd name="T1" fmla="*/ 2147483646 h 83"/>
                <a:gd name="T2" fmla="*/ 0 w 52"/>
                <a:gd name="T3" fmla="*/ 2147483646 h 83"/>
                <a:gd name="T4" fmla="*/ 1229031388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2147483646 w 52"/>
                <a:gd name="T15" fmla="*/ 0 h 83"/>
                <a:gd name="T16" fmla="*/ 2147483646 w 52"/>
                <a:gd name="T17" fmla="*/ 0 h 83"/>
                <a:gd name="T18" fmla="*/ 2147483646 w 52"/>
                <a:gd name="T19" fmla="*/ 597749370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15" y="71"/>
                  </a:moveTo>
                  <a:cubicBezTo>
                    <a:pt x="9" y="75"/>
                    <a:pt x="4" y="79"/>
                    <a:pt x="0" y="82"/>
                  </a:cubicBezTo>
                  <a:cubicBezTo>
                    <a:pt x="2" y="83"/>
                    <a:pt x="2" y="83"/>
                    <a:pt x="2" y="83"/>
                  </a:cubicBezTo>
                  <a:cubicBezTo>
                    <a:pt x="6" y="80"/>
                    <a:pt x="10" y="76"/>
                    <a:pt x="15" y="72"/>
                  </a:cubicBezTo>
                  <a:cubicBezTo>
                    <a:pt x="23" y="66"/>
                    <a:pt x="30" y="59"/>
                    <a:pt x="35" y="52"/>
                  </a:cubicBezTo>
                  <a:cubicBezTo>
                    <a:pt x="35" y="50"/>
                    <a:pt x="35" y="50"/>
                    <a:pt x="35" y="50"/>
                  </a:cubicBezTo>
                  <a:cubicBezTo>
                    <a:pt x="37" y="50"/>
                    <a:pt x="37" y="50"/>
                    <a:pt x="37" y="50"/>
                  </a:cubicBezTo>
                  <a:cubicBezTo>
                    <a:pt x="47" y="35"/>
                    <a:pt x="52" y="18"/>
                    <a:pt x="52" y="0"/>
                  </a:cubicBezTo>
                  <a:cubicBezTo>
                    <a:pt x="51" y="0"/>
                    <a:pt x="51" y="0"/>
                    <a:pt x="51" y="0"/>
                  </a:cubicBezTo>
                  <a:cubicBezTo>
                    <a:pt x="50" y="1"/>
                    <a:pt x="50" y="1"/>
                    <a:pt x="50" y="1"/>
                  </a:cubicBezTo>
                  <a:cubicBezTo>
                    <a:pt x="50" y="29"/>
                    <a:pt x="38" y="53"/>
                    <a:pt x="15" y="7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 name="MH_Other_9"/>
            <p:cNvSpPr/>
            <p:nvPr/>
          </p:nvSpPr>
          <p:spPr bwMode="auto">
            <a:xfrm>
              <a:off x="5009610" y="2960022"/>
              <a:ext cx="0" cy="0"/>
            </a:xfrm>
            <a:custGeom>
              <a:avLst/>
              <a:gdLst>
                <a:gd name="T0" fmla="*/ 0 w 1"/>
                <a:gd name="T1" fmla="*/ 1067 h 1"/>
                <a:gd name="T2" fmla="*/ 1067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 name="MH_Other_10"/>
            <p:cNvSpPr/>
            <p:nvPr/>
          </p:nvSpPr>
          <p:spPr bwMode="auto">
            <a:xfrm>
              <a:off x="4986766" y="2999280"/>
              <a:ext cx="12183" cy="33217"/>
            </a:xfrm>
            <a:custGeom>
              <a:avLst/>
              <a:gdLst>
                <a:gd name="T0" fmla="*/ 0 w 14"/>
                <a:gd name="T1" fmla="*/ 2147483646 h 41"/>
                <a:gd name="T2" fmla="*/ 689597300 w 14"/>
                <a:gd name="T3" fmla="*/ 2147483646 h 41"/>
                <a:gd name="T4" fmla="*/ 689597300 w 14"/>
                <a:gd name="T5" fmla="*/ 2147483646 h 41"/>
                <a:gd name="T6" fmla="*/ 2147483646 w 14"/>
                <a:gd name="T7" fmla="*/ 0 h 41"/>
                <a:gd name="T8" fmla="*/ 2147483646 w 14"/>
                <a:gd name="T9" fmla="*/ 1220481384 h 41"/>
                <a:gd name="T10" fmla="*/ 0 w 14"/>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41">
                  <a:moveTo>
                    <a:pt x="0" y="41"/>
                  </a:moveTo>
                  <a:cubicBezTo>
                    <a:pt x="1" y="41"/>
                    <a:pt x="1" y="41"/>
                    <a:pt x="1" y="41"/>
                  </a:cubicBezTo>
                  <a:cubicBezTo>
                    <a:pt x="1" y="41"/>
                    <a:pt x="1" y="41"/>
                    <a:pt x="1" y="41"/>
                  </a:cubicBezTo>
                  <a:cubicBezTo>
                    <a:pt x="9" y="29"/>
                    <a:pt x="13" y="15"/>
                    <a:pt x="14" y="0"/>
                  </a:cubicBezTo>
                  <a:cubicBezTo>
                    <a:pt x="12" y="2"/>
                    <a:pt x="12" y="2"/>
                    <a:pt x="12" y="2"/>
                  </a:cubicBezTo>
                  <a:cubicBezTo>
                    <a:pt x="11" y="17"/>
                    <a:pt x="7" y="30"/>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 name="MH_Other_11"/>
            <p:cNvSpPr/>
            <p:nvPr/>
          </p:nvSpPr>
          <p:spPr bwMode="auto">
            <a:xfrm>
              <a:off x="4997427" y="2999278"/>
              <a:ext cx="1523" cy="1510"/>
            </a:xfrm>
            <a:custGeom>
              <a:avLst/>
              <a:gdLst>
                <a:gd name="T0" fmla="*/ 0 w 4"/>
                <a:gd name="T1" fmla="*/ 0 h 4"/>
                <a:gd name="T2" fmla="*/ 0 w 4"/>
                <a:gd name="T3" fmla="*/ 224119998 h 4"/>
                <a:gd name="T4" fmla="*/ 223838018 w 4"/>
                <a:gd name="T5" fmla="*/ 0 h 4"/>
                <a:gd name="T6" fmla="*/ 0 w 4"/>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0"/>
                  </a:moveTo>
                  <a:lnTo>
                    <a:pt x="0" y="4"/>
                  </a:lnTo>
                  <a:lnTo>
                    <a:pt x="4"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 name="MH_Other_12"/>
            <p:cNvSpPr/>
            <p:nvPr/>
          </p:nvSpPr>
          <p:spPr bwMode="auto">
            <a:xfrm>
              <a:off x="4970015" y="2778838"/>
              <a:ext cx="3046" cy="25668"/>
            </a:xfrm>
            <a:custGeom>
              <a:avLst/>
              <a:gdLst>
                <a:gd name="T0" fmla="*/ 560104925 w 4"/>
                <a:gd name="T1" fmla="*/ 0 h 32"/>
                <a:gd name="T2" fmla="*/ 560104925 w 4"/>
                <a:gd name="T3" fmla="*/ 0 h 32"/>
                <a:gd name="T4" fmla="*/ 0 w 4"/>
                <a:gd name="T5" fmla="*/ 0 h 32"/>
                <a:gd name="T6" fmla="*/ 0 w 4"/>
                <a:gd name="T7" fmla="*/ 0 h 32"/>
                <a:gd name="T8" fmla="*/ 0 w 4"/>
                <a:gd name="T9" fmla="*/ 2147483646 h 32"/>
                <a:gd name="T10" fmla="*/ 1679684538 w 4"/>
                <a:gd name="T11" fmla="*/ 2147483646 h 32"/>
                <a:gd name="T12" fmla="*/ 1679684538 w 4"/>
                <a:gd name="T13" fmla="*/ 2147483646 h 32"/>
                <a:gd name="T14" fmla="*/ 2147483646 w 4"/>
                <a:gd name="T15" fmla="*/ 2147483646 h 32"/>
                <a:gd name="T16" fmla="*/ 560104925 w 4"/>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2">
                  <a:moveTo>
                    <a:pt x="1" y="0"/>
                  </a:moveTo>
                  <a:cubicBezTo>
                    <a:pt x="1" y="0"/>
                    <a:pt x="1" y="0"/>
                    <a:pt x="1" y="0"/>
                  </a:cubicBezTo>
                  <a:cubicBezTo>
                    <a:pt x="0" y="0"/>
                    <a:pt x="0" y="0"/>
                    <a:pt x="0" y="0"/>
                  </a:cubicBezTo>
                  <a:cubicBezTo>
                    <a:pt x="0" y="0"/>
                    <a:pt x="0" y="0"/>
                    <a:pt x="0" y="0"/>
                  </a:cubicBezTo>
                  <a:cubicBezTo>
                    <a:pt x="0" y="2"/>
                    <a:pt x="0" y="4"/>
                    <a:pt x="0" y="7"/>
                  </a:cubicBezTo>
                  <a:cubicBezTo>
                    <a:pt x="0" y="15"/>
                    <a:pt x="1" y="24"/>
                    <a:pt x="3" y="32"/>
                  </a:cubicBezTo>
                  <a:cubicBezTo>
                    <a:pt x="3" y="31"/>
                    <a:pt x="3" y="31"/>
                    <a:pt x="3" y="31"/>
                  </a:cubicBezTo>
                  <a:cubicBezTo>
                    <a:pt x="4" y="31"/>
                    <a:pt x="4" y="30"/>
                    <a:pt x="4" y="30"/>
                  </a:cubicBezTo>
                  <a:cubicBezTo>
                    <a:pt x="1" y="20"/>
                    <a:pt x="0" y="1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 name="MH_Other_13"/>
            <p:cNvSpPr/>
            <p:nvPr/>
          </p:nvSpPr>
          <p:spPr bwMode="auto">
            <a:xfrm>
              <a:off x="4966969" y="2778839"/>
              <a:ext cx="19798" cy="64925"/>
            </a:xfrm>
            <a:custGeom>
              <a:avLst/>
              <a:gdLst>
                <a:gd name="T0" fmla="*/ 2147483646 w 26"/>
                <a:gd name="T1" fmla="*/ 2147483646 h 82"/>
                <a:gd name="T2" fmla="*/ 2147483646 w 26"/>
                <a:gd name="T3" fmla="*/ 0 h 82"/>
                <a:gd name="T4" fmla="*/ 2147483646 w 26"/>
                <a:gd name="T5" fmla="*/ 0 h 82"/>
                <a:gd name="T6" fmla="*/ 2147483646 w 26"/>
                <a:gd name="T7" fmla="*/ 2147483646 h 82"/>
                <a:gd name="T8" fmla="*/ 2147483646 w 26"/>
                <a:gd name="T9" fmla="*/ 2147483646 h 82"/>
                <a:gd name="T10" fmla="*/ 2147483646 w 26"/>
                <a:gd name="T11" fmla="*/ 2147483646 h 82"/>
                <a:gd name="T12" fmla="*/ 2147483646 w 26"/>
                <a:gd name="T13" fmla="*/ 2147483646 h 82"/>
                <a:gd name="T14" fmla="*/ 1050854296 w 26"/>
                <a:gd name="T15" fmla="*/ 2147483646 h 82"/>
                <a:gd name="T16" fmla="*/ 2101708592 w 26"/>
                <a:gd name="T17" fmla="*/ 2147483646 h 82"/>
                <a:gd name="T18" fmla="*/ 2101708592 w 26"/>
                <a:gd name="T19" fmla="*/ 2147483646 h 82"/>
                <a:gd name="T20" fmla="*/ 2101708592 w 26"/>
                <a:gd name="T21" fmla="*/ 2147483646 h 82"/>
                <a:gd name="T22" fmla="*/ 2147483646 w 26"/>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82">
                  <a:moveTo>
                    <a:pt x="21" y="8"/>
                  </a:moveTo>
                  <a:cubicBezTo>
                    <a:pt x="26" y="0"/>
                    <a:pt x="26" y="0"/>
                    <a:pt x="26" y="0"/>
                  </a:cubicBezTo>
                  <a:cubicBezTo>
                    <a:pt x="25" y="0"/>
                    <a:pt x="25" y="0"/>
                    <a:pt x="25" y="0"/>
                  </a:cubicBezTo>
                  <a:cubicBezTo>
                    <a:pt x="20" y="7"/>
                    <a:pt x="20" y="7"/>
                    <a:pt x="20" y="7"/>
                  </a:cubicBezTo>
                  <a:cubicBezTo>
                    <a:pt x="15" y="15"/>
                    <a:pt x="11" y="22"/>
                    <a:pt x="8" y="30"/>
                  </a:cubicBezTo>
                  <a:cubicBezTo>
                    <a:pt x="8" y="31"/>
                    <a:pt x="8" y="31"/>
                    <a:pt x="8" y="31"/>
                  </a:cubicBezTo>
                  <a:cubicBezTo>
                    <a:pt x="7" y="31"/>
                    <a:pt x="7" y="31"/>
                    <a:pt x="7" y="31"/>
                  </a:cubicBezTo>
                  <a:cubicBezTo>
                    <a:pt x="4" y="39"/>
                    <a:pt x="2" y="48"/>
                    <a:pt x="2" y="56"/>
                  </a:cubicBezTo>
                  <a:cubicBezTo>
                    <a:pt x="1" y="64"/>
                    <a:pt x="2" y="73"/>
                    <a:pt x="4" y="82"/>
                  </a:cubicBezTo>
                  <a:cubicBezTo>
                    <a:pt x="4" y="81"/>
                    <a:pt x="4" y="81"/>
                    <a:pt x="4" y="81"/>
                  </a:cubicBezTo>
                  <a:cubicBezTo>
                    <a:pt x="4" y="80"/>
                    <a:pt x="4" y="80"/>
                    <a:pt x="4" y="80"/>
                  </a:cubicBezTo>
                  <a:cubicBezTo>
                    <a:pt x="0" y="54"/>
                    <a:pt x="5" y="32"/>
                    <a:pt x="21"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 name="MH_Other_14"/>
            <p:cNvSpPr/>
            <p:nvPr/>
          </p:nvSpPr>
          <p:spPr bwMode="auto">
            <a:xfrm>
              <a:off x="4971537" y="2802996"/>
              <a:ext cx="1523" cy="0"/>
            </a:xfrm>
            <a:custGeom>
              <a:avLst/>
              <a:gdLst>
                <a:gd name="T0" fmla="*/ 2147483646 w 1"/>
                <a:gd name="T1" fmla="*/ 0 h 1"/>
                <a:gd name="T2" fmla="*/ 0 w 1"/>
                <a:gd name="T3" fmla="*/ 1067 h 1"/>
                <a:gd name="T4" fmla="*/ 2147483646 w 1"/>
                <a:gd name="T5" fmla="*/ 1067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 name="MH_Other_15"/>
            <p:cNvSpPr/>
            <p:nvPr/>
          </p:nvSpPr>
          <p:spPr bwMode="auto">
            <a:xfrm>
              <a:off x="4962400" y="2778838"/>
              <a:ext cx="53303" cy="104182"/>
            </a:xfrm>
            <a:custGeom>
              <a:avLst/>
              <a:gdLst>
                <a:gd name="T0" fmla="*/ 2147483646 w 67"/>
                <a:gd name="T1" fmla="*/ 2147483646 h 130"/>
                <a:gd name="T2" fmla="*/ 2147483646 w 67"/>
                <a:gd name="T3" fmla="*/ 2147483646 h 130"/>
                <a:gd name="T4" fmla="*/ 2147483646 w 67"/>
                <a:gd name="T5" fmla="*/ 0 h 130"/>
                <a:gd name="T6" fmla="*/ 2147483646 w 67"/>
                <a:gd name="T7" fmla="*/ 0 h 130"/>
                <a:gd name="T8" fmla="*/ 2147483646 w 67"/>
                <a:gd name="T9" fmla="*/ 2147483646 h 130"/>
                <a:gd name="T10" fmla="*/ 2147483646 w 67"/>
                <a:gd name="T11" fmla="*/ 2147483646 h 130"/>
                <a:gd name="T12" fmla="*/ 2147483646 w 67"/>
                <a:gd name="T13" fmla="*/ 2147483646 h 130"/>
                <a:gd name="T14" fmla="*/ 2147483646 w 67"/>
                <a:gd name="T15" fmla="*/ 2147483646 h 130"/>
                <a:gd name="T16" fmla="*/ 2147483646 w 67"/>
                <a:gd name="T17" fmla="*/ 2147483646 h 130"/>
                <a:gd name="T18" fmla="*/ 1153333630 w 67"/>
                <a:gd name="T19" fmla="*/ 2147483646 h 130"/>
                <a:gd name="T20" fmla="*/ 1153333630 w 67"/>
                <a:gd name="T21" fmla="*/ 2147483646 h 130"/>
                <a:gd name="T22" fmla="*/ 1729656287 w 67"/>
                <a:gd name="T23" fmla="*/ 2147483646 h 130"/>
                <a:gd name="T24" fmla="*/ 2147483646 w 67"/>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7" h="130">
                  <a:moveTo>
                    <a:pt x="24" y="59"/>
                  </a:moveTo>
                  <a:cubicBezTo>
                    <a:pt x="43" y="34"/>
                    <a:pt x="51" y="23"/>
                    <a:pt x="51" y="23"/>
                  </a:cubicBezTo>
                  <a:cubicBezTo>
                    <a:pt x="51" y="23"/>
                    <a:pt x="56" y="17"/>
                    <a:pt x="67" y="0"/>
                  </a:cubicBezTo>
                  <a:cubicBezTo>
                    <a:pt x="65" y="0"/>
                    <a:pt x="65" y="0"/>
                    <a:pt x="65" y="0"/>
                  </a:cubicBezTo>
                  <a:cubicBezTo>
                    <a:pt x="55" y="16"/>
                    <a:pt x="50" y="22"/>
                    <a:pt x="50" y="22"/>
                  </a:cubicBezTo>
                  <a:cubicBezTo>
                    <a:pt x="50" y="22"/>
                    <a:pt x="42" y="34"/>
                    <a:pt x="23" y="58"/>
                  </a:cubicBezTo>
                  <a:cubicBezTo>
                    <a:pt x="17" y="65"/>
                    <a:pt x="13" y="72"/>
                    <a:pt x="9" y="80"/>
                  </a:cubicBezTo>
                  <a:cubicBezTo>
                    <a:pt x="10" y="81"/>
                    <a:pt x="10" y="81"/>
                    <a:pt x="10" y="81"/>
                  </a:cubicBezTo>
                  <a:cubicBezTo>
                    <a:pt x="9" y="81"/>
                    <a:pt x="9" y="81"/>
                    <a:pt x="9" y="81"/>
                  </a:cubicBezTo>
                  <a:cubicBezTo>
                    <a:pt x="5" y="89"/>
                    <a:pt x="3" y="97"/>
                    <a:pt x="2" y="106"/>
                  </a:cubicBezTo>
                  <a:cubicBezTo>
                    <a:pt x="1" y="113"/>
                    <a:pt x="1" y="122"/>
                    <a:pt x="2" y="130"/>
                  </a:cubicBezTo>
                  <a:cubicBezTo>
                    <a:pt x="3" y="128"/>
                    <a:pt x="3" y="128"/>
                    <a:pt x="3" y="128"/>
                  </a:cubicBezTo>
                  <a:cubicBezTo>
                    <a:pt x="0" y="102"/>
                    <a:pt x="7" y="81"/>
                    <a:pt x="24"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 name="MH_Other_16"/>
            <p:cNvSpPr/>
            <p:nvPr/>
          </p:nvSpPr>
          <p:spPr bwMode="auto">
            <a:xfrm>
              <a:off x="4970014" y="2842253"/>
              <a:ext cx="0" cy="1510"/>
            </a:xfrm>
            <a:custGeom>
              <a:avLst/>
              <a:gdLst>
                <a:gd name="T0" fmla="*/ 0 w 1"/>
                <a:gd name="T1" fmla="*/ 0 h 1"/>
                <a:gd name="T2" fmla="*/ 0 w 1"/>
                <a:gd name="T3" fmla="*/ 1792959984 h 1"/>
                <a:gd name="T4" fmla="*/ 1067 w 1"/>
                <a:gd name="T5" fmla="*/ 1792959984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 name="MH_Other_17"/>
            <p:cNvSpPr/>
            <p:nvPr/>
          </p:nvSpPr>
          <p:spPr bwMode="auto">
            <a:xfrm>
              <a:off x="4956307" y="2778839"/>
              <a:ext cx="79192" cy="143438"/>
            </a:xfrm>
            <a:custGeom>
              <a:avLst/>
              <a:gdLst>
                <a:gd name="T0" fmla="*/ 2147483646 w 99"/>
                <a:gd name="T1" fmla="*/ 2147483646 h 179"/>
                <a:gd name="T2" fmla="*/ 2147483646 w 99"/>
                <a:gd name="T3" fmla="*/ 2147483646 h 179"/>
                <a:gd name="T4" fmla="*/ 2147483646 w 99"/>
                <a:gd name="T5" fmla="*/ 2147483646 h 179"/>
                <a:gd name="T6" fmla="*/ 2147483646 w 99"/>
                <a:gd name="T7" fmla="*/ 2147483646 h 179"/>
                <a:gd name="T8" fmla="*/ 2147483646 w 99"/>
                <a:gd name="T9" fmla="*/ 2147483646 h 179"/>
                <a:gd name="T10" fmla="*/ 2147483646 w 99"/>
                <a:gd name="T11" fmla="*/ 2147483646 h 179"/>
                <a:gd name="T12" fmla="*/ 2147483646 w 99"/>
                <a:gd name="T13" fmla="*/ 0 h 179"/>
                <a:gd name="T14" fmla="*/ 2147483646 w 99"/>
                <a:gd name="T15" fmla="*/ 0 h 179"/>
                <a:gd name="T16" fmla="*/ 2147483646 w 99"/>
                <a:gd name="T17" fmla="*/ 0 h 179"/>
                <a:gd name="T18" fmla="*/ 2147483646 w 99"/>
                <a:gd name="T19" fmla="*/ 2147483646 h 179"/>
                <a:gd name="T20" fmla="*/ 2147483646 w 99"/>
                <a:gd name="T21" fmla="*/ 2147483646 h 179"/>
                <a:gd name="T22" fmla="*/ 2147483646 w 99"/>
                <a:gd name="T23" fmla="*/ 2147483646 h 179"/>
                <a:gd name="T24" fmla="*/ 2147483646 w 99"/>
                <a:gd name="T25" fmla="*/ 2147483646 h 179"/>
                <a:gd name="T26" fmla="*/ 2147483646 w 99"/>
                <a:gd name="T27" fmla="*/ 2147483646 h 179"/>
                <a:gd name="T28" fmla="*/ 2147483646 w 99"/>
                <a:gd name="T29" fmla="*/ 2147483646 h 179"/>
                <a:gd name="T30" fmla="*/ 2147483646 w 99"/>
                <a:gd name="T31" fmla="*/ 2147483646 h 179"/>
                <a:gd name="T32" fmla="*/ 1168776254 w 99"/>
                <a:gd name="T33" fmla="*/ 2147483646 h 179"/>
                <a:gd name="T34" fmla="*/ 584040416 w 99"/>
                <a:gd name="T35" fmla="*/ 2147483646 h 179"/>
                <a:gd name="T36" fmla="*/ 584040416 w 99"/>
                <a:gd name="T37" fmla="*/ 2147483646 h 179"/>
                <a:gd name="T38" fmla="*/ 1168776254 w 99"/>
                <a:gd name="T39" fmla="*/ 2147483646 h 179"/>
                <a:gd name="T40" fmla="*/ 2147483646 w 99"/>
                <a:gd name="T41" fmla="*/ 2147483646 h 1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 h="179">
                  <a:moveTo>
                    <a:pt x="27" y="107"/>
                  </a:moveTo>
                  <a:cubicBezTo>
                    <a:pt x="47" y="84"/>
                    <a:pt x="56" y="73"/>
                    <a:pt x="56" y="73"/>
                  </a:cubicBezTo>
                  <a:cubicBezTo>
                    <a:pt x="56" y="73"/>
                    <a:pt x="65" y="64"/>
                    <a:pt x="83" y="37"/>
                  </a:cubicBezTo>
                  <a:cubicBezTo>
                    <a:pt x="89" y="30"/>
                    <a:pt x="93" y="21"/>
                    <a:pt x="96" y="13"/>
                  </a:cubicBezTo>
                  <a:cubicBezTo>
                    <a:pt x="96" y="13"/>
                    <a:pt x="96" y="12"/>
                    <a:pt x="96" y="12"/>
                  </a:cubicBezTo>
                  <a:cubicBezTo>
                    <a:pt x="96" y="12"/>
                    <a:pt x="96" y="12"/>
                    <a:pt x="96" y="12"/>
                  </a:cubicBezTo>
                  <a:cubicBezTo>
                    <a:pt x="98" y="8"/>
                    <a:pt x="98" y="4"/>
                    <a:pt x="99" y="0"/>
                  </a:cubicBezTo>
                  <a:cubicBezTo>
                    <a:pt x="99" y="0"/>
                    <a:pt x="99" y="0"/>
                    <a:pt x="99" y="0"/>
                  </a:cubicBezTo>
                  <a:cubicBezTo>
                    <a:pt x="98" y="0"/>
                    <a:pt x="98" y="0"/>
                    <a:pt x="98" y="0"/>
                  </a:cubicBezTo>
                  <a:cubicBezTo>
                    <a:pt x="96" y="13"/>
                    <a:pt x="91" y="25"/>
                    <a:pt x="82" y="37"/>
                  </a:cubicBezTo>
                  <a:cubicBezTo>
                    <a:pt x="64" y="63"/>
                    <a:pt x="55" y="72"/>
                    <a:pt x="55" y="73"/>
                  </a:cubicBezTo>
                  <a:cubicBezTo>
                    <a:pt x="55" y="73"/>
                    <a:pt x="46" y="83"/>
                    <a:pt x="26" y="106"/>
                  </a:cubicBezTo>
                  <a:cubicBezTo>
                    <a:pt x="20" y="114"/>
                    <a:pt x="15" y="121"/>
                    <a:pt x="11" y="128"/>
                  </a:cubicBezTo>
                  <a:cubicBezTo>
                    <a:pt x="11" y="129"/>
                    <a:pt x="11" y="129"/>
                    <a:pt x="11" y="130"/>
                  </a:cubicBezTo>
                  <a:cubicBezTo>
                    <a:pt x="10" y="130"/>
                    <a:pt x="10" y="130"/>
                    <a:pt x="10" y="130"/>
                  </a:cubicBezTo>
                  <a:cubicBezTo>
                    <a:pt x="10" y="130"/>
                    <a:pt x="10" y="130"/>
                    <a:pt x="10" y="130"/>
                  </a:cubicBezTo>
                  <a:cubicBezTo>
                    <a:pt x="6" y="137"/>
                    <a:pt x="4" y="145"/>
                    <a:pt x="2" y="153"/>
                  </a:cubicBezTo>
                  <a:cubicBezTo>
                    <a:pt x="1" y="160"/>
                    <a:pt x="0" y="170"/>
                    <a:pt x="1" y="179"/>
                  </a:cubicBezTo>
                  <a:cubicBezTo>
                    <a:pt x="1" y="177"/>
                    <a:pt x="1" y="177"/>
                    <a:pt x="1" y="177"/>
                  </a:cubicBezTo>
                  <a:cubicBezTo>
                    <a:pt x="2" y="177"/>
                    <a:pt x="2" y="177"/>
                    <a:pt x="2" y="176"/>
                  </a:cubicBezTo>
                  <a:cubicBezTo>
                    <a:pt x="0" y="150"/>
                    <a:pt x="8" y="129"/>
                    <a:pt x="27" y="10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 name="MH_Other_18"/>
            <p:cNvSpPr/>
            <p:nvPr/>
          </p:nvSpPr>
          <p:spPr bwMode="auto">
            <a:xfrm>
              <a:off x="4963923" y="2881510"/>
              <a:ext cx="1523" cy="1510"/>
            </a:xfrm>
            <a:custGeom>
              <a:avLst/>
              <a:gdLst>
                <a:gd name="T0" fmla="*/ 1790702559 w 1"/>
                <a:gd name="T1" fmla="*/ 1120915208 h 2"/>
                <a:gd name="T2" fmla="*/ 1790702559 w 1"/>
                <a:gd name="T3" fmla="*/ 0 h 2"/>
                <a:gd name="T4" fmla="*/ 0 w 1"/>
                <a:gd name="T5" fmla="*/ 1120915208 h 2"/>
                <a:gd name="T6" fmla="*/ 0 w 1"/>
                <a:gd name="T7" fmla="*/ 1120915208 h 2"/>
                <a:gd name="T8" fmla="*/ 1790702559 w 1"/>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cubicBezTo>
                    <a:pt x="1" y="1"/>
                    <a:pt x="1" y="1"/>
                    <a:pt x="1"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 name="MH_Other_19"/>
            <p:cNvSpPr/>
            <p:nvPr/>
          </p:nvSpPr>
          <p:spPr bwMode="auto">
            <a:xfrm>
              <a:off x="4947170" y="2787899"/>
              <a:ext cx="92899" cy="172125"/>
            </a:xfrm>
            <a:custGeom>
              <a:avLst/>
              <a:gdLst>
                <a:gd name="T0" fmla="*/ 0 w 116"/>
                <a:gd name="T1" fmla="*/ 2147483646 h 214"/>
                <a:gd name="T2" fmla="*/ 585403241 w 116"/>
                <a:gd name="T3" fmla="*/ 2147483646 h 214"/>
                <a:gd name="T4" fmla="*/ 2147483646 w 116"/>
                <a:gd name="T5" fmla="*/ 2147483646 h 214"/>
                <a:gd name="T6" fmla="*/ 2147483646 w 116"/>
                <a:gd name="T7" fmla="*/ 2147483646 h 214"/>
                <a:gd name="T8" fmla="*/ 2147483646 w 116"/>
                <a:gd name="T9" fmla="*/ 2147483646 h 214"/>
                <a:gd name="T10" fmla="*/ 2147483646 w 116"/>
                <a:gd name="T11" fmla="*/ 0 h 214"/>
                <a:gd name="T12" fmla="*/ 2147483646 w 116"/>
                <a:gd name="T13" fmla="*/ 0 h 214"/>
                <a:gd name="T14" fmla="*/ 2147483646 w 116"/>
                <a:gd name="T15" fmla="*/ 601458573 h 214"/>
                <a:gd name="T16" fmla="*/ 2147483646 w 116"/>
                <a:gd name="T17" fmla="*/ 2147483646 h 214"/>
                <a:gd name="T18" fmla="*/ 2147483646 w 116"/>
                <a:gd name="T19" fmla="*/ 2147483646 h 214"/>
                <a:gd name="T20" fmla="*/ 2147483646 w 116"/>
                <a:gd name="T21" fmla="*/ 2147483646 h 214"/>
                <a:gd name="T22" fmla="*/ 2147483646 w 116"/>
                <a:gd name="T23" fmla="*/ 2147483646 h 214"/>
                <a:gd name="T24" fmla="*/ 2147483646 w 116"/>
                <a:gd name="T25" fmla="*/ 2147483646 h 214"/>
                <a:gd name="T26" fmla="*/ 2147483646 w 116"/>
                <a:gd name="T27" fmla="*/ 2147483646 h 214"/>
                <a:gd name="T28" fmla="*/ 1755511822 w 116"/>
                <a:gd name="T29" fmla="*/ 2147483646 h 214"/>
                <a:gd name="T30" fmla="*/ 0 w 116"/>
                <a:gd name="T31" fmla="*/ 2147483646 h 2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214">
                  <a:moveTo>
                    <a:pt x="0" y="214"/>
                  </a:moveTo>
                  <a:cubicBezTo>
                    <a:pt x="1" y="213"/>
                    <a:pt x="1" y="213"/>
                    <a:pt x="1" y="213"/>
                  </a:cubicBezTo>
                  <a:cubicBezTo>
                    <a:pt x="1" y="187"/>
                    <a:pt x="10" y="166"/>
                    <a:pt x="31" y="145"/>
                  </a:cubicBezTo>
                  <a:cubicBezTo>
                    <a:pt x="53" y="123"/>
                    <a:pt x="62" y="113"/>
                    <a:pt x="62" y="113"/>
                  </a:cubicBezTo>
                  <a:cubicBezTo>
                    <a:pt x="62" y="113"/>
                    <a:pt x="72" y="104"/>
                    <a:pt x="91" y="79"/>
                  </a:cubicBezTo>
                  <a:cubicBezTo>
                    <a:pt x="110" y="55"/>
                    <a:pt x="116" y="28"/>
                    <a:pt x="109" y="0"/>
                  </a:cubicBezTo>
                  <a:cubicBezTo>
                    <a:pt x="108" y="0"/>
                    <a:pt x="108" y="0"/>
                    <a:pt x="108" y="0"/>
                  </a:cubicBezTo>
                  <a:cubicBezTo>
                    <a:pt x="108" y="0"/>
                    <a:pt x="108" y="1"/>
                    <a:pt x="108" y="1"/>
                  </a:cubicBezTo>
                  <a:cubicBezTo>
                    <a:pt x="115" y="29"/>
                    <a:pt x="109" y="55"/>
                    <a:pt x="91" y="78"/>
                  </a:cubicBezTo>
                  <a:cubicBezTo>
                    <a:pt x="71" y="103"/>
                    <a:pt x="61" y="112"/>
                    <a:pt x="61" y="112"/>
                  </a:cubicBezTo>
                  <a:cubicBezTo>
                    <a:pt x="61" y="112"/>
                    <a:pt x="52" y="122"/>
                    <a:pt x="30" y="144"/>
                  </a:cubicBezTo>
                  <a:cubicBezTo>
                    <a:pt x="24" y="151"/>
                    <a:pt x="18" y="157"/>
                    <a:pt x="14" y="164"/>
                  </a:cubicBezTo>
                  <a:cubicBezTo>
                    <a:pt x="14" y="165"/>
                    <a:pt x="14" y="165"/>
                    <a:pt x="14" y="165"/>
                  </a:cubicBezTo>
                  <a:cubicBezTo>
                    <a:pt x="13" y="165"/>
                    <a:pt x="13" y="165"/>
                    <a:pt x="13" y="165"/>
                  </a:cubicBezTo>
                  <a:cubicBezTo>
                    <a:pt x="9" y="173"/>
                    <a:pt x="5" y="181"/>
                    <a:pt x="3" y="189"/>
                  </a:cubicBezTo>
                  <a:cubicBezTo>
                    <a:pt x="1" y="197"/>
                    <a:pt x="0" y="206"/>
                    <a:pt x="0" y="2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 name="MH_Other_20"/>
            <p:cNvSpPr/>
            <p:nvPr/>
          </p:nvSpPr>
          <p:spPr bwMode="auto">
            <a:xfrm>
              <a:off x="5033977" y="2787897"/>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 name="MH_Other_21"/>
            <p:cNvSpPr/>
            <p:nvPr/>
          </p:nvSpPr>
          <p:spPr bwMode="auto">
            <a:xfrm>
              <a:off x="4956307" y="2919257"/>
              <a:ext cx="1523" cy="1509"/>
            </a:xfrm>
            <a:custGeom>
              <a:avLst/>
              <a:gdLst>
                <a:gd name="T0" fmla="*/ 2147483646 w 1"/>
                <a:gd name="T1" fmla="*/ 0 h 1"/>
                <a:gd name="T2" fmla="*/ 0 w 1"/>
                <a:gd name="T3" fmla="*/ 1790702559 h 1"/>
                <a:gd name="T4" fmla="*/ 2147483646 w 1"/>
                <a:gd name="T5" fmla="*/ 1790702559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 name="MH_Other_22"/>
            <p:cNvSpPr/>
            <p:nvPr/>
          </p:nvSpPr>
          <p:spPr bwMode="auto">
            <a:xfrm>
              <a:off x="4802491" y="3008338"/>
              <a:ext cx="185799" cy="243089"/>
            </a:xfrm>
            <a:custGeom>
              <a:avLst/>
              <a:gdLst>
                <a:gd name="T0" fmla="*/ 2147483646 w 231"/>
                <a:gd name="T1" fmla="*/ 2147483646 h 303"/>
                <a:gd name="T2" fmla="*/ 2147483646 w 231"/>
                <a:gd name="T3" fmla="*/ 2147483646 h 303"/>
                <a:gd name="T4" fmla="*/ 2147483646 w 231"/>
                <a:gd name="T5" fmla="*/ 2147483646 h 303"/>
                <a:gd name="T6" fmla="*/ 2147483646 w 231"/>
                <a:gd name="T7" fmla="*/ 2147483646 h 303"/>
                <a:gd name="T8" fmla="*/ 2147483646 w 231"/>
                <a:gd name="T9" fmla="*/ 2147483646 h 303"/>
                <a:gd name="T10" fmla="*/ 2147483646 w 231"/>
                <a:gd name="T11" fmla="*/ 2147483646 h 303"/>
                <a:gd name="T12" fmla="*/ 2147483646 w 231"/>
                <a:gd name="T13" fmla="*/ 2147483646 h 303"/>
                <a:gd name="T14" fmla="*/ 2147483646 w 231"/>
                <a:gd name="T15" fmla="*/ 2147483646 h 303"/>
                <a:gd name="T16" fmla="*/ 2147483646 w 231"/>
                <a:gd name="T17" fmla="*/ 2147483646 h 303"/>
                <a:gd name="T18" fmla="*/ 2147483646 w 231"/>
                <a:gd name="T19" fmla="*/ 2147483646 h 303"/>
                <a:gd name="T20" fmla="*/ 2147483646 w 231"/>
                <a:gd name="T21" fmla="*/ 2147483646 h 303"/>
                <a:gd name="T22" fmla="*/ 2147483646 w 231"/>
                <a:gd name="T23" fmla="*/ 2147483646 h 303"/>
                <a:gd name="T24" fmla="*/ 2147483646 w 231"/>
                <a:gd name="T25" fmla="*/ 2147483646 h 303"/>
                <a:gd name="T26" fmla="*/ 2147483646 w 231"/>
                <a:gd name="T27" fmla="*/ 2147483646 h 303"/>
                <a:gd name="T28" fmla="*/ 2147483646 w 231"/>
                <a:gd name="T29" fmla="*/ 2147483646 h 303"/>
                <a:gd name="T30" fmla="*/ 2147483646 w 231"/>
                <a:gd name="T31" fmla="*/ 0 h 303"/>
                <a:gd name="T32" fmla="*/ 2147483646 w 231"/>
                <a:gd name="T33" fmla="*/ 0 h 303"/>
                <a:gd name="T34" fmla="*/ 2147483646 w 231"/>
                <a:gd name="T35" fmla="*/ 0 h 303"/>
                <a:gd name="T36" fmla="*/ 2147483646 w 231"/>
                <a:gd name="T37" fmla="*/ 0 h 303"/>
                <a:gd name="T38" fmla="*/ 2147483646 w 231"/>
                <a:gd name="T39" fmla="*/ 2147483646 h 303"/>
                <a:gd name="T40" fmla="*/ 2147483646 w 231"/>
                <a:gd name="T41" fmla="*/ 2147483646 h 303"/>
                <a:gd name="T42" fmla="*/ 2147483646 w 231"/>
                <a:gd name="T43" fmla="*/ 2147483646 h 303"/>
                <a:gd name="T44" fmla="*/ 2147483646 w 231"/>
                <a:gd name="T45" fmla="*/ 2147483646 h 303"/>
                <a:gd name="T46" fmla="*/ 2147483646 w 231"/>
                <a:gd name="T47" fmla="*/ 2147483646 h 303"/>
                <a:gd name="T48" fmla="*/ 2147483646 w 231"/>
                <a:gd name="T49" fmla="*/ 2147483646 h 303"/>
                <a:gd name="T50" fmla="*/ 2147483646 w 231"/>
                <a:gd name="T51" fmla="*/ 2147483646 h 303"/>
                <a:gd name="T52" fmla="*/ 2147483646 w 231"/>
                <a:gd name="T53" fmla="*/ 2147483646 h 303"/>
                <a:gd name="T54" fmla="*/ 2147483646 w 231"/>
                <a:gd name="T55" fmla="*/ 2147483646 h 303"/>
                <a:gd name="T56" fmla="*/ 2147483646 w 231"/>
                <a:gd name="T57" fmla="*/ 2147483646 h 303"/>
                <a:gd name="T58" fmla="*/ 2147483646 w 231"/>
                <a:gd name="T59" fmla="*/ 2147483646 h 303"/>
                <a:gd name="T60" fmla="*/ 2147483646 w 231"/>
                <a:gd name="T61" fmla="*/ 2147483646 h 303"/>
                <a:gd name="T62" fmla="*/ 0 w 231"/>
                <a:gd name="T63" fmla="*/ 2147483646 h 303"/>
                <a:gd name="T64" fmla="*/ 591882538 w 231"/>
                <a:gd name="T65" fmla="*/ 2147483646 h 303"/>
                <a:gd name="T66" fmla="*/ 2147483646 w 231"/>
                <a:gd name="T67" fmla="*/ 2147483646 h 303"/>
                <a:gd name="T68" fmla="*/ 2147483646 w 231"/>
                <a:gd name="T69" fmla="*/ 2147483646 h 303"/>
                <a:gd name="T70" fmla="*/ 2147483646 w 231"/>
                <a:gd name="T71" fmla="*/ 2147483646 h 303"/>
                <a:gd name="T72" fmla="*/ 2147483646 w 231"/>
                <a:gd name="T73" fmla="*/ 2147483646 h 303"/>
                <a:gd name="T74" fmla="*/ 2147483646 w 231"/>
                <a:gd name="T75" fmla="*/ 2147483646 h 303"/>
                <a:gd name="T76" fmla="*/ 2147483646 w 231"/>
                <a:gd name="T77" fmla="*/ 2147483646 h 303"/>
                <a:gd name="T78" fmla="*/ 2147483646 w 231"/>
                <a:gd name="T79" fmla="*/ 2147483646 h 303"/>
                <a:gd name="T80" fmla="*/ 2147483646 w 231"/>
                <a:gd name="T81" fmla="*/ 2147483646 h 3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3">
                  <a:moveTo>
                    <a:pt x="88" y="270"/>
                  </a:moveTo>
                  <a:cubicBezTo>
                    <a:pt x="102" y="260"/>
                    <a:pt x="113" y="246"/>
                    <a:pt x="120" y="228"/>
                  </a:cubicBezTo>
                  <a:cubicBezTo>
                    <a:pt x="119" y="228"/>
                    <a:pt x="119" y="228"/>
                    <a:pt x="119" y="228"/>
                  </a:cubicBezTo>
                  <a:cubicBezTo>
                    <a:pt x="134" y="217"/>
                    <a:pt x="145" y="201"/>
                    <a:pt x="151" y="182"/>
                  </a:cubicBezTo>
                  <a:cubicBezTo>
                    <a:pt x="165" y="170"/>
                    <a:pt x="174" y="155"/>
                    <a:pt x="179" y="136"/>
                  </a:cubicBezTo>
                  <a:cubicBezTo>
                    <a:pt x="191" y="124"/>
                    <a:pt x="199" y="107"/>
                    <a:pt x="203" y="89"/>
                  </a:cubicBezTo>
                  <a:cubicBezTo>
                    <a:pt x="215" y="75"/>
                    <a:pt x="223" y="59"/>
                    <a:pt x="225" y="39"/>
                  </a:cubicBezTo>
                  <a:cubicBezTo>
                    <a:pt x="224" y="39"/>
                    <a:pt x="224" y="39"/>
                    <a:pt x="224" y="39"/>
                  </a:cubicBezTo>
                  <a:cubicBezTo>
                    <a:pt x="227" y="36"/>
                    <a:pt x="229" y="33"/>
                    <a:pt x="231" y="29"/>
                  </a:cubicBezTo>
                  <a:cubicBezTo>
                    <a:pt x="231" y="29"/>
                    <a:pt x="231" y="29"/>
                    <a:pt x="231" y="29"/>
                  </a:cubicBezTo>
                  <a:cubicBezTo>
                    <a:pt x="230" y="29"/>
                    <a:pt x="230" y="29"/>
                    <a:pt x="230" y="29"/>
                  </a:cubicBezTo>
                  <a:cubicBezTo>
                    <a:pt x="209" y="21"/>
                    <a:pt x="209" y="21"/>
                    <a:pt x="209" y="21"/>
                  </a:cubicBezTo>
                  <a:cubicBezTo>
                    <a:pt x="207" y="20"/>
                    <a:pt x="207" y="20"/>
                    <a:pt x="207" y="20"/>
                  </a:cubicBezTo>
                  <a:cubicBezTo>
                    <a:pt x="175" y="8"/>
                    <a:pt x="175" y="8"/>
                    <a:pt x="175" y="8"/>
                  </a:cubicBezTo>
                  <a:cubicBezTo>
                    <a:pt x="174" y="7"/>
                    <a:pt x="174" y="7"/>
                    <a:pt x="174" y="7"/>
                  </a:cubicBezTo>
                  <a:cubicBezTo>
                    <a:pt x="156" y="0"/>
                    <a:pt x="156" y="0"/>
                    <a:pt x="156" y="0"/>
                  </a:cubicBezTo>
                  <a:cubicBezTo>
                    <a:pt x="155" y="0"/>
                    <a:pt x="155" y="0"/>
                    <a:pt x="155" y="0"/>
                  </a:cubicBezTo>
                  <a:cubicBezTo>
                    <a:pt x="155" y="0"/>
                    <a:pt x="155" y="0"/>
                    <a:pt x="155" y="0"/>
                  </a:cubicBezTo>
                  <a:cubicBezTo>
                    <a:pt x="154" y="0"/>
                    <a:pt x="154" y="0"/>
                    <a:pt x="154" y="0"/>
                  </a:cubicBezTo>
                  <a:cubicBezTo>
                    <a:pt x="154" y="1"/>
                    <a:pt x="153" y="3"/>
                    <a:pt x="152" y="5"/>
                  </a:cubicBezTo>
                  <a:cubicBezTo>
                    <a:pt x="149" y="13"/>
                    <a:pt x="147" y="22"/>
                    <a:pt x="146" y="30"/>
                  </a:cubicBezTo>
                  <a:cubicBezTo>
                    <a:pt x="140" y="37"/>
                    <a:pt x="136" y="43"/>
                    <a:pt x="132" y="51"/>
                  </a:cubicBezTo>
                  <a:cubicBezTo>
                    <a:pt x="129" y="58"/>
                    <a:pt x="126" y="67"/>
                    <a:pt x="125" y="75"/>
                  </a:cubicBezTo>
                  <a:cubicBezTo>
                    <a:pt x="119" y="81"/>
                    <a:pt x="114" y="88"/>
                    <a:pt x="110" y="95"/>
                  </a:cubicBezTo>
                  <a:cubicBezTo>
                    <a:pt x="106" y="102"/>
                    <a:pt x="103" y="110"/>
                    <a:pt x="101" y="118"/>
                  </a:cubicBezTo>
                  <a:cubicBezTo>
                    <a:pt x="95" y="123"/>
                    <a:pt x="90" y="129"/>
                    <a:pt x="85" y="136"/>
                  </a:cubicBezTo>
                  <a:cubicBezTo>
                    <a:pt x="81" y="143"/>
                    <a:pt x="77" y="151"/>
                    <a:pt x="75" y="160"/>
                  </a:cubicBezTo>
                  <a:cubicBezTo>
                    <a:pt x="68" y="165"/>
                    <a:pt x="62" y="171"/>
                    <a:pt x="58" y="177"/>
                  </a:cubicBezTo>
                  <a:cubicBezTo>
                    <a:pt x="53" y="184"/>
                    <a:pt x="49" y="192"/>
                    <a:pt x="46" y="200"/>
                  </a:cubicBezTo>
                  <a:cubicBezTo>
                    <a:pt x="39" y="205"/>
                    <a:pt x="32" y="210"/>
                    <a:pt x="27" y="217"/>
                  </a:cubicBezTo>
                  <a:cubicBezTo>
                    <a:pt x="22" y="223"/>
                    <a:pt x="18" y="230"/>
                    <a:pt x="14" y="238"/>
                  </a:cubicBezTo>
                  <a:cubicBezTo>
                    <a:pt x="9" y="241"/>
                    <a:pt x="5" y="244"/>
                    <a:pt x="0" y="248"/>
                  </a:cubicBezTo>
                  <a:cubicBezTo>
                    <a:pt x="1" y="249"/>
                    <a:pt x="1" y="249"/>
                    <a:pt x="1" y="249"/>
                  </a:cubicBezTo>
                  <a:cubicBezTo>
                    <a:pt x="16" y="262"/>
                    <a:pt x="16" y="262"/>
                    <a:pt x="16" y="262"/>
                  </a:cubicBezTo>
                  <a:cubicBezTo>
                    <a:pt x="17" y="263"/>
                    <a:pt x="17" y="263"/>
                    <a:pt x="17" y="263"/>
                  </a:cubicBezTo>
                  <a:cubicBezTo>
                    <a:pt x="42" y="286"/>
                    <a:pt x="42" y="286"/>
                    <a:pt x="42" y="286"/>
                  </a:cubicBezTo>
                  <a:cubicBezTo>
                    <a:pt x="43" y="287"/>
                    <a:pt x="43" y="287"/>
                    <a:pt x="43" y="287"/>
                  </a:cubicBezTo>
                  <a:cubicBezTo>
                    <a:pt x="60" y="303"/>
                    <a:pt x="60" y="303"/>
                    <a:pt x="60" y="303"/>
                  </a:cubicBezTo>
                  <a:cubicBezTo>
                    <a:pt x="61" y="303"/>
                    <a:pt x="61" y="303"/>
                    <a:pt x="61" y="303"/>
                  </a:cubicBezTo>
                  <a:cubicBezTo>
                    <a:pt x="61" y="303"/>
                    <a:pt x="61" y="303"/>
                    <a:pt x="61" y="303"/>
                  </a:cubicBezTo>
                  <a:cubicBezTo>
                    <a:pt x="72" y="295"/>
                    <a:pt x="81" y="283"/>
                    <a:pt x="88" y="270"/>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 name="MH_Other_23"/>
            <p:cNvSpPr/>
            <p:nvPr/>
          </p:nvSpPr>
          <p:spPr bwMode="auto">
            <a:xfrm>
              <a:off x="4813151" y="3079302"/>
              <a:ext cx="152294" cy="120789"/>
            </a:xfrm>
            <a:custGeom>
              <a:avLst/>
              <a:gdLst>
                <a:gd name="T0" fmla="*/ 2147483646 w 189"/>
                <a:gd name="T1" fmla="*/ 2147483646 h 150"/>
                <a:gd name="T2" fmla="*/ 2147483646 w 189"/>
                <a:gd name="T3" fmla="*/ 2147483646 h 150"/>
                <a:gd name="T4" fmla="*/ 2147483646 w 189"/>
                <a:gd name="T5" fmla="*/ 2147483646 h 150"/>
                <a:gd name="T6" fmla="*/ 2147483646 w 189"/>
                <a:gd name="T7" fmla="*/ 2147483646 h 150"/>
                <a:gd name="T8" fmla="*/ 0 w 189"/>
                <a:gd name="T9" fmla="*/ 2147483646 h 150"/>
                <a:gd name="T10" fmla="*/ 1186669689 w 189"/>
                <a:gd name="T11" fmla="*/ 2147483646 h 150"/>
                <a:gd name="T12" fmla="*/ 2147483646 w 189"/>
                <a:gd name="T13" fmla="*/ 2147483646 h 150"/>
                <a:gd name="T14" fmla="*/ 2147483646 w 189"/>
                <a:gd name="T15" fmla="*/ 2147483646 h 150"/>
                <a:gd name="T16" fmla="*/ 2147483646 w 189"/>
                <a:gd name="T17" fmla="*/ 2147483646 h 150"/>
                <a:gd name="T18" fmla="*/ 2147483646 w 189"/>
                <a:gd name="T19" fmla="*/ 2147483646 h 150"/>
                <a:gd name="T20" fmla="*/ 2147483646 w 189"/>
                <a:gd name="T21" fmla="*/ 2147483646 h 150"/>
                <a:gd name="T22" fmla="*/ 2147483646 w 189"/>
                <a:gd name="T23" fmla="*/ 2147483646 h 150"/>
                <a:gd name="T24" fmla="*/ 2147483646 w 189"/>
                <a:gd name="T25" fmla="*/ 2147483646 h 150"/>
                <a:gd name="T26" fmla="*/ 2147483646 w 189"/>
                <a:gd name="T27" fmla="*/ 0 h 150"/>
                <a:gd name="T28" fmla="*/ 2147483646 w 189"/>
                <a:gd name="T29" fmla="*/ 602866460 h 150"/>
                <a:gd name="T30" fmla="*/ 2147483646 w 189"/>
                <a:gd name="T31" fmla="*/ 2147483646 h 1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150">
                  <a:moveTo>
                    <a:pt x="139" y="65"/>
                  </a:moveTo>
                  <a:cubicBezTo>
                    <a:pt x="111" y="79"/>
                    <a:pt x="98" y="83"/>
                    <a:pt x="98" y="83"/>
                  </a:cubicBezTo>
                  <a:cubicBezTo>
                    <a:pt x="98" y="83"/>
                    <a:pt x="85" y="89"/>
                    <a:pt x="57" y="99"/>
                  </a:cubicBezTo>
                  <a:cubicBezTo>
                    <a:pt x="38" y="106"/>
                    <a:pt x="24" y="116"/>
                    <a:pt x="13" y="129"/>
                  </a:cubicBezTo>
                  <a:cubicBezTo>
                    <a:pt x="8" y="135"/>
                    <a:pt x="4" y="142"/>
                    <a:pt x="0" y="150"/>
                  </a:cubicBezTo>
                  <a:cubicBezTo>
                    <a:pt x="2" y="148"/>
                    <a:pt x="2" y="148"/>
                    <a:pt x="2" y="148"/>
                  </a:cubicBezTo>
                  <a:cubicBezTo>
                    <a:pt x="14" y="125"/>
                    <a:pt x="30" y="110"/>
                    <a:pt x="57" y="101"/>
                  </a:cubicBezTo>
                  <a:cubicBezTo>
                    <a:pt x="86" y="90"/>
                    <a:pt x="98" y="85"/>
                    <a:pt x="98" y="85"/>
                  </a:cubicBezTo>
                  <a:cubicBezTo>
                    <a:pt x="98" y="84"/>
                    <a:pt x="111" y="80"/>
                    <a:pt x="140" y="66"/>
                  </a:cubicBezTo>
                  <a:cubicBezTo>
                    <a:pt x="149" y="61"/>
                    <a:pt x="156" y="56"/>
                    <a:pt x="163" y="50"/>
                  </a:cubicBezTo>
                  <a:cubicBezTo>
                    <a:pt x="163" y="48"/>
                    <a:pt x="163" y="48"/>
                    <a:pt x="163" y="48"/>
                  </a:cubicBezTo>
                  <a:cubicBezTo>
                    <a:pt x="165" y="48"/>
                    <a:pt x="165" y="48"/>
                    <a:pt x="165" y="48"/>
                  </a:cubicBezTo>
                  <a:cubicBezTo>
                    <a:pt x="165" y="48"/>
                    <a:pt x="165" y="48"/>
                    <a:pt x="165" y="48"/>
                  </a:cubicBezTo>
                  <a:cubicBezTo>
                    <a:pt x="177" y="36"/>
                    <a:pt x="185" y="19"/>
                    <a:pt x="189" y="0"/>
                  </a:cubicBezTo>
                  <a:cubicBezTo>
                    <a:pt x="188" y="1"/>
                    <a:pt x="188" y="1"/>
                    <a:pt x="188" y="1"/>
                  </a:cubicBezTo>
                  <a:cubicBezTo>
                    <a:pt x="182" y="30"/>
                    <a:pt x="166" y="51"/>
                    <a:pt x="139"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 name="MH_Other_24"/>
            <p:cNvSpPr/>
            <p:nvPr/>
          </p:nvSpPr>
          <p:spPr bwMode="auto">
            <a:xfrm>
              <a:off x="4802491" y="3118559"/>
              <a:ext cx="144679" cy="89082"/>
            </a:xfrm>
            <a:custGeom>
              <a:avLst/>
              <a:gdLst>
                <a:gd name="T0" fmla="*/ 0 w 179"/>
                <a:gd name="T1" fmla="*/ 2147483646 h 113"/>
                <a:gd name="T2" fmla="*/ 597692389 w 179"/>
                <a:gd name="T3" fmla="*/ 2147483646 h 113"/>
                <a:gd name="T4" fmla="*/ 2147483646 w 179"/>
                <a:gd name="T5" fmla="*/ 2147483646 h 113"/>
                <a:gd name="T6" fmla="*/ 2147483646 w 179"/>
                <a:gd name="T7" fmla="*/ 2147483646 h 113"/>
                <a:gd name="T8" fmla="*/ 2147483646 w 179"/>
                <a:gd name="T9" fmla="*/ 2147483646 h 113"/>
                <a:gd name="T10" fmla="*/ 2147483646 w 179"/>
                <a:gd name="T11" fmla="*/ 2147483646 h 113"/>
                <a:gd name="T12" fmla="*/ 2147483646 w 179"/>
                <a:gd name="T13" fmla="*/ 2147483646 h 113"/>
                <a:gd name="T14" fmla="*/ 2147483646 w 179"/>
                <a:gd name="T15" fmla="*/ 2147483646 h 113"/>
                <a:gd name="T16" fmla="*/ 2147483646 w 179"/>
                <a:gd name="T17" fmla="*/ 0 h 113"/>
                <a:gd name="T18" fmla="*/ 2147483646 w 179"/>
                <a:gd name="T19" fmla="*/ 1154195168 h 113"/>
                <a:gd name="T20" fmla="*/ 2147483646 w 179"/>
                <a:gd name="T21" fmla="*/ 2147483646 h 113"/>
                <a:gd name="T22" fmla="*/ 2147483646 w 179"/>
                <a:gd name="T23" fmla="*/ 2147483646 h 113"/>
                <a:gd name="T24" fmla="*/ 2147483646 w 179"/>
                <a:gd name="T25" fmla="*/ 2147483646 h 113"/>
                <a:gd name="T26" fmla="*/ 2147483646 w 179"/>
                <a:gd name="T27" fmla="*/ 2147483646 h 113"/>
                <a:gd name="T28" fmla="*/ 2147483646 w 179"/>
                <a:gd name="T29" fmla="*/ 2147483646 h 113"/>
                <a:gd name="T30" fmla="*/ 2147483646 w 179"/>
                <a:gd name="T31" fmla="*/ 2147483646 h 113"/>
                <a:gd name="T32" fmla="*/ 2147483646 w 179"/>
                <a:gd name="T33" fmla="*/ 2147483646 h 113"/>
                <a:gd name="T34" fmla="*/ 0 w 179"/>
                <a:gd name="T35" fmla="*/ 2147483646 h 1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9" h="113">
                  <a:moveTo>
                    <a:pt x="0" y="112"/>
                  </a:moveTo>
                  <a:cubicBezTo>
                    <a:pt x="1" y="113"/>
                    <a:pt x="1" y="113"/>
                    <a:pt x="1" y="113"/>
                  </a:cubicBezTo>
                  <a:cubicBezTo>
                    <a:pt x="12" y="103"/>
                    <a:pt x="25" y="96"/>
                    <a:pt x="41" y="91"/>
                  </a:cubicBezTo>
                  <a:cubicBezTo>
                    <a:pt x="71" y="82"/>
                    <a:pt x="83" y="78"/>
                    <a:pt x="83" y="78"/>
                  </a:cubicBezTo>
                  <a:cubicBezTo>
                    <a:pt x="84" y="78"/>
                    <a:pt x="96" y="74"/>
                    <a:pt x="126" y="62"/>
                  </a:cubicBezTo>
                  <a:cubicBezTo>
                    <a:pt x="135" y="58"/>
                    <a:pt x="142" y="53"/>
                    <a:pt x="149" y="48"/>
                  </a:cubicBezTo>
                  <a:cubicBezTo>
                    <a:pt x="149" y="47"/>
                    <a:pt x="149" y="47"/>
                    <a:pt x="150" y="47"/>
                  </a:cubicBezTo>
                  <a:cubicBezTo>
                    <a:pt x="150" y="47"/>
                    <a:pt x="150" y="47"/>
                    <a:pt x="150" y="47"/>
                  </a:cubicBezTo>
                  <a:cubicBezTo>
                    <a:pt x="164" y="35"/>
                    <a:pt x="174" y="19"/>
                    <a:pt x="179" y="0"/>
                  </a:cubicBezTo>
                  <a:cubicBezTo>
                    <a:pt x="177" y="2"/>
                    <a:pt x="177" y="2"/>
                    <a:pt x="177" y="2"/>
                  </a:cubicBezTo>
                  <a:cubicBezTo>
                    <a:pt x="170" y="29"/>
                    <a:pt x="153" y="48"/>
                    <a:pt x="125" y="60"/>
                  </a:cubicBezTo>
                  <a:cubicBezTo>
                    <a:pt x="96" y="73"/>
                    <a:pt x="83" y="76"/>
                    <a:pt x="83" y="77"/>
                  </a:cubicBezTo>
                  <a:cubicBezTo>
                    <a:pt x="83" y="76"/>
                    <a:pt x="70" y="81"/>
                    <a:pt x="41" y="90"/>
                  </a:cubicBezTo>
                  <a:cubicBezTo>
                    <a:pt x="32" y="93"/>
                    <a:pt x="24" y="96"/>
                    <a:pt x="16" y="100"/>
                  </a:cubicBezTo>
                  <a:cubicBezTo>
                    <a:pt x="15" y="102"/>
                    <a:pt x="15" y="102"/>
                    <a:pt x="15" y="102"/>
                  </a:cubicBezTo>
                  <a:cubicBezTo>
                    <a:pt x="14" y="102"/>
                    <a:pt x="14" y="102"/>
                    <a:pt x="14" y="102"/>
                  </a:cubicBezTo>
                  <a:cubicBezTo>
                    <a:pt x="14" y="102"/>
                    <a:pt x="14" y="102"/>
                    <a:pt x="14" y="102"/>
                  </a:cubicBezTo>
                  <a:cubicBezTo>
                    <a:pt x="9" y="105"/>
                    <a:pt x="5" y="108"/>
                    <a:pt x="0" y="1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 name="MH_Other_25"/>
            <p:cNvSpPr/>
            <p:nvPr/>
          </p:nvSpPr>
          <p:spPr bwMode="auto">
            <a:xfrm>
              <a:off x="4813151" y="3197073"/>
              <a:ext cx="1523" cy="3019"/>
            </a:xfrm>
            <a:custGeom>
              <a:avLst/>
              <a:gdLst>
                <a:gd name="T0" fmla="*/ 107627970 w 5"/>
                <a:gd name="T1" fmla="*/ 716934050 h 5"/>
                <a:gd name="T2" fmla="*/ 179346497 w 5"/>
                <a:gd name="T3" fmla="*/ 0 h 5"/>
                <a:gd name="T4" fmla="*/ 0 w 5"/>
                <a:gd name="T5" fmla="*/ 716934050 h 5"/>
                <a:gd name="T6" fmla="*/ 0 w 5"/>
                <a:gd name="T7" fmla="*/ 716934050 h 5"/>
                <a:gd name="T8" fmla="*/ 107627970 w 5"/>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5"/>
                  </a:moveTo>
                  <a:lnTo>
                    <a:pt x="5"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 name="MH_Other_26"/>
            <p:cNvSpPr/>
            <p:nvPr/>
          </p:nvSpPr>
          <p:spPr bwMode="auto">
            <a:xfrm>
              <a:off x="4944124" y="3118559"/>
              <a:ext cx="3046" cy="0"/>
            </a:xfrm>
            <a:custGeom>
              <a:avLst/>
              <a:gdLst>
                <a:gd name="T0" fmla="*/ 0 w 5"/>
                <a:gd name="T1" fmla="*/ 0 h 4"/>
                <a:gd name="T2" fmla="*/ 0 w 5"/>
                <a:gd name="T3" fmla="*/ 89 h 4"/>
                <a:gd name="T4" fmla="*/ 716934050 w 5"/>
                <a:gd name="T5" fmla="*/ 0 h 4"/>
                <a:gd name="T6" fmla="*/ 716934050 w 5"/>
                <a:gd name="T7" fmla="*/ 0 h 4"/>
                <a:gd name="T8" fmla="*/ 0 w 5"/>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0" y="0"/>
                  </a:moveTo>
                  <a:lnTo>
                    <a:pt x="0" y="4"/>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 name="MH_Other_27"/>
            <p:cNvSpPr/>
            <p:nvPr/>
          </p:nvSpPr>
          <p:spPr bwMode="auto">
            <a:xfrm>
              <a:off x="4814674" y="3154796"/>
              <a:ext cx="109651" cy="64925"/>
            </a:xfrm>
            <a:custGeom>
              <a:avLst/>
              <a:gdLst>
                <a:gd name="T0" fmla="*/ 2147483646 w 135"/>
                <a:gd name="T1" fmla="*/ 2147483646 h 81"/>
                <a:gd name="T2" fmla="*/ 2147483646 w 135"/>
                <a:gd name="T3" fmla="*/ 2147483646 h 81"/>
                <a:gd name="T4" fmla="*/ 0 w 135"/>
                <a:gd name="T5" fmla="*/ 2147483646 h 81"/>
                <a:gd name="T6" fmla="*/ 602149333 w 135"/>
                <a:gd name="T7" fmla="*/ 2147483646 h 81"/>
                <a:gd name="T8" fmla="*/ 2147483646 w 135"/>
                <a:gd name="T9" fmla="*/ 2147483646 h 81"/>
                <a:gd name="T10" fmla="*/ 2147483646 w 135"/>
                <a:gd name="T11" fmla="*/ 2147483646 h 81"/>
                <a:gd name="T12" fmla="*/ 2147483646 w 135"/>
                <a:gd name="T13" fmla="*/ 2147483646 h 81"/>
                <a:gd name="T14" fmla="*/ 2147483646 w 135"/>
                <a:gd name="T15" fmla="*/ 2147483646 h 81"/>
                <a:gd name="T16" fmla="*/ 2147483646 w 135"/>
                <a:gd name="T17" fmla="*/ 2147483646 h 81"/>
                <a:gd name="T18" fmla="*/ 2147483646 w 135"/>
                <a:gd name="T19" fmla="*/ 0 h 81"/>
                <a:gd name="T20" fmla="*/ 2147483646 w 135"/>
                <a:gd name="T21" fmla="*/ 595157838 h 81"/>
                <a:gd name="T22" fmla="*/ 2147483646 w 135"/>
                <a:gd name="T23" fmla="*/ 1191025263 h 81"/>
                <a:gd name="T24" fmla="*/ 2147483646 w 135"/>
                <a:gd name="T25" fmla="*/ 2147483646 h 8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81">
                  <a:moveTo>
                    <a:pt x="78" y="58"/>
                  </a:moveTo>
                  <a:cubicBezTo>
                    <a:pt x="48" y="69"/>
                    <a:pt x="35" y="71"/>
                    <a:pt x="35" y="71"/>
                  </a:cubicBezTo>
                  <a:cubicBezTo>
                    <a:pt x="0" y="80"/>
                    <a:pt x="0" y="80"/>
                    <a:pt x="0" y="80"/>
                  </a:cubicBezTo>
                  <a:cubicBezTo>
                    <a:pt x="1" y="81"/>
                    <a:pt x="1" y="81"/>
                    <a:pt x="1" y="81"/>
                  </a:cubicBezTo>
                  <a:cubicBezTo>
                    <a:pt x="35" y="73"/>
                    <a:pt x="35" y="73"/>
                    <a:pt x="35" y="73"/>
                  </a:cubicBezTo>
                  <a:cubicBezTo>
                    <a:pt x="35" y="72"/>
                    <a:pt x="48" y="70"/>
                    <a:pt x="78" y="59"/>
                  </a:cubicBezTo>
                  <a:cubicBezTo>
                    <a:pt x="87" y="56"/>
                    <a:pt x="95" y="52"/>
                    <a:pt x="102" y="47"/>
                  </a:cubicBezTo>
                  <a:cubicBezTo>
                    <a:pt x="102" y="46"/>
                    <a:pt x="103" y="46"/>
                    <a:pt x="103" y="46"/>
                  </a:cubicBezTo>
                  <a:cubicBezTo>
                    <a:pt x="103" y="46"/>
                    <a:pt x="103" y="46"/>
                    <a:pt x="103" y="46"/>
                  </a:cubicBezTo>
                  <a:cubicBezTo>
                    <a:pt x="118" y="35"/>
                    <a:pt x="129" y="18"/>
                    <a:pt x="135" y="0"/>
                  </a:cubicBezTo>
                  <a:cubicBezTo>
                    <a:pt x="134" y="1"/>
                    <a:pt x="134" y="1"/>
                    <a:pt x="134" y="1"/>
                  </a:cubicBezTo>
                  <a:cubicBezTo>
                    <a:pt x="133" y="2"/>
                    <a:pt x="133" y="2"/>
                    <a:pt x="133" y="2"/>
                  </a:cubicBezTo>
                  <a:cubicBezTo>
                    <a:pt x="124" y="29"/>
                    <a:pt x="106" y="48"/>
                    <a:pt x="78"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 name="MH_Other_28"/>
            <p:cNvSpPr/>
            <p:nvPr/>
          </p:nvSpPr>
          <p:spPr bwMode="auto">
            <a:xfrm>
              <a:off x="4922803" y="3154797"/>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0"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 name="MH_Other_29"/>
            <p:cNvSpPr/>
            <p:nvPr/>
          </p:nvSpPr>
          <p:spPr bwMode="auto">
            <a:xfrm>
              <a:off x="4835997" y="3191032"/>
              <a:ext cx="62440" cy="48316"/>
            </a:xfrm>
            <a:custGeom>
              <a:avLst/>
              <a:gdLst>
                <a:gd name="T0" fmla="*/ 2147483646 w 78"/>
                <a:gd name="T1" fmla="*/ 2147483646 h 59"/>
                <a:gd name="T2" fmla="*/ 0 w 78"/>
                <a:gd name="T3" fmla="*/ 2147483646 h 59"/>
                <a:gd name="T4" fmla="*/ 586984606 w 78"/>
                <a:gd name="T5" fmla="*/ 2147483646 h 59"/>
                <a:gd name="T6" fmla="*/ 2147483646 w 78"/>
                <a:gd name="T7" fmla="*/ 2147483646 h 59"/>
                <a:gd name="T8" fmla="*/ 2147483646 w 78"/>
                <a:gd name="T9" fmla="*/ 2147483646 h 59"/>
                <a:gd name="T10" fmla="*/ 2147483646 w 78"/>
                <a:gd name="T11" fmla="*/ 2147483646 h 59"/>
                <a:gd name="T12" fmla="*/ 2147483646 w 78"/>
                <a:gd name="T13" fmla="*/ 2147483646 h 59"/>
                <a:gd name="T14" fmla="*/ 2147483646 w 78"/>
                <a:gd name="T15" fmla="*/ 0 h 59"/>
                <a:gd name="T16" fmla="*/ 2147483646 w 78"/>
                <a:gd name="T17" fmla="*/ 0 h 59"/>
                <a:gd name="T18" fmla="*/ 2147483646 w 78"/>
                <a:gd name="T19" fmla="*/ 625699295 h 59"/>
                <a:gd name="T20" fmla="*/ 2147483646 w 78"/>
                <a:gd name="T21" fmla="*/ 2147483646 h 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59">
                  <a:moveTo>
                    <a:pt x="17" y="53"/>
                  </a:moveTo>
                  <a:cubicBezTo>
                    <a:pt x="11" y="55"/>
                    <a:pt x="5" y="57"/>
                    <a:pt x="0" y="58"/>
                  </a:cubicBezTo>
                  <a:cubicBezTo>
                    <a:pt x="1" y="59"/>
                    <a:pt x="1" y="59"/>
                    <a:pt x="1" y="59"/>
                  </a:cubicBezTo>
                  <a:cubicBezTo>
                    <a:pt x="6" y="58"/>
                    <a:pt x="12" y="56"/>
                    <a:pt x="18" y="55"/>
                  </a:cubicBezTo>
                  <a:cubicBezTo>
                    <a:pt x="27" y="52"/>
                    <a:pt x="36" y="48"/>
                    <a:pt x="44" y="43"/>
                  </a:cubicBezTo>
                  <a:cubicBezTo>
                    <a:pt x="44" y="41"/>
                    <a:pt x="44" y="41"/>
                    <a:pt x="44" y="41"/>
                  </a:cubicBezTo>
                  <a:cubicBezTo>
                    <a:pt x="46" y="42"/>
                    <a:pt x="46" y="42"/>
                    <a:pt x="46" y="42"/>
                  </a:cubicBezTo>
                  <a:cubicBezTo>
                    <a:pt x="60" y="32"/>
                    <a:pt x="71" y="18"/>
                    <a:pt x="78" y="0"/>
                  </a:cubicBezTo>
                  <a:cubicBezTo>
                    <a:pt x="77" y="0"/>
                    <a:pt x="77" y="0"/>
                    <a:pt x="77" y="0"/>
                  </a:cubicBezTo>
                  <a:cubicBezTo>
                    <a:pt x="76" y="1"/>
                    <a:pt x="76" y="1"/>
                    <a:pt x="76" y="1"/>
                  </a:cubicBezTo>
                  <a:cubicBezTo>
                    <a:pt x="66" y="27"/>
                    <a:pt x="46" y="45"/>
                    <a:pt x="17" y="5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 name="MH_Other_30"/>
            <p:cNvSpPr/>
            <p:nvPr/>
          </p:nvSpPr>
          <p:spPr bwMode="auto">
            <a:xfrm>
              <a:off x="4896914" y="3191034"/>
              <a:ext cx="1523" cy="1509"/>
            </a:xfrm>
            <a:custGeom>
              <a:avLst/>
              <a:gdLst>
                <a:gd name="T0" fmla="*/ 0 w 1"/>
                <a:gd name="T1" fmla="*/ 2147483646 h 1"/>
                <a:gd name="T2" fmla="*/ 2147483646 w 1"/>
                <a:gd name="T3" fmla="*/ 0 h 1"/>
                <a:gd name="T4" fmla="*/ 2147483646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 name="MH_Other_31"/>
            <p:cNvSpPr/>
            <p:nvPr/>
          </p:nvSpPr>
          <p:spPr bwMode="auto">
            <a:xfrm>
              <a:off x="4849703" y="3225759"/>
              <a:ext cx="22844" cy="25668"/>
            </a:xfrm>
            <a:custGeom>
              <a:avLst/>
              <a:gdLst>
                <a:gd name="T0" fmla="*/ 0 w 28"/>
                <a:gd name="T1" fmla="*/ 2147483646 h 33"/>
                <a:gd name="T2" fmla="*/ 606116541 w 28"/>
                <a:gd name="T3" fmla="*/ 2147483646 h 33"/>
                <a:gd name="T4" fmla="*/ 606116541 w 28"/>
                <a:gd name="T5" fmla="*/ 2147483646 h 33"/>
                <a:gd name="T6" fmla="*/ 2147483646 w 28"/>
                <a:gd name="T7" fmla="*/ 0 h 33"/>
                <a:gd name="T8" fmla="*/ 2147483646 w 28"/>
                <a:gd name="T9" fmla="*/ 561814103 h 33"/>
                <a:gd name="T10" fmla="*/ 0 w 28"/>
                <a:gd name="T11" fmla="*/ 2147483646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3">
                  <a:moveTo>
                    <a:pt x="0" y="33"/>
                  </a:moveTo>
                  <a:cubicBezTo>
                    <a:pt x="1" y="33"/>
                    <a:pt x="1" y="33"/>
                    <a:pt x="1" y="33"/>
                  </a:cubicBezTo>
                  <a:cubicBezTo>
                    <a:pt x="1" y="33"/>
                    <a:pt x="1" y="33"/>
                    <a:pt x="1" y="33"/>
                  </a:cubicBezTo>
                  <a:cubicBezTo>
                    <a:pt x="12" y="25"/>
                    <a:pt x="21" y="13"/>
                    <a:pt x="28" y="0"/>
                  </a:cubicBezTo>
                  <a:cubicBezTo>
                    <a:pt x="26" y="1"/>
                    <a:pt x="26" y="1"/>
                    <a:pt x="26" y="1"/>
                  </a:cubicBezTo>
                  <a:cubicBezTo>
                    <a:pt x="19" y="14"/>
                    <a:pt x="11" y="25"/>
                    <a:pt x="0"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7" name="MH_Other_32"/>
            <p:cNvSpPr/>
            <p:nvPr/>
          </p:nvSpPr>
          <p:spPr bwMode="auto">
            <a:xfrm>
              <a:off x="4871022" y="3224251"/>
              <a:ext cx="1523" cy="1509"/>
            </a:xfrm>
            <a:custGeom>
              <a:avLst/>
              <a:gdLst>
                <a:gd name="T0" fmla="*/ 0 w 4"/>
                <a:gd name="T1" fmla="*/ 0 h 5"/>
                <a:gd name="T2" fmla="*/ 0 w 4"/>
                <a:gd name="T3" fmla="*/ 179120564 h 5"/>
                <a:gd name="T4" fmla="*/ 224119998 w 4"/>
                <a:gd name="T5" fmla="*/ 10749258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0" y="5"/>
                  </a:lnTo>
                  <a:lnTo>
                    <a:pt x="4" y="3"/>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8" name="MH_Other_33"/>
            <p:cNvSpPr/>
            <p:nvPr/>
          </p:nvSpPr>
          <p:spPr bwMode="auto">
            <a:xfrm>
              <a:off x="4919757" y="3008338"/>
              <a:ext cx="7615" cy="25668"/>
            </a:xfrm>
            <a:custGeom>
              <a:avLst/>
              <a:gdLst>
                <a:gd name="T0" fmla="*/ 2147483646 w 10"/>
                <a:gd name="T1" fmla="*/ 0 h 31"/>
                <a:gd name="T2" fmla="*/ 2147483646 w 10"/>
                <a:gd name="T3" fmla="*/ 0 h 31"/>
                <a:gd name="T4" fmla="*/ 2147483646 w 10"/>
                <a:gd name="T5" fmla="*/ 0 h 31"/>
                <a:gd name="T6" fmla="*/ 2147483646 w 10"/>
                <a:gd name="T7" fmla="*/ 0 h 31"/>
                <a:gd name="T8" fmla="*/ 2147483646 w 10"/>
                <a:gd name="T9" fmla="*/ 2147483646 h 31"/>
                <a:gd name="T10" fmla="*/ 0 w 10"/>
                <a:gd name="T11" fmla="*/ 2147483646 h 31"/>
                <a:gd name="T12" fmla="*/ 537490712 w 10"/>
                <a:gd name="T13" fmla="*/ 2147483646 h 31"/>
                <a:gd name="T14" fmla="*/ 537490712 w 10"/>
                <a:gd name="T15" fmla="*/ 2147483646 h 31"/>
                <a:gd name="T16" fmla="*/ 2147483646 w 10"/>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1">
                  <a:moveTo>
                    <a:pt x="10" y="0"/>
                  </a:moveTo>
                  <a:cubicBezTo>
                    <a:pt x="9" y="0"/>
                    <a:pt x="9" y="0"/>
                    <a:pt x="9" y="0"/>
                  </a:cubicBezTo>
                  <a:cubicBezTo>
                    <a:pt x="9" y="0"/>
                    <a:pt x="9" y="0"/>
                    <a:pt x="9" y="0"/>
                  </a:cubicBezTo>
                  <a:cubicBezTo>
                    <a:pt x="8" y="0"/>
                    <a:pt x="8" y="0"/>
                    <a:pt x="8" y="0"/>
                  </a:cubicBezTo>
                  <a:cubicBezTo>
                    <a:pt x="8" y="1"/>
                    <a:pt x="7" y="3"/>
                    <a:pt x="6" y="5"/>
                  </a:cubicBezTo>
                  <a:cubicBezTo>
                    <a:pt x="3" y="13"/>
                    <a:pt x="1" y="22"/>
                    <a:pt x="0" y="31"/>
                  </a:cubicBezTo>
                  <a:cubicBezTo>
                    <a:pt x="1" y="29"/>
                    <a:pt x="1" y="29"/>
                    <a:pt x="1" y="29"/>
                  </a:cubicBezTo>
                  <a:cubicBezTo>
                    <a:pt x="1" y="29"/>
                    <a:pt x="1" y="29"/>
                    <a:pt x="1" y="29"/>
                  </a:cubicBezTo>
                  <a:cubicBezTo>
                    <a:pt x="3" y="18"/>
                    <a:pt x="5" y="9"/>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9" name="MH_Other_34"/>
            <p:cNvSpPr/>
            <p:nvPr/>
          </p:nvSpPr>
          <p:spPr bwMode="auto">
            <a:xfrm>
              <a:off x="4903006" y="3014378"/>
              <a:ext cx="39596" cy="54356"/>
            </a:xfrm>
            <a:custGeom>
              <a:avLst/>
              <a:gdLst>
                <a:gd name="T0" fmla="*/ 2147483646 w 50"/>
                <a:gd name="T1" fmla="*/ 2147483646 h 68"/>
                <a:gd name="T2" fmla="*/ 2147483646 w 50"/>
                <a:gd name="T3" fmla="*/ 594739039 h 68"/>
                <a:gd name="T4" fmla="*/ 2147483646 w 50"/>
                <a:gd name="T5" fmla="*/ 0 h 68"/>
                <a:gd name="T6" fmla="*/ 2147483646 w 50"/>
                <a:gd name="T7" fmla="*/ 2147483646 h 68"/>
                <a:gd name="T8" fmla="*/ 2147483646 w 50"/>
                <a:gd name="T9" fmla="*/ 2147483646 h 68"/>
                <a:gd name="T10" fmla="*/ 2147483646 w 50"/>
                <a:gd name="T11" fmla="*/ 2147483646 h 68"/>
                <a:gd name="T12" fmla="*/ 2147483646 w 50"/>
                <a:gd name="T13" fmla="*/ 2147483646 h 68"/>
                <a:gd name="T14" fmla="*/ 2147483646 w 50"/>
                <a:gd name="T15" fmla="*/ 2147483646 h 68"/>
                <a:gd name="T16" fmla="*/ 0 w 50"/>
                <a:gd name="T17" fmla="*/ 2147483646 h 68"/>
                <a:gd name="T18" fmla="*/ 0 w 50"/>
                <a:gd name="T19" fmla="*/ 2147483646 h 68"/>
                <a:gd name="T20" fmla="*/ 571737173 w 50"/>
                <a:gd name="T21" fmla="*/ 2147483646 h 68"/>
                <a:gd name="T22" fmla="*/ 2147483646 w 50"/>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68">
                  <a:moveTo>
                    <a:pt x="43" y="6"/>
                  </a:moveTo>
                  <a:cubicBezTo>
                    <a:pt x="50" y="1"/>
                    <a:pt x="50" y="1"/>
                    <a:pt x="50" y="1"/>
                  </a:cubicBezTo>
                  <a:cubicBezTo>
                    <a:pt x="49" y="0"/>
                    <a:pt x="49" y="0"/>
                    <a:pt x="49" y="0"/>
                  </a:cubicBezTo>
                  <a:cubicBezTo>
                    <a:pt x="42" y="5"/>
                    <a:pt x="42" y="5"/>
                    <a:pt x="42" y="5"/>
                  </a:cubicBezTo>
                  <a:cubicBezTo>
                    <a:pt x="34" y="10"/>
                    <a:pt x="28" y="16"/>
                    <a:pt x="22" y="22"/>
                  </a:cubicBezTo>
                  <a:cubicBezTo>
                    <a:pt x="22" y="23"/>
                    <a:pt x="22" y="23"/>
                    <a:pt x="22" y="23"/>
                  </a:cubicBezTo>
                  <a:cubicBezTo>
                    <a:pt x="22" y="22"/>
                    <a:pt x="22" y="22"/>
                    <a:pt x="22" y="22"/>
                  </a:cubicBezTo>
                  <a:cubicBezTo>
                    <a:pt x="16" y="29"/>
                    <a:pt x="11" y="36"/>
                    <a:pt x="7" y="44"/>
                  </a:cubicBezTo>
                  <a:cubicBezTo>
                    <a:pt x="4" y="51"/>
                    <a:pt x="1" y="60"/>
                    <a:pt x="0" y="68"/>
                  </a:cubicBezTo>
                  <a:cubicBezTo>
                    <a:pt x="0" y="68"/>
                    <a:pt x="0" y="68"/>
                    <a:pt x="0" y="68"/>
                  </a:cubicBezTo>
                  <a:cubicBezTo>
                    <a:pt x="1" y="67"/>
                    <a:pt x="1" y="67"/>
                    <a:pt x="1" y="67"/>
                  </a:cubicBezTo>
                  <a:cubicBezTo>
                    <a:pt x="6" y="41"/>
                    <a:pt x="19" y="22"/>
                    <a:pt x="43"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0" name="MH_Other_35"/>
            <p:cNvSpPr/>
            <p:nvPr/>
          </p:nvSpPr>
          <p:spPr bwMode="auto">
            <a:xfrm>
              <a:off x="4921280" y="3032496"/>
              <a:ext cx="0" cy="0"/>
            </a:xfrm>
            <a:custGeom>
              <a:avLst/>
              <a:gdLst>
                <a:gd name="T0" fmla="*/ 0 h 1"/>
                <a:gd name="T1" fmla="*/ 0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0"/>
                    <a:pt x="0" y="0"/>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1" name="MH_Other_36"/>
            <p:cNvSpPr/>
            <p:nvPr/>
          </p:nvSpPr>
          <p:spPr bwMode="auto">
            <a:xfrm>
              <a:off x="4883205" y="3024947"/>
              <a:ext cx="86807" cy="78514"/>
            </a:xfrm>
            <a:custGeom>
              <a:avLst/>
              <a:gdLst>
                <a:gd name="T0" fmla="*/ 2147483646 w 108"/>
                <a:gd name="T1" fmla="*/ 2147483646 h 98"/>
                <a:gd name="T2" fmla="*/ 2147483646 w 108"/>
                <a:gd name="T3" fmla="*/ 2147483646 h 98"/>
                <a:gd name="T4" fmla="*/ 2147483646 w 108"/>
                <a:gd name="T5" fmla="*/ 597439620 h 98"/>
                <a:gd name="T6" fmla="*/ 2147483646 w 108"/>
                <a:gd name="T7" fmla="*/ 0 h 98"/>
                <a:gd name="T8" fmla="*/ 2147483646 w 108"/>
                <a:gd name="T9" fmla="*/ 2147483646 h 98"/>
                <a:gd name="T10" fmla="*/ 2147483646 w 108"/>
                <a:gd name="T11" fmla="*/ 2147483646 h 98"/>
                <a:gd name="T12" fmla="*/ 2147483646 w 108"/>
                <a:gd name="T13" fmla="*/ 2147483646 h 98"/>
                <a:gd name="T14" fmla="*/ 2147483646 w 108"/>
                <a:gd name="T15" fmla="*/ 2147483646 h 98"/>
                <a:gd name="T16" fmla="*/ 2147483646 w 108"/>
                <a:gd name="T17" fmla="*/ 2147483646 h 98"/>
                <a:gd name="T18" fmla="*/ 2147483646 w 108"/>
                <a:gd name="T19" fmla="*/ 2147483646 h 98"/>
                <a:gd name="T20" fmla="*/ 0 w 108"/>
                <a:gd name="T21" fmla="*/ 2147483646 h 98"/>
                <a:gd name="T22" fmla="*/ 1182862487 w 108"/>
                <a:gd name="T23" fmla="*/ 2147483646 h 98"/>
                <a:gd name="T24" fmla="*/ 2147483646 w 108"/>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8">
                  <a:moveTo>
                    <a:pt x="46" y="40"/>
                  </a:moveTo>
                  <a:cubicBezTo>
                    <a:pt x="73" y="24"/>
                    <a:pt x="84" y="16"/>
                    <a:pt x="84" y="16"/>
                  </a:cubicBezTo>
                  <a:cubicBezTo>
                    <a:pt x="84" y="16"/>
                    <a:pt x="92" y="12"/>
                    <a:pt x="108" y="1"/>
                  </a:cubicBezTo>
                  <a:cubicBezTo>
                    <a:pt x="106" y="0"/>
                    <a:pt x="106" y="0"/>
                    <a:pt x="106" y="0"/>
                  </a:cubicBezTo>
                  <a:cubicBezTo>
                    <a:pt x="91" y="11"/>
                    <a:pt x="84" y="15"/>
                    <a:pt x="84" y="15"/>
                  </a:cubicBezTo>
                  <a:cubicBezTo>
                    <a:pt x="83" y="15"/>
                    <a:pt x="72" y="23"/>
                    <a:pt x="46" y="38"/>
                  </a:cubicBezTo>
                  <a:cubicBezTo>
                    <a:pt x="38" y="43"/>
                    <a:pt x="31" y="48"/>
                    <a:pt x="25" y="54"/>
                  </a:cubicBezTo>
                  <a:cubicBezTo>
                    <a:pt x="25" y="55"/>
                    <a:pt x="25" y="55"/>
                    <a:pt x="25" y="55"/>
                  </a:cubicBezTo>
                  <a:cubicBezTo>
                    <a:pt x="24" y="55"/>
                    <a:pt x="24" y="55"/>
                    <a:pt x="24" y="55"/>
                  </a:cubicBezTo>
                  <a:cubicBezTo>
                    <a:pt x="18" y="61"/>
                    <a:pt x="13" y="68"/>
                    <a:pt x="9" y="75"/>
                  </a:cubicBezTo>
                  <a:cubicBezTo>
                    <a:pt x="5" y="82"/>
                    <a:pt x="2" y="90"/>
                    <a:pt x="0" y="98"/>
                  </a:cubicBezTo>
                  <a:cubicBezTo>
                    <a:pt x="2" y="96"/>
                    <a:pt x="2" y="96"/>
                    <a:pt x="2" y="96"/>
                  </a:cubicBezTo>
                  <a:cubicBezTo>
                    <a:pt x="8" y="71"/>
                    <a:pt x="22" y="54"/>
                    <a:pt x="46"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2" name="MH_Other_37"/>
            <p:cNvSpPr/>
            <p:nvPr/>
          </p:nvSpPr>
          <p:spPr bwMode="auto">
            <a:xfrm>
              <a:off x="4903005" y="3068733"/>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3" name="MH_Other_38"/>
            <p:cNvSpPr/>
            <p:nvPr/>
          </p:nvSpPr>
          <p:spPr bwMode="auto">
            <a:xfrm>
              <a:off x="4861886" y="3032496"/>
              <a:ext cx="126405" cy="104182"/>
            </a:xfrm>
            <a:custGeom>
              <a:avLst/>
              <a:gdLst>
                <a:gd name="T0" fmla="*/ 2147483646 w 156"/>
                <a:gd name="T1" fmla="*/ 2147483646 h 131"/>
                <a:gd name="T2" fmla="*/ 2147483646 w 156"/>
                <a:gd name="T3" fmla="*/ 2147483646 h 131"/>
                <a:gd name="T4" fmla="*/ 2147483646 w 156"/>
                <a:gd name="T5" fmla="*/ 2147483646 h 131"/>
                <a:gd name="T6" fmla="*/ 2147483646 w 156"/>
                <a:gd name="T7" fmla="*/ 2147483646 h 131"/>
                <a:gd name="T8" fmla="*/ 2147483646 w 156"/>
                <a:gd name="T9" fmla="*/ 2147483646 h 131"/>
                <a:gd name="T10" fmla="*/ 2147483646 w 156"/>
                <a:gd name="T11" fmla="*/ 2147483646 h 131"/>
                <a:gd name="T12" fmla="*/ 2147483646 w 156"/>
                <a:gd name="T13" fmla="*/ 0 h 131"/>
                <a:gd name="T14" fmla="*/ 2147483646 w 156"/>
                <a:gd name="T15" fmla="*/ 0 h 131"/>
                <a:gd name="T16" fmla="*/ 2147483646 w 156"/>
                <a:gd name="T17" fmla="*/ 0 h 131"/>
                <a:gd name="T18" fmla="*/ 2147483646 w 156"/>
                <a:gd name="T19" fmla="*/ 2147483646 h 131"/>
                <a:gd name="T20" fmla="*/ 2147483646 w 156"/>
                <a:gd name="T21" fmla="*/ 2147483646 h 131"/>
                <a:gd name="T22" fmla="*/ 2147483646 w 156"/>
                <a:gd name="T23" fmla="*/ 2147483646 h 131"/>
                <a:gd name="T24" fmla="*/ 2147483646 w 156"/>
                <a:gd name="T25" fmla="*/ 2147483646 h 131"/>
                <a:gd name="T26" fmla="*/ 2147483646 w 156"/>
                <a:gd name="T27" fmla="*/ 2147483646 h 131"/>
                <a:gd name="T28" fmla="*/ 2147483646 w 156"/>
                <a:gd name="T29" fmla="*/ 2147483646 h 131"/>
                <a:gd name="T30" fmla="*/ 2147483646 w 156"/>
                <a:gd name="T31" fmla="*/ 2147483646 h 131"/>
                <a:gd name="T32" fmla="*/ 2147483646 w 156"/>
                <a:gd name="T33" fmla="*/ 2147483646 h 131"/>
                <a:gd name="T34" fmla="*/ 0 w 156"/>
                <a:gd name="T35" fmla="*/ 2147483646 h 131"/>
                <a:gd name="T36" fmla="*/ 601402651 w 156"/>
                <a:gd name="T37" fmla="*/ 2147483646 h 131"/>
                <a:gd name="T38" fmla="*/ 1202805303 w 156"/>
                <a:gd name="T39" fmla="*/ 2147483646 h 131"/>
                <a:gd name="T40" fmla="*/ 2147483646 w 156"/>
                <a:gd name="T41" fmla="*/ 2147483646 h 1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6" h="131">
                  <a:moveTo>
                    <a:pt x="50" y="74"/>
                  </a:moveTo>
                  <a:cubicBezTo>
                    <a:pt x="77" y="60"/>
                    <a:pt x="89" y="53"/>
                    <a:pt x="89" y="53"/>
                  </a:cubicBezTo>
                  <a:cubicBezTo>
                    <a:pt x="89" y="53"/>
                    <a:pt x="101" y="47"/>
                    <a:pt x="128" y="29"/>
                  </a:cubicBezTo>
                  <a:cubicBezTo>
                    <a:pt x="136" y="24"/>
                    <a:pt x="143" y="18"/>
                    <a:pt x="148" y="11"/>
                  </a:cubicBezTo>
                  <a:cubicBezTo>
                    <a:pt x="148" y="11"/>
                    <a:pt x="148" y="11"/>
                    <a:pt x="148" y="10"/>
                  </a:cubicBezTo>
                  <a:cubicBezTo>
                    <a:pt x="149" y="10"/>
                    <a:pt x="149" y="10"/>
                    <a:pt x="149" y="10"/>
                  </a:cubicBezTo>
                  <a:cubicBezTo>
                    <a:pt x="152" y="7"/>
                    <a:pt x="154" y="4"/>
                    <a:pt x="156" y="0"/>
                  </a:cubicBezTo>
                  <a:cubicBezTo>
                    <a:pt x="156" y="0"/>
                    <a:pt x="156" y="0"/>
                    <a:pt x="156" y="0"/>
                  </a:cubicBezTo>
                  <a:cubicBezTo>
                    <a:pt x="155" y="0"/>
                    <a:pt x="155" y="0"/>
                    <a:pt x="155" y="0"/>
                  </a:cubicBezTo>
                  <a:cubicBezTo>
                    <a:pt x="148" y="11"/>
                    <a:pt x="139" y="20"/>
                    <a:pt x="127" y="28"/>
                  </a:cubicBezTo>
                  <a:cubicBezTo>
                    <a:pt x="101" y="46"/>
                    <a:pt x="89" y="52"/>
                    <a:pt x="89" y="52"/>
                  </a:cubicBezTo>
                  <a:cubicBezTo>
                    <a:pt x="89" y="52"/>
                    <a:pt x="77" y="59"/>
                    <a:pt x="50" y="73"/>
                  </a:cubicBezTo>
                  <a:cubicBezTo>
                    <a:pt x="41" y="77"/>
                    <a:pt x="34" y="82"/>
                    <a:pt x="28" y="87"/>
                  </a:cubicBezTo>
                  <a:cubicBezTo>
                    <a:pt x="27" y="88"/>
                    <a:pt x="27" y="89"/>
                    <a:pt x="27" y="89"/>
                  </a:cubicBezTo>
                  <a:cubicBezTo>
                    <a:pt x="26" y="89"/>
                    <a:pt x="26" y="89"/>
                    <a:pt x="26" y="89"/>
                  </a:cubicBezTo>
                  <a:cubicBezTo>
                    <a:pt x="26" y="89"/>
                    <a:pt x="26" y="89"/>
                    <a:pt x="26" y="89"/>
                  </a:cubicBezTo>
                  <a:cubicBezTo>
                    <a:pt x="20" y="94"/>
                    <a:pt x="15" y="100"/>
                    <a:pt x="10" y="107"/>
                  </a:cubicBezTo>
                  <a:cubicBezTo>
                    <a:pt x="6" y="114"/>
                    <a:pt x="2" y="123"/>
                    <a:pt x="0" y="131"/>
                  </a:cubicBezTo>
                  <a:cubicBezTo>
                    <a:pt x="1" y="130"/>
                    <a:pt x="1" y="130"/>
                    <a:pt x="1" y="130"/>
                  </a:cubicBezTo>
                  <a:cubicBezTo>
                    <a:pt x="1" y="130"/>
                    <a:pt x="1" y="129"/>
                    <a:pt x="2" y="129"/>
                  </a:cubicBezTo>
                  <a:cubicBezTo>
                    <a:pt x="10" y="104"/>
                    <a:pt x="25" y="87"/>
                    <a:pt x="50"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4" name="MH_Other_39"/>
            <p:cNvSpPr/>
            <p:nvPr/>
          </p:nvSpPr>
          <p:spPr bwMode="auto">
            <a:xfrm>
              <a:off x="4883205" y="3101950"/>
              <a:ext cx="1523" cy="1510"/>
            </a:xfrm>
            <a:custGeom>
              <a:avLst/>
              <a:gdLst>
                <a:gd name="T0" fmla="*/ 560457604 w 2"/>
                <a:gd name="T1" fmla="*/ 1120915208 h 2"/>
                <a:gd name="T2" fmla="*/ 1120915208 w 2"/>
                <a:gd name="T3" fmla="*/ 0 h 2"/>
                <a:gd name="T4" fmla="*/ 0 w 2"/>
                <a:gd name="T5" fmla="*/ 1120915208 h 2"/>
                <a:gd name="T6" fmla="*/ 0 w 2"/>
                <a:gd name="T7" fmla="*/ 1120915208 h 2"/>
                <a:gd name="T8" fmla="*/ 560457604 w 2"/>
                <a:gd name="T9" fmla="*/ 112091520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2"/>
                  </a:moveTo>
                  <a:cubicBezTo>
                    <a:pt x="1" y="2"/>
                    <a:pt x="1" y="1"/>
                    <a:pt x="2" y="0"/>
                  </a:cubicBezTo>
                  <a:cubicBezTo>
                    <a:pt x="0" y="2"/>
                    <a:pt x="0" y="2"/>
                    <a:pt x="0" y="2"/>
                  </a:cubicBezTo>
                  <a:cubicBezTo>
                    <a:pt x="0" y="2"/>
                    <a:pt x="0" y="2"/>
                    <a:pt x="0" y="2"/>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5" name="MH_Other_40"/>
            <p:cNvSpPr/>
            <p:nvPr/>
          </p:nvSpPr>
          <p:spPr bwMode="auto">
            <a:xfrm>
              <a:off x="4839041" y="3040046"/>
              <a:ext cx="144679" cy="128339"/>
            </a:xfrm>
            <a:custGeom>
              <a:avLst/>
              <a:gdLst>
                <a:gd name="T0" fmla="*/ 0 w 179"/>
                <a:gd name="T1" fmla="*/ 2147483646 h 161"/>
                <a:gd name="T2" fmla="*/ 596272734 w 179"/>
                <a:gd name="T3" fmla="*/ 2147483646 h 161"/>
                <a:gd name="T4" fmla="*/ 2147483646 w 179"/>
                <a:gd name="T5" fmla="*/ 2147483646 h 161"/>
                <a:gd name="T6" fmla="*/ 2147483646 w 179"/>
                <a:gd name="T7" fmla="*/ 2147483646 h 161"/>
                <a:gd name="T8" fmla="*/ 2147483646 w 179"/>
                <a:gd name="T9" fmla="*/ 2147483646 h 161"/>
                <a:gd name="T10" fmla="*/ 2147483646 w 179"/>
                <a:gd name="T11" fmla="*/ 0 h 161"/>
                <a:gd name="T12" fmla="*/ 2147483646 w 179"/>
                <a:gd name="T13" fmla="*/ 0 h 161"/>
                <a:gd name="T14" fmla="*/ 2147483646 w 179"/>
                <a:gd name="T15" fmla="*/ 590753348 h 161"/>
                <a:gd name="T16" fmla="*/ 2147483646 w 179"/>
                <a:gd name="T17" fmla="*/ 2147483646 h 161"/>
                <a:gd name="T18" fmla="*/ 2147483646 w 179"/>
                <a:gd name="T19" fmla="*/ 2147483646 h 161"/>
                <a:gd name="T20" fmla="*/ 2147483646 w 179"/>
                <a:gd name="T21" fmla="*/ 2147483646 h 161"/>
                <a:gd name="T22" fmla="*/ 2147483646 w 179"/>
                <a:gd name="T23" fmla="*/ 2147483646 h 161"/>
                <a:gd name="T24" fmla="*/ 2147483646 w 179"/>
                <a:gd name="T25" fmla="*/ 2147483646 h 161"/>
                <a:gd name="T26" fmla="*/ 2147483646 w 179"/>
                <a:gd name="T27" fmla="*/ 2147483646 h 161"/>
                <a:gd name="T28" fmla="*/ 2147483646 w 179"/>
                <a:gd name="T29" fmla="*/ 2147483646 h 161"/>
                <a:gd name="T30" fmla="*/ 0 w 179"/>
                <a:gd name="T31" fmla="*/ 2147483646 h 16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9" h="161">
                  <a:moveTo>
                    <a:pt x="0" y="161"/>
                  </a:moveTo>
                  <a:cubicBezTo>
                    <a:pt x="1" y="161"/>
                    <a:pt x="1" y="161"/>
                    <a:pt x="1" y="161"/>
                  </a:cubicBezTo>
                  <a:cubicBezTo>
                    <a:pt x="11" y="135"/>
                    <a:pt x="27" y="119"/>
                    <a:pt x="53" y="108"/>
                  </a:cubicBezTo>
                  <a:cubicBezTo>
                    <a:pt x="82" y="95"/>
                    <a:pt x="94" y="89"/>
                    <a:pt x="94" y="89"/>
                  </a:cubicBezTo>
                  <a:cubicBezTo>
                    <a:pt x="94" y="89"/>
                    <a:pt x="106" y="84"/>
                    <a:pt x="134" y="68"/>
                  </a:cubicBezTo>
                  <a:cubicBezTo>
                    <a:pt x="160" y="52"/>
                    <a:pt x="175" y="29"/>
                    <a:pt x="179" y="0"/>
                  </a:cubicBezTo>
                  <a:cubicBezTo>
                    <a:pt x="178" y="0"/>
                    <a:pt x="178" y="0"/>
                    <a:pt x="178" y="0"/>
                  </a:cubicBezTo>
                  <a:cubicBezTo>
                    <a:pt x="178" y="1"/>
                    <a:pt x="178" y="1"/>
                    <a:pt x="177" y="1"/>
                  </a:cubicBezTo>
                  <a:cubicBezTo>
                    <a:pt x="174" y="30"/>
                    <a:pt x="159" y="51"/>
                    <a:pt x="133" y="67"/>
                  </a:cubicBezTo>
                  <a:cubicBezTo>
                    <a:pt x="106" y="83"/>
                    <a:pt x="93" y="88"/>
                    <a:pt x="93" y="88"/>
                  </a:cubicBezTo>
                  <a:cubicBezTo>
                    <a:pt x="93" y="88"/>
                    <a:pt x="81" y="94"/>
                    <a:pt x="53" y="106"/>
                  </a:cubicBezTo>
                  <a:cubicBezTo>
                    <a:pt x="45" y="110"/>
                    <a:pt x="37" y="114"/>
                    <a:pt x="31" y="119"/>
                  </a:cubicBezTo>
                  <a:cubicBezTo>
                    <a:pt x="30" y="120"/>
                    <a:pt x="30" y="120"/>
                    <a:pt x="30" y="120"/>
                  </a:cubicBezTo>
                  <a:cubicBezTo>
                    <a:pt x="30" y="120"/>
                    <a:pt x="30" y="120"/>
                    <a:pt x="30" y="120"/>
                  </a:cubicBezTo>
                  <a:cubicBezTo>
                    <a:pt x="23" y="125"/>
                    <a:pt x="17" y="131"/>
                    <a:pt x="12" y="138"/>
                  </a:cubicBezTo>
                  <a:cubicBezTo>
                    <a:pt x="7" y="145"/>
                    <a:pt x="3" y="153"/>
                    <a:pt x="0" y="1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6" name="MH_Other_41"/>
            <p:cNvSpPr/>
            <p:nvPr/>
          </p:nvSpPr>
          <p:spPr bwMode="auto">
            <a:xfrm>
              <a:off x="4982197" y="3040046"/>
              <a:ext cx="0" cy="1509"/>
            </a:xfrm>
            <a:custGeom>
              <a:avLst/>
              <a:gdLst>
                <a:gd name="T0" fmla="*/ 0 w 1"/>
                <a:gd name="T1" fmla="*/ 2147483646 h 1"/>
                <a:gd name="T2" fmla="*/ 711 w 1"/>
                <a:gd name="T3" fmla="*/ 0 h 1"/>
                <a:gd name="T4" fmla="*/ 0 w 1"/>
                <a:gd name="T5" fmla="*/ 0 h 1"/>
                <a:gd name="T6" fmla="*/ 0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7" name="MH_Other_42"/>
            <p:cNvSpPr/>
            <p:nvPr/>
          </p:nvSpPr>
          <p:spPr bwMode="auto">
            <a:xfrm>
              <a:off x="4863409" y="3135167"/>
              <a:ext cx="0" cy="1510"/>
            </a:xfrm>
            <a:custGeom>
              <a:avLst/>
              <a:gdLst>
                <a:gd name="T0" fmla="*/ 711 w 1"/>
                <a:gd name="T1" fmla="*/ 0 h 1"/>
                <a:gd name="T2" fmla="*/ 0 w 1"/>
                <a:gd name="T3" fmla="*/ 1792959984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1"/>
                    <a:pt x="0" y="1"/>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8" name="MH_Other_43"/>
            <p:cNvSpPr/>
            <p:nvPr/>
          </p:nvSpPr>
          <p:spPr bwMode="auto">
            <a:xfrm>
              <a:off x="4613646" y="3207641"/>
              <a:ext cx="237578" cy="199303"/>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2147483646 h 250"/>
                <a:gd name="T18" fmla="*/ 2147483646 w 294"/>
                <a:gd name="T19" fmla="*/ 2147483646 h 250"/>
                <a:gd name="T20" fmla="*/ 2147483646 w 294"/>
                <a:gd name="T21" fmla="*/ 2147483646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2147483646 w 294"/>
                <a:gd name="T31" fmla="*/ 590166562 h 250"/>
                <a:gd name="T32" fmla="*/ 2147483646 w 294"/>
                <a:gd name="T33" fmla="*/ 590166562 h 250"/>
                <a:gd name="T34" fmla="*/ 2147483646 w 294"/>
                <a:gd name="T35" fmla="*/ 0 h 250"/>
                <a:gd name="T36" fmla="*/ 2147483646 w 294"/>
                <a:gd name="T37" fmla="*/ 0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0 w 294"/>
                <a:gd name="T63" fmla="*/ 2147483646 h 250"/>
                <a:gd name="T64" fmla="*/ 59602026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74" y="228"/>
                  </a:moveTo>
                  <a:cubicBezTo>
                    <a:pt x="91" y="224"/>
                    <a:pt x="106" y="215"/>
                    <a:pt x="119" y="201"/>
                  </a:cubicBezTo>
                  <a:cubicBezTo>
                    <a:pt x="118" y="200"/>
                    <a:pt x="118" y="200"/>
                    <a:pt x="118" y="200"/>
                  </a:cubicBezTo>
                  <a:cubicBezTo>
                    <a:pt x="136" y="195"/>
                    <a:pt x="152" y="184"/>
                    <a:pt x="164" y="169"/>
                  </a:cubicBezTo>
                  <a:cubicBezTo>
                    <a:pt x="181" y="163"/>
                    <a:pt x="196" y="152"/>
                    <a:pt x="207" y="136"/>
                  </a:cubicBezTo>
                  <a:cubicBezTo>
                    <a:pt x="223" y="129"/>
                    <a:pt x="236" y="116"/>
                    <a:pt x="246" y="100"/>
                  </a:cubicBezTo>
                  <a:cubicBezTo>
                    <a:pt x="263" y="92"/>
                    <a:pt x="276" y="80"/>
                    <a:pt x="285" y="63"/>
                  </a:cubicBezTo>
                  <a:cubicBezTo>
                    <a:pt x="284" y="62"/>
                    <a:pt x="284" y="62"/>
                    <a:pt x="284" y="62"/>
                  </a:cubicBezTo>
                  <a:cubicBezTo>
                    <a:pt x="288" y="60"/>
                    <a:pt x="291" y="58"/>
                    <a:pt x="294" y="55"/>
                  </a:cubicBezTo>
                  <a:cubicBezTo>
                    <a:pt x="294" y="55"/>
                    <a:pt x="294" y="55"/>
                    <a:pt x="294" y="55"/>
                  </a:cubicBezTo>
                  <a:cubicBezTo>
                    <a:pt x="293" y="55"/>
                    <a:pt x="293" y="55"/>
                    <a:pt x="293" y="55"/>
                  </a:cubicBezTo>
                  <a:cubicBezTo>
                    <a:pt x="276" y="39"/>
                    <a:pt x="276" y="39"/>
                    <a:pt x="276" y="39"/>
                  </a:cubicBezTo>
                  <a:cubicBezTo>
                    <a:pt x="275" y="38"/>
                    <a:pt x="275" y="38"/>
                    <a:pt x="275" y="38"/>
                  </a:cubicBezTo>
                  <a:cubicBezTo>
                    <a:pt x="250" y="15"/>
                    <a:pt x="250" y="15"/>
                    <a:pt x="250" y="15"/>
                  </a:cubicBezTo>
                  <a:cubicBezTo>
                    <a:pt x="249" y="14"/>
                    <a:pt x="249" y="14"/>
                    <a:pt x="249" y="14"/>
                  </a:cubicBezTo>
                  <a:cubicBezTo>
                    <a:pt x="234" y="1"/>
                    <a:pt x="234" y="1"/>
                    <a:pt x="234" y="1"/>
                  </a:cubicBezTo>
                  <a:cubicBezTo>
                    <a:pt x="234" y="1"/>
                    <a:pt x="234" y="1"/>
                    <a:pt x="234" y="1"/>
                  </a:cubicBezTo>
                  <a:cubicBezTo>
                    <a:pt x="233" y="0"/>
                    <a:pt x="233" y="0"/>
                    <a:pt x="233" y="0"/>
                  </a:cubicBezTo>
                  <a:cubicBezTo>
                    <a:pt x="233" y="0"/>
                    <a:pt x="233" y="0"/>
                    <a:pt x="233" y="0"/>
                  </a:cubicBezTo>
                  <a:cubicBezTo>
                    <a:pt x="232" y="1"/>
                    <a:pt x="230" y="3"/>
                    <a:pt x="229" y="5"/>
                  </a:cubicBezTo>
                  <a:cubicBezTo>
                    <a:pt x="224" y="10"/>
                    <a:pt x="218" y="18"/>
                    <a:pt x="214" y="26"/>
                  </a:cubicBezTo>
                  <a:cubicBezTo>
                    <a:pt x="207" y="30"/>
                    <a:pt x="200" y="34"/>
                    <a:pt x="194" y="40"/>
                  </a:cubicBezTo>
                  <a:cubicBezTo>
                    <a:pt x="188" y="45"/>
                    <a:pt x="183" y="53"/>
                    <a:pt x="178" y="60"/>
                  </a:cubicBezTo>
                  <a:cubicBezTo>
                    <a:pt x="170" y="63"/>
                    <a:pt x="163" y="68"/>
                    <a:pt x="157" y="73"/>
                  </a:cubicBezTo>
                  <a:cubicBezTo>
                    <a:pt x="151" y="78"/>
                    <a:pt x="145" y="84"/>
                    <a:pt x="141" y="91"/>
                  </a:cubicBezTo>
                  <a:cubicBezTo>
                    <a:pt x="133" y="94"/>
                    <a:pt x="126" y="98"/>
                    <a:pt x="120" y="103"/>
                  </a:cubicBezTo>
                  <a:cubicBezTo>
                    <a:pt x="113" y="107"/>
                    <a:pt x="107" y="114"/>
                    <a:pt x="101" y="121"/>
                  </a:cubicBezTo>
                  <a:cubicBezTo>
                    <a:pt x="93" y="123"/>
                    <a:pt x="86" y="126"/>
                    <a:pt x="79" y="131"/>
                  </a:cubicBezTo>
                  <a:cubicBezTo>
                    <a:pt x="72" y="135"/>
                    <a:pt x="65" y="141"/>
                    <a:pt x="60" y="148"/>
                  </a:cubicBezTo>
                  <a:cubicBezTo>
                    <a:pt x="51" y="150"/>
                    <a:pt x="44" y="153"/>
                    <a:pt x="37" y="157"/>
                  </a:cubicBezTo>
                  <a:cubicBezTo>
                    <a:pt x="30" y="161"/>
                    <a:pt x="23" y="166"/>
                    <a:pt x="17" y="172"/>
                  </a:cubicBezTo>
                  <a:cubicBezTo>
                    <a:pt x="11" y="173"/>
                    <a:pt x="6" y="174"/>
                    <a:pt x="0" y="177"/>
                  </a:cubicBezTo>
                  <a:cubicBezTo>
                    <a:pt x="1" y="178"/>
                    <a:pt x="1" y="178"/>
                    <a:pt x="1" y="178"/>
                  </a:cubicBezTo>
                  <a:cubicBezTo>
                    <a:pt x="9" y="195"/>
                    <a:pt x="9" y="195"/>
                    <a:pt x="9" y="195"/>
                  </a:cubicBezTo>
                  <a:cubicBezTo>
                    <a:pt x="10" y="197"/>
                    <a:pt x="10" y="197"/>
                    <a:pt x="10" y="197"/>
                  </a:cubicBezTo>
                  <a:cubicBezTo>
                    <a:pt x="25" y="227"/>
                    <a:pt x="25" y="227"/>
                    <a:pt x="25" y="227"/>
                  </a:cubicBezTo>
                  <a:cubicBezTo>
                    <a:pt x="26" y="228"/>
                    <a:pt x="26" y="228"/>
                    <a:pt x="26" y="228"/>
                  </a:cubicBezTo>
                  <a:cubicBezTo>
                    <a:pt x="36" y="249"/>
                    <a:pt x="36" y="249"/>
                    <a:pt x="36" y="249"/>
                  </a:cubicBezTo>
                  <a:cubicBezTo>
                    <a:pt x="37" y="250"/>
                    <a:pt x="37" y="250"/>
                    <a:pt x="37" y="250"/>
                  </a:cubicBezTo>
                  <a:cubicBezTo>
                    <a:pt x="37" y="250"/>
                    <a:pt x="37" y="250"/>
                    <a:pt x="37" y="250"/>
                  </a:cubicBezTo>
                  <a:cubicBezTo>
                    <a:pt x="51" y="246"/>
                    <a:pt x="63" y="239"/>
                    <a:pt x="74" y="2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49" name="MH_Other_44"/>
            <p:cNvSpPr/>
            <p:nvPr/>
          </p:nvSpPr>
          <p:spPr bwMode="auto">
            <a:xfrm>
              <a:off x="4627354" y="3287664"/>
              <a:ext cx="185799" cy="57375"/>
            </a:xfrm>
            <a:custGeom>
              <a:avLst/>
              <a:gdLst>
                <a:gd name="T0" fmla="*/ 2147483646 w 229"/>
                <a:gd name="T1" fmla="*/ 2147483646 h 72"/>
                <a:gd name="T2" fmla="*/ 2147483646 w 229"/>
                <a:gd name="T3" fmla="*/ 2147483646 h 72"/>
                <a:gd name="T4" fmla="*/ 2147483646 w 229"/>
                <a:gd name="T5" fmla="*/ 2147483646 h 72"/>
                <a:gd name="T6" fmla="*/ 2147483646 w 229"/>
                <a:gd name="T7" fmla="*/ 2147483646 h 72"/>
                <a:gd name="T8" fmla="*/ 0 w 229"/>
                <a:gd name="T9" fmla="*/ 2147483646 h 72"/>
                <a:gd name="T10" fmla="*/ 1203816141 w 229"/>
                <a:gd name="T11" fmla="*/ 2147483646 h 72"/>
                <a:gd name="T12" fmla="*/ 2147483646 w 229"/>
                <a:gd name="T13" fmla="*/ 2147483646 h 72"/>
                <a:gd name="T14" fmla="*/ 2147483646 w 229"/>
                <a:gd name="T15" fmla="*/ 2147483646 h 72"/>
                <a:gd name="T16" fmla="*/ 2147483646 w 229"/>
                <a:gd name="T17" fmla="*/ 2147483646 h 72"/>
                <a:gd name="T18" fmla="*/ 2147483646 w 229"/>
                <a:gd name="T19" fmla="*/ 2147483646 h 72"/>
                <a:gd name="T20" fmla="*/ 2147483646 w 229"/>
                <a:gd name="T21" fmla="*/ 2147483646 h 72"/>
                <a:gd name="T22" fmla="*/ 2147483646 w 229"/>
                <a:gd name="T23" fmla="*/ 2147483646 h 72"/>
                <a:gd name="T24" fmla="*/ 2147483646 w 229"/>
                <a:gd name="T25" fmla="*/ 2147483646 h 72"/>
                <a:gd name="T26" fmla="*/ 2147483646 w 229"/>
                <a:gd name="T27" fmla="*/ 0 h 72"/>
                <a:gd name="T28" fmla="*/ 2147483646 w 229"/>
                <a:gd name="T29" fmla="*/ 592477798 h 72"/>
                <a:gd name="T30" fmla="*/ 2147483646 w 229"/>
                <a:gd name="T31" fmla="*/ 2147483646 h 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 h="72">
                  <a:moveTo>
                    <a:pt x="160" y="42"/>
                  </a:moveTo>
                  <a:cubicBezTo>
                    <a:pt x="128" y="46"/>
                    <a:pt x="115" y="45"/>
                    <a:pt x="115" y="45"/>
                  </a:cubicBezTo>
                  <a:cubicBezTo>
                    <a:pt x="115" y="45"/>
                    <a:pt x="101" y="45"/>
                    <a:pt x="70" y="45"/>
                  </a:cubicBezTo>
                  <a:cubicBezTo>
                    <a:pt x="51" y="45"/>
                    <a:pt x="34" y="48"/>
                    <a:pt x="20" y="57"/>
                  </a:cubicBezTo>
                  <a:cubicBezTo>
                    <a:pt x="13" y="61"/>
                    <a:pt x="6" y="66"/>
                    <a:pt x="0" y="72"/>
                  </a:cubicBezTo>
                  <a:cubicBezTo>
                    <a:pt x="2" y="71"/>
                    <a:pt x="2" y="71"/>
                    <a:pt x="2" y="71"/>
                  </a:cubicBezTo>
                  <a:cubicBezTo>
                    <a:pt x="21" y="53"/>
                    <a:pt x="42" y="46"/>
                    <a:pt x="70" y="46"/>
                  </a:cubicBezTo>
                  <a:cubicBezTo>
                    <a:pt x="101" y="47"/>
                    <a:pt x="115" y="46"/>
                    <a:pt x="115" y="46"/>
                  </a:cubicBezTo>
                  <a:cubicBezTo>
                    <a:pt x="115" y="46"/>
                    <a:pt x="128" y="47"/>
                    <a:pt x="160" y="44"/>
                  </a:cubicBezTo>
                  <a:cubicBezTo>
                    <a:pt x="170" y="43"/>
                    <a:pt x="179" y="41"/>
                    <a:pt x="187" y="37"/>
                  </a:cubicBezTo>
                  <a:cubicBezTo>
                    <a:pt x="189" y="35"/>
                    <a:pt x="189" y="35"/>
                    <a:pt x="189" y="35"/>
                  </a:cubicBezTo>
                  <a:cubicBezTo>
                    <a:pt x="190" y="36"/>
                    <a:pt x="190" y="36"/>
                    <a:pt x="190" y="36"/>
                  </a:cubicBezTo>
                  <a:cubicBezTo>
                    <a:pt x="190" y="36"/>
                    <a:pt x="190" y="36"/>
                    <a:pt x="190" y="36"/>
                  </a:cubicBezTo>
                  <a:cubicBezTo>
                    <a:pt x="206" y="29"/>
                    <a:pt x="220" y="16"/>
                    <a:pt x="229" y="0"/>
                  </a:cubicBezTo>
                  <a:cubicBezTo>
                    <a:pt x="228" y="1"/>
                    <a:pt x="228" y="1"/>
                    <a:pt x="228" y="1"/>
                  </a:cubicBezTo>
                  <a:cubicBezTo>
                    <a:pt x="213" y="25"/>
                    <a:pt x="190" y="39"/>
                    <a:pt x="160" y="4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0" name="MH_Other_45"/>
            <p:cNvSpPr/>
            <p:nvPr/>
          </p:nvSpPr>
          <p:spPr bwMode="auto">
            <a:xfrm>
              <a:off x="4613648" y="3316352"/>
              <a:ext cx="167523" cy="33217"/>
            </a:xfrm>
            <a:custGeom>
              <a:avLst/>
              <a:gdLst>
                <a:gd name="T0" fmla="*/ 0 w 207"/>
                <a:gd name="T1" fmla="*/ 2147483646 h 42"/>
                <a:gd name="T2" fmla="*/ 597793678 w 207"/>
                <a:gd name="T3" fmla="*/ 2147483646 h 42"/>
                <a:gd name="T4" fmla="*/ 2147483646 w 207"/>
                <a:gd name="T5" fmla="*/ 2147483646 h 42"/>
                <a:gd name="T6" fmla="*/ 2147483646 w 207"/>
                <a:gd name="T7" fmla="*/ 2147483646 h 42"/>
                <a:gd name="T8" fmla="*/ 2147483646 w 207"/>
                <a:gd name="T9" fmla="*/ 2147483646 h 42"/>
                <a:gd name="T10" fmla="*/ 2147483646 w 207"/>
                <a:gd name="T11" fmla="*/ 2147483646 h 42"/>
                <a:gd name="T12" fmla="*/ 2147483646 w 207"/>
                <a:gd name="T13" fmla="*/ 2147483646 h 42"/>
                <a:gd name="T14" fmla="*/ 2147483646 w 207"/>
                <a:gd name="T15" fmla="*/ 2147483646 h 42"/>
                <a:gd name="T16" fmla="*/ 2147483646 w 207"/>
                <a:gd name="T17" fmla="*/ 0 h 42"/>
                <a:gd name="T18" fmla="*/ 2147483646 w 207"/>
                <a:gd name="T19" fmla="*/ 579453148 h 42"/>
                <a:gd name="T20" fmla="*/ 2147483646 w 207"/>
                <a:gd name="T21" fmla="*/ 2147483646 h 42"/>
                <a:gd name="T22" fmla="*/ 2147483646 w 207"/>
                <a:gd name="T23" fmla="*/ 2147483646 h 42"/>
                <a:gd name="T24" fmla="*/ 2147483646 w 207"/>
                <a:gd name="T25" fmla="*/ 2147483646 h 42"/>
                <a:gd name="T26" fmla="*/ 2147483646 w 207"/>
                <a:gd name="T27" fmla="*/ 2147483646 h 42"/>
                <a:gd name="T28" fmla="*/ 2147483646 w 207"/>
                <a:gd name="T29" fmla="*/ 2147483646 h 42"/>
                <a:gd name="T30" fmla="*/ 2147483646 w 207"/>
                <a:gd name="T31" fmla="*/ 2147483646 h 42"/>
                <a:gd name="T32" fmla="*/ 2147483646 w 207"/>
                <a:gd name="T33" fmla="*/ 2147483646 h 42"/>
                <a:gd name="T34" fmla="*/ 0 w 207"/>
                <a:gd name="T35" fmla="*/ 2147483646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42">
                  <a:moveTo>
                    <a:pt x="0" y="41"/>
                  </a:moveTo>
                  <a:cubicBezTo>
                    <a:pt x="1" y="42"/>
                    <a:pt x="1" y="42"/>
                    <a:pt x="1" y="42"/>
                  </a:cubicBezTo>
                  <a:cubicBezTo>
                    <a:pt x="14" y="36"/>
                    <a:pt x="29" y="34"/>
                    <a:pt x="46" y="36"/>
                  </a:cubicBezTo>
                  <a:cubicBezTo>
                    <a:pt x="76" y="38"/>
                    <a:pt x="90" y="38"/>
                    <a:pt x="90" y="38"/>
                  </a:cubicBezTo>
                  <a:cubicBezTo>
                    <a:pt x="90" y="38"/>
                    <a:pt x="103" y="40"/>
                    <a:pt x="135" y="38"/>
                  </a:cubicBezTo>
                  <a:cubicBezTo>
                    <a:pt x="145" y="38"/>
                    <a:pt x="154" y="36"/>
                    <a:pt x="162" y="34"/>
                  </a:cubicBezTo>
                  <a:cubicBezTo>
                    <a:pt x="162" y="34"/>
                    <a:pt x="163" y="33"/>
                    <a:pt x="163" y="33"/>
                  </a:cubicBezTo>
                  <a:cubicBezTo>
                    <a:pt x="163" y="33"/>
                    <a:pt x="163" y="33"/>
                    <a:pt x="163" y="33"/>
                  </a:cubicBezTo>
                  <a:cubicBezTo>
                    <a:pt x="181" y="27"/>
                    <a:pt x="196" y="16"/>
                    <a:pt x="207" y="0"/>
                  </a:cubicBezTo>
                  <a:cubicBezTo>
                    <a:pt x="204" y="1"/>
                    <a:pt x="204" y="1"/>
                    <a:pt x="204" y="1"/>
                  </a:cubicBezTo>
                  <a:cubicBezTo>
                    <a:pt x="188" y="24"/>
                    <a:pt x="165" y="36"/>
                    <a:pt x="135" y="37"/>
                  </a:cubicBezTo>
                  <a:cubicBezTo>
                    <a:pt x="103" y="38"/>
                    <a:pt x="90" y="37"/>
                    <a:pt x="90" y="37"/>
                  </a:cubicBezTo>
                  <a:cubicBezTo>
                    <a:pt x="90" y="37"/>
                    <a:pt x="76" y="37"/>
                    <a:pt x="46" y="34"/>
                  </a:cubicBezTo>
                  <a:cubicBezTo>
                    <a:pt x="36" y="34"/>
                    <a:pt x="28" y="34"/>
                    <a:pt x="19" y="35"/>
                  </a:cubicBezTo>
                  <a:cubicBezTo>
                    <a:pt x="18" y="37"/>
                    <a:pt x="18" y="37"/>
                    <a:pt x="18" y="37"/>
                  </a:cubicBezTo>
                  <a:cubicBezTo>
                    <a:pt x="17" y="36"/>
                    <a:pt x="17" y="36"/>
                    <a:pt x="17" y="36"/>
                  </a:cubicBezTo>
                  <a:cubicBezTo>
                    <a:pt x="17" y="36"/>
                    <a:pt x="17" y="36"/>
                    <a:pt x="17" y="36"/>
                  </a:cubicBezTo>
                  <a:cubicBezTo>
                    <a:pt x="11" y="37"/>
                    <a:pt x="6" y="38"/>
                    <a:pt x="0"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1" name="MH_Other_46"/>
            <p:cNvSpPr/>
            <p:nvPr/>
          </p:nvSpPr>
          <p:spPr bwMode="auto">
            <a:xfrm>
              <a:off x="4627352" y="3343529"/>
              <a:ext cx="1523" cy="1510"/>
            </a:xfrm>
            <a:custGeom>
              <a:avLst/>
              <a:gdLst>
                <a:gd name="T0" fmla="*/ 71718526 w 5"/>
                <a:gd name="T1" fmla="*/ 179346497 h 5"/>
                <a:gd name="T2" fmla="*/ 179346497 w 5"/>
                <a:gd name="T3" fmla="*/ 0 h 5"/>
                <a:gd name="T4" fmla="*/ 0 w 5"/>
                <a:gd name="T5" fmla="*/ 107627970 h 5"/>
                <a:gd name="T6" fmla="*/ 0 w 5"/>
                <a:gd name="T7" fmla="*/ 107627970 h 5"/>
                <a:gd name="T8" fmla="*/ 71718526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2" y="5"/>
                  </a:moveTo>
                  <a:lnTo>
                    <a:pt x="5" y="0"/>
                  </a:lnTo>
                  <a:lnTo>
                    <a:pt x="0" y="3"/>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2" name="MH_Other_47"/>
            <p:cNvSpPr/>
            <p:nvPr/>
          </p:nvSpPr>
          <p:spPr bwMode="auto">
            <a:xfrm>
              <a:off x="4778124" y="3314843"/>
              <a:ext cx="3046" cy="1509"/>
            </a:xfrm>
            <a:custGeom>
              <a:avLst/>
              <a:gdLst>
                <a:gd name="T0" fmla="*/ 365782679 w 7"/>
                <a:gd name="T1" fmla="*/ 0 h 5"/>
                <a:gd name="T2" fmla="*/ 0 w 7"/>
                <a:gd name="T3" fmla="*/ 179120564 h 5"/>
                <a:gd name="T4" fmla="*/ 512054475 w 7"/>
                <a:gd name="T5" fmla="*/ 107492588 h 5"/>
                <a:gd name="T6" fmla="*/ 512054475 w 7"/>
                <a:gd name="T7" fmla="*/ 107492588 h 5"/>
                <a:gd name="T8" fmla="*/ 365782679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5" y="0"/>
                  </a:moveTo>
                  <a:lnTo>
                    <a:pt x="0" y="5"/>
                  </a:lnTo>
                  <a:lnTo>
                    <a:pt x="7"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3" name="MH_Other_48"/>
            <p:cNvSpPr/>
            <p:nvPr/>
          </p:nvSpPr>
          <p:spPr bwMode="auto">
            <a:xfrm>
              <a:off x="4621262" y="3342020"/>
              <a:ext cx="124880" cy="28688"/>
            </a:xfrm>
            <a:custGeom>
              <a:avLst/>
              <a:gdLst>
                <a:gd name="T0" fmla="*/ 2147483646 w 155"/>
                <a:gd name="T1" fmla="*/ 2147483646 h 35"/>
                <a:gd name="T2" fmla="*/ 2147483646 w 155"/>
                <a:gd name="T3" fmla="*/ 2147483646 h 35"/>
                <a:gd name="T4" fmla="*/ 0 w 155"/>
                <a:gd name="T5" fmla="*/ 2147483646 h 35"/>
                <a:gd name="T6" fmla="*/ 593886905 w 155"/>
                <a:gd name="T7" fmla="*/ 2147483646 h 35"/>
                <a:gd name="T8" fmla="*/ 2147483646 w 155"/>
                <a:gd name="T9" fmla="*/ 2147483646 h 35"/>
                <a:gd name="T10" fmla="*/ 2147483646 w 155"/>
                <a:gd name="T11" fmla="*/ 2147483646 h 35"/>
                <a:gd name="T12" fmla="*/ 2147483646 w 155"/>
                <a:gd name="T13" fmla="*/ 2147483646 h 35"/>
                <a:gd name="T14" fmla="*/ 2147483646 w 155"/>
                <a:gd name="T15" fmla="*/ 2147483646 h 35"/>
                <a:gd name="T16" fmla="*/ 2147483646 w 155"/>
                <a:gd name="T17" fmla="*/ 2147483646 h 35"/>
                <a:gd name="T18" fmla="*/ 2147483646 w 155"/>
                <a:gd name="T19" fmla="*/ 0 h 35"/>
                <a:gd name="T20" fmla="*/ 2147483646 w 155"/>
                <a:gd name="T21" fmla="*/ 0 h 35"/>
                <a:gd name="T22" fmla="*/ 2147483646 w 155"/>
                <a:gd name="T23" fmla="*/ 618627791 h 35"/>
                <a:gd name="T24" fmla="*/ 2147483646 w 155"/>
                <a:gd name="T25" fmla="*/ 2147483646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35">
                  <a:moveTo>
                    <a:pt x="81" y="33"/>
                  </a:moveTo>
                  <a:cubicBezTo>
                    <a:pt x="49" y="33"/>
                    <a:pt x="36" y="30"/>
                    <a:pt x="36" y="30"/>
                  </a:cubicBezTo>
                  <a:cubicBezTo>
                    <a:pt x="0" y="26"/>
                    <a:pt x="0" y="26"/>
                    <a:pt x="0" y="26"/>
                  </a:cubicBezTo>
                  <a:cubicBezTo>
                    <a:pt x="1" y="28"/>
                    <a:pt x="1" y="28"/>
                    <a:pt x="1" y="28"/>
                  </a:cubicBezTo>
                  <a:cubicBezTo>
                    <a:pt x="36" y="32"/>
                    <a:pt x="36" y="32"/>
                    <a:pt x="36" y="32"/>
                  </a:cubicBezTo>
                  <a:cubicBezTo>
                    <a:pt x="36" y="32"/>
                    <a:pt x="49" y="34"/>
                    <a:pt x="81" y="35"/>
                  </a:cubicBezTo>
                  <a:cubicBezTo>
                    <a:pt x="91" y="35"/>
                    <a:pt x="100" y="34"/>
                    <a:pt x="108" y="32"/>
                  </a:cubicBezTo>
                  <a:cubicBezTo>
                    <a:pt x="108" y="31"/>
                    <a:pt x="109" y="31"/>
                    <a:pt x="109" y="31"/>
                  </a:cubicBezTo>
                  <a:cubicBezTo>
                    <a:pt x="109" y="31"/>
                    <a:pt x="109" y="31"/>
                    <a:pt x="109" y="31"/>
                  </a:cubicBezTo>
                  <a:cubicBezTo>
                    <a:pt x="127" y="26"/>
                    <a:pt x="143" y="15"/>
                    <a:pt x="155" y="0"/>
                  </a:cubicBezTo>
                  <a:cubicBezTo>
                    <a:pt x="154" y="0"/>
                    <a:pt x="154" y="0"/>
                    <a:pt x="154" y="0"/>
                  </a:cubicBezTo>
                  <a:cubicBezTo>
                    <a:pt x="153" y="1"/>
                    <a:pt x="153" y="1"/>
                    <a:pt x="153" y="1"/>
                  </a:cubicBezTo>
                  <a:cubicBezTo>
                    <a:pt x="135" y="23"/>
                    <a:pt x="111" y="34"/>
                    <a:pt x="81" y="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4" name="MH_Other_49"/>
            <p:cNvSpPr/>
            <p:nvPr/>
          </p:nvSpPr>
          <p:spPr bwMode="auto">
            <a:xfrm>
              <a:off x="4744619" y="3342020"/>
              <a:ext cx="0" cy="1509"/>
            </a:xfrm>
            <a:custGeom>
              <a:avLst/>
              <a:gdLst>
                <a:gd name="T0" fmla="*/ 0 w 1"/>
                <a:gd name="T1" fmla="*/ 1790702559 h 1"/>
                <a:gd name="T2" fmla="*/ 711 w 1"/>
                <a:gd name="T3" fmla="*/ 0 h 1"/>
                <a:gd name="T4" fmla="*/ 711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5" name="MH_Other_50"/>
            <p:cNvSpPr/>
            <p:nvPr/>
          </p:nvSpPr>
          <p:spPr bwMode="auto">
            <a:xfrm>
              <a:off x="4633444" y="3367687"/>
              <a:ext cx="76147" cy="24158"/>
            </a:xfrm>
            <a:custGeom>
              <a:avLst/>
              <a:gdLst>
                <a:gd name="T0" fmla="*/ 2147483646 w 94"/>
                <a:gd name="T1" fmla="*/ 2147483646 h 31"/>
                <a:gd name="T2" fmla="*/ 0 w 94"/>
                <a:gd name="T3" fmla="*/ 2147483646 h 31"/>
                <a:gd name="T4" fmla="*/ 598951084 w 94"/>
                <a:gd name="T5" fmla="*/ 2147483646 h 31"/>
                <a:gd name="T6" fmla="*/ 2147483646 w 94"/>
                <a:gd name="T7" fmla="*/ 2147483646 h 31"/>
                <a:gd name="T8" fmla="*/ 2147483646 w 94"/>
                <a:gd name="T9" fmla="*/ 2147483646 h 31"/>
                <a:gd name="T10" fmla="*/ 2147483646 w 94"/>
                <a:gd name="T11" fmla="*/ 2147483646 h 31"/>
                <a:gd name="T12" fmla="*/ 2147483646 w 94"/>
                <a:gd name="T13" fmla="*/ 2147483646 h 31"/>
                <a:gd name="T14" fmla="*/ 2147483646 w 94"/>
                <a:gd name="T15" fmla="*/ 561913548 h 31"/>
                <a:gd name="T16" fmla="*/ 2147483646 w 94"/>
                <a:gd name="T17" fmla="*/ 0 h 31"/>
                <a:gd name="T18" fmla="*/ 2147483646 w 94"/>
                <a:gd name="T19" fmla="*/ 561913548 h 31"/>
                <a:gd name="T20" fmla="*/ 2147483646 w 94"/>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4" h="31">
                  <a:moveTo>
                    <a:pt x="18" y="29"/>
                  </a:moveTo>
                  <a:cubicBezTo>
                    <a:pt x="11" y="28"/>
                    <a:pt x="5" y="27"/>
                    <a:pt x="0" y="27"/>
                  </a:cubicBezTo>
                  <a:cubicBezTo>
                    <a:pt x="1" y="28"/>
                    <a:pt x="1" y="28"/>
                    <a:pt x="1" y="28"/>
                  </a:cubicBezTo>
                  <a:cubicBezTo>
                    <a:pt x="6" y="29"/>
                    <a:pt x="12" y="29"/>
                    <a:pt x="18" y="30"/>
                  </a:cubicBezTo>
                  <a:cubicBezTo>
                    <a:pt x="28" y="31"/>
                    <a:pt x="37" y="30"/>
                    <a:pt x="46" y="28"/>
                  </a:cubicBezTo>
                  <a:cubicBezTo>
                    <a:pt x="48" y="27"/>
                    <a:pt x="48" y="27"/>
                    <a:pt x="48" y="27"/>
                  </a:cubicBezTo>
                  <a:cubicBezTo>
                    <a:pt x="49" y="28"/>
                    <a:pt x="49" y="28"/>
                    <a:pt x="49" y="28"/>
                  </a:cubicBezTo>
                  <a:cubicBezTo>
                    <a:pt x="66" y="24"/>
                    <a:pt x="81" y="15"/>
                    <a:pt x="94" y="1"/>
                  </a:cubicBezTo>
                  <a:cubicBezTo>
                    <a:pt x="93" y="0"/>
                    <a:pt x="93" y="0"/>
                    <a:pt x="93" y="0"/>
                  </a:cubicBezTo>
                  <a:cubicBezTo>
                    <a:pt x="92" y="1"/>
                    <a:pt x="92" y="1"/>
                    <a:pt x="92" y="1"/>
                  </a:cubicBezTo>
                  <a:cubicBezTo>
                    <a:pt x="73" y="22"/>
                    <a:pt x="48" y="31"/>
                    <a:pt x="18" y="2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6" name="MH_Other_51"/>
            <p:cNvSpPr/>
            <p:nvPr/>
          </p:nvSpPr>
          <p:spPr bwMode="auto">
            <a:xfrm>
              <a:off x="4708070" y="3367687"/>
              <a:ext cx="1523" cy="0"/>
            </a:xfrm>
            <a:custGeom>
              <a:avLst/>
              <a:gdLst>
                <a:gd name="T0" fmla="*/ 0 w 1"/>
                <a:gd name="T1" fmla="*/ 711 h 1"/>
                <a:gd name="T2" fmla="*/ 1790702559 w 1"/>
                <a:gd name="T3" fmla="*/ 0 h 1"/>
                <a:gd name="T4" fmla="*/ 1790702559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1" y="0"/>
                    <a:pt x="1" y="0"/>
                    <a:pt x="1" y="0"/>
                  </a:cubicBezTo>
                  <a:cubicBezTo>
                    <a:pt x="1" y="0"/>
                    <a:pt x="0" y="0"/>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7" name="MH_Other_52"/>
            <p:cNvSpPr/>
            <p:nvPr/>
          </p:nvSpPr>
          <p:spPr bwMode="auto">
            <a:xfrm>
              <a:off x="4642581" y="3390336"/>
              <a:ext cx="30459" cy="16609"/>
            </a:xfrm>
            <a:custGeom>
              <a:avLst/>
              <a:gdLst>
                <a:gd name="T0" fmla="*/ 0 w 38"/>
                <a:gd name="T1" fmla="*/ 2147483646 h 22"/>
                <a:gd name="T2" fmla="*/ 587803625 w 38"/>
                <a:gd name="T3" fmla="*/ 2147483646 h 22"/>
                <a:gd name="T4" fmla="*/ 587803625 w 38"/>
                <a:gd name="T5" fmla="*/ 2147483646 h 22"/>
                <a:gd name="T6" fmla="*/ 2147483646 w 38"/>
                <a:gd name="T7" fmla="*/ 0 h 22"/>
                <a:gd name="T8" fmla="*/ 2147483646 w 38"/>
                <a:gd name="T9" fmla="*/ 0 h 22"/>
                <a:gd name="T10" fmla="*/ 0 w 38"/>
                <a:gd name="T11" fmla="*/ 2147483646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22">
                  <a:moveTo>
                    <a:pt x="0" y="21"/>
                  </a:moveTo>
                  <a:cubicBezTo>
                    <a:pt x="1" y="22"/>
                    <a:pt x="1" y="22"/>
                    <a:pt x="1" y="22"/>
                  </a:cubicBezTo>
                  <a:cubicBezTo>
                    <a:pt x="1" y="22"/>
                    <a:pt x="1" y="22"/>
                    <a:pt x="1" y="22"/>
                  </a:cubicBezTo>
                  <a:cubicBezTo>
                    <a:pt x="15" y="18"/>
                    <a:pt x="27" y="11"/>
                    <a:pt x="38" y="0"/>
                  </a:cubicBezTo>
                  <a:cubicBezTo>
                    <a:pt x="35" y="0"/>
                    <a:pt x="35" y="0"/>
                    <a:pt x="35" y="0"/>
                  </a:cubicBezTo>
                  <a:cubicBezTo>
                    <a:pt x="25" y="10"/>
                    <a:pt x="13" y="17"/>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8" name="MH_Other_53"/>
            <p:cNvSpPr/>
            <p:nvPr/>
          </p:nvSpPr>
          <p:spPr bwMode="auto">
            <a:xfrm>
              <a:off x="4671519" y="3388825"/>
              <a:ext cx="1523" cy="1510"/>
            </a:xfrm>
            <a:custGeom>
              <a:avLst/>
              <a:gdLst>
                <a:gd name="T0" fmla="*/ 73089965 w 7"/>
                <a:gd name="T1" fmla="*/ 0 h 2"/>
                <a:gd name="T2" fmla="*/ 0 w 7"/>
                <a:gd name="T3" fmla="*/ 448239996 h 2"/>
                <a:gd name="T4" fmla="*/ 127933058 w 7"/>
                <a:gd name="T5" fmla="*/ 448239996 h 2"/>
                <a:gd name="T6" fmla="*/ 73089965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4" y="0"/>
                  </a:moveTo>
                  <a:lnTo>
                    <a:pt x="0" y="2"/>
                  </a:lnTo>
                  <a:lnTo>
                    <a:pt x="7" y="2"/>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59" name="MH_Other_54"/>
            <p:cNvSpPr/>
            <p:nvPr/>
          </p:nvSpPr>
          <p:spPr bwMode="auto">
            <a:xfrm>
              <a:off x="4787262" y="3207641"/>
              <a:ext cx="15229" cy="21138"/>
            </a:xfrm>
            <a:custGeom>
              <a:avLst/>
              <a:gdLst>
                <a:gd name="T0" fmla="*/ 2147483646 w 20"/>
                <a:gd name="T1" fmla="*/ 609400952 h 26"/>
                <a:gd name="T2" fmla="*/ 2147483646 w 20"/>
                <a:gd name="T3" fmla="*/ 609400952 h 26"/>
                <a:gd name="T4" fmla="*/ 2147483646 w 20"/>
                <a:gd name="T5" fmla="*/ 0 h 26"/>
                <a:gd name="T6" fmla="*/ 2147483646 w 20"/>
                <a:gd name="T7" fmla="*/ 0 h 26"/>
                <a:gd name="T8" fmla="*/ 2147483646 w 20"/>
                <a:gd name="T9" fmla="*/ 2147483646 h 26"/>
                <a:gd name="T10" fmla="*/ 0 w 20"/>
                <a:gd name="T11" fmla="*/ 2147483646 h 26"/>
                <a:gd name="T12" fmla="*/ 526712656 w 20"/>
                <a:gd name="T13" fmla="*/ 2147483646 h 26"/>
                <a:gd name="T14" fmla="*/ 1052795075 w 20"/>
                <a:gd name="T15" fmla="*/ 2147483646 h 26"/>
                <a:gd name="T16" fmla="*/ 2147483646 w 20"/>
                <a:gd name="T17" fmla="*/ 609400952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6">
                  <a:moveTo>
                    <a:pt x="20" y="1"/>
                  </a:moveTo>
                  <a:cubicBezTo>
                    <a:pt x="20" y="1"/>
                    <a:pt x="20" y="1"/>
                    <a:pt x="20" y="1"/>
                  </a:cubicBezTo>
                  <a:cubicBezTo>
                    <a:pt x="19" y="0"/>
                    <a:pt x="19" y="0"/>
                    <a:pt x="19" y="0"/>
                  </a:cubicBezTo>
                  <a:cubicBezTo>
                    <a:pt x="19" y="0"/>
                    <a:pt x="19" y="0"/>
                    <a:pt x="19" y="0"/>
                  </a:cubicBezTo>
                  <a:cubicBezTo>
                    <a:pt x="18" y="1"/>
                    <a:pt x="16" y="3"/>
                    <a:pt x="15" y="5"/>
                  </a:cubicBezTo>
                  <a:cubicBezTo>
                    <a:pt x="9" y="10"/>
                    <a:pt x="4" y="18"/>
                    <a:pt x="0" y="26"/>
                  </a:cubicBezTo>
                  <a:cubicBezTo>
                    <a:pt x="1" y="25"/>
                    <a:pt x="1" y="25"/>
                    <a:pt x="1" y="25"/>
                  </a:cubicBezTo>
                  <a:cubicBezTo>
                    <a:pt x="2" y="25"/>
                    <a:pt x="2" y="25"/>
                    <a:pt x="2" y="25"/>
                  </a:cubicBezTo>
                  <a:cubicBezTo>
                    <a:pt x="7" y="15"/>
                    <a:pt x="13" y="7"/>
                    <a:pt x="2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60" name="MH_Other_55"/>
            <p:cNvSpPr/>
            <p:nvPr/>
          </p:nvSpPr>
          <p:spPr bwMode="auto">
            <a:xfrm>
              <a:off x="4756803" y="3218211"/>
              <a:ext cx="59394" cy="37746"/>
            </a:xfrm>
            <a:custGeom>
              <a:avLst/>
              <a:gdLst>
                <a:gd name="T0" fmla="*/ 2147483646 w 72"/>
                <a:gd name="T1" fmla="*/ 1880988660 h 46"/>
                <a:gd name="T2" fmla="*/ 2147483646 w 72"/>
                <a:gd name="T3" fmla="*/ 626748320 h 46"/>
                <a:gd name="T4" fmla="*/ 2147483646 w 72"/>
                <a:gd name="T5" fmla="*/ 0 h 46"/>
                <a:gd name="T6" fmla="*/ 2147483646 w 72"/>
                <a:gd name="T7" fmla="*/ 1254240340 h 46"/>
                <a:gd name="T8" fmla="*/ 2147483646 w 72"/>
                <a:gd name="T9" fmla="*/ 2147483646 h 46"/>
                <a:gd name="T10" fmla="*/ 2147483646 w 72"/>
                <a:gd name="T11" fmla="*/ 2147483646 h 46"/>
                <a:gd name="T12" fmla="*/ 2147483646 w 72"/>
                <a:gd name="T13" fmla="*/ 2147483646 h 46"/>
                <a:gd name="T14" fmla="*/ 2147483646 w 72"/>
                <a:gd name="T15" fmla="*/ 2147483646 h 46"/>
                <a:gd name="T16" fmla="*/ 0 w 72"/>
                <a:gd name="T17" fmla="*/ 2147483646 h 46"/>
                <a:gd name="T18" fmla="*/ 620364259 w 72"/>
                <a:gd name="T19" fmla="*/ 2147483646 h 46"/>
                <a:gd name="T20" fmla="*/ 1241467163 w 72"/>
                <a:gd name="T21" fmla="*/ 2147483646 h 46"/>
                <a:gd name="T22" fmla="*/ 2147483646 w 72"/>
                <a:gd name="T23" fmla="*/ 188098866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6">
                  <a:moveTo>
                    <a:pt x="63" y="3"/>
                  </a:moveTo>
                  <a:cubicBezTo>
                    <a:pt x="72" y="1"/>
                    <a:pt x="72" y="1"/>
                    <a:pt x="72" y="1"/>
                  </a:cubicBezTo>
                  <a:cubicBezTo>
                    <a:pt x="71" y="0"/>
                    <a:pt x="71" y="0"/>
                    <a:pt x="71" y="0"/>
                  </a:cubicBezTo>
                  <a:cubicBezTo>
                    <a:pt x="63" y="2"/>
                    <a:pt x="63" y="2"/>
                    <a:pt x="63" y="2"/>
                  </a:cubicBezTo>
                  <a:cubicBezTo>
                    <a:pt x="54" y="4"/>
                    <a:pt x="46" y="7"/>
                    <a:pt x="38" y="11"/>
                  </a:cubicBezTo>
                  <a:cubicBezTo>
                    <a:pt x="38" y="11"/>
                    <a:pt x="38" y="11"/>
                    <a:pt x="38" y="11"/>
                  </a:cubicBezTo>
                  <a:cubicBezTo>
                    <a:pt x="37" y="11"/>
                    <a:pt x="37" y="11"/>
                    <a:pt x="37" y="11"/>
                  </a:cubicBezTo>
                  <a:cubicBezTo>
                    <a:pt x="29" y="15"/>
                    <a:pt x="22" y="20"/>
                    <a:pt x="16" y="26"/>
                  </a:cubicBezTo>
                  <a:cubicBezTo>
                    <a:pt x="10" y="31"/>
                    <a:pt x="5" y="39"/>
                    <a:pt x="0" y="46"/>
                  </a:cubicBezTo>
                  <a:cubicBezTo>
                    <a:pt x="1" y="46"/>
                    <a:pt x="1" y="46"/>
                    <a:pt x="1" y="46"/>
                  </a:cubicBezTo>
                  <a:cubicBezTo>
                    <a:pt x="2" y="45"/>
                    <a:pt x="2" y="45"/>
                    <a:pt x="2" y="45"/>
                  </a:cubicBezTo>
                  <a:cubicBezTo>
                    <a:pt x="16" y="23"/>
                    <a:pt x="35" y="10"/>
                    <a:pt x="63"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61" name="MH_Other_56"/>
            <p:cNvSpPr/>
            <p:nvPr/>
          </p:nvSpPr>
          <p:spPr bwMode="auto">
            <a:xfrm>
              <a:off x="4787262" y="3227269"/>
              <a:ext cx="1523" cy="0"/>
            </a:xfrm>
            <a:custGeom>
              <a:avLst/>
              <a:gdLst>
                <a:gd name="T0" fmla="*/ 2147483646 w 1"/>
                <a:gd name="T1" fmla="*/ 0 w 1"/>
                <a:gd name="T2" fmla="*/ 2147483646 w 1"/>
                <a:gd name="T3" fmla="*/ 0 60000 65536"/>
                <a:gd name="T4" fmla="*/ 0 60000 65536"/>
                <a:gd name="T5" fmla="*/ 0 60000 65536"/>
              </a:gdLst>
              <a:ahLst/>
              <a:cxnLst>
                <a:cxn ang="T3">
                  <a:pos x="T0" y="0"/>
                </a:cxn>
                <a:cxn ang="T4">
                  <a:pos x="T1" y="0"/>
                </a:cxn>
                <a:cxn ang="T5">
                  <a:pos x="T2" y="0"/>
                </a:cxn>
              </a:cxnLst>
              <a:rect l="0" t="0" r="r" b="b"/>
              <a:pathLst>
                <a:path w="1">
                  <a:moveTo>
                    <a:pt x="1" y="0"/>
                  </a:moveTo>
                  <a:cubicBezTo>
                    <a:pt x="1" y="0"/>
                    <a:pt x="1"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62" name="MH_Other_57"/>
            <p:cNvSpPr/>
            <p:nvPr/>
          </p:nvSpPr>
          <p:spPr bwMode="auto">
            <a:xfrm>
              <a:off x="4727867" y="3237838"/>
              <a:ext cx="108130" cy="42277"/>
            </a:xfrm>
            <a:custGeom>
              <a:avLst/>
              <a:gdLst>
                <a:gd name="T0" fmla="*/ 2147483646 w 135"/>
                <a:gd name="T1" fmla="*/ 2147483646 h 53"/>
                <a:gd name="T2" fmla="*/ 2147483646 w 135"/>
                <a:gd name="T3" fmla="*/ 2147483646 h 53"/>
                <a:gd name="T4" fmla="*/ 2147483646 w 135"/>
                <a:gd name="T5" fmla="*/ 589434676 h 53"/>
                <a:gd name="T6" fmla="*/ 2147483646 w 135"/>
                <a:gd name="T7" fmla="*/ 0 h 53"/>
                <a:gd name="T8" fmla="*/ 2147483646 w 135"/>
                <a:gd name="T9" fmla="*/ 2147483646 h 53"/>
                <a:gd name="T10" fmla="*/ 2147483646 w 135"/>
                <a:gd name="T11" fmla="*/ 2147483646 h 53"/>
                <a:gd name="T12" fmla="*/ 2147483646 w 135"/>
                <a:gd name="T13" fmla="*/ 2147483646 h 53"/>
                <a:gd name="T14" fmla="*/ 2147483646 w 135"/>
                <a:gd name="T15" fmla="*/ 2147483646 h 53"/>
                <a:gd name="T16" fmla="*/ 2147483646 w 135"/>
                <a:gd name="T17" fmla="*/ 2147483646 h 53"/>
                <a:gd name="T18" fmla="*/ 2147483646 w 135"/>
                <a:gd name="T19" fmla="*/ 2147483646 h 53"/>
                <a:gd name="T20" fmla="*/ 0 w 135"/>
                <a:gd name="T21" fmla="*/ 2147483646 h 53"/>
                <a:gd name="T22" fmla="*/ 1174573824 w 135"/>
                <a:gd name="T23" fmla="*/ 2147483646 h 53"/>
                <a:gd name="T24" fmla="*/ 2147483646 w 135"/>
                <a:gd name="T25" fmla="*/ 2147483646 h 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3">
                  <a:moveTo>
                    <a:pt x="64" y="15"/>
                  </a:moveTo>
                  <a:cubicBezTo>
                    <a:pt x="94" y="10"/>
                    <a:pt x="108" y="7"/>
                    <a:pt x="108" y="7"/>
                  </a:cubicBezTo>
                  <a:cubicBezTo>
                    <a:pt x="108" y="7"/>
                    <a:pt x="116" y="6"/>
                    <a:pt x="135" y="1"/>
                  </a:cubicBezTo>
                  <a:cubicBezTo>
                    <a:pt x="134" y="0"/>
                    <a:pt x="134" y="0"/>
                    <a:pt x="134" y="0"/>
                  </a:cubicBezTo>
                  <a:cubicBezTo>
                    <a:pt x="116" y="5"/>
                    <a:pt x="108" y="6"/>
                    <a:pt x="108" y="6"/>
                  </a:cubicBezTo>
                  <a:cubicBezTo>
                    <a:pt x="107" y="6"/>
                    <a:pt x="94" y="9"/>
                    <a:pt x="64" y="14"/>
                  </a:cubicBezTo>
                  <a:cubicBezTo>
                    <a:pt x="55" y="16"/>
                    <a:pt x="47" y="18"/>
                    <a:pt x="39" y="21"/>
                  </a:cubicBezTo>
                  <a:cubicBezTo>
                    <a:pt x="39" y="22"/>
                    <a:pt x="39" y="22"/>
                    <a:pt x="39" y="22"/>
                  </a:cubicBezTo>
                  <a:cubicBezTo>
                    <a:pt x="38" y="22"/>
                    <a:pt x="38" y="22"/>
                    <a:pt x="38" y="22"/>
                  </a:cubicBezTo>
                  <a:cubicBezTo>
                    <a:pt x="30" y="25"/>
                    <a:pt x="23" y="29"/>
                    <a:pt x="16" y="35"/>
                  </a:cubicBezTo>
                  <a:cubicBezTo>
                    <a:pt x="10" y="40"/>
                    <a:pt x="4" y="46"/>
                    <a:pt x="0" y="53"/>
                  </a:cubicBezTo>
                  <a:cubicBezTo>
                    <a:pt x="2" y="52"/>
                    <a:pt x="2" y="52"/>
                    <a:pt x="2" y="52"/>
                  </a:cubicBezTo>
                  <a:cubicBezTo>
                    <a:pt x="17" y="31"/>
                    <a:pt x="36" y="20"/>
                    <a:pt x="64" y="1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63" name="MH_Other_58"/>
            <p:cNvSpPr/>
            <p:nvPr/>
          </p:nvSpPr>
          <p:spPr bwMode="auto">
            <a:xfrm>
              <a:off x="4758325" y="3254448"/>
              <a:ext cx="1523" cy="1509"/>
            </a:xfrm>
            <a:custGeom>
              <a:avLst/>
              <a:gdLst>
                <a:gd name="T0" fmla="*/ 2147483646 w 1"/>
                <a:gd name="T1" fmla="*/ 0 h 1"/>
                <a:gd name="T2" fmla="*/ 0 w 1"/>
                <a:gd name="T3" fmla="*/ 2147483646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1"/>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65" name="MH_Other_59"/>
            <p:cNvSpPr/>
            <p:nvPr/>
          </p:nvSpPr>
          <p:spPr bwMode="auto">
            <a:xfrm>
              <a:off x="4695886" y="3251427"/>
              <a:ext cx="155340" cy="52846"/>
            </a:xfrm>
            <a:custGeom>
              <a:avLst/>
              <a:gdLst>
                <a:gd name="T0" fmla="*/ 2147483646 w 193"/>
                <a:gd name="T1" fmla="*/ 2147483646 h 66"/>
                <a:gd name="T2" fmla="*/ 2147483646 w 193"/>
                <a:gd name="T3" fmla="*/ 2147483646 h 66"/>
                <a:gd name="T4" fmla="*/ 2147483646 w 193"/>
                <a:gd name="T5" fmla="*/ 2147483646 h 66"/>
                <a:gd name="T6" fmla="*/ 2147483646 w 193"/>
                <a:gd name="T7" fmla="*/ 2147483646 h 66"/>
                <a:gd name="T8" fmla="*/ 2147483646 w 193"/>
                <a:gd name="T9" fmla="*/ 2147483646 h 66"/>
                <a:gd name="T10" fmla="*/ 2147483646 w 193"/>
                <a:gd name="T11" fmla="*/ 2147483646 h 66"/>
                <a:gd name="T12" fmla="*/ 2147483646 w 193"/>
                <a:gd name="T13" fmla="*/ 0 h 66"/>
                <a:gd name="T14" fmla="*/ 2147483646 w 193"/>
                <a:gd name="T15" fmla="*/ 0 h 66"/>
                <a:gd name="T16" fmla="*/ 2147483646 w 193"/>
                <a:gd name="T17" fmla="*/ 0 h 66"/>
                <a:gd name="T18" fmla="*/ 2147483646 w 193"/>
                <a:gd name="T19" fmla="*/ 2147483646 h 66"/>
                <a:gd name="T20" fmla="*/ 2147483646 w 193"/>
                <a:gd name="T21" fmla="*/ 2147483646 h 66"/>
                <a:gd name="T22" fmla="*/ 2147483646 w 193"/>
                <a:gd name="T23" fmla="*/ 2147483646 h 66"/>
                <a:gd name="T24" fmla="*/ 2147483646 w 193"/>
                <a:gd name="T25" fmla="*/ 2147483646 h 66"/>
                <a:gd name="T26" fmla="*/ 2147483646 w 193"/>
                <a:gd name="T27" fmla="*/ 2147483646 h 66"/>
                <a:gd name="T28" fmla="*/ 2147483646 w 193"/>
                <a:gd name="T29" fmla="*/ 2147483646 h 66"/>
                <a:gd name="T30" fmla="*/ 2147483646 w 193"/>
                <a:gd name="T31" fmla="*/ 2147483646 h 66"/>
                <a:gd name="T32" fmla="*/ 2147483646 w 193"/>
                <a:gd name="T33" fmla="*/ 2147483646 h 66"/>
                <a:gd name="T34" fmla="*/ 0 w 193"/>
                <a:gd name="T35" fmla="*/ 2147483646 h 66"/>
                <a:gd name="T36" fmla="*/ 1182558411 w 193"/>
                <a:gd name="T37" fmla="*/ 2147483646 h 66"/>
                <a:gd name="T38" fmla="*/ 1773837197 w 193"/>
                <a:gd name="T39" fmla="*/ 2147483646 h 66"/>
                <a:gd name="T40" fmla="*/ 2147483646 w 193"/>
                <a:gd name="T41" fmla="*/ 2147483646 h 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3" h="66">
                  <a:moveTo>
                    <a:pt x="68" y="31"/>
                  </a:moveTo>
                  <a:cubicBezTo>
                    <a:pt x="98" y="27"/>
                    <a:pt x="112" y="25"/>
                    <a:pt x="112" y="26"/>
                  </a:cubicBezTo>
                  <a:cubicBezTo>
                    <a:pt x="112" y="25"/>
                    <a:pt x="125" y="24"/>
                    <a:pt x="156" y="17"/>
                  </a:cubicBezTo>
                  <a:cubicBezTo>
                    <a:pt x="166" y="15"/>
                    <a:pt x="174" y="12"/>
                    <a:pt x="182" y="8"/>
                  </a:cubicBezTo>
                  <a:cubicBezTo>
                    <a:pt x="182" y="8"/>
                    <a:pt x="182" y="7"/>
                    <a:pt x="182" y="7"/>
                  </a:cubicBezTo>
                  <a:cubicBezTo>
                    <a:pt x="183" y="7"/>
                    <a:pt x="183" y="7"/>
                    <a:pt x="183" y="7"/>
                  </a:cubicBezTo>
                  <a:cubicBezTo>
                    <a:pt x="187" y="5"/>
                    <a:pt x="190" y="3"/>
                    <a:pt x="193" y="0"/>
                  </a:cubicBezTo>
                  <a:cubicBezTo>
                    <a:pt x="193" y="0"/>
                    <a:pt x="193" y="0"/>
                    <a:pt x="193" y="0"/>
                  </a:cubicBezTo>
                  <a:cubicBezTo>
                    <a:pt x="192" y="0"/>
                    <a:pt x="192" y="0"/>
                    <a:pt x="192" y="0"/>
                  </a:cubicBezTo>
                  <a:cubicBezTo>
                    <a:pt x="182" y="7"/>
                    <a:pt x="170" y="13"/>
                    <a:pt x="156" y="16"/>
                  </a:cubicBezTo>
                  <a:cubicBezTo>
                    <a:pt x="125" y="23"/>
                    <a:pt x="112" y="24"/>
                    <a:pt x="112" y="24"/>
                  </a:cubicBezTo>
                  <a:cubicBezTo>
                    <a:pt x="112" y="24"/>
                    <a:pt x="98" y="26"/>
                    <a:pt x="68" y="30"/>
                  </a:cubicBezTo>
                  <a:cubicBezTo>
                    <a:pt x="58" y="31"/>
                    <a:pt x="50" y="33"/>
                    <a:pt x="42" y="35"/>
                  </a:cubicBezTo>
                  <a:cubicBezTo>
                    <a:pt x="41" y="36"/>
                    <a:pt x="41" y="36"/>
                    <a:pt x="41" y="37"/>
                  </a:cubicBezTo>
                  <a:cubicBezTo>
                    <a:pt x="39" y="36"/>
                    <a:pt x="39" y="36"/>
                    <a:pt x="39" y="36"/>
                  </a:cubicBezTo>
                  <a:cubicBezTo>
                    <a:pt x="40" y="36"/>
                    <a:pt x="40" y="36"/>
                    <a:pt x="40" y="36"/>
                  </a:cubicBezTo>
                  <a:cubicBezTo>
                    <a:pt x="32" y="39"/>
                    <a:pt x="25" y="43"/>
                    <a:pt x="19" y="48"/>
                  </a:cubicBezTo>
                  <a:cubicBezTo>
                    <a:pt x="12" y="52"/>
                    <a:pt x="5" y="59"/>
                    <a:pt x="0" y="66"/>
                  </a:cubicBezTo>
                  <a:cubicBezTo>
                    <a:pt x="2" y="65"/>
                    <a:pt x="2" y="65"/>
                    <a:pt x="2" y="65"/>
                  </a:cubicBezTo>
                  <a:cubicBezTo>
                    <a:pt x="2" y="65"/>
                    <a:pt x="2" y="65"/>
                    <a:pt x="3" y="65"/>
                  </a:cubicBezTo>
                  <a:cubicBezTo>
                    <a:pt x="19" y="44"/>
                    <a:pt x="39" y="34"/>
                    <a:pt x="68"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69" name="MH_Other_60"/>
            <p:cNvSpPr/>
            <p:nvPr/>
          </p:nvSpPr>
          <p:spPr bwMode="auto">
            <a:xfrm>
              <a:off x="4726345" y="3280115"/>
              <a:ext cx="3046" cy="0"/>
            </a:xfrm>
            <a:custGeom>
              <a:avLst/>
              <a:gdLst>
                <a:gd name="T0" fmla="*/ 1858195208 w 3"/>
                <a:gd name="T1" fmla="*/ 356 h 2"/>
                <a:gd name="T2" fmla="*/ 2147483646 w 3"/>
                <a:gd name="T3" fmla="*/ 0 h 2"/>
                <a:gd name="T4" fmla="*/ 929657992 w 3"/>
                <a:gd name="T5" fmla="*/ 178 h 2"/>
                <a:gd name="T6" fmla="*/ 0 w 3"/>
                <a:gd name="T7" fmla="*/ 178 h 2"/>
                <a:gd name="T8" fmla="*/ 1858195208 w 3"/>
                <a:gd name="T9" fmla="*/ 35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2" y="1"/>
                    <a:pt x="2" y="1"/>
                    <a:pt x="3" y="0"/>
                  </a:cubicBezTo>
                  <a:cubicBezTo>
                    <a:pt x="1" y="1"/>
                    <a:pt x="1" y="1"/>
                    <a:pt x="1" y="1"/>
                  </a:cubicBezTo>
                  <a:cubicBezTo>
                    <a:pt x="0" y="1"/>
                    <a:pt x="0" y="1"/>
                    <a:pt x="0" y="1"/>
                  </a:cubicBez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0" name="MH_Other_61"/>
            <p:cNvSpPr/>
            <p:nvPr/>
          </p:nvSpPr>
          <p:spPr bwMode="auto">
            <a:xfrm>
              <a:off x="4662381" y="3257467"/>
              <a:ext cx="181229" cy="67944"/>
            </a:xfrm>
            <a:custGeom>
              <a:avLst/>
              <a:gdLst>
                <a:gd name="T0" fmla="*/ 0 w 225"/>
                <a:gd name="T1" fmla="*/ 2147483646 h 86"/>
                <a:gd name="T2" fmla="*/ 592857072 w 225"/>
                <a:gd name="T3" fmla="*/ 2147483646 h 86"/>
                <a:gd name="T4" fmla="*/ 2147483646 w 225"/>
                <a:gd name="T5" fmla="*/ 2147483646 h 86"/>
                <a:gd name="T6" fmla="*/ 2147483646 w 225"/>
                <a:gd name="T7" fmla="*/ 2147483646 h 86"/>
                <a:gd name="T8" fmla="*/ 2147483646 w 225"/>
                <a:gd name="T9" fmla="*/ 2147483646 h 86"/>
                <a:gd name="T10" fmla="*/ 2147483646 w 225"/>
                <a:gd name="T11" fmla="*/ 581670789 h 86"/>
                <a:gd name="T12" fmla="*/ 2147483646 w 225"/>
                <a:gd name="T13" fmla="*/ 0 h 86"/>
                <a:gd name="T14" fmla="*/ 2147483646 w 225"/>
                <a:gd name="T15" fmla="*/ 581670789 h 86"/>
                <a:gd name="T16" fmla="*/ 2147483646 w 225"/>
                <a:gd name="T17" fmla="*/ 2147483646 h 86"/>
                <a:gd name="T18" fmla="*/ 2147483646 w 225"/>
                <a:gd name="T19" fmla="*/ 2147483646 h 86"/>
                <a:gd name="T20" fmla="*/ 2147483646 w 225"/>
                <a:gd name="T21" fmla="*/ 2147483646 h 86"/>
                <a:gd name="T22" fmla="*/ 2147483646 w 225"/>
                <a:gd name="T23" fmla="*/ 2147483646 h 86"/>
                <a:gd name="T24" fmla="*/ 2147483646 w 225"/>
                <a:gd name="T25" fmla="*/ 2147483646 h 86"/>
                <a:gd name="T26" fmla="*/ 2147483646 w 225"/>
                <a:gd name="T27" fmla="*/ 2147483646 h 86"/>
                <a:gd name="T28" fmla="*/ 2147483646 w 225"/>
                <a:gd name="T29" fmla="*/ 2147483646 h 86"/>
                <a:gd name="T30" fmla="*/ 0 w 225"/>
                <a:gd name="T31" fmla="*/ 2147483646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 h="86">
                  <a:moveTo>
                    <a:pt x="0" y="86"/>
                  </a:moveTo>
                  <a:cubicBezTo>
                    <a:pt x="1" y="86"/>
                    <a:pt x="1" y="86"/>
                    <a:pt x="1" y="86"/>
                  </a:cubicBezTo>
                  <a:cubicBezTo>
                    <a:pt x="19" y="66"/>
                    <a:pt x="40" y="57"/>
                    <a:pt x="69" y="55"/>
                  </a:cubicBezTo>
                  <a:cubicBezTo>
                    <a:pt x="100" y="54"/>
                    <a:pt x="113" y="53"/>
                    <a:pt x="113" y="53"/>
                  </a:cubicBezTo>
                  <a:cubicBezTo>
                    <a:pt x="113" y="53"/>
                    <a:pt x="127" y="52"/>
                    <a:pt x="158" y="47"/>
                  </a:cubicBezTo>
                  <a:cubicBezTo>
                    <a:pt x="188" y="42"/>
                    <a:pt x="211" y="26"/>
                    <a:pt x="225" y="1"/>
                  </a:cubicBezTo>
                  <a:cubicBezTo>
                    <a:pt x="224" y="0"/>
                    <a:pt x="224" y="0"/>
                    <a:pt x="224" y="0"/>
                  </a:cubicBezTo>
                  <a:cubicBezTo>
                    <a:pt x="224" y="0"/>
                    <a:pt x="223" y="1"/>
                    <a:pt x="223" y="1"/>
                  </a:cubicBezTo>
                  <a:cubicBezTo>
                    <a:pt x="209" y="26"/>
                    <a:pt x="188" y="41"/>
                    <a:pt x="158" y="46"/>
                  </a:cubicBezTo>
                  <a:cubicBezTo>
                    <a:pt x="127" y="51"/>
                    <a:pt x="113" y="51"/>
                    <a:pt x="113" y="51"/>
                  </a:cubicBezTo>
                  <a:cubicBezTo>
                    <a:pt x="113" y="51"/>
                    <a:pt x="100" y="53"/>
                    <a:pt x="69" y="54"/>
                  </a:cubicBezTo>
                  <a:cubicBezTo>
                    <a:pt x="60" y="55"/>
                    <a:pt x="51" y="56"/>
                    <a:pt x="44" y="58"/>
                  </a:cubicBezTo>
                  <a:cubicBezTo>
                    <a:pt x="43" y="59"/>
                    <a:pt x="43" y="59"/>
                    <a:pt x="43" y="59"/>
                  </a:cubicBezTo>
                  <a:cubicBezTo>
                    <a:pt x="43" y="58"/>
                    <a:pt x="43" y="58"/>
                    <a:pt x="43" y="58"/>
                  </a:cubicBezTo>
                  <a:cubicBezTo>
                    <a:pt x="34" y="61"/>
                    <a:pt x="26" y="64"/>
                    <a:pt x="19" y="69"/>
                  </a:cubicBezTo>
                  <a:cubicBezTo>
                    <a:pt x="12" y="73"/>
                    <a:pt x="5" y="79"/>
                    <a:pt x="0"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1" name="MH_Other_62"/>
            <p:cNvSpPr/>
            <p:nvPr/>
          </p:nvSpPr>
          <p:spPr bwMode="auto">
            <a:xfrm>
              <a:off x="4842088" y="3257467"/>
              <a:ext cx="1523" cy="0"/>
            </a:xfrm>
            <a:custGeom>
              <a:avLst/>
              <a:gdLst>
                <a:gd name="T0" fmla="*/ 0 w 1"/>
                <a:gd name="T1" fmla="*/ 1067 h 1"/>
                <a:gd name="T2" fmla="*/ 2147483646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0"/>
                    <a:pt x="1"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2" name="MH_Other_63"/>
            <p:cNvSpPr/>
            <p:nvPr/>
          </p:nvSpPr>
          <p:spPr bwMode="auto">
            <a:xfrm>
              <a:off x="4697408" y="3304273"/>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3" name="MH_Other_64"/>
            <p:cNvSpPr/>
            <p:nvPr/>
          </p:nvSpPr>
          <p:spPr bwMode="auto">
            <a:xfrm>
              <a:off x="4386728" y="3348059"/>
              <a:ext cx="257377" cy="131358"/>
            </a:xfrm>
            <a:custGeom>
              <a:avLst/>
              <a:gdLst>
                <a:gd name="T0" fmla="*/ 2147483646 w 318"/>
                <a:gd name="T1" fmla="*/ 2147483646 h 163"/>
                <a:gd name="T2" fmla="*/ 2147483646 w 318"/>
                <a:gd name="T3" fmla="*/ 2147483646 h 163"/>
                <a:gd name="T4" fmla="*/ 2147483646 w 318"/>
                <a:gd name="T5" fmla="*/ 2147483646 h 163"/>
                <a:gd name="T6" fmla="*/ 2147483646 w 318"/>
                <a:gd name="T7" fmla="*/ 2147483646 h 163"/>
                <a:gd name="T8" fmla="*/ 2147483646 w 318"/>
                <a:gd name="T9" fmla="*/ 2147483646 h 163"/>
                <a:gd name="T10" fmla="*/ 2147483646 w 318"/>
                <a:gd name="T11" fmla="*/ 2147483646 h 163"/>
                <a:gd name="T12" fmla="*/ 2147483646 w 318"/>
                <a:gd name="T13" fmla="*/ 2147483646 h 163"/>
                <a:gd name="T14" fmla="*/ 2147483646 w 318"/>
                <a:gd name="T15" fmla="*/ 2147483646 h 163"/>
                <a:gd name="T16" fmla="*/ 2147483646 w 318"/>
                <a:gd name="T17" fmla="*/ 2147483646 h 163"/>
                <a:gd name="T18" fmla="*/ 2147483646 w 318"/>
                <a:gd name="T19" fmla="*/ 2147483646 h 163"/>
                <a:gd name="T20" fmla="*/ 2147483646 w 318"/>
                <a:gd name="T21" fmla="*/ 2147483646 h 163"/>
                <a:gd name="T22" fmla="*/ 2147483646 w 318"/>
                <a:gd name="T23" fmla="*/ 2147483646 h 163"/>
                <a:gd name="T24" fmla="*/ 2147483646 w 318"/>
                <a:gd name="T25" fmla="*/ 2147483646 h 163"/>
                <a:gd name="T26" fmla="*/ 2147483646 w 318"/>
                <a:gd name="T27" fmla="*/ 2147483646 h 163"/>
                <a:gd name="T28" fmla="*/ 2147483646 w 318"/>
                <a:gd name="T29" fmla="*/ 2147483646 h 163"/>
                <a:gd name="T30" fmla="*/ 2147483646 w 318"/>
                <a:gd name="T31" fmla="*/ 1209009571 h 163"/>
                <a:gd name="T32" fmla="*/ 2147483646 w 318"/>
                <a:gd name="T33" fmla="*/ 604504362 h 163"/>
                <a:gd name="T34" fmla="*/ 2147483646 w 318"/>
                <a:gd name="T35" fmla="*/ 604504362 h 163"/>
                <a:gd name="T36" fmla="*/ 2147483646 w 318"/>
                <a:gd name="T37" fmla="*/ 0 h 163"/>
                <a:gd name="T38" fmla="*/ 2147483646 w 318"/>
                <a:gd name="T39" fmla="*/ 1813513932 h 163"/>
                <a:gd name="T40" fmla="*/ 2147483646 w 318"/>
                <a:gd name="T41" fmla="*/ 2147483646 h 163"/>
                <a:gd name="T42" fmla="*/ 2147483646 w 318"/>
                <a:gd name="T43" fmla="*/ 2147483646 h 163"/>
                <a:gd name="T44" fmla="*/ 2147483646 w 318"/>
                <a:gd name="T45" fmla="*/ 2147483646 h 163"/>
                <a:gd name="T46" fmla="*/ 2147483646 w 318"/>
                <a:gd name="T47" fmla="*/ 2147483646 h 163"/>
                <a:gd name="T48" fmla="*/ 2147483646 w 318"/>
                <a:gd name="T49" fmla="*/ 2147483646 h 163"/>
                <a:gd name="T50" fmla="*/ 2147483646 w 318"/>
                <a:gd name="T51" fmla="*/ 2147483646 h 163"/>
                <a:gd name="T52" fmla="*/ 2147483646 w 318"/>
                <a:gd name="T53" fmla="*/ 2147483646 h 163"/>
                <a:gd name="T54" fmla="*/ 2147483646 w 318"/>
                <a:gd name="T55" fmla="*/ 2147483646 h 163"/>
                <a:gd name="T56" fmla="*/ 2147483646 w 318"/>
                <a:gd name="T57" fmla="*/ 2147483646 h 163"/>
                <a:gd name="T58" fmla="*/ 2147483646 w 318"/>
                <a:gd name="T59" fmla="*/ 2147483646 h 163"/>
                <a:gd name="T60" fmla="*/ 2147483646 w 318"/>
                <a:gd name="T61" fmla="*/ 2147483646 h 163"/>
                <a:gd name="T62" fmla="*/ 0 w 318"/>
                <a:gd name="T63" fmla="*/ 2147483646 h 163"/>
                <a:gd name="T64" fmla="*/ 0 w 318"/>
                <a:gd name="T65" fmla="*/ 2147483646 h 163"/>
                <a:gd name="T66" fmla="*/ 1196508798 w 318"/>
                <a:gd name="T67" fmla="*/ 2147483646 h 163"/>
                <a:gd name="T68" fmla="*/ 1196508798 w 318"/>
                <a:gd name="T69" fmla="*/ 2147483646 h 163"/>
                <a:gd name="T70" fmla="*/ 2147483646 w 318"/>
                <a:gd name="T71" fmla="*/ 2147483646 h 163"/>
                <a:gd name="T72" fmla="*/ 2147483646 w 318"/>
                <a:gd name="T73" fmla="*/ 2147483646 h 163"/>
                <a:gd name="T74" fmla="*/ 2147483646 w 318"/>
                <a:gd name="T75" fmla="*/ 2147483646 h 163"/>
                <a:gd name="T76" fmla="*/ 2147483646 w 318"/>
                <a:gd name="T77" fmla="*/ 2147483646 h 163"/>
                <a:gd name="T78" fmla="*/ 2147483646 w 318"/>
                <a:gd name="T79" fmla="*/ 2147483646 h 163"/>
                <a:gd name="T80" fmla="*/ 2147483646 w 318"/>
                <a:gd name="T81" fmla="*/ 2147483646 h 1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3">
                  <a:moveTo>
                    <a:pt x="50" y="155"/>
                  </a:moveTo>
                  <a:cubicBezTo>
                    <a:pt x="68" y="157"/>
                    <a:pt x="85" y="155"/>
                    <a:pt x="102" y="146"/>
                  </a:cubicBezTo>
                  <a:cubicBezTo>
                    <a:pt x="101" y="145"/>
                    <a:pt x="101" y="145"/>
                    <a:pt x="101" y="145"/>
                  </a:cubicBezTo>
                  <a:cubicBezTo>
                    <a:pt x="120" y="147"/>
                    <a:pt x="139" y="143"/>
                    <a:pt x="156" y="133"/>
                  </a:cubicBezTo>
                  <a:cubicBezTo>
                    <a:pt x="174" y="134"/>
                    <a:pt x="191" y="128"/>
                    <a:pt x="207" y="118"/>
                  </a:cubicBezTo>
                  <a:cubicBezTo>
                    <a:pt x="225" y="117"/>
                    <a:pt x="242" y="110"/>
                    <a:pt x="257" y="99"/>
                  </a:cubicBezTo>
                  <a:cubicBezTo>
                    <a:pt x="275" y="97"/>
                    <a:pt x="292" y="90"/>
                    <a:pt x="306" y="77"/>
                  </a:cubicBezTo>
                  <a:cubicBezTo>
                    <a:pt x="306" y="77"/>
                    <a:pt x="306" y="77"/>
                    <a:pt x="306" y="77"/>
                  </a:cubicBezTo>
                  <a:cubicBezTo>
                    <a:pt x="310" y="76"/>
                    <a:pt x="314" y="75"/>
                    <a:pt x="318" y="74"/>
                  </a:cubicBezTo>
                  <a:cubicBezTo>
                    <a:pt x="318" y="74"/>
                    <a:pt x="318" y="74"/>
                    <a:pt x="318" y="74"/>
                  </a:cubicBezTo>
                  <a:cubicBezTo>
                    <a:pt x="317" y="73"/>
                    <a:pt x="317" y="73"/>
                    <a:pt x="317" y="73"/>
                  </a:cubicBezTo>
                  <a:cubicBezTo>
                    <a:pt x="307" y="52"/>
                    <a:pt x="307" y="52"/>
                    <a:pt x="307" y="52"/>
                  </a:cubicBezTo>
                  <a:cubicBezTo>
                    <a:pt x="306" y="51"/>
                    <a:pt x="306" y="51"/>
                    <a:pt x="306" y="51"/>
                  </a:cubicBezTo>
                  <a:cubicBezTo>
                    <a:pt x="291" y="21"/>
                    <a:pt x="291" y="21"/>
                    <a:pt x="291" y="21"/>
                  </a:cubicBezTo>
                  <a:cubicBezTo>
                    <a:pt x="290" y="19"/>
                    <a:pt x="290" y="19"/>
                    <a:pt x="290" y="19"/>
                  </a:cubicBezTo>
                  <a:cubicBezTo>
                    <a:pt x="282" y="2"/>
                    <a:pt x="282" y="2"/>
                    <a:pt x="282" y="2"/>
                  </a:cubicBezTo>
                  <a:cubicBezTo>
                    <a:pt x="282" y="1"/>
                    <a:pt x="282" y="1"/>
                    <a:pt x="282" y="1"/>
                  </a:cubicBezTo>
                  <a:cubicBezTo>
                    <a:pt x="281" y="1"/>
                    <a:pt x="281" y="1"/>
                    <a:pt x="281" y="1"/>
                  </a:cubicBezTo>
                  <a:cubicBezTo>
                    <a:pt x="281" y="0"/>
                    <a:pt x="281" y="0"/>
                    <a:pt x="281" y="0"/>
                  </a:cubicBezTo>
                  <a:cubicBezTo>
                    <a:pt x="279" y="1"/>
                    <a:pt x="277" y="2"/>
                    <a:pt x="275" y="3"/>
                  </a:cubicBezTo>
                  <a:cubicBezTo>
                    <a:pt x="268" y="6"/>
                    <a:pt x="261" y="12"/>
                    <a:pt x="254" y="17"/>
                  </a:cubicBezTo>
                  <a:cubicBezTo>
                    <a:pt x="246" y="18"/>
                    <a:pt x="238" y="20"/>
                    <a:pt x="230" y="23"/>
                  </a:cubicBezTo>
                  <a:cubicBezTo>
                    <a:pt x="223" y="26"/>
                    <a:pt x="215" y="31"/>
                    <a:pt x="208" y="36"/>
                  </a:cubicBezTo>
                  <a:cubicBezTo>
                    <a:pt x="200" y="37"/>
                    <a:pt x="192" y="38"/>
                    <a:pt x="184" y="41"/>
                  </a:cubicBezTo>
                  <a:cubicBezTo>
                    <a:pt x="176" y="43"/>
                    <a:pt x="169" y="47"/>
                    <a:pt x="162" y="52"/>
                  </a:cubicBezTo>
                  <a:cubicBezTo>
                    <a:pt x="154" y="52"/>
                    <a:pt x="146" y="53"/>
                    <a:pt x="138" y="55"/>
                  </a:cubicBezTo>
                  <a:cubicBezTo>
                    <a:pt x="131" y="57"/>
                    <a:pt x="122" y="61"/>
                    <a:pt x="115" y="65"/>
                  </a:cubicBezTo>
                  <a:cubicBezTo>
                    <a:pt x="106" y="64"/>
                    <a:pt x="98" y="65"/>
                    <a:pt x="90" y="67"/>
                  </a:cubicBezTo>
                  <a:cubicBezTo>
                    <a:pt x="82" y="68"/>
                    <a:pt x="74" y="71"/>
                    <a:pt x="66" y="75"/>
                  </a:cubicBezTo>
                  <a:cubicBezTo>
                    <a:pt x="57" y="74"/>
                    <a:pt x="49" y="74"/>
                    <a:pt x="41" y="75"/>
                  </a:cubicBezTo>
                  <a:cubicBezTo>
                    <a:pt x="33" y="76"/>
                    <a:pt x="25" y="79"/>
                    <a:pt x="17" y="82"/>
                  </a:cubicBezTo>
                  <a:cubicBezTo>
                    <a:pt x="12" y="81"/>
                    <a:pt x="6" y="80"/>
                    <a:pt x="0" y="80"/>
                  </a:cubicBezTo>
                  <a:cubicBezTo>
                    <a:pt x="0" y="81"/>
                    <a:pt x="0" y="81"/>
                    <a:pt x="0" y="81"/>
                  </a:cubicBezTo>
                  <a:cubicBezTo>
                    <a:pt x="2" y="101"/>
                    <a:pt x="2" y="101"/>
                    <a:pt x="2" y="101"/>
                  </a:cubicBezTo>
                  <a:cubicBezTo>
                    <a:pt x="2" y="103"/>
                    <a:pt x="2" y="103"/>
                    <a:pt x="2" y="103"/>
                  </a:cubicBezTo>
                  <a:cubicBezTo>
                    <a:pt x="5" y="136"/>
                    <a:pt x="5" y="136"/>
                    <a:pt x="5" y="136"/>
                  </a:cubicBezTo>
                  <a:cubicBezTo>
                    <a:pt x="5" y="138"/>
                    <a:pt x="5" y="138"/>
                    <a:pt x="5" y="138"/>
                  </a:cubicBezTo>
                  <a:cubicBezTo>
                    <a:pt x="7" y="161"/>
                    <a:pt x="7" y="161"/>
                    <a:pt x="7" y="161"/>
                  </a:cubicBezTo>
                  <a:cubicBezTo>
                    <a:pt x="7" y="162"/>
                    <a:pt x="7" y="162"/>
                    <a:pt x="7" y="162"/>
                  </a:cubicBezTo>
                  <a:cubicBezTo>
                    <a:pt x="8" y="162"/>
                    <a:pt x="8" y="162"/>
                    <a:pt x="8" y="162"/>
                  </a:cubicBezTo>
                  <a:cubicBezTo>
                    <a:pt x="22" y="163"/>
                    <a:pt x="36" y="161"/>
                    <a:pt x="50" y="15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4" name="MH_Other_65"/>
            <p:cNvSpPr/>
            <p:nvPr/>
          </p:nvSpPr>
          <p:spPr bwMode="auto">
            <a:xfrm>
              <a:off x="4400436" y="3406943"/>
              <a:ext cx="193413" cy="37747"/>
            </a:xfrm>
            <a:custGeom>
              <a:avLst/>
              <a:gdLst>
                <a:gd name="T0" fmla="*/ 2147483646 w 240"/>
                <a:gd name="T1" fmla="*/ 2147483646 h 48"/>
                <a:gd name="T2" fmla="*/ 2147483646 w 240"/>
                <a:gd name="T3" fmla="*/ 2147483646 h 48"/>
                <a:gd name="T4" fmla="*/ 2147483646 w 240"/>
                <a:gd name="T5" fmla="*/ 2147483646 h 48"/>
                <a:gd name="T6" fmla="*/ 2147483646 w 240"/>
                <a:gd name="T7" fmla="*/ 1154690940 h 48"/>
                <a:gd name="T8" fmla="*/ 0 w 240"/>
                <a:gd name="T9" fmla="*/ 2147483646 h 48"/>
                <a:gd name="T10" fmla="*/ 1781146254 w 240"/>
                <a:gd name="T11" fmla="*/ 2147483646 h 48"/>
                <a:gd name="T12" fmla="*/ 2147483646 w 240"/>
                <a:gd name="T13" fmla="*/ 2147483646 h 48"/>
                <a:gd name="T14" fmla="*/ 2147483646 w 240"/>
                <a:gd name="T15" fmla="*/ 2147483646 h 48"/>
                <a:gd name="T16" fmla="*/ 2147483646 w 240"/>
                <a:gd name="T17" fmla="*/ 2147483646 h 48"/>
                <a:gd name="T18" fmla="*/ 2147483646 w 240"/>
                <a:gd name="T19" fmla="*/ 2147483646 h 48"/>
                <a:gd name="T20" fmla="*/ 2147483646 w 240"/>
                <a:gd name="T21" fmla="*/ 2147483646 h 48"/>
                <a:gd name="T22" fmla="*/ 2147483646 w 240"/>
                <a:gd name="T23" fmla="*/ 2147483646 h 48"/>
                <a:gd name="T24" fmla="*/ 2147483646 w 240"/>
                <a:gd name="T25" fmla="*/ 2147483646 h 48"/>
                <a:gd name="T26" fmla="*/ 2147483646 w 240"/>
                <a:gd name="T27" fmla="*/ 2147483646 h 48"/>
                <a:gd name="T28" fmla="*/ 2147483646 w 240"/>
                <a:gd name="T29" fmla="*/ 2147483646 h 48"/>
                <a:gd name="T30" fmla="*/ 2147483646 w 240"/>
                <a:gd name="T31" fmla="*/ 2147483646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8">
                  <a:moveTo>
                    <a:pt x="160" y="40"/>
                  </a:moveTo>
                  <a:cubicBezTo>
                    <a:pt x="129" y="31"/>
                    <a:pt x="117" y="26"/>
                    <a:pt x="117" y="26"/>
                  </a:cubicBezTo>
                  <a:cubicBezTo>
                    <a:pt x="117" y="26"/>
                    <a:pt x="104" y="21"/>
                    <a:pt x="76" y="10"/>
                  </a:cubicBezTo>
                  <a:cubicBezTo>
                    <a:pt x="57" y="2"/>
                    <a:pt x="41" y="0"/>
                    <a:pt x="24" y="2"/>
                  </a:cubicBezTo>
                  <a:cubicBezTo>
                    <a:pt x="16" y="3"/>
                    <a:pt x="8" y="6"/>
                    <a:pt x="0" y="9"/>
                  </a:cubicBezTo>
                  <a:cubicBezTo>
                    <a:pt x="3" y="9"/>
                    <a:pt x="3" y="9"/>
                    <a:pt x="3" y="9"/>
                  </a:cubicBezTo>
                  <a:cubicBezTo>
                    <a:pt x="27" y="0"/>
                    <a:pt x="49" y="0"/>
                    <a:pt x="75" y="11"/>
                  </a:cubicBezTo>
                  <a:cubicBezTo>
                    <a:pt x="104" y="22"/>
                    <a:pt x="116" y="27"/>
                    <a:pt x="117" y="27"/>
                  </a:cubicBezTo>
                  <a:cubicBezTo>
                    <a:pt x="117" y="27"/>
                    <a:pt x="129" y="32"/>
                    <a:pt x="160" y="41"/>
                  </a:cubicBezTo>
                  <a:cubicBezTo>
                    <a:pt x="169" y="44"/>
                    <a:pt x="179" y="45"/>
                    <a:pt x="188" y="45"/>
                  </a:cubicBezTo>
                  <a:cubicBezTo>
                    <a:pt x="190" y="44"/>
                    <a:pt x="190" y="44"/>
                    <a:pt x="190" y="44"/>
                  </a:cubicBezTo>
                  <a:cubicBezTo>
                    <a:pt x="190" y="45"/>
                    <a:pt x="190" y="45"/>
                    <a:pt x="190" y="45"/>
                  </a:cubicBezTo>
                  <a:cubicBezTo>
                    <a:pt x="190" y="45"/>
                    <a:pt x="190" y="45"/>
                    <a:pt x="190" y="45"/>
                  </a:cubicBezTo>
                  <a:cubicBezTo>
                    <a:pt x="208" y="44"/>
                    <a:pt x="225" y="37"/>
                    <a:pt x="240" y="26"/>
                  </a:cubicBezTo>
                  <a:cubicBezTo>
                    <a:pt x="239" y="25"/>
                    <a:pt x="239" y="25"/>
                    <a:pt x="239" y="25"/>
                  </a:cubicBezTo>
                  <a:cubicBezTo>
                    <a:pt x="215" y="43"/>
                    <a:pt x="189" y="48"/>
                    <a:pt x="160"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5" name="MH_Other_66"/>
            <p:cNvSpPr/>
            <p:nvPr/>
          </p:nvSpPr>
          <p:spPr bwMode="auto">
            <a:xfrm>
              <a:off x="4386730" y="3411474"/>
              <a:ext cx="167523" cy="45296"/>
            </a:xfrm>
            <a:custGeom>
              <a:avLst/>
              <a:gdLst>
                <a:gd name="T0" fmla="*/ 0 w 207"/>
                <a:gd name="T1" fmla="*/ 0 h 56"/>
                <a:gd name="T2" fmla="*/ 0 w 207"/>
                <a:gd name="T3" fmla="*/ 610430886 h 56"/>
                <a:gd name="T4" fmla="*/ 2147483646 w 207"/>
                <a:gd name="T5" fmla="*/ 2147483646 h 56"/>
                <a:gd name="T6" fmla="*/ 2147483646 w 207"/>
                <a:gd name="T7" fmla="*/ 2147483646 h 56"/>
                <a:gd name="T8" fmla="*/ 2147483646 w 207"/>
                <a:gd name="T9" fmla="*/ 2147483646 h 56"/>
                <a:gd name="T10" fmla="*/ 2147483646 w 207"/>
                <a:gd name="T11" fmla="*/ 2147483646 h 56"/>
                <a:gd name="T12" fmla="*/ 2147483646 w 207"/>
                <a:gd name="T13" fmla="*/ 2147483646 h 56"/>
                <a:gd name="T14" fmla="*/ 2147483646 w 207"/>
                <a:gd name="T15" fmla="*/ 2147483646 h 56"/>
                <a:gd name="T16" fmla="*/ 2147483646 w 207"/>
                <a:gd name="T17" fmla="*/ 2147483646 h 56"/>
                <a:gd name="T18" fmla="*/ 2147483646 w 207"/>
                <a:gd name="T19" fmla="*/ 2147483646 h 56"/>
                <a:gd name="T20" fmla="*/ 2147483646 w 207"/>
                <a:gd name="T21" fmla="*/ 2147483646 h 56"/>
                <a:gd name="T22" fmla="*/ 2147483646 w 207"/>
                <a:gd name="T23" fmla="*/ 2147483646 h 56"/>
                <a:gd name="T24" fmla="*/ 2147483646 w 207"/>
                <a:gd name="T25" fmla="*/ 2147483646 h 56"/>
                <a:gd name="T26" fmla="*/ 2147483646 w 207"/>
                <a:gd name="T27" fmla="*/ 1221584652 h 56"/>
                <a:gd name="T28" fmla="*/ 2147483646 w 207"/>
                <a:gd name="T29" fmla="*/ 1832015538 h 56"/>
                <a:gd name="T30" fmla="*/ 2147483646 w 207"/>
                <a:gd name="T31" fmla="*/ 1221584652 h 56"/>
                <a:gd name="T32" fmla="*/ 2147483646 w 207"/>
                <a:gd name="T33" fmla="*/ 1221584652 h 56"/>
                <a:gd name="T34" fmla="*/ 0 w 207"/>
                <a:gd name="T35" fmla="*/ 0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7" h="56">
                  <a:moveTo>
                    <a:pt x="0" y="0"/>
                  </a:moveTo>
                  <a:cubicBezTo>
                    <a:pt x="0" y="1"/>
                    <a:pt x="0" y="1"/>
                    <a:pt x="0" y="1"/>
                  </a:cubicBezTo>
                  <a:cubicBezTo>
                    <a:pt x="14" y="1"/>
                    <a:pt x="29" y="5"/>
                    <a:pt x="44" y="12"/>
                  </a:cubicBezTo>
                  <a:cubicBezTo>
                    <a:pt x="72" y="26"/>
                    <a:pt x="84" y="31"/>
                    <a:pt x="84" y="31"/>
                  </a:cubicBezTo>
                  <a:cubicBezTo>
                    <a:pt x="85" y="31"/>
                    <a:pt x="96" y="37"/>
                    <a:pt x="127" y="48"/>
                  </a:cubicBezTo>
                  <a:cubicBezTo>
                    <a:pt x="136" y="51"/>
                    <a:pt x="145" y="52"/>
                    <a:pt x="153" y="53"/>
                  </a:cubicBezTo>
                  <a:cubicBezTo>
                    <a:pt x="154" y="53"/>
                    <a:pt x="154" y="53"/>
                    <a:pt x="154" y="52"/>
                  </a:cubicBezTo>
                  <a:cubicBezTo>
                    <a:pt x="155" y="53"/>
                    <a:pt x="155" y="53"/>
                    <a:pt x="155" y="53"/>
                  </a:cubicBezTo>
                  <a:cubicBezTo>
                    <a:pt x="173" y="54"/>
                    <a:pt x="191" y="49"/>
                    <a:pt x="207" y="38"/>
                  </a:cubicBezTo>
                  <a:cubicBezTo>
                    <a:pt x="205" y="38"/>
                    <a:pt x="205" y="38"/>
                    <a:pt x="205" y="38"/>
                  </a:cubicBezTo>
                  <a:cubicBezTo>
                    <a:pt x="181" y="53"/>
                    <a:pt x="155" y="56"/>
                    <a:pt x="127" y="46"/>
                  </a:cubicBezTo>
                  <a:cubicBezTo>
                    <a:pt x="97" y="36"/>
                    <a:pt x="85" y="30"/>
                    <a:pt x="85" y="30"/>
                  </a:cubicBezTo>
                  <a:cubicBezTo>
                    <a:pt x="85" y="30"/>
                    <a:pt x="73" y="24"/>
                    <a:pt x="45" y="11"/>
                  </a:cubicBezTo>
                  <a:cubicBezTo>
                    <a:pt x="36" y="7"/>
                    <a:pt x="28" y="4"/>
                    <a:pt x="20" y="2"/>
                  </a:cubicBezTo>
                  <a:cubicBezTo>
                    <a:pt x="18" y="3"/>
                    <a:pt x="18" y="3"/>
                    <a:pt x="18" y="3"/>
                  </a:cubicBezTo>
                  <a:cubicBezTo>
                    <a:pt x="17" y="2"/>
                    <a:pt x="17" y="2"/>
                    <a:pt x="17" y="2"/>
                  </a:cubicBezTo>
                  <a:cubicBezTo>
                    <a:pt x="17" y="2"/>
                    <a:pt x="17" y="2"/>
                    <a:pt x="17" y="2"/>
                  </a:cubicBezTo>
                  <a:cubicBezTo>
                    <a:pt x="12" y="1"/>
                    <a:pt x="6"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6" name="MH_Other_67"/>
            <p:cNvSpPr/>
            <p:nvPr/>
          </p:nvSpPr>
          <p:spPr bwMode="auto">
            <a:xfrm>
              <a:off x="4400436" y="3414494"/>
              <a:ext cx="3046" cy="0"/>
            </a:xfrm>
            <a:custGeom>
              <a:avLst/>
              <a:gdLst>
                <a:gd name="T0" fmla="*/ 146271796 w 7"/>
                <a:gd name="T1" fmla="*/ 119 h 3"/>
                <a:gd name="T2" fmla="*/ 512054475 w 7"/>
                <a:gd name="T3" fmla="*/ 0 h 3"/>
                <a:gd name="T4" fmla="*/ 0 w 7"/>
                <a:gd name="T5" fmla="*/ 0 h 3"/>
                <a:gd name="T6" fmla="*/ 0 w 7"/>
                <a:gd name="T7" fmla="*/ 0 h 3"/>
                <a:gd name="T8" fmla="*/ 146271796 w 7"/>
                <a:gd name="T9" fmla="*/ 119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7" name="MH_Other_68"/>
            <p:cNvSpPr/>
            <p:nvPr/>
          </p:nvSpPr>
          <p:spPr bwMode="auto">
            <a:xfrm>
              <a:off x="4552730" y="3441672"/>
              <a:ext cx="1523" cy="1509"/>
            </a:xfrm>
            <a:custGeom>
              <a:avLst/>
              <a:gdLst>
                <a:gd name="T0" fmla="*/ 179120564 w 5"/>
                <a:gd name="T1" fmla="*/ 0 h 2"/>
                <a:gd name="T2" fmla="*/ 0 w 5"/>
                <a:gd name="T3" fmla="*/ 447676037 h 2"/>
                <a:gd name="T4" fmla="*/ 179120564 w 5"/>
                <a:gd name="T5" fmla="*/ 447676037 h 2"/>
                <a:gd name="T6" fmla="*/ 179120564 w 5"/>
                <a:gd name="T7" fmla="*/ 447676037 h 2"/>
                <a:gd name="T8" fmla="*/ 179120564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2"/>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8" name="MH_Other_69"/>
            <p:cNvSpPr/>
            <p:nvPr/>
          </p:nvSpPr>
          <p:spPr bwMode="auto">
            <a:xfrm>
              <a:off x="4388253" y="3429593"/>
              <a:ext cx="124880" cy="37746"/>
            </a:xfrm>
            <a:custGeom>
              <a:avLst/>
              <a:gdLst>
                <a:gd name="T0" fmla="*/ 2147483646 w 154"/>
                <a:gd name="T1" fmla="*/ 2147483646 h 48"/>
                <a:gd name="T2" fmla="*/ 2147483646 w 154"/>
                <a:gd name="T3" fmla="*/ 2147483646 h 48"/>
                <a:gd name="T4" fmla="*/ 0 w 154"/>
                <a:gd name="T5" fmla="*/ 0 h 48"/>
                <a:gd name="T6" fmla="*/ 0 w 154"/>
                <a:gd name="T7" fmla="*/ 1154632081 h 48"/>
                <a:gd name="T8" fmla="*/ 2147483646 w 154"/>
                <a:gd name="T9" fmla="*/ 2147483646 h 48"/>
                <a:gd name="T10" fmla="*/ 2147483646 w 154"/>
                <a:gd name="T11" fmla="*/ 2147483646 h 48"/>
                <a:gd name="T12" fmla="*/ 2147483646 w 154"/>
                <a:gd name="T13" fmla="*/ 2147483646 h 48"/>
                <a:gd name="T14" fmla="*/ 2147483646 w 154"/>
                <a:gd name="T15" fmla="*/ 2147483646 h 48"/>
                <a:gd name="T16" fmla="*/ 2147483646 w 154"/>
                <a:gd name="T17" fmla="*/ 2147483646 h 48"/>
                <a:gd name="T18" fmla="*/ 2147483646 w 154"/>
                <a:gd name="T19" fmla="*/ 2147483646 h 48"/>
                <a:gd name="T20" fmla="*/ 2147483646 w 154"/>
                <a:gd name="T21" fmla="*/ 2147483646 h 48"/>
                <a:gd name="T22" fmla="*/ 2147483646 w 154"/>
                <a:gd name="T23" fmla="*/ 2147483646 h 48"/>
                <a:gd name="T24" fmla="*/ 2147483646 w 154"/>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4" h="48">
                  <a:moveTo>
                    <a:pt x="72" y="36"/>
                  </a:moveTo>
                  <a:cubicBezTo>
                    <a:pt x="43" y="24"/>
                    <a:pt x="32" y="17"/>
                    <a:pt x="32" y="17"/>
                  </a:cubicBezTo>
                  <a:cubicBezTo>
                    <a:pt x="0" y="0"/>
                    <a:pt x="0" y="0"/>
                    <a:pt x="0" y="0"/>
                  </a:cubicBezTo>
                  <a:cubicBezTo>
                    <a:pt x="0" y="2"/>
                    <a:pt x="0" y="2"/>
                    <a:pt x="0" y="2"/>
                  </a:cubicBezTo>
                  <a:cubicBezTo>
                    <a:pt x="31" y="18"/>
                    <a:pt x="31" y="18"/>
                    <a:pt x="31" y="18"/>
                  </a:cubicBezTo>
                  <a:cubicBezTo>
                    <a:pt x="31" y="18"/>
                    <a:pt x="42" y="25"/>
                    <a:pt x="72" y="37"/>
                  </a:cubicBezTo>
                  <a:cubicBezTo>
                    <a:pt x="81" y="41"/>
                    <a:pt x="90" y="43"/>
                    <a:pt x="98" y="44"/>
                  </a:cubicBezTo>
                  <a:cubicBezTo>
                    <a:pt x="99" y="44"/>
                    <a:pt x="99" y="44"/>
                    <a:pt x="99" y="44"/>
                  </a:cubicBezTo>
                  <a:cubicBezTo>
                    <a:pt x="99" y="44"/>
                    <a:pt x="99" y="44"/>
                    <a:pt x="99" y="44"/>
                  </a:cubicBezTo>
                  <a:cubicBezTo>
                    <a:pt x="118" y="46"/>
                    <a:pt x="137" y="42"/>
                    <a:pt x="154" y="32"/>
                  </a:cubicBezTo>
                  <a:cubicBezTo>
                    <a:pt x="153" y="32"/>
                    <a:pt x="153" y="32"/>
                    <a:pt x="153" y="32"/>
                  </a:cubicBezTo>
                  <a:cubicBezTo>
                    <a:pt x="151" y="32"/>
                    <a:pt x="151" y="32"/>
                    <a:pt x="151" y="32"/>
                  </a:cubicBezTo>
                  <a:cubicBezTo>
                    <a:pt x="126" y="46"/>
                    <a:pt x="100" y="48"/>
                    <a:pt x="72" y="3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79" name="MH_Other_70"/>
            <p:cNvSpPr/>
            <p:nvPr/>
          </p:nvSpPr>
          <p:spPr bwMode="auto">
            <a:xfrm>
              <a:off x="4510087" y="3453751"/>
              <a:ext cx="1523" cy="1509"/>
            </a:xfrm>
            <a:custGeom>
              <a:avLst/>
              <a:gdLst>
                <a:gd name="T0" fmla="*/ 0 w 2"/>
                <a:gd name="T1" fmla="*/ 1790702559 h 1"/>
                <a:gd name="T2" fmla="*/ 1119503921 w 2"/>
                <a:gd name="T3" fmla="*/ 1790702559 h 1"/>
                <a:gd name="T4" fmla="*/ 559752357 w 2"/>
                <a:gd name="T5" fmla="*/ 0 h 1"/>
                <a:gd name="T6" fmla="*/ 0 w 2"/>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1"/>
                  </a:moveTo>
                  <a:cubicBezTo>
                    <a:pt x="2" y="1"/>
                    <a:pt x="2" y="1"/>
                    <a:pt x="2" y="1"/>
                  </a:cubicBezTo>
                  <a:cubicBezTo>
                    <a:pt x="1" y="0"/>
                    <a:pt x="1" y="0"/>
                    <a:pt x="1" y="0"/>
                  </a:cubicBezTo>
                  <a:cubicBezTo>
                    <a:pt x="1" y="1"/>
                    <a:pt x="1"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0" name="MH_Other_71"/>
            <p:cNvSpPr/>
            <p:nvPr/>
          </p:nvSpPr>
          <p:spPr bwMode="auto">
            <a:xfrm>
              <a:off x="4391297" y="3456769"/>
              <a:ext cx="77669" cy="18119"/>
            </a:xfrm>
            <a:custGeom>
              <a:avLst/>
              <a:gdLst>
                <a:gd name="T0" fmla="*/ 2147483646 w 97"/>
                <a:gd name="T1" fmla="*/ 2147483646 h 22"/>
                <a:gd name="T2" fmla="*/ 0 w 97"/>
                <a:gd name="T3" fmla="*/ 0 h 22"/>
                <a:gd name="T4" fmla="*/ 0 w 97"/>
                <a:gd name="T5" fmla="*/ 1260411211 h 22"/>
                <a:gd name="T6" fmla="*/ 2147483646 w 97"/>
                <a:gd name="T7" fmla="*/ 2147483646 h 22"/>
                <a:gd name="T8" fmla="*/ 2147483646 w 97"/>
                <a:gd name="T9" fmla="*/ 2147483646 h 22"/>
                <a:gd name="T10" fmla="*/ 2147483646 w 97"/>
                <a:gd name="T11" fmla="*/ 2147483646 h 22"/>
                <a:gd name="T12" fmla="*/ 2147483646 w 97"/>
                <a:gd name="T13" fmla="*/ 2147483646 h 22"/>
                <a:gd name="T14" fmla="*/ 2147483646 w 97"/>
                <a:gd name="T15" fmla="*/ 2147483646 h 22"/>
                <a:gd name="T16" fmla="*/ 2147483646 w 97"/>
                <a:gd name="T17" fmla="*/ 2147483646 h 22"/>
                <a:gd name="T18" fmla="*/ 2147483646 w 97"/>
                <a:gd name="T19" fmla="*/ 2147483646 h 22"/>
                <a:gd name="T20" fmla="*/ 2147483646 w 97"/>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7" h="22">
                  <a:moveTo>
                    <a:pt x="16" y="9"/>
                  </a:moveTo>
                  <a:cubicBezTo>
                    <a:pt x="10" y="6"/>
                    <a:pt x="5" y="3"/>
                    <a:pt x="0" y="0"/>
                  </a:cubicBezTo>
                  <a:cubicBezTo>
                    <a:pt x="0" y="2"/>
                    <a:pt x="0" y="2"/>
                    <a:pt x="0" y="2"/>
                  </a:cubicBezTo>
                  <a:cubicBezTo>
                    <a:pt x="5" y="4"/>
                    <a:pt x="10" y="7"/>
                    <a:pt x="16" y="10"/>
                  </a:cubicBezTo>
                  <a:cubicBezTo>
                    <a:pt x="25" y="14"/>
                    <a:pt x="34" y="17"/>
                    <a:pt x="42" y="19"/>
                  </a:cubicBezTo>
                  <a:cubicBezTo>
                    <a:pt x="44" y="18"/>
                    <a:pt x="44" y="18"/>
                    <a:pt x="44" y="18"/>
                  </a:cubicBezTo>
                  <a:cubicBezTo>
                    <a:pt x="45" y="19"/>
                    <a:pt x="45" y="19"/>
                    <a:pt x="45" y="19"/>
                  </a:cubicBezTo>
                  <a:cubicBezTo>
                    <a:pt x="63" y="21"/>
                    <a:pt x="80" y="19"/>
                    <a:pt x="97" y="10"/>
                  </a:cubicBezTo>
                  <a:cubicBezTo>
                    <a:pt x="96" y="9"/>
                    <a:pt x="96" y="9"/>
                    <a:pt x="96" y="9"/>
                  </a:cubicBezTo>
                  <a:cubicBezTo>
                    <a:pt x="95" y="9"/>
                    <a:pt x="95" y="9"/>
                    <a:pt x="95" y="9"/>
                  </a:cubicBezTo>
                  <a:cubicBezTo>
                    <a:pt x="70" y="22"/>
                    <a:pt x="43" y="22"/>
                    <a:pt x="1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1" name="MH_Other_72"/>
            <p:cNvSpPr/>
            <p:nvPr/>
          </p:nvSpPr>
          <p:spPr bwMode="auto">
            <a:xfrm>
              <a:off x="4467445" y="3464319"/>
              <a:ext cx="1523" cy="0"/>
            </a:xfrm>
            <a:custGeom>
              <a:avLst/>
              <a:gdLst>
                <a:gd name="T0" fmla="*/ 0 w 1"/>
                <a:gd name="T1" fmla="*/ 2147483646 w 1"/>
                <a:gd name="T2" fmla="*/ 2147483646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2" name="MH_Other_73"/>
            <p:cNvSpPr/>
            <p:nvPr/>
          </p:nvSpPr>
          <p:spPr bwMode="auto">
            <a:xfrm>
              <a:off x="4392820" y="3471869"/>
              <a:ext cx="35028" cy="7549"/>
            </a:xfrm>
            <a:custGeom>
              <a:avLst/>
              <a:gdLst>
                <a:gd name="T0" fmla="*/ 0 w 43"/>
                <a:gd name="T1" fmla="*/ 2147483646 h 8"/>
                <a:gd name="T2" fmla="*/ 0 w 43"/>
                <a:gd name="T3" fmla="*/ 2147483646 h 8"/>
                <a:gd name="T4" fmla="*/ 607835308 w 43"/>
                <a:gd name="T5" fmla="*/ 2147483646 h 8"/>
                <a:gd name="T6" fmla="*/ 2147483646 w 43"/>
                <a:gd name="T7" fmla="*/ 0 h 8"/>
                <a:gd name="T8" fmla="*/ 2147483646 w 43"/>
                <a:gd name="T9" fmla="*/ 0 h 8"/>
                <a:gd name="T10" fmla="*/ 0 w 43"/>
                <a:gd name="T11" fmla="*/ 214748364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
                  <a:moveTo>
                    <a:pt x="0" y="6"/>
                  </a:moveTo>
                  <a:cubicBezTo>
                    <a:pt x="0" y="7"/>
                    <a:pt x="0" y="7"/>
                    <a:pt x="0" y="7"/>
                  </a:cubicBezTo>
                  <a:cubicBezTo>
                    <a:pt x="1" y="7"/>
                    <a:pt x="1" y="7"/>
                    <a:pt x="1" y="7"/>
                  </a:cubicBezTo>
                  <a:cubicBezTo>
                    <a:pt x="15" y="8"/>
                    <a:pt x="29" y="6"/>
                    <a:pt x="43" y="0"/>
                  </a:cubicBezTo>
                  <a:cubicBezTo>
                    <a:pt x="40" y="0"/>
                    <a:pt x="40" y="0"/>
                    <a:pt x="40" y="0"/>
                  </a:cubicBezTo>
                  <a:cubicBezTo>
                    <a:pt x="27" y="5"/>
                    <a:pt x="14" y="7"/>
                    <a:pt x="0"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3" name="MH_Other_74"/>
            <p:cNvSpPr/>
            <p:nvPr/>
          </p:nvSpPr>
          <p:spPr bwMode="auto">
            <a:xfrm>
              <a:off x="4424803" y="3471868"/>
              <a:ext cx="3046" cy="0"/>
            </a:xfrm>
            <a:custGeom>
              <a:avLst/>
              <a:gdLst>
                <a:gd name="T0" fmla="*/ 365782679 w 7"/>
                <a:gd name="T1" fmla="*/ 0 h 2"/>
                <a:gd name="T2" fmla="*/ 0 w 7"/>
                <a:gd name="T3" fmla="*/ 178 h 2"/>
                <a:gd name="T4" fmla="*/ 512054475 w 7"/>
                <a:gd name="T5" fmla="*/ 178 h 2"/>
                <a:gd name="T6" fmla="*/ 365782679 w 7"/>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5" y="0"/>
                  </a:moveTo>
                  <a:lnTo>
                    <a:pt x="0" y="2"/>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4" name="MH_Other_75"/>
            <p:cNvSpPr/>
            <p:nvPr/>
          </p:nvSpPr>
          <p:spPr bwMode="auto">
            <a:xfrm>
              <a:off x="4592325" y="3348060"/>
              <a:ext cx="22844" cy="15098"/>
            </a:xfrm>
            <a:custGeom>
              <a:avLst/>
              <a:gdLst>
                <a:gd name="T0" fmla="*/ 2147483646 w 28"/>
                <a:gd name="T1" fmla="*/ 1321526722 h 18"/>
                <a:gd name="T2" fmla="*/ 2147483646 w 28"/>
                <a:gd name="T3" fmla="*/ 660374424 h 18"/>
                <a:gd name="T4" fmla="*/ 2147483646 w 28"/>
                <a:gd name="T5" fmla="*/ 660374424 h 18"/>
                <a:gd name="T6" fmla="*/ 2147483646 w 28"/>
                <a:gd name="T7" fmla="*/ 0 h 18"/>
                <a:gd name="T8" fmla="*/ 2147483646 w 28"/>
                <a:gd name="T9" fmla="*/ 1981900264 h 18"/>
                <a:gd name="T10" fmla="*/ 0 w 28"/>
                <a:gd name="T11" fmla="*/ 2147483646 h 18"/>
                <a:gd name="T12" fmla="*/ 606065575 w 28"/>
                <a:gd name="T13" fmla="*/ 2147483646 h 18"/>
                <a:gd name="T14" fmla="*/ 1212131151 w 28"/>
                <a:gd name="T15" fmla="*/ 2147483646 h 18"/>
                <a:gd name="T16" fmla="*/ 2147483646 w 28"/>
                <a:gd name="T17" fmla="*/ 1321526722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18">
                  <a:moveTo>
                    <a:pt x="28" y="2"/>
                  </a:moveTo>
                  <a:cubicBezTo>
                    <a:pt x="28" y="1"/>
                    <a:pt x="28" y="1"/>
                    <a:pt x="28" y="1"/>
                  </a:cubicBezTo>
                  <a:cubicBezTo>
                    <a:pt x="27" y="1"/>
                    <a:pt x="27" y="1"/>
                    <a:pt x="27" y="1"/>
                  </a:cubicBezTo>
                  <a:cubicBezTo>
                    <a:pt x="27" y="0"/>
                    <a:pt x="27" y="0"/>
                    <a:pt x="27" y="0"/>
                  </a:cubicBezTo>
                  <a:cubicBezTo>
                    <a:pt x="25" y="1"/>
                    <a:pt x="23" y="2"/>
                    <a:pt x="21" y="3"/>
                  </a:cubicBezTo>
                  <a:cubicBezTo>
                    <a:pt x="14" y="6"/>
                    <a:pt x="6" y="12"/>
                    <a:pt x="0" y="18"/>
                  </a:cubicBezTo>
                  <a:cubicBezTo>
                    <a:pt x="1" y="17"/>
                    <a:pt x="1" y="17"/>
                    <a:pt x="1" y="17"/>
                  </a:cubicBezTo>
                  <a:cubicBezTo>
                    <a:pt x="2" y="17"/>
                    <a:pt x="2" y="17"/>
                    <a:pt x="2" y="17"/>
                  </a:cubicBezTo>
                  <a:cubicBezTo>
                    <a:pt x="10" y="10"/>
                    <a:pt x="19" y="5"/>
                    <a:pt x="28" y="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5" name="MH_Other_76"/>
            <p:cNvSpPr/>
            <p:nvPr/>
          </p:nvSpPr>
          <p:spPr bwMode="auto">
            <a:xfrm>
              <a:off x="4554251" y="3360138"/>
              <a:ext cx="67009" cy="16609"/>
            </a:xfrm>
            <a:custGeom>
              <a:avLst/>
              <a:gdLst>
                <a:gd name="T0" fmla="*/ 2147483646 w 83"/>
                <a:gd name="T1" fmla="*/ 2147483646 h 21"/>
                <a:gd name="T2" fmla="*/ 2147483646 w 83"/>
                <a:gd name="T3" fmla="*/ 2147483646 h 21"/>
                <a:gd name="T4" fmla="*/ 2147483646 w 83"/>
                <a:gd name="T5" fmla="*/ 2147483646 h 21"/>
                <a:gd name="T6" fmla="*/ 2147483646 w 83"/>
                <a:gd name="T7" fmla="*/ 1720974062 h 21"/>
                <a:gd name="T8" fmla="*/ 2147483646 w 83"/>
                <a:gd name="T9" fmla="*/ 1147085432 h 21"/>
                <a:gd name="T10" fmla="*/ 2147483646 w 83"/>
                <a:gd name="T11" fmla="*/ 1720974062 h 21"/>
                <a:gd name="T12" fmla="*/ 2147483646 w 83"/>
                <a:gd name="T13" fmla="*/ 1147085432 h 21"/>
                <a:gd name="T14" fmla="*/ 2147483646 w 83"/>
                <a:gd name="T15" fmla="*/ 2147483646 h 21"/>
                <a:gd name="T16" fmla="*/ 0 w 83"/>
                <a:gd name="T17" fmla="*/ 2147483646 h 21"/>
                <a:gd name="T18" fmla="*/ 594916658 w 83"/>
                <a:gd name="T19" fmla="*/ 2147483646 h 21"/>
                <a:gd name="T20" fmla="*/ 1189124717 w 83"/>
                <a:gd name="T21" fmla="*/ 2147483646 h 21"/>
                <a:gd name="T22" fmla="*/ 2147483646 w 83"/>
                <a:gd name="T23" fmla="*/ 2147483646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1">
                  <a:moveTo>
                    <a:pt x="74" y="4"/>
                  </a:moveTo>
                  <a:cubicBezTo>
                    <a:pt x="83" y="6"/>
                    <a:pt x="83" y="6"/>
                    <a:pt x="83" y="6"/>
                  </a:cubicBezTo>
                  <a:cubicBezTo>
                    <a:pt x="82" y="4"/>
                    <a:pt x="82" y="4"/>
                    <a:pt x="82" y="4"/>
                  </a:cubicBezTo>
                  <a:cubicBezTo>
                    <a:pt x="74" y="3"/>
                    <a:pt x="74" y="3"/>
                    <a:pt x="74" y="3"/>
                  </a:cubicBezTo>
                  <a:cubicBezTo>
                    <a:pt x="65" y="2"/>
                    <a:pt x="56" y="1"/>
                    <a:pt x="48" y="2"/>
                  </a:cubicBezTo>
                  <a:cubicBezTo>
                    <a:pt x="48" y="3"/>
                    <a:pt x="48" y="3"/>
                    <a:pt x="48" y="3"/>
                  </a:cubicBezTo>
                  <a:cubicBezTo>
                    <a:pt x="47" y="2"/>
                    <a:pt x="47" y="2"/>
                    <a:pt x="47" y="2"/>
                  </a:cubicBezTo>
                  <a:cubicBezTo>
                    <a:pt x="38" y="3"/>
                    <a:pt x="30" y="5"/>
                    <a:pt x="22" y="8"/>
                  </a:cubicBezTo>
                  <a:cubicBezTo>
                    <a:pt x="15" y="11"/>
                    <a:pt x="7" y="16"/>
                    <a:pt x="0" y="21"/>
                  </a:cubicBezTo>
                  <a:cubicBezTo>
                    <a:pt x="1" y="21"/>
                    <a:pt x="1" y="21"/>
                    <a:pt x="1" y="21"/>
                  </a:cubicBezTo>
                  <a:cubicBezTo>
                    <a:pt x="2" y="21"/>
                    <a:pt x="2" y="21"/>
                    <a:pt x="2" y="21"/>
                  </a:cubicBezTo>
                  <a:cubicBezTo>
                    <a:pt x="23" y="5"/>
                    <a:pt x="45" y="0"/>
                    <a:pt x="74" y="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6" name="MH_Other_77"/>
            <p:cNvSpPr/>
            <p:nvPr/>
          </p:nvSpPr>
          <p:spPr bwMode="auto">
            <a:xfrm>
              <a:off x="4592327" y="3361648"/>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7" name="MH_Other_78"/>
            <p:cNvSpPr/>
            <p:nvPr/>
          </p:nvSpPr>
          <p:spPr bwMode="auto">
            <a:xfrm>
              <a:off x="4517701" y="3375237"/>
              <a:ext cx="117267" cy="15098"/>
            </a:xfrm>
            <a:custGeom>
              <a:avLst/>
              <a:gdLst>
                <a:gd name="T0" fmla="*/ 2147483646 w 145"/>
                <a:gd name="T1" fmla="*/ 2147483646 h 18"/>
                <a:gd name="T2" fmla="*/ 2147483646 w 145"/>
                <a:gd name="T3" fmla="*/ 2147483646 h 18"/>
                <a:gd name="T4" fmla="*/ 2147483646 w 145"/>
                <a:gd name="T5" fmla="*/ 2147483646 h 18"/>
                <a:gd name="T6" fmla="*/ 2147483646 w 145"/>
                <a:gd name="T7" fmla="*/ 2147483646 h 18"/>
                <a:gd name="T8" fmla="*/ 2147483646 w 145"/>
                <a:gd name="T9" fmla="*/ 2147483646 h 18"/>
                <a:gd name="T10" fmla="*/ 2147483646 w 145"/>
                <a:gd name="T11" fmla="*/ 2147483646 h 18"/>
                <a:gd name="T12" fmla="*/ 2147483646 w 145"/>
                <a:gd name="T13" fmla="*/ 1290413486 h 18"/>
                <a:gd name="T14" fmla="*/ 2147483646 w 145"/>
                <a:gd name="T15" fmla="*/ 1936009167 h 18"/>
                <a:gd name="T16" fmla="*/ 2147483646 w 145"/>
                <a:gd name="T17" fmla="*/ 1290413486 h 18"/>
                <a:gd name="T18" fmla="*/ 2147483646 w 145"/>
                <a:gd name="T19" fmla="*/ 2147483646 h 18"/>
                <a:gd name="T20" fmla="*/ 0 w 145"/>
                <a:gd name="T21" fmla="*/ 2147483646 h 18"/>
                <a:gd name="T22" fmla="*/ 1195370460 w 145"/>
                <a:gd name="T23" fmla="*/ 2147483646 h 18"/>
                <a:gd name="T24" fmla="*/ 2147483646 w 145"/>
                <a:gd name="T25" fmla="*/ 2147483646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5" h="18">
                  <a:moveTo>
                    <a:pt x="74" y="6"/>
                  </a:moveTo>
                  <a:cubicBezTo>
                    <a:pt x="104" y="12"/>
                    <a:pt x="117" y="14"/>
                    <a:pt x="117" y="14"/>
                  </a:cubicBezTo>
                  <a:cubicBezTo>
                    <a:pt x="117" y="14"/>
                    <a:pt x="126" y="16"/>
                    <a:pt x="145" y="18"/>
                  </a:cubicBezTo>
                  <a:cubicBezTo>
                    <a:pt x="144" y="17"/>
                    <a:pt x="144" y="17"/>
                    <a:pt x="144" y="17"/>
                  </a:cubicBezTo>
                  <a:cubicBezTo>
                    <a:pt x="126" y="15"/>
                    <a:pt x="118" y="13"/>
                    <a:pt x="117" y="13"/>
                  </a:cubicBezTo>
                  <a:cubicBezTo>
                    <a:pt x="117" y="13"/>
                    <a:pt x="104" y="11"/>
                    <a:pt x="74" y="5"/>
                  </a:cubicBezTo>
                  <a:cubicBezTo>
                    <a:pt x="65" y="3"/>
                    <a:pt x="56" y="2"/>
                    <a:pt x="48" y="2"/>
                  </a:cubicBezTo>
                  <a:cubicBezTo>
                    <a:pt x="48" y="3"/>
                    <a:pt x="48" y="3"/>
                    <a:pt x="48" y="3"/>
                  </a:cubicBezTo>
                  <a:cubicBezTo>
                    <a:pt x="47" y="2"/>
                    <a:pt x="47" y="2"/>
                    <a:pt x="47" y="2"/>
                  </a:cubicBezTo>
                  <a:cubicBezTo>
                    <a:pt x="38" y="3"/>
                    <a:pt x="30" y="4"/>
                    <a:pt x="22" y="7"/>
                  </a:cubicBezTo>
                  <a:cubicBezTo>
                    <a:pt x="14" y="9"/>
                    <a:pt x="7" y="13"/>
                    <a:pt x="0" y="18"/>
                  </a:cubicBezTo>
                  <a:cubicBezTo>
                    <a:pt x="2" y="18"/>
                    <a:pt x="2" y="18"/>
                    <a:pt x="2" y="18"/>
                  </a:cubicBezTo>
                  <a:cubicBezTo>
                    <a:pt x="24" y="4"/>
                    <a:pt x="46" y="0"/>
                    <a:pt x="74"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8" name="MH_Other_79"/>
            <p:cNvSpPr/>
            <p:nvPr/>
          </p:nvSpPr>
          <p:spPr bwMode="auto">
            <a:xfrm>
              <a:off x="4555775" y="3376746"/>
              <a:ext cx="1523" cy="1510"/>
            </a:xfrm>
            <a:custGeom>
              <a:avLst/>
              <a:gdLst>
                <a:gd name="T0" fmla="*/ 2147483646 w 1"/>
                <a:gd name="T1" fmla="*/ 0 h 1"/>
                <a:gd name="T2" fmla="*/ 0 w 1"/>
                <a:gd name="T3" fmla="*/ 0 h 1"/>
                <a:gd name="T4" fmla="*/ 2147483646 w 1"/>
                <a:gd name="T5" fmla="*/ 2147483646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1" y="1"/>
                    <a:pt x="1" y="1"/>
                    <a:pt x="1"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89" name="MH_Other_80"/>
            <p:cNvSpPr/>
            <p:nvPr/>
          </p:nvSpPr>
          <p:spPr bwMode="auto">
            <a:xfrm>
              <a:off x="4479628" y="3388825"/>
              <a:ext cx="164478" cy="21138"/>
            </a:xfrm>
            <a:custGeom>
              <a:avLst/>
              <a:gdLst>
                <a:gd name="T0" fmla="*/ 2147483646 w 204"/>
                <a:gd name="T1" fmla="*/ 2147483646 h 28"/>
                <a:gd name="T2" fmla="*/ 2147483646 w 204"/>
                <a:gd name="T3" fmla="*/ 2147483646 h 28"/>
                <a:gd name="T4" fmla="*/ 2147483646 w 204"/>
                <a:gd name="T5" fmla="*/ 2147483646 h 28"/>
                <a:gd name="T6" fmla="*/ 2147483646 w 204"/>
                <a:gd name="T7" fmla="*/ 2147483646 h 28"/>
                <a:gd name="T8" fmla="*/ 2147483646 w 204"/>
                <a:gd name="T9" fmla="*/ 2147483646 h 28"/>
                <a:gd name="T10" fmla="*/ 2147483646 w 204"/>
                <a:gd name="T11" fmla="*/ 2147483646 h 28"/>
                <a:gd name="T12" fmla="*/ 2147483646 w 204"/>
                <a:gd name="T13" fmla="*/ 2147483646 h 28"/>
                <a:gd name="T14" fmla="*/ 2147483646 w 204"/>
                <a:gd name="T15" fmla="*/ 2147483646 h 28"/>
                <a:gd name="T16" fmla="*/ 2147483646 w 204"/>
                <a:gd name="T17" fmla="*/ 2147483646 h 28"/>
                <a:gd name="T18" fmla="*/ 2147483646 w 204"/>
                <a:gd name="T19" fmla="*/ 2147483646 h 28"/>
                <a:gd name="T20" fmla="*/ 2147483646 w 204"/>
                <a:gd name="T21" fmla="*/ 2147483646 h 28"/>
                <a:gd name="T22" fmla="*/ 2147483646 w 204"/>
                <a:gd name="T23" fmla="*/ 2147483646 h 28"/>
                <a:gd name="T24" fmla="*/ 2147483646 w 204"/>
                <a:gd name="T25" fmla="*/ 1055945469 h 28"/>
                <a:gd name="T26" fmla="*/ 2147483646 w 204"/>
                <a:gd name="T27" fmla="*/ 1583918600 h 28"/>
                <a:gd name="T28" fmla="*/ 2147483646 w 204"/>
                <a:gd name="T29" fmla="*/ 1055945469 h 28"/>
                <a:gd name="T30" fmla="*/ 2147483646 w 204"/>
                <a:gd name="T31" fmla="*/ 1055945469 h 28"/>
                <a:gd name="T32" fmla="*/ 2147483646 w 204"/>
                <a:gd name="T33" fmla="*/ 2147483646 h 28"/>
                <a:gd name="T34" fmla="*/ 0 w 204"/>
                <a:gd name="T35" fmla="*/ 2147483646 h 28"/>
                <a:gd name="T36" fmla="*/ 1186653355 w 204"/>
                <a:gd name="T37" fmla="*/ 2147483646 h 28"/>
                <a:gd name="T38" fmla="*/ 1779980453 w 204"/>
                <a:gd name="T39" fmla="*/ 2147483646 h 28"/>
                <a:gd name="T40" fmla="*/ 2147483646 w 204"/>
                <a:gd name="T41" fmla="*/ 2147483646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4" h="28">
                  <a:moveTo>
                    <a:pt x="76" y="7"/>
                  </a:moveTo>
                  <a:cubicBezTo>
                    <a:pt x="106" y="15"/>
                    <a:pt x="119" y="18"/>
                    <a:pt x="119" y="18"/>
                  </a:cubicBezTo>
                  <a:cubicBezTo>
                    <a:pt x="119" y="18"/>
                    <a:pt x="132" y="22"/>
                    <a:pt x="164" y="26"/>
                  </a:cubicBezTo>
                  <a:cubicBezTo>
                    <a:pt x="173" y="28"/>
                    <a:pt x="182" y="28"/>
                    <a:pt x="191" y="27"/>
                  </a:cubicBezTo>
                  <a:cubicBezTo>
                    <a:pt x="191" y="27"/>
                    <a:pt x="191" y="26"/>
                    <a:pt x="192" y="26"/>
                  </a:cubicBezTo>
                  <a:cubicBezTo>
                    <a:pt x="192" y="27"/>
                    <a:pt x="192" y="27"/>
                    <a:pt x="192" y="27"/>
                  </a:cubicBezTo>
                  <a:cubicBezTo>
                    <a:pt x="196" y="26"/>
                    <a:pt x="200" y="25"/>
                    <a:pt x="204" y="24"/>
                  </a:cubicBezTo>
                  <a:cubicBezTo>
                    <a:pt x="204" y="24"/>
                    <a:pt x="204" y="24"/>
                    <a:pt x="204" y="24"/>
                  </a:cubicBezTo>
                  <a:cubicBezTo>
                    <a:pt x="203" y="23"/>
                    <a:pt x="203" y="23"/>
                    <a:pt x="203" y="23"/>
                  </a:cubicBezTo>
                  <a:cubicBezTo>
                    <a:pt x="191" y="26"/>
                    <a:pt x="178" y="27"/>
                    <a:pt x="164" y="25"/>
                  </a:cubicBezTo>
                  <a:cubicBezTo>
                    <a:pt x="132" y="21"/>
                    <a:pt x="120" y="17"/>
                    <a:pt x="119" y="17"/>
                  </a:cubicBezTo>
                  <a:cubicBezTo>
                    <a:pt x="119" y="17"/>
                    <a:pt x="106" y="14"/>
                    <a:pt x="76" y="6"/>
                  </a:cubicBezTo>
                  <a:cubicBezTo>
                    <a:pt x="67" y="4"/>
                    <a:pt x="58" y="2"/>
                    <a:pt x="50" y="2"/>
                  </a:cubicBezTo>
                  <a:cubicBezTo>
                    <a:pt x="49" y="2"/>
                    <a:pt x="49" y="3"/>
                    <a:pt x="48" y="3"/>
                  </a:cubicBezTo>
                  <a:cubicBezTo>
                    <a:pt x="48" y="2"/>
                    <a:pt x="48" y="2"/>
                    <a:pt x="48" y="2"/>
                  </a:cubicBezTo>
                  <a:cubicBezTo>
                    <a:pt x="48" y="2"/>
                    <a:pt x="48" y="2"/>
                    <a:pt x="48" y="2"/>
                  </a:cubicBezTo>
                  <a:cubicBezTo>
                    <a:pt x="40" y="2"/>
                    <a:pt x="32" y="3"/>
                    <a:pt x="24" y="5"/>
                  </a:cubicBezTo>
                  <a:cubicBezTo>
                    <a:pt x="16" y="7"/>
                    <a:pt x="8" y="11"/>
                    <a:pt x="0" y="15"/>
                  </a:cubicBezTo>
                  <a:cubicBezTo>
                    <a:pt x="2" y="15"/>
                    <a:pt x="2" y="15"/>
                    <a:pt x="2" y="15"/>
                  </a:cubicBezTo>
                  <a:cubicBezTo>
                    <a:pt x="2" y="15"/>
                    <a:pt x="3" y="15"/>
                    <a:pt x="3" y="15"/>
                  </a:cubicBezTo>
                  <a:cubicBezTo>
                    <a:pt x="26" y="2"/>
                    <a:pt x="48" y="0"/>
                    <a:pt x="76"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0" name="MH_Other_81"/>
            <p:cNvSpPr/>
            <p:nvPr/>
          </p:nvSpPr>
          <p:spPr bwMode="auto">
            <a:xfrm>
              <a:off x="4517701" y="3390336"/>
              <a:ext cx="1523" cy="0"/>
            </a:xfrm>
            <a:custGeom>
              <a:avLst/>
              <a:gdLst>
                <a:gd name="T0" fmla="*/ 0 w 2"/>
                <a:gd name="T1" fmla="*/ 1067 h 1"/>
                <a:gd name="T2" fmla="*/ 1120915208 w 2"/>
                <a:gd name="T3" fmla="*/ 0 h 1"/>
                <a:gd name="T4" fmla="*/ 0 w 2"/>
                <a:gd name="T5" fmla="*/ 0 h 1"/>
                <a:gd name="T6" fmla="*/ 0 w 2"/>
                <a:gd name="T7" fmla="*/ 0 h 1"/>
                <a:gd name="T8" fmla="*/ 0 w 2"/>
                <a:gd name="T9" fmla="*/ 106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0"/>
                    <a:pt x="2" y="0"/>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1" name="MH_Other_82"/>
            <p:cNvSpPr/>
            <p:nvPr/>
          </p:nvSpPr>
          <p:spPr bwMode="auto">
            <a:xfrm>
              <a:off x="4440032" y="3397885"/>
              <a:ext cx="193413" cy="33217"/>
            </a:xfrm>
            <a:custGeom>
              <a:avLst/>
              <a:gdLst>
                <a:gd name="T0" fmla="*/ 0 w 240"/>
                <a:gd name="T1" fmla="*/ 2147483646 h 40"/>
                <a:gd name="T2" fmla="*/ 593480204 w 240"/>
                <a:gd name="T3" fmla="*/ 2147483646 h 40"/>
                <a:gd name="T4" fmla="*/ 2147483646 w 240"/>
                <a:gd name="T5" fmla="*/ 2147483646 h 40"/>
                <a:gd name="T6" fmla="*/ 2147483646 w 240"/>
                <a:gd name="T7" fmla="*/ 2147483646 h 40"/>
                <a:gd name="T8" fmla="*/ 2147483646 w 240"/>
                <a:gd name="T9" fmla="*/ 2147483646 h 40"/>
                <a:gd name="T10" fmla="*/ 2147483646 w 240"/>
                <a:gd name="T11" fmla="*/ 2147483646 h 40"/>
                <a:gd name="T12" fmla="*/ 2147483646 w 240"/>
                <a:gd name="T13" fmla="*/ 2147483646 h 40"/>
                <a:gd name="T14" fmla="*/ 2147483646 w 240"/>
                <a:gd name="T15" fmla="*/ 2147483646 h 40"/>
                <a:gd name="T16" fmla="*/ 2147483646 w 240"/>
                <a:gd name="T17" fmla="*/ 2147483646 h 40"/>
                <a:gd name="T18" fmla="*/ 2147483646 w 240"/>
                <a:gd name="T19" fmla="*/ 2147483646 h 40"/>
                <a:gd name="T20" fmla="*/ 2147483646 w 240"/>
                <a:gd name="T21" fmla="*/ 2147483646 h 40"/>
                <a:gd name="T22" fmla="*/ 2147483646 w 240"/>
                <a:gd name="T23" fmla="*/ 1287604423 h 40"/>
                <a:gd name="T24" fmla="*/ 2147483646 w 240"/>
                <a:gd name="T25" fmla="*/ 1931025951 h 40"/>
                <a:gd name="T26" fmla="*/ 2147483646 w 240"/>
                <a:gd name="T27" fmla="*/ 1287604423 h 40"/>
                <a:gd name="T28" fmla="*/ 2147483646 w 240"/>
                <a:gd name="T29" fmla="*/ 2147483646 h 40"/>
                <a:gd name="T30" fmla="*/ 0 w 240"/>
                <a:gd name="T31" fmla="*/ 2147483646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0" h="40">
                  <a:moveTo>
                    <a:pt x="0" y="12"/>
                  </a:moveTo>
                  <a:cubicBezTo>
                    <a:pt x="1" y="13"/>
                    <a:pt x="1" y="13"/>
                    <a:pt x="1" y="13"/>
                  </a:cubicBezTo>
                  <a:cubicBezTo>
                    <a:pt x="25" y="1"/>
                    <a:pt x="48" y="0"/>
                    <a:pt x="76" y="9"/>
                  </a:cubicBezTo>
                  <a:cubicBezTo>
                    <a:pt x="105" y="19"/>
                    <a:pt x="118" y="22"/>
                    <a:pt x="118" y="23"/>
                  </a:cubicBezTo>
                  <a:cubicBezTo>
                    <a:pt x="118" y="23"/>
                    <a:pt x="130" y="27"/>
                    <a:pt x="162" y="34"/>
                  </a:cubicBezTo>
                  <a:cubicBezTo>
                    <a:pt x="192" y="40"/>
                    <a:pt x="218" y="33"/>
                    <a:pt x="240" y="14"/>
                  </a:cubicBezTo>
                  <a:cubicBezTo>
                    <a:pt x="240" y="14"/>
                    <a:pt x="240" y="14"/>
                    <a:pt x="240" y="14"/>
                  </a:cubicBezTo>
                  <a:cubicBezTo>
                    <a:pt x="239" y="14"/>
                    <a:pt x="239" y="14"/>
                    <a:pt x="239" y="14"/>
                  </a:cubicBezTo>
                  <a:cubicBezTo>
                    <a:pt x="217" y="32"/>
                    <a:pt x="191" y="39"/>
                    <a:pt x="162" y="33"/>
                  </a:cubicBezTo>
                  <a:cubicBezTo>
                    <a:pt x="131" y="26"/>
                    <a:pt x="118" y="21"/>
                    <a:pt x="118" y="21"/>
                  </a:cubicBezTo>
                  <a:cubicBezTo>
                    <a:pt x="118" y="21"/>
                    <a:pt x="105" y="18"/>
                    <a:pt x="76" y="8"/>
                  </a:cubicBezTo>
                  <a:cubicBezTo>
                    <a:pt x="67" y="5"/>
                    <a:pt x="59" y="3"/>
                    <a:pt x="51" y="2"/>
                  </a:cubicBezTo>
                  <a:cubicBezTo>
                    <a:pt x="50" y="3"/>
                    <a:pt x="50" y="3"/>
                    <a:pt x="50" y="3"/>
                  </a:cubicBezTo>
                  <a:cubicBezTo>
                    <a:pt x="50" y="2"/>
                    <a:pt x="50" y="2"/>
                    <a:pt x="50" y="2"/>
                  </a:cubicBezTo>
                  <a:cubicBezTo>
                    <a:pt x="41" y="1"/>
                    <a:pt x="32" y="2"/>
                    <a:pt x="24" y="4"/>
                  </a:cubicBezTo>
                  <a:cubicBezTo>
                    <a:pt x="16" y="5"/>
                    <a:pt x="8" y="8"/>
                    <a:pt x="0" y="1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2" name="MH_Other_83"/>
            <p:cNvSpPr/>
            <p:nvPr/>
          </p:nvSpPr>
          <p:spPr bwMode="auto">
            <a:xfrm>
              <a:off x="4633444" y="3408455"/>
              <a:ext cx="0" cy="1509"/>
            </a:xfrm>
            <a:custGeom>
              <a:avLst/>
              <a:gdLst>
                <a:gd name="T0" fmla="*/ 0 w 1"/>
                <a:gd name="T1" fmla="*/ 1790702559 h 1"/>
                <a:gd name="T2" fmla="*/ 1067 w 1"/>
                <a:gd name="T3" fmla="*/ 1790702559 h 1"/>
                <a:gd name="T4" fmla="*/ 1067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3" name="MH_Other_84"/>
            <p:cNvSpPr/>
            <p:nvPr/>
          </p:nvSpPr>
          <p:spPr bwMode="auto">
            <a:xfrm>
              <a:off x="4481151" y="3400904"/>
              <a:ext cx="0" cy="0"/>
            </a:xfrm>
            <a:custGeom>
              <a:avLst/>
              <a:gdLst>
                <a:gd name="T0" fmla="*/ 1067 w 1"/>
                <a:gd name="T1" fmla="*/ 0 h 1"/>
                <a:gd name="T2" fmla="*/ 0 w 1"/>
                <a:gd name="T3" fmla="*/ 0 h 1"/>
                <a:gd name="T4" fmla="*/ 0 w 1"/>
                <a:gd name="T5" fmla="*/ 711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4" name="MH_Other_85"/>
            <p:cNvSpPr/>
            <p:nvPr/>
          </p:nvSpPr>
          <p:spPr bwMode="auto">
            <a:xfrm>
              <a:off x="4133921" y="3391845"/>
              <a:ext cx="260423" cy="90593"/>
            </a:xfrm>
            <a:custGeom>
              <a:avLst/>
              <a:gdLst>
                <a:gd name="T0" fmla="*/ 2147483646 w 322"/>
                <a:gd name="T1" fmla="*/ 2147483646 h 114"/>
                <a:gd name="T2" fmla="*/ 2147483646 w 322"/>
                <a:gd name="T3" fmla="*/ 2147483646 h 114"/>
                <a:gd name="T4" fmla="*/ 2147483646 w 322"/>
                <a:gd name="T5" fmla="*/ 2147483646 h 114"/>
                <a:gd name="T6" fmla="*/ 2147483646 w 322"/>
                <a:gd name="T7" fmla="*/ 2147483646 h 114"/>
                <a:gd name="T8" fmla="*/ 2147483646 w 322"/>
                <a:gd name="T9" fmla="*/ 2147483646 h 114"/>
                <a:gd name="T10" fmla="*/ 2147483646 w 322"/>
                <a:gd name="T11" fmla="*/ 2147483646 h 114"/>
                <a:gd name="T12" fmla="*/ 2147483646 w 322"/>
                <a:gd name="T13" fmla="*/ 2147483646 h 114"/>
                <a:gd name="T14" fmla="*/ 2147483646 w 322"/>
                <a:gd name="T15" fmla="*/ 2147483646 h 114"/>
                <a:gd name="T16" fmla="*/ 2147483646 w 322"/>
                <a:gd name="T17" fmla="*/ 2147483646 h 114"/>
                <a:gd name="T18" fmla="*/ 2147483646 w 322"/>
                <a:gd name="T19" fmla="*/ 2147483646 h 114"/>
                <a:gd name="T20" fmla="*/ 2147483646 w 322"/>
                <a:gd name="T21" fmla="*/ 2147483646 h 114"/>
                <a:gd name="T22" fmla="*/ 2147483646 w 322"/>
                <a:gd name="T23" fmla="*/ 2147483646 h 114"/>
                <a:gd name="T24" fmla="*/ 2147483646 w 322"/>
                <a:gd name="T25" fmla="*/ 2147483646 h 114"/>
                <a:gd name="T26" fmla="*/ 2147483646 w 322"/>
                <a:gd name="T27" fmla="*/ 2147483646 h 114"/>
                <a:gd name="T28" fmla="*/ 2147483646 w 322"/>
                <a:gd name="T29" fmla="*/ 2147483646 h 114"/>
                <a:gd name="T30" fmla="*/ 2147483646 w 322"/>
                <a:gd name="T31" fmla="*/ 2147483646 h 114"/>
                <a:gd name="T32" fmla="*/ 2147483646 w 322"/>
                <a:gd name="T33" fmla="*/ 2147483646 h 114"/>
                <a:gd name="T34" fmla="*/ 2147483646 w 322"/>
                <a:gd name="T35" fmla="*/ 2147483646 h 114"/>
                <a:gd name="T36" fmla="*/ 2147483646 w 322"/>
                <a:gd name="T37" fmla="*/ 2147483646 h 114"/>
                <a:gd name="T38" fmla="*/ 2147483646 w 322"/>
                <a:gd name="T39" fmla="*/ 2147483646 h 114"/>
                <a:gd name="T40" fmla="*/ 2147483646 w 322"/>
                <a:gd name="T41" fmla="*/ 2147483646 h 114"/>
                <a:gd name="T42" fmla="*/ 2147483646 w 322"/>
                <a:gd name="T43" fmla="*/ 2147483646 h 114"/>
                <a:gd name="T44" fmla="*/ 2147483646 w 322"/>
                <a:gd name="T45" fmla="*/ 2147483646 h 114"/>
                <a:gd name="T46" fmla="*/ 2147483646 w 322"/>
                <a:gd name="T47" fmla="*/ 2147483646 h 114"/>
                <a:gd name="T48" fmla="*/ 2147483646 w 322"/>
                <a:gd name="T49" fmla="*/ 2147483646 h 114"/>
                <a:gd name="T50" fmla="*/ 2147483646 w 322"/>
                <a:gd name="T51" fmla="*/ 2147483646 h 114"/>
                <a:gd name="T52" fmla="*/ 2147483646 w 322"/>
                <a:gd name="T53" fmla="*/ 2147483646 h 114"/>
                <a:gd name="T54" fmla="*/ 2147483646 w 322"/>
                <a:gd name="T55" fmla="*/ 2147483646 h 114"/>
                <a:gd name="T56" fmla="*/ 2147483646 w 322"/>
                <a:gd name="T57" fmla="*/ 2147483646 h 114"/>
                <a:gd name="T58" fmla="*/ 2147483646 w 322"/>
                <a:gd name="T59" fmla="*/ 2147483646 h 114"/>
                <a:gd name="T60" fmla="*/ 2147483646 w 322"/>
                <a:gd name="T61" fmla="*/ 2147483646 h 114"/>
                <a:gd name="T62" fmla="*/ 2147483646 w 322"/>
                <a:gd name="T63" fmla="*/ 0 h 114"/>
                <a:gd name="T64" fmla="*/ 2147483646 w 322"/>
                <a:gd name="T65" fmla="*/ 587803625 h 114"/>
                <a:gd name="T66" fmla="*/ 2147483646 w 322"/>
                <a:gd name="T67" fmla="*/ 2147483646 h 114"/>
                <a:gd name="T68" fmla="*/ 2147483646 w 322"/>
                <a:gd name="T69" fmla="*/ 2147483646 h 114"/>
                <a:gd name="T70" fmla="*/ 2147483646 w 322"/>
                <a:gd name="T71" fmla="*/ 2147483646 h 114"/>
                <a:gd name="T72" fmla="*/ 2147483646 w 322"/>
                <a:gd name="T73" fmla="*/ 2147483646 h 114"/>
                <a:gd name="T74" fmla="*/ 597730333 w 322"/>
                <a:gd name="T75" fmla="*/ 2147483646 h 114"/>
                <a:gd name="T76" fmla="*/ 0 w 322"/>
                <a:gd name="T77" fmla="*/ 2147483646 h 114"/>
                <a:gd name="T78" fmla="*/ 0 w 322"/>
                <a:gd name="T79" fmla="*/ 2147483646 h 114"/>
                <a:gd name="T80" fmla="*/ 2147483646 w 322"/>
                <a:gd name="T81" fmla="*/ 2147483646 h 1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4">
                  <a:moveTo>
                    <a:pt x="43" y="87"/>
                  </a:moveTo>
                  <a:cubicBezTo>
                    <a:pt x="58" y="96"/>
                    <a:pt x="75" y="99"/>
                    <a:pt x="94" y="97"/>
                  </a:cubicBezTo>
                  <a:cubicBezTo>
                    <a:pt x="94" y="97"/>
                    <a:pt x="94" y="97"/>
                    <a:pt x="94" y="97"/>
                  </a:cubicBezTo>
                  <a:cubicBezTo>
                    <a:pt x="111" y="105"/>
                    <a:pt x="130" y="108"/>
                    <a:pt x="149" y="105"/>
                  </a:cubicBezTo>
                  <a:cubicBezTo>
                    <a:pt x="166" y="112"/>
                    <a:pt x="184" y="113"/>
                    <a:pt x="203" y="109"/>
                  </a:cubicBezTo>
                  <a:cubicBezTo>
                    <a:pt x="219" y="114"/>
                    <a:pt x="238" y="114"/>
                    <a:pt x="256" y="109"/>
                  </a:cubicBezTo>
                  <a:cubicBezTo>
                    <a:pt x="273" y="114"/>
                    <a:pt x="292" y="113"/>
                    <a:pt x="310" y="107"/>
                  </a:cubicBezTo>
                  <a:cubicBezTo>
                    <a:pt x="309" y="106"/>
                    <a:pt x="309" y="106"/>
                    <a:pt x="309" y="106"/>
                  </a:cubicBezTo>
                  <a:cubicBezTo>
                    <a:pt x="313" y="107"/>
                    <a:pt x="317" y="108"/>
                    <a:pt x="322" y="108"/>
                  </a:cubicBezTo>
                  <a:cubicBezTo>
                    <a:pt x="321" y="108"/>
                    <a:pt x="321" y="108"/>
                    <a:pt x="321" y="108"/>
                  </a:cubicBezTo>
                  <a:cubicBezTo>
                    <a:pt x="321" y="107"/>
                    <a:pt x="321" y="107"/>
                    <a:pt x="321" y="107"/>
                  </a:cubicBezTo>
                  <a:cubicBezTo>
                    <a:pt x="319" y="84"/>
                    <a:pt x="319" y="84"/>
                    <a:pt x="319" y="84"/>
                  </a:cubicBezTo>
                  <a:cubicBezTo>
                    <a:pt x="319" y="82"/>
                    <a:pt x="319" y="82"/>
                    <a:pt x="319" y="82"/>
                  </a:cubicBezTo>
                  <a:cubicBezTo>
                    <a:pt x="316" y="49"/>
                    <a:pt x="316" y="49"/>
                    <a:pt x="316" y="49"/>
                  </a:cubicBezTo>
                  <a:cubicBezTo>
                    <a:pt x="316" y="47"/>
                    <a:pt x="316" y="47"/>
                    <a:pt x="316" y="47"/>
                  </a:cubicBezTo>
                  <a:cubicBezTo>
                    <a:pt x="314" y="27"/>
                    <a:pt x="314" y="27"/>
                    <a:pt x="314" y="27"/>
                  </a:cubicBezTo>
                  <a:cubicBezTo>
                    <a:pt x="314" y="27"/>
                    <a:pt x="314" y="27"/>
                    <a:pt x="314" y="27"/>
                  </a:cubicBezTo>
                  <a:cubicBezTo>
                    <a:pt x="314" y="26"/>
                    <a:pt x="314" y="26"/>
                    <a:pt x="314" y="26"/>
                  </a:cubicBezTo>
                  <a:cubicBezTo>
                    <a:pt x="314" y="26"/>
                    <a:pt x="314" y="26"/>
                    <a:pt x="314" y="26"/>
                  </a:cubicBezTo>
                  <a:cubicBezTo>
                    <a:pt x="312" y="26"/>
                    <a:pt x="310" y="26"/>
                    <a:pt x="308" y="27"/>
                  </a:cubicBezTo>
                  <a:cubicBezTo>
                    <a:pt x="300" y="27"/>
                    <a:pt x="291" y="29"/>
                    <a:pt x="283" y="32"/>
                  </a:cubicBezTo>
                  <a:cubicBezTo>
                    <a:pt x="274" y="30"/>
                    <a:pt x="266" y="29"/>
                    <a:pt x="258" y="29"/>
                  </a:cubicBezTo>
                  <a:cubicBezTo>
                    <a:pt x="250" y="29"/>
                    <a:pt x="241" y="31"/>
                    <a:pt x="233" y="33"/>
                  </a:cubicBezTo>
                  <a:cubicBezTo>
                    <a:pt x="225" y="31"/>
                    <a:pt x="217" y="29"/>
                    <a:pt x="208" y="29"/>
                  </a:cubicBezTo>
                  <a:cubicBezTo>
                    <a:pt x="200" y="28"/>
                    <a:pt x="192" y="29"/>
                    <a:pt x="184" y="31"/>
                  </a:cubicBezTo>
                  <a:cubicBezTo>
                    <a:pt x="176" y="28"/>
                    <a:pt x="169" y="26"/>
                    <a:pt x="161" y="25"/>
                  </a:cubicBezTo>
                  <a:cubicBezTo>
                    <a:pt x="153" y="25"/>
                    <a:pt x="144" y="25"/>
                    <a:pt x="135" y="26"/>
                  </a:cubicBezTo>
                  <a:cubicBezTo>
                    <a:pt x="127" y="23"/>
                    <a:pt x="120" y="20"/>
                    <a:pt x="112" y="19"/>
                  </a:cubicBezTo>
                  <a:cubicBezTo>
                    <a:pt x="104" y="18"/>
                    <a:pt x="95" y="18"/>
                    <a:pt x="86" y="18"/>
                  </a:cubicBezTo>
                  <a:cubicBezTo>
                    <a:pt x="79" y="14"/>
                    <a:pt x="71" y="11"/>
                    <a:pt x="63" y="9"/>
                  </a:cubicBezTo>
                  <a:cubicBezTo>
                    <a:pt x="55" y="8"/>
                    <a:pt x="47" y="7"/>
                    <a:pt x="38" y="7"/>
                  </a:cubicBezTo>
                  <a:cubicBezTo>
                    <a:pt x="33" y="4"/>
                    <a:pt x="28" y="2"/>
                    <a:pt x="23" y="0"/>
                  </a:cubicBezTo>
                  <a:cubicBezTo>
                    <a:pt x="22" y="1"/>
                    <a:pt x="22" y="1"/>
                    <a:pt x="22" y="1"/>
                  </a:cubicBezTo>
                  <a:cubicBezTo>
                    <a:pt x="17" y="20"/>
                    <a:pt x="17" y="20"/>
                    <a:pt x="17" y="20"/>
                  </a:cubicBezTo>
                  <a:cubicBezTo>
                    <a:pt x="17" y="21"/>
                    <a:pt x="17" y="21"/>
                    <a:pt x="17" y="21"/>
                  </a:cubicBezTo>
                  <a:cubicBezTo>
                    <a:pt x="7" y="54"/>
                    <a:pt x="7" y="54"/>
                    <a:pt x="7" y="54"/>
                  </a:cubicBezTo>
                  <a:cubicBezTo>
                    <a:pt x="7" y="55"/>
                    <a:pt x="7" y="55"/>
                    <a:pt x="7" y="55"/>
                  </a:cubicBezTo>
                  <a:cubicBezTo>
                    <a:pt x="1" y="77"/>
                    <a:pt x="1" y="77"/>
                    <a:pt x="1" y="77"/>
                  </a:cubicBezTo>
                  <a:cubicBezTo>
                    <a:pt x="0" y="78"/>
                    <a:pt x="0" y="78"/>
                    <a:pt x="0" y="78"/>
                  </a:cubicBezTo>
                  <a:cubicBezTo>
                    <a:pt x="0" y="79"/>
                    <a:pt x="0" y="79"/>
                    <a:pt x="0" y="79"/>
                  </a:cubicBezTo>
                  <a:cubicBezTo>
                    <a:pt x="13" y="85"/>
                    <a:pt x="27" y="88"/>
                    <a:pt x="43" y="8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5" name="MH_Other_86"/>
            <p:cNvSpPr/>
            <p:nvPr/>
          </p:nvSpPr>
          <p:spPr bwMode="auto">
            <a:xfrm>
              <a:off x="4164379" y="3397885"/>
              <a:ext cx="176661" cy="86063"/>
            </a:xfrm>
            <a:custGeom>
              <a:avLst/>
              <a:gdLst>
                <a:gd name="T0" fmla="*/ 2147483646 w 218"/>
                <a:gd name="T1" fmla="*/ 2147483646 h 109"/>
                <a:gd name="T2" fmla="*/ 2147483646 w 218"/>
                <a:gd name="T3" fmla="*/ 2147483646 h 109"/>
                <a:gd name="T4" fmla="*/ 2147483646 w 218"/>
                <a:gd name="T5" fmla="*/ 2147483646 h 109"/>
                <a:gd name="T6" fmla="*/ 2147483646 w 218"/>
                <a:gd name="T7" fmla="*/ 1155056075 h 109"/>
                <a:gd name="T8" fmla="*/ 0 w 218"/>
                <a:gd name="T9" fmla="*/ 0 h 109"/>
                <a:gd name="T10" fmla="*/ 1200921554 w 218"/>
                <a:gd name="T11" fmla="*/ 1155056075 h 109"/>
                <a:gd name="T12" fmla="*/ 2147483646 w 218"/>
                <a:gd name="T13" fmla="*/ 2147483646 h 109"/>
                <a:gd name="T14" fmla="*/ 2147483646 w 218"/>
                <a:gd name="T15" fmla="*/ 2147483646 h 109"/>
                <a:gd name="T16" fmla="*/ 2147483646 w 218"/>
                <a:gd name="T17" fmla="*/ 2147483646 h 109"/>
                <a:gd name="T18" fmla="*/ 2147483646 w 218"/>
                <a:gd name="T19" fmla="*/ 2147483646 h 109"/>
                <a:gd name="T20" fmla="*/ 2147483646 w 218"/>
                <a:gd name="T21" fmla="*/ 2147483646 h 109"/>
                <a:gd name="T22" fmla="*/ 2147483646 w 218"/>
                <a:gd name="T23" fmla="*/ 2147483646 h 109"/>
                <a:gd name="T24" fmla="*/ 2147483646 w 218"/>
                <a:gd name="T25" fmla="*/ 2147483646 h 109"/>
                <a:gd name="T26" fmla="*/ 2147483646 w 218"/>
                <a:gd name="T27" fmla="*/ 2147483646 h 109"/>
                <a:gd name="T28" fmla="*/ 2147483646 w 218"/>
                <a:gd name="T29" fmla="*/ 2147483646 h 109"/>
                <a:gd name="T30" fmla="*/ 2147483646 w 218"/>
                <a:gd name="T31" fmla="*/ 2147483646 h 10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8" h="109">
                  <a:moveTo>
                    <a:pt x="138" y="86"/>
                  </a:moveTo>
                  <a:cubicBezTo>
                    <a:pt x="113" y="67"/>
                    <a:pt x="103" y="58"/>
                    <a:pt x="103" y="58"/>
                  </a:cubicBezTo>
                  <a:cubicBezTo>
                    <a:pt x="103" y="58"/>
                    <a:pt x="93" y="49"/>
                    <a:pt x="70" y="28"/>
                  </a:cubicBezTo>
                  <a:cubicBezTo>
                    <a:pt x="56" y="15"/>
                    <a:pt x="41" y="6"/>
                    <a:pt x="25" y="2"/>
                  </a:cubicBezTo>
                  <a:cubicBezTo>
                    <a:pt x="17" y="1"/>
                    <a:pt x="9" y="0"/>
                    <a:pt x="0" y="0"/>
                  </a:cubicBezTo>
                  <a:cubicBezTo>
                    <a:pt x="2" y="2"/>
                    <a:pt x="2" y="2"/>
                    <a:pt x="2" y="2"/>
                  </a:cubicBezTo>
                  <a:cubicBezTo>
                    <a:pt x="28" y="1"/>
                    <a:pt x="49" y="10"/>
                    <a:pt x="70" y="29"/>
                  </a:cubicBezTo>
                  <a:cubicBezTo>
                    <a:pt x="92" y="50"/>
                    <a:pt x="102" y="59"/>
                    <a:pt x="102" y="59"/>
                  </a:cubicBezTo>
                  <a:cubicBezTo>
                    <a:pt x="102" y="59"/>
                    <a:pt x="112" y="68"/>
                    <a:pt x="137" y="87"/>
                  </a:cubicBezTo>
                  <a:cubicBezTo>
                    <a:pt x="145" y="93"/>
                    <a:pt x="154" y="98"/>
                    <a:pt x="162" y="101"/>
                  </a:cubicBezTo>
                  <a:cubicBezTo>
                    <a:pt x="164" y="101"/>
                    <a:pt x="164" y="101"/>
                    <a:pt x="164" y="101"/>
                  </a:cubicBezTo>
                  <a:cubicBezTo>
                    <a:pt x="165" y="102"/>
                    <a:pt x="165" y="102"/>
                    <a:pt x="165" y="102"/>
                  </a:cubicBezTo>
                  <a:cubicBezTo>
                    <a:pt x="165" y="102"/>
                    <a:pt x="165" y="102"/>
                    <a:pt x="165" y="102"/>
                  </a:cubicBezTo>
                  <a:cubicBezTo>
                    <a:pt x="182" y="107"/>
                    <a:pt x="200" y="107"/>
                    <a:pt x="218" y="102"/>
                  </a:cubicBezTo>
                  <a:cubicBezTo>
                    <a:pt x="217" y="101"/>
                    <a:pt x="217" y="101"/>
                    <a:pt x="217" y="101"/>
                  </a:cubicBezTo>
                  <a:cubicBezTo>
                    <a:pt x="189" y="109"/>
                    <a:pt x="163" y="105"/>
                    <a:pt x="138" y="8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6" name="MH_Other_87"/>
            <p:cNvSpPr/>
            <p:nvPr/>
          </p:nvSpPr>
          <p:spPr bwMode="auto">
            <a:xfrm>
              <a:off x="4152196" y="3391845"/>
              <a:ext cx="144680" cy="90593"/>
            </a:xfrm>
            <a:custGeom>
              <a:avLst/>
              <a:gdLst>
                <a:gd name="T0" fmla="*/ 583870446 w 181"/>
                <a:gd name="T1" fmla="*/ 0 h 114"/>
                <a:gd name="T2" fmla="*/ 0 w 181"/>
                <a:gd name="T3" fmla="*/ 587803625 h 114"/>
                <a:gd name="T4" fmla="*/ 2147483646 w 181"/>
                <a:gd name="T5" fmla="*/ 2147483646 h 114"/>
                <a:gd name="T6" fmla="*/ 2147483646 w 181"/>
                <a:gd name="T7" fmla="*/ 2147483646 h 114"/>
                <a:gd name="T8" fmla="*/ 2147483646 w 181"/>
                <a:gd name="T9" fmla="*/ 2147483646 h 114"/>
                <a:gd name="T10" fmla="*/ 2147483646 w 181"/>
                <a:gd name="T11" fmla="*/ 2147483646 h 114"/>
                <a:gd name="T12" fmla="*/ 2147483646 w 181"/>
                <a:gd name="T13" fmla="*/ 2147483646 h 114"/>
                <a:gd name="T14" fmla="*/ 2147483646 w 181"/>
                <a:gd name="T15" fmla="*/ 2147483646 h 114"/>
                <a:gd name="T16" fmla="*/ 2147483646 w 181"/>
                <a:gd name="T17" fmla="*/ 2147483646 h 114"/>
                <a:gd name="T18" fmla="*/ 2147483646 w 181"/>
                <a:gd name="T19" fmla="*/ 2147483646 h 114"/>
                <a:gd name="T20" fmla="*/ 2147483646 w 181"/>
                <a:gd name="T21" fmla="*/ 2147483646 h 114"/>
                <a:gd name="T22" fmla="*/ 2147483646 w 181"/>
                <a:gd name="T23" fmla="*/ 2147483646 h 114"/>
                <a:gd name="T24" fmla="*/ 2147483646 w 181"/>
                <a:gd name="T25" fmla="*/ 2147483646 h 114"/>
                <a:gd name="T26" fmla="*/ 2147483646 w 181"/>
                <a:gd name="T27" fmla="*/ 2147483646 h 114"/>
                <a:gd name="T28" fmla="*/ 2147483646 w 181"/>
                <a:gd name="T29" fmla="*/ 2147483646 h 114"/>
                <a:gd name="T30" fmla="*/ 2147483646 w 181"/>
                <a:gd name="T31" fmla="*/ 2147483646 h 114"/>
                <a:gd name="T32" fmla="*/ 2147483646 w 181"/>
                <a:gd name="T33" fmla="*/ 2147483646 h 114"/>
                <a:gd name="T34" fmla="*/ 583870446 w 181"/>
                <a:gd name="T35" fmla="*/ 0 h 1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1" h="114">
                  <a:moveTo>
                    <a:pt x="1" y="0"/>
                  </a:moveTo>
                  <a:cubicBezTo>
                    <a:pt x="0" y="1"/>
                    <a:pt x="0" y="1"/>
                    <a:pt x="0" y="1"/>
                  </a:cubicBezTo>
                  <a:cubicBezTo>
                    <a:pt x="14" y="6"/>
                    <a:pt x="26" y="14"/>
                    <a:pt x="38" y="27"/>
                  </a:cubicBezTo>
                  <a:cubicBezTo>
                    <a:pt x="59" y="49"/>
                    <a:pt x="69" y="58"/>
                    <a:pt x="69" y="58"/>
                  </a:cubicBezTo>
                  <a:cubicBezTo>
                    <a:pt x="69" y="58"/>
                    <a:pt x="78" y="68"/>
                    <a:pt x="102" y="89"/>
                  </a:cubicBezTo>
                  <a:cubicBezTo>
                    <a:pt x="109" y="95"/>
                    <a:pt x="117" y="100"/>
                    <a:pt x="125" y="104"/>
                  </a:cubicBezTo>
                  <a:cubicBezTo>
                    <a:pt x="125" y="104"/>
                    <a:pt x="126" y="104"/>
                    <a:pt x="126" y="104"/>
                  </a:cubicBezTo>
                  <a:cubicBezTo>
                    <a:pt x="126" y="104"/>
                    <a:pt x="126" y="104"/>
                    <a:pt x="126" y="104"/>
                  </a:cubicBezTo>
                  <a:cubicBezTo>
                    <a:pt x="143" y="112"/>
                    <a:pt x="162" y="113"/>
                    <a:pt x="181" y="109"/>
                  </a:cubicBezTo>
                  <a:cubicBezTo>
                    <a:pt x="178" y="108"/>
                    <a:pt x="178" y="108"/>
                    <a:pt x="178" y="108"/>
                  </a:cubicBezTo>
                  <a:cubicBezTo>
                    <a:pt x="151" y="114"/>
                    <a:pt x="126" y="107"/>
                    <a:pt x="103" y="88"/>
                  </a:cubicBezTo>
                  <a:cubicBezTo>
                    <a:pt x="79" y="68"/>
                    <a:pt x="70" y="58"/>
                    <a:pt x="70" y="58"/>
                  </a:cubicBezTo>
                  <a:cubicBezTo>
                    <a:pt x="70" y="57"/>
                    <a:pt x="60" y="48"/>
                    <a:pt x="39" y="26"/>
                  </a:cubicBezTo>
                  <a:cubicBezTo>
                    <a:pt x="32" y="19"/>
                    <a:pt x="25" y="13"/>
                    <a:pt x="18" y="9"/>
                  </a:cubicBezTo>
                  <a:cubicBezTo>
                    <a:pt x="16" y="9"/>
                    <a:pt x="16" y="9"/>
                    <a:pt x="16" y="9"/>
                  </a:cubicBezTo>
                  <a:cubicBezTo>
                    <a:pt x="16" y="7"/>
                    <a:pt x="16" y="7"/>
                    <a:pt x="16" y="7"/>
                  </a:cubicBezTo>
                  <a:cubicBezTo>
                    <a:pt x="16" y="7"/>
                    <a:pt x="16" y="7"/>
                    <a:pt x="16" y="7"/>
                  </a:cubicBezTo>
                  <a:cubicBezTo>
                    <a:pt x="11" y="4"/>
                    <a:pt x="6" y="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7" name="MH_Other_88"/>
            <p:cNvSpPr/>
            <p:nvPr/>
          </p:nvSpPr>
          <p:spPr bwMode="auto">
            <a:xfrm>
              <a:off x="4164379" y="3397885"/>
              <a:ext cx="1523" cy="0"/>
            </a:xfrm>
            <a:custGeom>
              <a:avLst/>
              <a:gdLst>
                <a:gd name="T0" fmla="*/ 0 w 4"/>
                <a:gd name="T1" fmla="*/ 89 h 4"/>
                <a:gd name="T2" fmla="*/ 224119998 w 4"/>
                <a:gd name="T3" fmla="*/ 89 h 4"/>
                <a:gd name="T4" fmla="*/ 0 w 4"/>
                <a:gd name="T5" fmla="*/ 0 h 4"/>
                <a:gd name="T6" fmla="*/ 0 w 4"/>
                <a:gd name="T7" fmla="*/ 0 h 4"/>
                <a:gd name="T8" fmla="*/ 0 w 4"/>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0" y="4"/>
                  </a:moveTo>
                  <a:lnTo>
                    <a:pt x="4" y="4"/>
                  </a:lnTo>
                  <a:lnTo>
                    <a:pt x="0" y="0"/>
                  </a:lnTo>
                  <a:lnTo>
                    <a:pt x="0"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8" name="MH_Other_89"/>
            <p:cNvSpPr/>
            <p:nvPr/>
          </p:nvSpPr>
          <p:spPr bwMode="auto">
            <a:xfrm>
              <a:off x="4295352" y="3477909"/>
              <a:ext cx="1523" cy="1509"/>
            </a:xfrm>
            <a:custGeom>
              <a:avLst/>
              <a:gdLst>
                <a:gd name="T0" fmla="*/ 91503282 w 7"/>
                <a:gd name="T1" fmla="*/ 0 h 2"/>
                <a:gd name="T2" fmla="*/ 0 w 7"/>
                <a:gd name="T3" fmla="*/ 0 h 2"/>
                <a:gd name="T4" fmla="*/ 128094205 w 7"/>
                <a:gd name="T5" fmla="*/ 447676037 h 2"/>
                <a:gd name="T6" fmla="*/ 128094205 w 7"/>
                <a:gd name="T7" fmla="*/ 447676037 h 2"/>
                <a:gd name="T8" fmla="*/ 91503282 w 7"/>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5" y="0"/>
                  </a:moveTo>
                  <a:lnTo>
                    <a:pt x="0" y="0"/>
                  </a:lnTo>
                  <a:lnTo>
                    <a:pt x="7"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99" name="MH_Other_90"/>
            <p:cNvSpPr/>
            <p:nvPr/>
          </p:nvSpPr>
          <p:spPr bwMode="auto">
            <a:xfrm>
              <a:off x="4147629" y="3406944"/>
              <a:ext cx="106605" cy="70965"/>
            </a:xfrm>
            <a:custGeom>
              <a:avLst/>
              <a:gdLst>
                <a:gd name="T0" fmla="*/ 2147483646 w 132"/>
                <a:gd name="T1" fmla="*/ 2147483646 h 88"/>
                <a:gd name="T2" fmla="*/ 2147483646 w 132"/>
                <a:gd name="T3" fmla="*/ 2147483646 h 88"/>
                <a:gd name="T4" fmla="*/ 0 w 132"/>
                <a:gd name="T5" fmla="*/ 0 h 88"/>
                <a:gd name="T6" fmla="*/ 0 w 132"/>
                <a:gd name="T7" fmla="*/ 606745285 h 88"/>
                <a:gd name="T8" fmla="*/ 2147483646 w 132"/>
                <a:gd name="T9" fmla="*/ 2147483646 h 88"/>
                <a:gd name="T10" fmla="*/ 2147483646 w 132"/>
                <a:gd name="T11" fmla="*/ 2147483646 h 88"/>
                <a:gd name="T12" fmla="*/ 2147483646 w 132"/>
                <a:gd name="T13" fmla="*/ 2147483646 h 88"/>
                <a:gd name="T14" fmla="*/ 2147483646 w 132"/>
                <a:gd name="T15" fmla="*/ 2147483646 h 88"/>
                <a:gd name="T16" fmla="*/ 2147483646 w 132"/>
                <a:gd name="T17" fmla="*/ 2147483646 h 88"/>
                <a:gd name="T18" fmla="*/ 2147483646 w 132"/>
                <a:gd name="T19" fmla="*/ 2147483646 h 88"/>
                <a:gd name="T20" fmla="*/ 2147483646 w 132"/>
                <a:gd name="T21" fmla="*/ 2147483646 h 88"/>
                <a:gd name="T22" fmla="*/ 2147483646 w 132"/>
                <a:gd name="T23" fmla="*/ 2147483646 h 88"/>
                <a:gd name="T24" fmla="*/ 2147483646 w 132"/>
                <a:gd name="T25" fmla="*/ 2147483646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 h="88">
                  <a:moveTo>
                    <a:pt x="55" y="59"/>
                  </a:moveTo>
                  <a:cubicBezTo>
                    <a:pt x="32" y="37"/>
                    <a:pt x="24" y="27"/>
                    <a:pt x="23" y="27"/>
                  </a:cubicBezTo>
                  <a:cubicBezTo>
                    <a:pt x="0" y="0"/>
                    <a:pt x="0" y="0"/>
                    <a:pt x="0" y="0"/>
                  </a:cubicBezTo>
                  <a:cubicBezTo>
                    <a:pt x="0" y="1"/>
                    <a:pt x="0" y="1"/>
                    <a:pt x="0" y="1"/>
                  </a:cubicBezTo>
                  <a:cubicBezTo>
                    <a:pt x="22" y="28"/>
                    <a:pt x="22" y="28"/>
                    <a:pt x="22" y="28"/>
                  </a:cubicBezTo>
                  <a:cubicBezTo>
                    <a:pt x="23" y="28"/>
                    <a:pt x="31" y="38"/>
                    <a:pt x="54" y="60"/>
                  </a:cubicBezTo>
                  <a:cubicBezTo>
                    <a:pt x="61" y="67"/>
                    <a:pt x="68" y="72"/>
                    <a:pt x="76" y="76"/>
                  </a:cubicBezTo>
                  <a:cubicBezTo>
                    <a:pt x="76" y="76"/>
                    <a:pt x="77" y="76"/>
                    <a:pt x="77" y="76"/>
                  </a:cubicBezTo>
                  <a:cubicBezTo>
                    <a:pt x="77" y="77"/>
                    <a:pt x="77" y="77"/>
                    <a:pt x="77" y="77"/>
                  </a:cubicBezTo>
                  <a:cubicBezTo>
                    <a:pt x="94" y="85"/>
                    <a:pt x="113" y="88"/>
                    <a:pt x="132" y="84"/>
                  </a:cubicBezTo>
                  <a:cubicBezTo>
                    <a:pt x="131" y="84"/>
                    <a:pt x="131" y="84"/>
                    <a:pt x="131" y="84"/>
                  </a:cubicBezTo>
                  <a:cubicBezTo>
                    <a:pt x="130" y="84"/>
                    <a:pt x="130" y="84"/>
                    <a:pt x="130" y="84"/>
                  </a:cubicBezTo>
                  <a:cubicBezTo>
                    <a:pt x="102" y="88"/>
                    <a:pt x="77" y="80"/>
                    <a:pt x="55" y="5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0" name="MH_Other_91"/>
            <p:cNvSpPr/>
            <p:nvPr/>
          </p:nvSpPr>
          <p:spPr bwMode="auto">
            <a:xfrm>
              <a:off x="4252710" y="3474888"/>
              <a:ext cx="0" cy="0"/>
            </a:xfrm>
            <a:custGeom>
              <a:avLst/>
              <a:gdLst>
                <a:gd name="T0" fmla="*/ 0 w 1"/>
                <a:gd name="T1" fmla="*/ 711 w 1"/>
                <a:gd name="T2" fmla="*/ 711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1" name="MH_Other_92"/>
            <p:cNvSpPr/>
            <p:nvPr/>
          </p:nvSpPr>
          <p:spPr bwMode="auto">
            <a:xfrm>
              <a:off x="4138489" y="3434122"/>
              <a:ext cx="71577" cy="36237"/>
            </a:xfrm>
            <a:custGeom>
              <a:avLst/>
              <a:gdLst>
                <a:gd name="T0" fmla="*/ 2147483646 w 87"/>
                <a:gd name="T1" fmla="*/ 2147483646 h 45"/>
                <a:gd name="T2" fmla="*/ 0 w 87"/>
                <a:gd name="T3" fmla="*/ 0 h 45"/>
                <a:gd name="T4" fmla="*/ 0 w 87"/>
                <a:gd name="T5" fmla="*/ 599998800 h 45"/>
                <a:gd name="T6" fmla="*/ 2147483646 w 87"/>
                <a:gd name="T7" fmla="*/ 2147483646 h 45"/>
                <a:gd name="T8" fmla="*/ 2147483646 w 87"/>
                <a:gd name="T9" fmla="*/ 2147483646 h 45"/>
                <a:gd name="T10" fmla="*/ 2147483646 w 87"/>
                <a:gd name="T11" fmla="*/ 2147483646 h 45"/>
                <a:gd name="T12" fmla="*/ 2147483646 w 87"/>
                <a:gd name="T13" fmla="*/ 2147483646 h 45"/>
                <a:gd name="T14" fmla="*/ 2147483646 w 87"/>
                <a:gd name="T15" fmla="*/ 2147483646 h 45"/>
                <a:gd name="T16" fmla="*/ 2147483646 w 87"/>
                <a:gd name="T17" fmla="*/ 2147483646 h 45"/>
                <a:gd name="T18" fmla="*/ 2147483646 w 87"/>
                <a:gd name="T19" fmla="*/ 2147483646 h 45"/>
                <a:gd name="T20" fmla="*/ 2147483646 w 87"/>
                <a:gd name="T21" fmla="*/ 2147483646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12" y="13"/>
                  </a:moveTo>
                  <a:cubicBezTo>
                    <a:pt x="8" y="8"/>
                    <a:pt x="4" y="4"/>
                    <a:pt x="0" y="0"/>
                  </a:cubicBezTo>
                  <a:cubicBezTo>
                    <a:pt x="0" y="1"/>
                    <a:pt x="0" y="1"/>
                    <a:pt x="0" y="1"/>
                  </a:cubicBezTo>
                  <a:cubicBezTo>
                    <a:pt x="3" y="5"/>
                    <a:pt x="7" y="9"/>
                    <a:pt x="11" y="14"/>
                  </a:cubicBezTo>
                  <a:cubicBezTo>
                    <a:pt x="18" y="21"/>
                    <a:pt x="26" y="27"/>
                    <a:pt x="33" y="32"/>
                  </a:cubicBezTo>
                  <a:cubicBezTo>
                    <a:pt x="36" y="32"/>
                    <a:pt x="36" y="32"/>
                    <a:pt x="36" y="32"/>
                  </a:cubicBezTo>
                  <a:cubicBezTo>
                    <a:pt x="36" y="33"/>
                    <a:pt x="36" y="33"/>
                    <a:pt x="36" y="33"/>
                  </a:cubicBezTo>
                  <a:cubicBezTo>
                    <a:pt x="51" y="42"/>
                    <a:pt x="68" y="45"/>
                    <a:pt x="87" y="43"/>
                  </a:cubicBezTo>
                  <a:cubicBezTo>
                    <a:pt x="87" y="43"/>
                    <a:pt x="87" y="43"/>
                    <a:pt x="87" y="43"/>
                  </a:cubicBezTo>
                  <a:cubicBezTo>
                    <a:pt x="86" y="42"/>
                    <a:pt x="86" y="42"/>
                    <a:pt x="86" y="42"/>
                  </a:cubicBezTo>
                  <a:cubicBezTo>
                    <a:pt x="57" y="45"/>
                    <a:pt x="33" y="35"/>
                    <a:pt x="12" y="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2" name="MH_Other_93"/>
            <p:cNvSpPr/>
            <p:nvPr/>
          </p:nvSpPr>
          <p:spPr bwMode="auto">
            <a:xfrm>
              <a:off x="4208546" y="3468848"/>
              <a:ext cx="1523" cy="0"/>
            </a:xfrm>
            <a:custGeom>
              <a:avLst/>
              <a:gdLst>
                <a:gd name="T0" fmla="*/ 0 w 1"/>
                <a:gd name="T1" fmla="*/ 0 h 1"/>
                <a:gd name="T2" fmla="*/ 1790702559 w 1"/>
                <a:gd name="T3" fmla="*/ 1067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3" name="MH_Other_94"/>
            <p:cNvSpPr/>
            <p:nvPr/>
          </p:nvSpPr>
          <p:spPr bwMode="auto">
            <a:xfrm>
              <a:off x="4133921" y="3452240"/>
              <a:ext cx="35028" cy="9060"/>
            </a:xfrm>
            <a:custGeom>
              <a:avLst/>
              <a:gdLst>
                <a:gd name="T0" fmla="*/ 602067103 w 43"/>
                <a:gd name="T1" fmla="*/ 0 h 11"/>
                <a:gd name="T2" fmla="*/ 0 w 43"/>
                <a:gd name="T3" fmla="*/ 629831100 h 11"/>
                <a:gd name="T4" fmla="*/ 0 w 43"/>
                <a:gd name="T5" fmla="*/ 1260411211 h 11"/>
                <a:gd name="T6" fmla="*/ 2147483646 w 43"/>
                <a:gd name="T7" fmla="*/ 2147483646 h 11"/>
                <a:gd name="T8" fmla="*/ 2147483646 w 43"/>
                <a:gd name="T9" fmla="*/ 2147483646 h 11"/>
                <a:gd name="T10" fmla="*/ 602067103 w 43"/>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11">
                  <a:moveTo>
                    <a:pt x="1" y="0"/>
                  </a:moveTo>
                  <a:cubicBezTo>
                    <a:pt x="0" y="1"/>
                    <a:pt x="0" y="1"/>
                    <a:pt x="0" y="1"/>
                  </a:cubicBezTo>
                  <a:cubicBezTo>
                    <a:pt x="0" y="2"/>
                    <a:pt x="0" y="2"/>
                    <a:pt x="0" y="2"/>
                  </a:cubicBezTo>
                  <a:cubicBezTo>
                    <a:pt x="13" y="8"/>
                    <a:pt x="27" y="11"/>
                    <a:pt x="43" y="10"/>
                  </a:cubicBezTo>
                  <a:cubicBezTo>
                    <a:pt x="40" y="9"/>
                    <a:pt x="40" y="9"/>
                    <a:pt x="40" y="9"/>
                  </a:cubicBezTo>
                  <a:cubicBezTo>
                    <a:pt x="26" y="9"/>
                    <a:pt x="13" y="6"/>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4" name="MH_Other_95"/>
            <p:cNvSpPr/>
            <p:nvPr/>
          </p:nvSpPr>
          <p:spPr bwMode="auto">
            <a:xfrm>
              <a:off x="4165904" y="3459790"/>
              <a:ext cx="3046" cy="1509"/>
            </a:xfrm>
            <a:custGeom>
              <a:avLst/>
              <a:gdLst>
                <a:gd name="T0" fmla="*/ 512054475 w 7"/>
                <a:gd name="T1" fmla="*/ 0 h 3"/>
                <a:gd name="T2" fmla="*/ 0 w 7"/>
                <a:gd name="T3" fmla="*/ 0 h 3"/>
                <a:gd name="T4" fmla="*/ 512054475 w 7"/>
                <a:gd name="T5" fmla="*/ 298590347 h 3"/>
                <a:gd name="T6" fmla="*/ 51205447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0" y="0"/>
                  </a:lnTo>
                  <a:lnTo>
                    <a:pt x="7" y="3"/>
                  </a:lnTo>
                  <a:lnTo>
                    <a:pt x="7"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5" name="MH_Other_96"/>
            <p:cNvSpPr/>
            <p:nvPr/>
          </p:nvSpPr>
          <p:spPr bwMode="auto">
            <a:xfrm>
              <a:off x="4360839" y="3411473"/>
              <a:ext cx="25889" cy="6040"/>
            </a:xfrm>
            <a:custGeom>
              <a:avLst/>
              <a:gdLst>
                <a:gd name="T0" fmla="*/ 2147483646 w 32"/>
                <a:gd name="T1" fmla="*/ 710169486 h 7"/>
                <a:gd name="T2" fmla="*/ 2147483646 w 32"/>
                <a:gd name="T3" fmla="*/ 710169486 h 7"/>
                <a:gd name="T4" fmla="*/ 2147483646 w 32"/>
                <a:gd name="T5" fmla="*/ 0 h 7"/>
                <a:gd name="T6" fmla="*/ 2147483646 w 32"/>
                <a:gd name="T7" fmla="*/ 0 h 7"/>
                <a:gd name="T8" fmla="*/ 2147483646 w 32"/>
                <a:gd name="T9" fmla="*/ 710169486 h 7"/>
                <a:gd name="T10" fmla="*/ 0 w 32"/>
                <a:gd name="T11" fmla="*/ 2147483646 h 7"/>
                <a:gd name="T12" fmla="*/ 1201265584 w 32"/>
                <a:gd name="T13" fmla="*/ 2147483646 h 7"/>
                <a:gd name="T14" fmla="*/ 1801542485 w 32"/>
                <a:gd name="T15" fmla="*/ 2147483646 h 7"/>
                <a:gd name="T16" fmla="*/ 2147483646 w 32"/>
                <a:gd name="T17" fmla="*/ 71016948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2" y="1"/>
                  </a:moveTo>
                  <a:cubicBezTo>
                    <a:pt x="32" y="1"/>
                    <a:pt x="32" y="1"/>
                    <a:pt x="32" y="1"/>
                  </a:cubicBezTo>
                  <a:cubicBezTo>
                    <a:pt x="32" y="0"/>
                    <a:pt x="32" y="0"/>
                    <a:pt x="32" y="0"/>
                  </a:cubicBezTo>
                  <a:cubicBezTo>
                    <a:pt x="32" y="0"/>
                    <a:pt x="32" y="0"/>
                    <a:pt x="32" y="0"/>
                  </a:cubicBezTo>
                  <a:cubicBezTo>
                    <a:pt x="30" y="0"/>
                    <a:pt x="28" y="0"/>
                    <a:pt x="26" y="1"/>
                  </a:cubicBezTo>
                  <a:cubicBezTo>
                    <a:pt x="18" y="1"/>
                    <a:pt x="8" y="3"/>
                    <a:pt x="0" y="6"/>
                  </a:cubicBezTo>
                  <a:cubicBezTo>
                    <a:pt x="2" y="7"/>
                    <a:pt x="2" y="7"/>
                    <a:pt x="2" y="7"/>
                  </a:cubicBezTo>
                  <a:cubicBezTo>
                    <a:pt x="2" y="7"/>
                    <a:pt x="2" y="7"/>
                    <a:pt x="3" y="7"/>
                  </a:cubicBezTo>
                  <a:cubicBezTo>
                    <a:pt x="13" y="3"/>
                    <a:pt x="22" y="2"/>
                    <a:pt x="32"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6" name="MH_Other_97"/>
            <p:cNvSpPr/>
            <p:nvPr/>
          </p:nvSpPr>
          <p:spPr bwMode="auto">
            <a:xfrm>
              <a:off x="4321242" y="3412983"/>
              <a:ext cx="67009" cy="18119"/>
            </a:xfrm>
            <a:custGeom>
              <a:avLst/>
              <a:gdLst>
                <a:gd name="T0" fmla="*/ 2147483646 w 83"/>
                <a:gd name="T1" fmla="*/ 2147483646 h 22"/>
                <a:gd name="T2" fmla="*/ 2147483646 w 83"/>
                <a:gd name="T3" fmla="*/ 2147483646 h 22"/>
                <a:gd name="T4" fmla="*/ 2147483646 w 83"/>
                <a:gd name="T5" fmla="*/ 2147483646 h 22"/>
                <a:gd name="T6" fmla="*/ 2147483646 w 83"/>
                <a:gd name="T7" fmla="*/ 2147483646 h 22"/>
                <a:gd name="T8" fmla="*/ 2147483646 w 83"/>
                <a:gd name="T9" fmla="*/ 2147483646 h 22"/>
                <a:gd name="T10" fmla="*/ 2147483646 w 83"/>
                <a:gd name="T11" fmla="*/ 2147483646 h 22"/>
                <a:gd name="T12" fmla="*/ 2147483646 w 83"/>
                <a:gd name="T13" fmla="*/ 2147483646 h 22"/>
                <a:gd name="T14" fmla="*/ 2147483646 w 83"/>
                <a:gd name="T15" fmla="*/ 1260411211 h 22"/>
                <a:gd name="T16" fmla="*/ 0 w 83"/>
                <a:gd name="T17" fmla="*/ 2147483646 h 22"/>
                <a:gd name="T18" fmla="*/ 594916658 w 83"/>
                <a:gd name="T19" fmla="*/ 2147483646 h 22"/>
                <a:gd name="T20" fmla="*/ 1189124717 w 83"/>
                <a:gd name="T21" fmla="*/ 2147483646 h 22"/>
                <a:gd name="T22" fmla="*/ 2147483646 w 83"/>
                <a:gd name="T23" fmla="*/ 214748364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22">
                  <a:moveTo>
                    <a:pt x="75" y="17"/>
                  </a:moveTo>
                  <a:cubicBezTo>
                    <a:pt x="83" y="22"/>
                    <a:pt x="83" y="22"/>
                    <a:pt x="83" y="22"/>
                  </a:cubicBezTo>
                  <a:cubicBezTo>
                    <a:pt x="83" y="20"/>
                    <a:pt x="83" y="20"/>
                    <a:pt x="83" y="20"/>
                  </a:cubicBezTo>
                  <a:cubicBezTo>
                    <a:pt x="75" y="16"/>
                    <a:pt x="75" y="16"/>
                    <a:pt x="75" y="16"/>
                  </a:cubicBezTo>
                  <a:cubicBezTo>
                    <a:pt x="67" y="12"/>
                    <a:pt x="60" y="8"/>
                    <a:pt x="52" y="6"/>
                  </a:cubicBezTo>
                  <a:cubicBezTo>
                    <a:pt x="51" y="6"/>
                    <a:pt x="51" y="6"/>
                    <a:pt x="51" y="6"/>
                  </a:cubicBezTo>
                  <a:cubicBezTo>
                    <a:pt x="51" y="6"/>
                    <a:pt x="51" y="6"/>
                    <a:pt x="51" y="6"/>
                  </a:cubicBezTo>
                  <a:cubicBezTo>
                    <a:pt x="42" y="3"/>
                    <a:pt x="34" y="2"/>
                    <a:pt x="25" y="2"/>
                  </a:cubicBezTo>
                  <a:cubicBezTo>
                    <a:pt x="17" y="2"/>
                    <a:pt x="8" y="4"/>
                    <a:pt x="0" y="6"/>
                  </a:cubicBezTo>
                  <a:cubicBezTo>
                    <a:pt x="1" y="7"/>
                    <a:pt x="1" y="7"/>
                    <a:pt x="1" y="7"/>
                  </a:cubicBezTo>
                  <a:cubicBezTo>
                    <a:pt x="1" y="7"/>
                    <a:pt x="2" y="7"/>
                    <a:pt x="2" y="7"/>
                  </a:cubicBezTo>
                  <a:cubicBezTo>
                    <a:pt x="27" y="0"/>
                    <a:pt x="50" y="3"/>
                    <a:pt x="75"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7" name="MH_Other_98"/>
            <p:cNvSpPr/>
            <p:nvPr/>
          </p:nvSpPr>
          <p:spPr bwMode="auto">
            <a:xfrm>
              <a:off x="4362361" y="3417513"/>
              <a:ext cx="1523" cy="0"/>
            </a:xfrm>
            <a:custGeom>
              <a:avLst/>
              <a:gdLst>
                <a:gd name="T0" fmla="*/ 1792959984 w 1"/>
                <a:gd name="T1" fmla="*/ 0 w 1"/>
                <a:gd name="T2" fmla="*/ 0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8" name="MH_Other_99"/>
            <p:cNvSpPr/>
            <p:nvPr/>
          </p:nvSpPr>
          <p:spPr bwMode="auto">
            <a:xfrm>
              <a:off x="4281646" y="3412983"/>
              <a:ext cx="109651" cy="45296"/>
            </a:xfrm>
            <a:custGeom>
              <a:avLst/>
              <a:gdLst>
                <a:gd name="T0" fmla="*/ 2147483646 w 135"/>
                <a:gd name="T1" fmla="*/ 2147483646 h 57"/>
                <a:gd name="T2" fmla="*/ 2147483646 w 135"/>
                <a:gd name="T3" fmla="*/ 2147483646 h 57"/>
                <a:gd name="T4" fmla="*/ 2147483646 w 135"/>
                <a:gd name="T5" fmla="*/ 2147483646 h 57"/>
                <a:gd name="T6" fmla="*/ 2147483646 w 135"/>
                <a:gd name="T7" fmla="*/ 2147483646 h 57"/>
                <a:gd name="T8" fmla="*/ 2147483646 w 135"/>
                <a:gd name="T9" fmla="*/ 2147483646 h 57"/>
                <a:gd name="T10" fmla="*/ 2147483646 w 135"/>
                <a:gd name="T11" fmla="*/ 2147483646 h 57"/>
                <a:gd name="T12" fmla="*/ 2147483646 w 135"/>
                <a:gd name="T13" fmla="*/ 2147483646 h 57"/>
                <a:gd name="T14" fmla="*/ 2147483646 w 135"/>
                <a:gd name="T15" fmla="*/ 2147483646 h 57"/>
                <a:gd name="T16" fmla="*/ 2147483646 w 135"/>
                <a:gd name="T17" fmla="*/ 2147483646 h 57"/>
                <a:gd name="T18" fmla="*/ 2147483646 w 135"/>
                <a:gd name="T19" fmla="*/ 1175607250 h 57"/>
                <a:gd name="T20" fmla="*/ 0 w 135"/>
                <a:gd name="T21" fmla="*/ 2147483646 h 57"/>
                <a:gd name="T22" fmla="*/ 1207882607 w 135"/>
                <a:gd name="T23" fmla="*/ 2147483646 h 57"/>
                <a:gd name="T24" fmla="*/ 2147483646 w 135"/>
                <a:gd name="T25" fmla="*/ 214748364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5" h="57">
                  <a:moveTo>
                    <a:pt x="73" y="20"/>
                  </a:moveTo>
                  <a:cubicBezTo>
                    <a:pt x="99" y="36"/>
                    <a:pt x="111" y="43"/>
                    <a:pt x="111" y="43"/>
                  </a:cubicBezTo>
                  <a:cubicBezTo>
                    <a:pt x="111" y="43"/>
                    <a:pt x="118" y="48"/>
                    <a:pt x="135" y="57"/>
                  </a:cubicBezTo>
                  <a:cubicBezTo>
                    <a:pt x="135" y="55"/>
                    <a:pt x="135" y="55"/>
                    <a:pt x="135" y="55"/>
                  </a:cubicBezTo>
                  <a:cubicBezTo>
                    <a:pt x="119" y="47"/>
                    <a:pt x="112" y="42"/>
                    <a:pt x="112" y="42"/>
                  </a:cubicBezTo>
                  <a:cubicBezTo>
                    <a:pt x="112" y="42"/>
                    <a:pt x="100" y="35"/>
                    <a:pt x="74" y="19"/>
                  </a:cubicBezTo>
                  <a:cubicBezTo>
                    <a:pt x="66" y="14"/>
                    <a:pt x="59" y="10"/>
                    <a:pt x="51" y="7"/>
                  </a:cubicBezTo>
                  <a:cubicBezTo>
                    <a:pt x="50" y="7"/>
                    <a:pt x="50" y="7"/>
                    <a:pt x="50" y="7"/>
                  </a:cubicBezTo>
                  <a:cubicBezTo>
                    <a:pt x="50" y="7"/>
                    <a:pt x="50" y="7"/>
                    <a:pt x="50" y="7"/>
                  </a:cubicBezTo>
                  <a:cubicBezTo>
                    <a:pt x="41" y="4"/>
                    <a:pt x="33" y="2"/>
                    <a:pt x="24" y="2"/>
                  </a:cubicBezTo>
                  <a:cubicBezTo>
                    <a:pt x="16" y="1"/>
                    <a:pt x="8" y="2"/>
                    <a:pt x="0" y="4"/>
                  </a:cubicBezTo>
                  <a:cubicBezTo>
                    <a:pt x="2" y="5"/>
                    <a:pt x="2" y="5"/>
                    <a:pt x="2" y="5"/>
                  </a:cubicBezTo>
                  <a:cubicBezTo>
                    <a:pt x="27" y="0"/>
                    <a:pt x="49" y="4"/>
                    <a:pt x="73"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09" name="MH_Other_100"/>
            <p:cNvSpPr/>
            <p:nvPr/>
          </p:nvSpPr>
          <p:spPr bwMode="auto">
            <a:xfrm>
              <a:off x="4322765" y="3419022"/>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0" name="MH_Other_101"/>
            <p:cNvSpPr/>
            <p:nvPr/>
          </p:nvSpPr>
          <p:spPr bwMode="auto">
            <a:xfrm>
              <a:off x="4242050" y="3409963"/>
              <a:ext cx="152294" cy="67945"/>
            </a:xfrm>
            <a:custGeom>
              <a:avLst/>
              <a:gdLst>
                <a:gd name="T0" fmla="*/ 2147483646 w 187"/>
                <a:gd name="T1" fmla="*/ 2147483646 h 85"/>
                <a:gd name="T2" fmla="*/ 2147483646 w 187"/>
                <a:gd name="T3" fmla="*/ 2147483646 h 85"/>
                <a:gd name="T4" fmla="*/ 2147483646 w 187"/>
                <a:gd name="T5" fmla="*/ 2147483646 h 85"/>
                <a:gd name="T6" fmla="*/ 2147483646 w 187"/>
                <a:gd name="T7" fmla="*/ 2147483646 h 85"/>
                <a:gd name="T8" fmla="*/ 2147483646 w 187"/>
                <a:gd name="T9" fmla="*/ 2147483646 h 85"/>
                <a:gd name="T10" fmla="*/ 2147483646 w 187"/>
                <a:gd name="T11" fmla="*/ 2147483646 h 85"/>
                <a:gd name="T12" fmla="*/ 2147483646 w 187"/>
                <a:gd name="T13" fmla="*/ 2147483646 h 85"/>
                <a:gd name="T14" fmla="*/ 2147483646 w 187"/>
                <a:gd name="T15" fmla="*/ 2147483646 h 85"/>
                <a:gd name="T16" fmla="*/ 2147483646 w 187"/>
                <a:gd name="T17" fmla="*/ 2147483646 h 85"/>
                <a:gd name="T18" fmla="*/ 2147483646 w 187"/>
                <a:gd name="T19" fmla="*/ 2147483646 h 85"/>
                <a:gd name="T20" fmla="*/ 2147483646 w 187"/>
                <a:gd name="T21" fmla="*/ 2147483646 h 85"/>
                <a:gd name="T22" fmla="*/ 2147483646 w 187"/>
                <a:gd name="T23" fmla="*/ 2147483646 h 85"/>
                <a:gd name="T24" fmla="*/ 2147483646 w 187"/>
                <a:gd name="T25" fmla="*/ 2147483646 h 85"/>
                <a:gd name="T26" fmla="*/ 2147483646 w 187"/>
                <a:gd name="T27" fmla="*/ 2147483646 h 85"/>
                <a:gd name="T28" fmla="*/ 2147483646 w 187"/>
                <a:gd name="T29" fmla="*/ 2147483646 h 85"/>
                <a:gd name="T30" fmla="*/ 2147483646 w 187"/>
                <a:gd name="T31" fmla="*/ 2147483646 h 85"/>
                <a:gd name="T32" fmla="*/ 2147483646 w 187"/>
                <a:gd name="T33" fmla="*/ 1193734023 h 85"/>
                <a:gd name="T34" fmla="*/ 0 w 187"/>
                <a:gd name="T35" fmla="*/ 1790600194 h 85"/>
                <a:gd name="T36" fmla="*/ 606814659 w 187"/>
                <a:gd name="T37" fmla="*/ 2147483646 h 85"/>
                <a:gd name="T38" fmla="*/ 1213630167 w 187"/>
                <a:gd name="T39" fmla="*/ 2147483646 h 85"/>
                <a:gd name="T40" fmla="*/ 2147483646 w 187"/>
                <a:gd name="T41" fmla="*/ 2147483646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85">
                  <a:moveTo>
                    <a:pt x="73" y="23"/>
                  </a:moveTo>
                  <a:cubicBezTo>
                    <a:pt x="98" y="41"/>
                    <a:pt x="110" y="49"/>
                    <a:pt x="110" y="49"/>
                  </a:cubicBezTo>
                  <a:cubicBezTo>
                    <a:pt x="110" y="49"/>
                    <a:pt x="120" y="57"/>
                    <a:pt x="148" y="73"/>
                  </a:cubicBezTo>
                  <a:cubicBezTo>
                    <a:pt x="156" y="78"/>
                    <a:pt x="165" y="81"/>
                    <a:pt x="173" y="83"/>
                  </a:cubicBezTo>
                  <a:cubicBezTo>
                    <a:pt x="174" y="83"/>
                    <a:pt x="174" y="83"/>
                    <a:pt x="174" y="83"/>
                  </a:cubicBezTo>
                  <a:cubicBezTo>
                    <a:pt x="174" y="83"/>
                    <a:pt x="174" y="83"/>
                    <a:pt x="174" y="83"/>
                  </a:cubicBezTo>
                  <a:cubicBezTo>
                    <a:pt x="178" y="84"/>
                    <a:pt x="182" y="85"/>
                    <a:pt x="187" y="85"/>
                  </a:cubicBezTo>
                  <a:cubicBezTo>
                    <a:pt x="186" y="85"/>
                    <a:pt x="186" y="85"/>
                    <a:pt x="186" y="85"/>
                  </a:cubicBezTo>
                  <a:cubicBezTo>
                    <a:pt x="186" y="84"/>
                    <a:pt x="186" y="84"/>
                    <a:pt x="186" y="84"/>
                  </a:cubicBezTo>
                  <a:cubicBezTo>
                    <a:pt x="174" y="83"/>
                    <a:pt x="161" y="79"/>
                    <a:pt x="149" y="72"/>
                  </a:cubicBezTo>
                  <a:cubicBezTo>
                    <a:pt x="121" y="56"/>
                    <a:pt x="111" y="48"/>
                    <a:pt x="110" y="48"/>
                  </a:cubicBezTo>
                  <a:cubicBezTo>
                    <a:pt x="110" y="48"/>
                    <a:pt x="99" y="40"/>
                    <a:pt x="74" y="22"/>
                  </a:cubicBezTo>
                  <a:cubicBezTo>
                    <a:pt x="66" y="17"/>
                    <a:pt x="59" y="12"/>
                    <a:pt x="51" y="9"/>
                  </a:cubicBezTo>
                  <a:cubicBezTo>
                    <a:pt x="50" y="9"/>
                    <a:pt x="50" y="9"/>
                    <a:pt x="49" y="9"/>
                  </a:cubicBezTo>
                  <a:cubicBezTo>
                    <a:pt x="49" y="8"/>
                    <a:pt x="49" y="8"/>
                    <a:pt x="49" y="8"/>
                  </a:cubicBezTo>
                  <a:cubicBezTo>
                    <a:pt x="49" y="8"/>
                    <a:pt x="49" y="8"/>
                    <a:pt x="49" y="8"/>
                  </a:cubicBezTo>
                  <a:cubicBezTo>
                    <a:pt x="41" y="5"/>
                    <a:pt x="34" y="3"/>
                    <a:pt x="26" y="2"/>
                  </a:cubicBezTo>
                  <a:cubicBezTo>
                    <a:pt x="18" y="2"/>
                    <a:pt x="8" y="2"/>
                    <a:pt x="0" y="3"/>
                  </a:cubicBezTo>
                  <a:cubicBezTo>
                    <a:pt x="1" y="4"/>
                    <a:pt x="1" y="4"/>
                    <a:pt x="1" y="4"/>
                  </a:cubicBezTo>
                  <a:cubicBezTo>
                    <a:pt x="2" y="4"/>
                    <a:pt x="2" y="4"/>
                    <a:pt x="2" y="4"/>
                  </a:cubicBezTo>
                  <a:cubicBezTo>
                    <a:pt x="28" y="0"/>
                    <a:pt x="50" y="6"/>
                    <a:pt x="73"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1" name="MH_Other_102"/>
            <p:cNvSpPr/>
            <p:nvPr/>
          </p:nvSpPr>
          <p:spPr bwMode="auto">
            <a:xfrm>
              <a:off x="4281647" y="3416003"/>
              <a:ext cx="1523" cy="1510"/>
            </a:xfrm>
            <a:custGeom>
              <a:avLst/>
              <a:gdLst>
                <a:gd name="T0" fmla="*/ 0 w 2"/>
                <a:gd name="T1" fmla="*/ 2147483646 h 1"/>
                <a:gd name="T2" fmla="*/ 1119503921 w 2"/>
                <a:gd name="T3" fmla="*/ 2147483646 h 1"/>
                <a:gd name="T4" fmla="*/ 0 w 2"/>
                <a:gd name="T5" fmla="*/ 0 h 1"/>
                <a:gd name="T6" fmla="*/ 0 w 2"/>
                <a:gd name="T7" fmla="*/ 0 h 1"/>
                <a:gd name="T8" fmla="*/ 0 w 2"/>
                <a:gd name="T9" fmla="*/ 2147483646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0" y="1"/>
                  </a:moveTo>
                  <a:cubicBezTo>
                    <a:pt x="1" y="1"/>
                    <a:pt x="1" y="1"/>
                    <a:pt x="2" y="1"/>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2" name="MH_Other_103"/>
            <p:cNvSpPr/>
            <p:nvPr/>
          </p:nvSpPr>
          <p:spPr bwMode="auto">
            <a:xfrm>
              <a:off x="4202454" y="3405434"/>
              <a:ext cx="181229" cy="80023"/>
            </a:xfrm>
            <a:custGeom>
              <a:avLst/>
              <a:gdLst>
                <a:gd name="T0" fmla="*/ 0 w 224"/>
                <a:gd name="T1" fmla="*/ 596762707 h 100"/>
                <a:gd name="T2" fmla="*/ 598162017 w 224"/>
                <a:gd name="T3" fmla="*/ 1789579687 h 100"/>
                <a:gd name="T4" fmla="*/ 2147483646 w 224"/>
                <a:gd name="T5" fmla="*/ 2147483646 h 100"/>
                <a:gd name="T6" fmla="*/ 2147483646 w 224"/>
                <a:gd name="T7" fmla="*/ 2147483646 h 100"/>
                <a:gd name="T8" fmla="*/ 2147483646 w 224"/>
                <a:gd name="T9" fmla="*/ 2147483646 h 100"/>
                <a:gd name="T10" fmla="*/ 2147483646 w 224"/>
                <a:gd name="T11" fmla="*/ 2147483646 h 100"/>
                <a:gd name="T12" fmla="*/ 2147483646 w 224"/>
                <a:gd name="T13" fmla="*/ 2147483646 h 100"/>
                <a:gd name="T14" fmla="*/ 2147483646 w 224"/>
                <a:gd name="T15" fmla="*/ 2147483646 h 100"/>
                <a:gd name="T16" fmla="*/ 2147483646 w 224"/>
                <a:gd name="T17" fmla="*/ 2147483646 h 100"/>
                <a:gd name="T18" fmla="*/ 2147483646 w 224"/>
                <a:gd name="T19" fmla="*/ 2147483646 h 100"/>
                <a:gd name="T20" fmla="*/ 2147483646 w 224"/>
                <a:gd name="T21" fmla="*/ 2147483646 h 100"/>
                <a:gd name="T22" fmla="*/ 2147483646 w 224"/>
                <a:gd name="T23" fmla="*/ 2147483646 h 100"/>
                <a:gd name="T24" fmla="*/ 2147483646 w 224"/>
                <a:gd name="T25" fmla="*/ 2147483646 h 100"/>
                <a:gd name="T26" fmla="*/ 2147483646 w 224"/>
                <a:gd name="T27" fmla="*/ 2147483646 h 100"/>
                <a:gd name="T28" fmla="*/ 2147483646 w 224"/>
                <a:gd name="T29" fmla="*/ 1192816980 h 100"/>
                <a:gd name="T30" fmla="*/ 0 w 224"/>
                <a:gd name="T31" fmla="*/ 596762707 h 1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4" h="100">
                  <a:moveTo>
                    <a:pt x="0" y="1"/>
                  </a:moveTo>
                  <a:cubicBezTo>
                    <a:pt x="1" y="3"/>
                    <a:pt x="1" y="3"/>
                    <a:pt x="1" y="3"/>
                  </a:cubicBezTo>
                  <a:cubicBezTo>
                    <a:pt x="28" y="0"/>
                    <a:pt x="49" y="7"/>
                    <a:pt x="72" y="26"/>
                  </a:cubicBezTo>
                  <a:cubicBezTo>
                    <a:pt x="96" y="45"/>
                    <a:pt x="106" y="53"/>
                    <a:pt x="106" y="53"/>
                  </a:cubicBezTo>
                  <a:cubicBezTo>
                    <a:pt x="107" y="53"/>
                    <a:pt x="117" y="62"/>
                    <a:pt x="143" y="80"/>
                  </a:cubicBezTo>
                  <a:cubicBezTo>
                    <a:pt x="169" y="96"/>
                    <a:pt x="196" y="100"/>
                    <a:pt x="224" y="90"/>
                  </a:cubicBezTo>
                  <a:cubicBezTo>
                    <a:pt x="223" y="89"/>
                    <a:pt x="223" y="89"/>
                    <a:pt x="223" y="89"/>
                  </a:cubicBezTo>
                  <a:cubicBezTo>
                    <a:pt x="223" y="89"/>
                    <a:pt x="223" y="89"/>
                    <a:pt x="222" y="89"/>
                  </a:cubicBezTo>
                  <a:cubicBezTo>
                    <a:pt x="195" y="98"/>
                    <a:pt x="169" y="95"/>
                    <a:pt x="144" y="79"/>
                  </a:cubicBezTo>
                  <a:cubicBezTo>
                    <a:pt x="117" y="61"/>
                    <a:pt x="107" y="53"/>
                    <a:pt x="107" y="52"/>
                  </a:cubicBezTo>
                  <a:cubicBezTo>
                    <a:pt x="107" y="52"/>
                    <a:pt x="96" y="44"/>
                    <a:pt x="73" y="25"/>
                  </a:cubicBezTo>
                  <a:cubicBezTo>
                    <a:pt x="66" y="19"/>
                    <a:pt x="58" y="14"/>
                    <a:pt x="51" y="10"/>
                  </a:cubicBezTo>
                  <a:cubicBezTo>
                    <a:pt x="50" y="11"/>
                    <a:pt x="50" y="11"/>
                    <a:pt x="50" y="11"/>
                  </a:cubicBezTo>
                  <a:cubicBezTo>
                    <a:pt x="50" y="10"/>
                    <a:pt x="50" y="10"/>
                    <a:pt x="50" y="10"/>
                  </a:cubicBezTo>
                  <a:cubicBezTo>
                    <a:pt x="42" y="6"/>
                    <a:pt x="34" y="3"/>
                    <a:pt x="26" y="2"/>
                  </a:cubicBezTo>
                  <a:cubicBezTo>
                    <a:pt x="18" y="1"/>
                    <a:pt x="9"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3" name="MH_Other_104"/>
            <p:cNvSpPr/>
            <p:nvPr/>
          </p:nvSpPr>
          <p:spPr bwMode="auto">
            <a:xfrm>
              <a:off x="4382160" y="3476397"/>
              <a:ext cx="1523" cy="0"/>
            </a:xfrm>
            <a:custGeom>
              <a:avLst/>
              <a:gdLst>
                <a:gd name="T0" fmla="*/ 0 w 1"/>
                <a:gd name="T1" fmla="*/ 1790702559 w 1"/>
                <a:gd name="T2" fmla="*/ 1790702559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4" name="MH_Other_105"/>
            <p:cNvSpPr/>
            <p:nvPr/>
          </p:nvSpPr>
          <p:spPr bwMode="auto">
            <a:xfrm>
              <a:off x="4243572" y="3412983"/>
              <a:ext cx="0" cy="1510"/>
            </a:xfrm>
            <a:custGeom>
              <a:avLst/>
              <a:gdLst>
                <a:gd name="T0" fmla="*/ 711 w 1"/>
                <a:gd name="T1" fmla="*/ 0 h 1"/>
                <a:gd name="T2" fmla="*/ 0 w 1"/>
                <a:gd name="T3" fmla="*/ 0 h 1"/>
                <a:gd name="T4" fmla="*/ 0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1" y="0"/>
                    <a:pt x="0" y="0"/>
                  </a:cubicBezTo>
                  <a:cubicBezTo>
                    <a:pt x="0" y="1"/>
                    <a:pt x="0" y="1"/>
                    <a:pt x="0"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5" name="MH_Other_106"/>
            <p:cNvSpPr/>
            <p:nvPr/>
          </p:nvSpPr>
          <p:spPr bwMode="auto">
            <a:xfrm>
              <a:off x="3900912" y="3286154"/>
              <a:ext cx="251284" cy="169105"/>
            </a:xfrm>
            <a:custGeom>
              <a:avLst/>
              <a:gdLst>
                <a:gd name="T0" fmla="*/ 2147483646 w 311"/>
                <a:gd name="T1" fmla="*/ 2147483646 h 210"/>
                <a:gd name="T2" fmla="*/ 2147483646 w 311"/>
                <a:gd name="T3" fmla="*/ 2147483646 h 210"/>
                <a:gd name="T4" fmla="*/ 2147483646 w 311"/>
                <a:gd name="T5" fmla="*/ 2147483646 h 210"/>
                <a:gd name="T6" fmla="*/ 2147483646 w 311"/>
                <a:gd name="T7" fmla="*/ 2147483646 h 210"/>
                <a:gd name="T8" fmla="*/ 2147483646 w 311"/>
                <a:gd name="T9" fmla="*/ 2147483646 h 210"/>
                <a:gd name="T10" fmla="*/ 2147483646 w 311"/>
                <a:gd name="T11" fmla="*/ 2147483646 h 210"/>
                <a:gd name="T12" fmla="*/ 2147483646 w 311"/>
                <a:gd name="T13" fmla="*/ 2147483646 h 210"/>
                <a:gd name="T14" fmla="*/ 2147483646 w 311"/>
                <a:gd name="T15" fmla="*/ 2147483646 h 210"/>
                <a:gd name="T16" fmla="*/ 2147483646 w 311"/>
                <a:gd name="T17" fmla="*/ 2147483646 h 210"/>
                <a:gd name="T18" fmla="*/ 2147483646 w 311"/>
                <a:gd name="T19" fmla="*/ 2147483646 h 210"/>
                <a:gd name="T20" fmla="*/ 2147483646 w 311"/>
                <a:gd name="T21" fmla="*/ 2147483646 h 210"/>
                <a:gd name="T22" fmla="*/ 2147483646 w 311"/>
                <a:gd name="T23" fmla="*/ 2147483646 h 210"/>
                <a:gd name="T24" fmla="*/ 2147483646 w 311"/>
                <a:gd name="T25" fmla="*/ 2147483646 h 210"/>
                <a:gd name="T26" fmla="*/ 2147483646 w 311"/>
                <a:gd name="T27" fmla="*/ 2147483646 h 210"/>
                <a:gd name="T28" fmla="*/ 2147483646 w 311"/>
                <a:gd name="T29" fmla="*/ 2147483646 h 210"/>
                <a:gd name="T30" fmla="*/ 2147483646 w 311"/>
                <a:gd name="T31" fmla="*/ 2147483646 h 210"/>
                <a:gd name="T32" fmla="*/ 2147483646 w 311"/>
                <a:gd name="T33" fmla="*/ 2147483646 h 210"/>
                <a:gd name="T34" fmla="*/ 2147483646 w 311"/>
                <a:gd name="T35" fmla="*/ 2147483646 h 210"/>
                <a:gd name="T36" fmla="*/ 2147483646 w 311"/>
                <a:gd name="T37" fmla="*/ 2147483646 h 210"/>
                <a:gd name="T38" fmla="*/ 2147483646 w 311"/>
                <a:gd name="T39" fmla="*/ 2147483646 h 210"/>
                <a:gd name="T40" fmla="*/ 2147483646 w 311"/>
                <a:gd name="T41" fmla="*/ 2147483646 h 210"/>
                <a:gd name="T42" fmla="*/ 2147483646 w 311"/>
                <a:gd name="T43" fmla="*/ 2147483646 h 210"/>
                <a:gd name="T44" fmla="*/ 2147483646 w 311"/>
                <a:gd name="T45" fmla="*/ 2147483646 h 210"/>
                <a:gd name="T46" fmla="*/ 2147483646 w 311"/>
                <a:gd name="T47" fmla="*/ 2147483646 h 210"/>
                <a:gd name="T48" fmla="*/ 2147483646 w 311"/>
                <a:gd name="T49" fmla="*/ 2147483646 h 210"/>
                <a:gd name="T50" fmla="*/ 2147483646 w 311"/>
                <a:gd name="T51" fmla="*/ 2147483646 h 210"/>
                <a:gd name="T52" fmla="*/ 2147483646 w 311"/>
                <a:gd name="T53" fmla="*/ 2147483646 h 210"/>
                <a:gd name="T54" fmla="*/ 2147483646 w 311"/>
                <a:gd name="T55" fmla="*/ 2147483646 h 210"/>
                <a:gd name="T56" fmla="*/ 2147483646 w 311"/>
                <a:gd name="T57" fmla="*/ 2147483646 h 210"/>
                <a:gd name="T58" fmla="*/ 2147483646 w 311"/>
                <a:gd name="T59" fmla="*/ 2147483646 h 210"/>
                <a:gd name="T60" fmla="*/ 2147483646 w 311"/>
                <a:gd name="T61" fmla="*/ 2147483646 h 210"/>
                <a:gd name="T62" fmla="*/ 2147483646 w 311"/>
                <a:gd name="T63" fmla="*/ 0 h 210"/>
                <a:gd name="T64" fmla="*/ 2147483646 w 311"/>
                <a:gd name="T65" fmla="*/ 602866460 h 210"/>
                <a:gd name="T66" fmla="*/ 2147483646 w 311"/>
                <a:gd name="T67" fmla="*/ 2147483646 h 210"/>
                <a:gd name="T68" fmla="*/ 2147483646 w 311"/>
                <a:gd name="T69" fmla="*/ 2147483646 h 210"/>
                <a:gd name="T70" fmla="*/ 2147483646 w 311"/>
                <a:gd name="T71" fmla="*/ 2147483646 h 210"/>
                <a:gd name="T72" fmla="*/ 2147483646 w 311"/>
                <a:gd name="T73" fmla="*/ 2147483646 h 210"/>
                <a:gd name="T74" fmla="*/ 0 w 311"/>
                <a:gd name="T75" fmla="*/ 2147483646 h 210"/>
                <a:gd name="T76" fmla="*/ 0 w 311"/>
                <a:gd name="T77" fmla="*/ 2147483646 h 210"/>
                <a:gd name="T78" fmla="*/ 0 w 311"/>
                <a:gd name="T79" fmla="*/ 2147483646 h 210"/>
                <a:gd name="T80" fmla="*/ 2147483646 w 311"/>
                <a:gd name="T81" fmla="*/ 2147483646 h 2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10">
                  <a:moveTo>
                    <a:pt x="36" y="89"/>
                  </a:moveTo>
                  <a:cubicBezTo>
                    <a:pt x="47" y="103"/>
                    <a:pt x="62" y="112"/>
                    <a:pt x="80" y="117"/>
                  </a:cubicBezTo>
                  <a:cubicBezTo>
                    <a:pt x="80" y="117"/>
                    <a:pt x="80" y="117"/>
                    <a:pt x="80" y="117"/>
                  </a:cubicBezTo>
                  <a:cubicBezTo>
                    <a:pt x="93" y="130"/>
                    <a:pt x="110" y="140"/>
                    <a:pt x="129" y="144"/>
                  </a:cubicBezTo>
                  <a:cubicBezTo>
                    <a:pt x="142" y="157"/>
                    <a:pt x="158" y="164"/>
                    <a:pt x="177" y="167"/>
                  </a:cubicBezTo>
                  <a:cubicBezTo>
                    <a:pt x="191" y="179"/>
                    <a:pt x="208" y="185"/>
                    <a:pt x="227" y="187"/>
                  </a:cubicBezTo>
                  <a:cubicBezTo>
                    <a:pt x="241" y="198"/>
                    <a:pt x="258" y="204"/>
                    <a:pt x="278" y="204"/>
                  </a:cubicBezTo>
                  <a:cubicBezTo>
                    <a:pt x="278" y="203"/>
                    <a:pt x="278" y="203"/>
                    <a:pt x="278" y="203"/>
                  </a:cubicBezTo>
                  <a:cubicBezTo>
                    <a:pt x="281" y="206"/>
                    <a:pt x="285" y="208"/>
                    <a:pt x="288" y="210"/>
                  </a:cubicBezTo>
                  <a:cubicBezTo>
                    <a:pt x="288" y="209"/>
                    <a:pt x="288" y="209"/>
                    <a:pt x="288" y="209"/>
                  </a:cubicBezTo>
                  <a:cubicBezTo>
                    <a:pt x="289" y="208"/>
                    <a:pt x="289" y="208"/>
                    <a:pt x="289" y="208"/>
                  </a:cubicBezTo>
                  <a:cubicBezTo>
                    <a:pt x="295" y="186"/>
                    <a:pt x="295" y="186"/>
                    <a:pt x="295" y="186"/>
                  </a:cubicBezTo>
                  <a:cubicBezTo>
                    <a:pt x="295" y="185"/>
                    <a:pt x="295" y="185"/>
                    <a:pt x="295" y="185"/>
                  </a:cubicBezTo>
                  <a:cubicBezTo>
                    <a:pt x="305" y="152"/>
                    <a:pt x="305" y="152"/>
                    <a:pt x="305" y="152"/>
                  </a:cubicBezTo>
                  <a:cubicBezTo>
                    <a:pt x="305" y="151"/>
                    <a:pt x="305" y="151"/>
                    <a:pt x="305" y="151"/>
                  </a:cubicBezTo>
                  <a:cubicBezTo>
                    <a:pt x="310" y="132"/>
                    <a:pt x="310" y="132"/>
                    <a:pt x="310" y="132"/>
                  </a:cubicBezTo>
                  <a:cubicBezTo>
                    <a:pt x="310" y="132"/>
                    <a:pt x="310" y="132"/>
                    <a:pt x="310" y="132"/>
                  </a:cubicBezTo>
                  <a:cubicBezTo>
                    <a:pt x="311" y="131"/>
                    <a:pt x="311" y="131"/>
                    <a:pt x="311" y="131"/>
                  </a:cubicBezTo>
                  <a:cubicBezTo>
                    <a:pt x="311" y="130"/>
                    <a:pt x="311" y="130"/>
                    <a:pt x="311" y="130"/>
                  </a:cubicBezTo>
                  <a:cubicBezTo>
                    <a:pt x="309" y="130"/>
                    <a:pt x="307" y="129"/>
                    <a:pt x="305" y="128"/>
                  </a:cubicBezTo>
                  <a:cubicBezTo>
                    <a:pt x="297" y="126"/>
                    <a:pt x="288" y="125"/>
                    <a:pt x="279" y="125"/>
                  </a:cubicBezTo>
                  <a:cubicBezTo>
                    <a:pt x="273" y="120"/>
                    <a:pt x="265" y="116"/>
                    <a:pt x="258" y="113"/>
                  </a:cubicBezTo>
                  <a:cubicBezTo>
                    <a:pt x="250" y="110"/>
                    <a:pt x="241" y="109"/>
                    <a:pt x="233" y="108"/>
                  </a:cubicBezTo>
                  <a:cubicBezTo>
                    <a:pt x="226" y="102"/>
                    <a:pt x="219" y="98"/>
                    <a:pt x="212" y="95"/>
                  </a:cubicBezTo>
                  <a:cubicBezTo>
                    <a:pt x="204" y="91"/>
                    <a:pt x="196" y="89"/>
                    <a:pt x="188" y="88"/>
                  </a:cubicBezTo>
                  <a:cubicBezTo>
                    <a:pt x="182" y="82"/>
                    <a:pt x="175" y="78"/>
                    <a:pt x="168" y="74"/>
                  </a:cubicBezTo>
                  <a:cubicBezTo>
                    <a:pt x="161" y="71"/>
                    <a:pt x="152" y="68"/>
                    <a:pt x="144" y="66"/>
                  </a:cubicBezTo>
                  <a:cubicBezTo>
                    <a:pt x="138" y="60"/>
                    <a:pt x="132" y="55"/>
                    <a:pt x="125" y="50"/>
                  </a:cubicBezTo>
                  <a:cubicBezTo>
                    <a:pt x="118" y="46"/>
                    <a:pt x="110" y="43"/>
                    <a:pt x="101" y="41"/>
                  </a:cubicBezTo>
                  <a:cubicBezTo>
                    <a:pt x="96" y="34"/>
                    <a:pt x="90" y="28"/>
                    <a:pt x="83" y="24"/>
                  </a:cubicBezTo>
                  <a:cubicBezTo>
                    <a:pt x="76" y="19"/>
                    <a:pt x="69" y="16"/>
                    <a:pt x="61" y="13"/>
                  </a:cubicBezTo>
                  <a:cubicBezTo>
                    <a:pt x="57" y="8"/>
                    <a:pt x="53" y="4"/>
                    <a:pt x="49" y="0"/>
                  </a:cubicBezTo>
                  <a:cubicBezTo>
                    <a:pt x="48" y="1"/>
                    <a:pt x="48" y="1"/>
                    <a:pt x="48" y="1"/>
                  </a:cubicBezTo>
                  <a:cubicBezTo>
                    <a:pt x="37" y="17"/>
                    <a:pt x="37" y="17"/>
                    <a:pt x="37" y="17"/>
                  </a:cubicBezTo>
                  <a:cubicBezTo>
                    <a:pt x="36" y="18"/>
                    <a:pt x="36" y="18"/>
                    <a:pt x="36" y="18"/>
                  </a:cubicBezTo>
                  <a:cubicBezTo>
                    <a:pt x="15" y="45"/>
                    <a:pt x="15" y="45"/>
                    <a:pt x="15" y="45"/>
                  </a:cubicBezTo>
                  <a:cubicBezTo>
                    <a:pt x="14" y="46"/>
                    <a:pt x="14" y="46"/>
                    <a:pt x="14" y="46"/>
                  </a:cubicBezTo>
                  <a:cubicBezTo>
                    <a:pt x="0" y="65"/>
                    <a:pt x="0" y="65"/>
                    <a:pt x="0" y="65"/>
                  </a:cubicBezTo>
                  <a:cubicBezTo>
                    <a:pt x="0" y="65"/>
                    <a:pt x="0" y="65"/>
                    <a:pt x="0" y="65"/>
                  </a:cubicBezTo>
                  <a:cubicBezTo>
                    <a:pt x="0" y="66"/>
                    <a:pt x="0" y="66"/>
                    <a:pt x="0" y="66"/>
                  </a:cubicBezTo>
                  <a:cubicBezTo>
                    <a:pt x="9" y="76"/>
                    <a:pt x="21" y="84"/>
                    <a:pt x="36" y="89"/>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6" name="MH_Other_107"/>
            <p:cNvSpPr/>
            <p:nvPr/>
          </p:nvSpPr>
          <p:spPr bwMode="auto">
            <a:xfrm>
              <a:off x="3951168" y="3296724"/>
              <a:ext cx="132496" cy="138909"/>
            </a:xfrm>
            <a:custGeom>
              <a:avLst/>
              <a:gdLst>
                <a:gd name="T0" fmla="*/ 2147483646 w 166"/>
                <a:gd name="T1" fmla="*/ 2147483646 h 174"/>
                <a:gd name="T2" fmla="*/ 2147483646 w 166"/>
                <a:gd name="T3" fmla="*/ 2147483646 h 174"/>
                <a:gd name="T4" fmla="*/ 2147483646 w 166"/>
                <a:gd name="T5" fmla="*/ 2147483646 h 174"/>
                <a:gd name="T6" fmla="*/ 2147483646 w 166"/>
                <a:gd name="T7" fmla="*/ 2147483646 h 174"/>
                <a:gd name="T8" fmla="*/ 0 w 166"/>
                <a:gd name="T9" fmla="*/ 0 h 174"/>
                <a:gd name="T10" fmla="*/ 581476530 w 166"/>
                <a:gd name="T11" fmla="*/ 1183624453 h 174"/>
                <a:gd name="T12" fmla="*/ 2147483646 w 166"/>
                <a:gd name="T13" fmla="*/ 2147483646 h 174"/>
                <a:gd name="T14" fmla="*/ 2147483646 w 166"/>
                <a:gd name="T15" fmla="*/ 2147483646 h 174"/>
                <a:gd name="T16" fmla="*/ 2147483646 w 166"/>
                <a:gd name="T17" fmla="*/ 2147483646 h 174"/>
                <a:gd name="T18" fmla="*/ 2147483646 w 166"/>
                <a:gd name="T19" fmla="*/ 2147483646 h 174"/>
                <a:gd name="T20" fmla="*/ 2147483646 w 166"/>
                <a:gd name="T21" fmla="*/ 2147483646 h 174"/>
                <a:gd name="T22" fmla="*/ 2147483646 w 166"/>
                <a:gd name="T23" fmla="*/ 2147483646 h 174"/>
                <a:gd name="T24" fmla="*/ 2147483646 w 166"/>
                <a:gd name="T25" fmla="*/ 2147483646 h 174"/>
                <a:gd name="T26" fmla="*/ 2147483646 w 166"/>
                <a:gd name="T27" fmla="*/ 2147483646 h 174"/>
                <a:gd name="T28" fmla="*/ 2147483646 w 166"/>
                <a:gd name="T29" fmla="*/ 2147483646 h 174"/>
                <a:gd name="T30" fmla="*/ 2147483646 w 166"/>
                <a:gd name="T31" fmla="*/ 2147483646 h 1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6" h="174">
                  <a:moveTo>
                    <a:pt x="97" y="130"/>
                  </a:moveTo>
                  <a:cubicBezTo>
                    <a:pt x="80" y="103"/>
                    <a:pt x="75" y="91"/>
                    <a:pt x="75" y="91"/>
                  </a:cubicBezTo>
                  <a:cubicBezTo>
                    <a:pt x="75" y="91"/>
                    <a:pt x="68" y="79"/>
                    <a:pt x="55" y="51"/>
                  </a:cubicBezTo>
                  <a:cubicBezTo>
                    <a:pt x="47" y="33"/>
                    <a:pt x="36" y="20"/>
                    <a:pt x="22" y="11"/>
                  </a:cubicBezTo>
                  <a:cubicBezTo>
                    <a:pt x="15" y="6"/>
                    <a:pt x="8" y="3"/>
                    <a:pt x="0" y="0"/>
                  </a:cubicBezTo>
                  <a:cubicBezTo>
                    <a:pt x="1" y="2"/>
                    <a:pt x="1" y="2"/>
                    <a:pt x="1" y="2"/>
                  </a:cubicBezTo>
                  <a:cubicBezTo>
                    <a:pt x="26" y="11"/>
                    <a:pt x="42" y="26"/>
                    <a:pt x="54" y="52"/>
                  </a:cubicBezTo>
                  <a:cubicBezTo>
                    <a:pt x="67" y="80"/>
                    <a:pt x="74" y="91"/>
                    <a:pt x="74" y="92"/>
                  </a:cubicBezTo>
                  <a:cubicBezTo>
                    <a:pt x="74" y="92"/>
                    <a:pt x="79" y="104"/>
                    <a:pt x="96" y="131"/>
                  </a:cubicBezTo>
                  <a:cubicBezTo>
                    <a:pt x="101" y="139"/>
                    <a:pt x="107" y="147"/>
                    <a:pt x="114" y="153"/>
                  </a:cubicBezTo>
                  <a:cubicBezTo>
                    <a:pt x="116" y="153"/>
                    <a:pt x="116" y="153"/>
                    <a:pt x="116" y="153"/>
                  </a:cubicBezTo>
                  <a:cubicBezTo>
                    <a:pt x="116" y="154"/>
                    <a:pt x="116" y="154"/>
                    <a:pt x="116" y="154"/>
                  </a:cubicBezTo>
                  <a:cubicBezTo>
                    <a:pt x="116" y="154"/>
                    <a:pt x="116" y="154"/>
                    <a:pt x="116" y="154"/>
                  </a:cubicBezTo>
                  <a:cubicBezTo>
                    <a:pt x="130" y="166"/>
                    <a:pt x="147" y="172"/>
                    <a:pt x="166" y="174"/>
                  </a:cubicBezTo>
                  <a:cubicBezTo>
                    <a:pt x="165" y="173"/>
                    <a:pt x="165" y="173"/>
                    <a:pt x="165" y="173"/>
                  </a:cubicBezTo>
                  <a:cubicBezTo>
                    <a:pt x="136" y="170"/>
                    <a:pt x="113" y="156"/>
                    <a:pt x="97" y="1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7" name="MH_Other_108"/>
            <p:cNvSpPr/>
            <p:nvPr/>
          </p:nvSpPr>
          <p:spPr bwMode="auto">
            <a:xfrm>
              <a:off x="3940507" y="3286154"/>
              <a:ext cx="103559" cy="134379"/>
            </a:xfrm>
            <a:custGeom>
              <a:avLst/>
              <a:gdLst>
                <a:gd name="T0" fmla="*/ 588927501 w 129"/>
                <a:gd name="T1" fmla="*/ 0 h 167"/>
                <a:gd name="T2" fmla="*/ 0 w 129"/>
                <a:gd name="T3" fmla="*/ 601968099 h 167"/>
                <a:gd name="T4" fmla="*/ 2147483646 w 129"/>
                <a:gd name="T5" fmla="*/ 2147483646 h 167"/>
                <a:gd name="T6" fmla="*/ 2147483646 w 129"/>
                <a:gd name="T7" fmla="*/ 2147483646 h 167"/>
                <a:gd name="T8" fmla="*/ 2147483646 w 129"/>
                <a:gd name="T9" fmla="*/ 2147483646 h 167"/>
                <a:gd name="T10" fmla="*/ 2147483646 w 129"/>
                <a:gd name="T11" fmla="*/ 2147483646 h 167"/>
                <a:gd name="T12" fmla="*/ 2147483646 w 129"/>
                <a:gd name="T13" fmla="*/ 2147483646 h 167"/>
                <a:gd name="T14" fmla="*/ 2147483646 w 129"/>
                <a:gd name="T15" fmla="*/ 2147483646 h 167"/>
                <a:gd name="T16" fmla="*/ 2147483646 w 129"/>
                <a:gd name="T17" fmla="*/ 2147483646 h 167"/>
                <a:gd name="T18" fmla="*/ 2147483646 w 129"/>
                <a:gd name="T19" fmla="*/ 2147483646 h 167"/>
                <a:gd name="T20" fmla="*/ 2147483646 w 129"/>
                <a:gd name="T21" fmla="*/ 2147483646 h 167"/>
                <a:gd name="T22" fmla="*/ 2147483646 w 129"/>
                <a:gd name="T23" fmla="*/ 2147483646 h 167"/>
                <a:gd name="T24" fmla="*/ 2147483646 w 129"/>
                <a:gd name="T25" fmla="*/ 2147483646 h 167"/>
                <a:gd name="T26" fmla="*/ 2147483646 w 129"/>
                <a:gd name="T27" fmla="*/ 2147483646 h 167"/>
                <a:gd name="T28" fmla="*/ 2147483646 w 129"/>
                <a:gd name="T29" fmla="*/ 2147483646 h 167"/>
                <a:gd name="T30" fmla="*/ 2147483646 w 129"/>
                <a:gd name="T31" fmla="*/ 2147483646 h 167"/>
                <a:gd name="T32" fmla="*/ 2147483646 w 129"/>
                <a:gd name="T33" fmla="*/ 2147483646 h 167"/>
                <a:gd name="T34" fmla="*/ 588927501 w 129"/>
                <a:gd name="T35" fmla="*/ 0 h 1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 h="167">
                  <a:moveTo>
                    <a:pt x="1" y="0"/>
                  </a:moveTo>
                  <a:cubicBezTo>
                    <a:pt x="0" y="1"/>
                    <a:pt x="0" y="1"/>
                    <a:pt x="0" y="1"/>
                  </a:cubicBezTo>
                  <a:cubicBezTo>
                    <a:pt x="11" y="10"/>
                    <a:pt x="19" y="23"/>
                    <a:pt x="26" y="39"/>
                  </a:cubicBezTo>
                  <a:cubicBezTo>
                    <a:pt x="37" y="67"/>
                    <a:pt x="43" y="79"/>
                    <a:pt x="43" y="80"/>
                  </a:cubicBezTo>
                  <a:cubicBezTo>
                    <a:pt x="43" y="80"/>
                    <a:pt x="48" y="92"/>
                    <a:pt x="63" y="120"/>
                  </a:cubicBezTo>
                  <a:cubicBezTo>
                    <a:pt x="68" y="129"/>
                    <a:pt x="73" y="136"/>
                    <a:pt x="79" y="142"/>
                  </a:cubicBezTo>
                  <a:cubicBezTo>
                    <a:pt x="79" y="142"/>
                    <a:pt x="80" y="142"/>
                    <a:pt x="80" y="142"/>
                  </a:cubicBezTo>
                  <a:cubicBezTo>
                    <a:pt x="80" y="143"/>
                    <a:pt x="80" y="143"/>
                    <a:pt x="80" y="143"/>
                  </a:cubicBezTo>
                  <a:cubicBezTo>
                    <a:pt x="93" y="156"/>
                    <a:pt x="110" y="164"/>
                    <a:pt x="129" y="167"/>
                  </a:cubicBezTo>
                  <a:cubicBezTo>
                    <a:pt x="127" y="166"/>
                    <a:pt x="127" y="166"/>
                    <a:pt x="127" y="166"/>
                  </a:cubicBezTo>
                  <a:cubicBezTo>
                    <a:pt x="99" y="161"/>
                    <a:pt x="79" y="146"/>
                    <a:pt x="64" y="120"/>
                  </a:cubicBezTo>
                  <a:cubicBezTo>
                    <a:pt x="49" y="92"/>
                    <a:pt x="44" y="79"/>
                    <a:pt x="44" y="79"/>
                  </a:cubicBezTo>
                  <a:cubicBezTo>
                    <a:pt x="44" y="79"/>
                    <a:pt x="39" y="67"/>
                    <a:pt x="27" y="38"/>
                  </a:cubicBezTo>
                  <a:cubicBezTo>
                    <a:pt x="23" y="29"/>
                    <a:pt x="19" y="22"/>
                    <a:pt x="14" y="15"/>
                  </a:cubicBezTo>
                  <a:cubicBezTo>
                    <a:pt x="13" y="14"/>
                    <a:pt x="13" y="14"/>
                    <a:pt x="13" y="14"/>
                  </a:cubicBezTo>
                  <a:cubicBezTo>
                    <a:pt x="13" y="13"/>
                    <a:pt x="13" y="13"/>
                    <a:pt x="13" y="13"/>
                  </a:cubicBezTo>
                  <a:cubicBezTo>
                    <a:pt x="13" y="13"/>
                    <a:pt x="13" y="13"/>
                    <a:pt x="13" y="13"/>
                  </a:cubicBezTo>
                  <a:cubicBezTo>
                    <a:pt x="9" y="8"/>
                    <a:pt x="5" y="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8" name="MH_Other_109"/>
            <p:cNvSpPr/>
            <p:nvPr/>
          </p:nvSpPr>
          <p:spPr bwMode="auto">
            <a:xfrm>
              <a:off x="3951168" y="3296725"/>
              <a:ext cx="0" cy="1509"/>
            </a:xfrm>
            <a:custGeom>
              <a:avLst/>
              <a:gdLst>
                <a:gd name="T0" fmla="*/ 0 w 2"/>
                <a:gd name="T1" fmla="*/ 111918811 h 4"/>
                <a:gd name="T2" fmla="*/ 178 w 2"/>
                <a:gd name="T3" fmla="*/ 223838018 h 4"/>
                <a:gd name="T4" fmla="*/ 0 w 2"/>
                <a:gd name="T5" fmla="*/ 0 h 4"/>
                <a:gd name="T6" fmla="*/ 0 w 2"/>
                <a:gd name="T7" fmla="*/ 0 h 4"/>
                <a:gd name="T8" fmla="*/ 0 w 2"/>
                <a:gd name="T9" fmla="*/ 111918811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19" name="MH_Other_110"/>
            <p:cNvSpPr/>
            <p:nvPr/>
          </p:nvSpPr>
          <p:spPr bwMode="auto">
            <a:xfrm>
              <a:off x="4042544" y="3419022"/>
              <a:ext cx="1523" cy="1510"/>
            </a:xfrm>
            <a:custGeom>
              <a:avLst/>
              <a:gdLst>
                <a:gd name="T0" fmla="*/ 179346497 w 5"/>
                <a:gd name="T1" fmla="*/ 0 h 2"/>
                <a:gd name="T2" fmla="*/ 0 w 5"/>
                <a:gd name="T3" fmla="*/ 0 h 2"/>
                <a:gd name="T4" fmla="*/ 179346497 w 5"/>
                <a:gd name="T5" fmla="*/ 448239996 h 2"/>
                <a:gd name="T6" fmla="*/ 179346497 w 5"/>
                <a:gd name="T7" fmla="*/ 448239996 h 2"/>
                <a:gd name="T8" fmla="*/ 179346497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0"/>
                  </a:moveTo>
                  <a:lnTo>
                    <a:pt x="0" y="0"/>
                  </a:lnTo>
                  <a:lnTo>
                    <a:pt x="5" y="2"/>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0" name="MH_Other_111"/>
            <p:cNvSpPr/>
            <p:nvPr/>
          </p:nvSpPr>
          <p:spPr bwMode="auto">
            <a:xfrm>
              <a:off x="3929847" y="3299743"/>
              <a:ext cx="76147" cy="102672"/>
            </a:xfrm>
            <a:custGeom>
              <a:avLst/>
              <a:gdLst>
                <a:gd name="T0" fmla="*/ 2147483646 w 93"/>
                <a:gd name="T1" fmla="*/ 2147483646 h 127"/>
                <a:gd name="T2" fmla="*/ 2147483646 w 93"/>
                <a:gd name="T3" fmla="*/ 2147483646 h 127"/>
                <a:gd name="T4" fmla="*/ 615542883 w 93"/>
                <a:gd name="T5" fmla="*/ 0 h 127"/>
                <a:gd name="T6" fmla="*/ 0 w 93"/>
                <a:gd name="T7" fmla="*/ 609067500 h 127"/>
                <a:gd name="T8" fmla="*/ 2147483646 w 93"/>
                <a:gd name="T9" fmla="*/ 2147483646 h 127"/>
                <a:gd name="T10" fmla="*/ 2147483646 w 93"/>
                <a:gd name="T11" fmla="*/ 2147483646 h 127"/>
                <a:gd name="T12" fmla="*/ 2147483646 w 93"/>
                <a:gd name="T13" fmla="*/ 2147483646 h 127"/>
                <a:gd name="T14" fmla="*/ 2147483646 w 93"/>
                <a:gd name="T15" fmla="*/ 2147483646 h 127"/>
                <a:gd name="T16" fmla="*/ 2147483646 w 93"/>
                <a:gd name="T17" fmla="*/ 2147483646 h 127"/>
                <a:gd name="T18" fmla="*/ 2147483646 w 93"/>
                <a:gd name="T19" fmla="*/ 2147483646 h 127"/>
                <a:gd name="T20" fmla="*/ 2147483646 w 93"/>
                <a:gd name="T21" fmla="*/ 2147483646 h 127"/>
                <a:gd name="T22" fmla="*/ 2147483646 w 93"/>
                <a:gd name="T23" fmla="*/ 2147483646 h 127"/>
                <a:gd name="T24" fmla="*/ 2147483646 w 93"/>
                <a:gd name="T25" fmla="*/ 2147483646 h 1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3" h="127">
                  <a:moveTo>
                    <a:pt x="30" y="75"/>
                  </a:moveTo>
                  <a:cubicBezTo>
                    <a:pt x="17" y="46"/>
                    <a:pt x="13" y="34"/>
                    <a:pt x="13" y="33"/>
                  </a:cubicBezTo>
                  <a:cubicBezTo>
                    <a:pt x="1" y="0"/>
                    <a:pt x="1" y="0"/>
                    <a:pt x="1" y="0"/>
                  </a:cubicBezTo>
                  <a:cubicBezTo>
                    <a:pt x="0" y="1"/>
                    <a:pt x="0" y="1"/>
                    <a:pt x="0" y="1"/>
                  </a:cubicBezTo>
                  <a:cubicBezTo>
                    <a:pt x="11" y="34"/>
                    <a:pt x="11" y="34"/>
                    <a:pt x="11" y="34"/>
                  </a:cubicBezTo>
                  <a:cubicBezTo>
                    <a:pt x="11" y="34"/>
                    <a:pt x="15" y="47"/>
                    <a:pt x="29" y="76"/>
                  </a:cubicBezTo>
                  <a:cubicBezTo>
                    <a:pt x="33" y="84"/>
                    <a:pt x="38" y="92"/>
                    <a:pt x="44" y="99"/>
                  </a:cubicBezTo>
                  <a:cubicBezTo>
                    <a:pt x="44" y="99"/>
                    <a:pt x="44" y="99"/>
                    <a:pt x="44" y="99"/>
                  </a:cubicBezTo>
                  <a:cubicBezTo>
                    <a:pt x="44" y="100"/>
                    <a:pt x="44" y="100"/>
                    <a:pt x="44" y="100"/>
                  </a:cubicBezTo>
                  <a:cubicBezTo>
                    <a:pt x="57" y="113"/>
                    <a:pt x="74" y="123"/>
                    <a:pt x="93" y="127"/>
                  </a:cubicBezTo>
                  <a:cubicBezTo>
                    <a:pt x="92" y="126"/>
                    <a:pt x="92" y="126"/>
                    <a:pt x="92" y="126"/>
                  </a:cubicBezTo>
                  <a:cubicBezTo>
                    <a:pt x="91" y="125"/>
                    <a:pt x="91" y="125"/>
                    <a:pt x="91" y="125"/>
                  </a:cubicBezTo>
                  <a:cubicBezTo>
                    <a:pt x="63" y="119"/>
                    <a:pt x="43" y="102"/>
                    <a:pt x="30"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1" name="MH_Other_112"/>
            <p:cNvSpPr/>
            <p:nvPr/>
          </p:nvSpPr>
          <p:spPr bwMode="auto">
            <a:xfrm>
              <a:off x="4004470" y="3400904"/>
              <a:ext cx="0" cy="0"/>
            </a:xfrm>
            <a:custGeom>
              <a:avLst/>
              <a:gdLst>
                <a:gd name="T0" fmla="*/ 0 w 1"/>
                <a:gd name="T1" fmla="*/ 0 h 1"/>
                <a:gd name="T2" fmla="*/ 711 w 1"/>
                <a:gd name="T3" fmla="*/ 711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1"/>
                    <a:pt x="1" y="1"/>
                    <a:pt x="1" y="1"/>
                  </a:cubicBezTo>
                  <a:cubicBezTo>
                    <a:pt x="1" y="0"/>
                    <a:pt x="1" y="0"/>
                    <a:pt x="1" y="0"/>
                  </a:cubicBezTo>
                  <a:cubicBezTo>
                    <a:pt x="1"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2" name="MH_Other_113"/>
            <p:cNvSpPr/>
            <p:nvPr/>
          </p:nvSpPr>
          <p:spPr bwMode="auto">
            <a:xfrm>
              <a:off x="3913095" y="3322392"/>
              <a:ext cx="53302" cy="57375"/>
            </a:xfrm>
            <a:custGeom>
              <a:avLst/>
              <a:gdLst>
                <a:gd name="T0" fmla="*/ 2147483646 w 66"/>
                <a:gd name="T1" fmla="*/ 2147483646 h 72"/>
                <a:gd name="T2" fmla="*/ 599567858 w 66"/>
                <a:gd name="T3" fmla="*/ 0 h 72"/>
                <a:gd name="T4" fmla="*/ 0 w 66"/>
                <a:gd name="T5" fmla="*/ 592477798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2147483646 w 66"/>
                <a:gd name="T15" fmla="*/ 2147483646 h 72"/>
                <a:gd name="T16" fmla="*/ 2147483646 w 66"/>
                <a:gd name="T17" fmla="*/ 2147483646 h 72"/>
                <a:gd name="T18" fmla="*/ 2147483646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8" y="17"/>
                  </a:moveTo>
                  <a:cubicBezTo>
                    <a:pt x="5" y="10"/>
                    <a:pt x="3" y="5"/>
                    <a:pt x="1" y="0"/>
                  </a:cubicBezTo>
                  <a:cubicBezTo>
                    <a:pt x="0" y="1"/>
                    <a:pt x="0" y="1"/>
                    <a:pt x="0" y="1"/>
                  </a:cubicBezTo>
                  <a:cubicBezTo>
                    <a:pt x="2" y="6"/>
                    <a:pt x="4" y="11"/>
                    <a:pt x="6" y="17"/>
                  </a:cubicBezTo>
                  <a:cubicBezTo>
                    <a:pt x="10" y="27"/>
                    <a:pt x="15" y="35"/>
                    <a:pt x="20" y="42"/>
                  </a:cubicBezTo>
                  <a:cubicBezTo>
                    <a:pt x="22" y="43"/>
                    <a:pt x="22" y="43"/>
                    <a:pt x="22" y="43"/>
                  </a:cubicBezTo>
                  <a:cubicBezTo>
                    <a:pt x="22" y="44"/>
                    <a:pt x="22" y="44"/>
                    <a:pt x="22" y="44"/>
                  </a:cubicBezTo>
                  <a:cubicBezTo>
                    <a:pt x="33" y="58"/>
                    <a:pt x="48" y="67"/>
                    <a:pt x="66" y="72"/>
                  </a:cubicBezTo>
                  <a:cubicBezTo>
                    <a:pt x="66" y="72"/>
                    <a:pt x="66" y="72"/>
                    <a:pt x="66" y="72"/>
                  </a:cubicBezTo>
                  <a:cubicBezTo>
                    <a:pt x="66" y="71"/>
                    <a:pt x="66" y="71"/>
                    <a:pt x="66" y="71"/>
                  </a:cubicBezTo>
                  <a:cubicBezTo>
                    <a:pt x="38" y="63"/>
                    <a:pt x="19" y="45"/>
                    <a:pt x="8"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3" name="MH_Other_114"/>
            <p:cNvSpPr/>
            <p:nvPr/>
          </p:nvSpPr>
          <p:spPr bwMode="auto">
            <a:xfrm>
              <a:off x="3966397" y="3379766"/>
              <a:ext cx="0" cy="0"/>
            </a:xfrm>
            <a:custGeom>
              <a:avLst/>
              <a:gdLst>
                <a:gd name="T0" fmla="*/ 0 h 1"/>
                <a:gd name="T1" fmla="*/ 1067 h 1"/>
                <a:gd name="T2" fmla="*/ 0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0"/>
                    <a:pt x="0" y="0"/>
                    <a:pt x="0"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4" name="MH_Other_115"/>
            <p:cNvSpPr/>
            <p:nvPr/>
          </p:nvSpPr>
          <p:spPr bwMode="auto">
            <a:xfrm>
              <a:off x="3900911" y="3339001"/>
              <a:ext cx="28935" cy="19628"/>
            </a:xfrm>
            <a:custGeom>
              <a:avLst/>
              <a:gdLst>
                <a:gd name="T0" fmla="*/ 0 w 36"/>
                <a:gd name="T1" fmla="*/ 0 h 24"/>
                <a:gd name="T2" fmla="*/ 0 w 36"/>
                <a:gd name="T3" fmla="*/ 0 h 24"/>
                <a:gd name="T4" fmla="*/ 0 w 36"/>
                <a:gd name="T5" fmla="*/ 624041383 h 24"/>
                <a:gd name="T6" fmla="*/ 2147483646 w 36"/>
                <a:gd name="T7" fmla="*/ 2147483646 h 24"/>
                <a:gd name="T8" fmla="*/ 2147483646 w 36"/>
                <a:gd name="T9" fmla="*/ 2147483646 h 24"/>
                <a:gd name="T10" fmla="*/ 0 w 36"/>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24">
                  <a:moveTo>
                    <a:pt x="0" y="0"/>
                  </a:moveTo>
                  <a:cubicBezTo>
                    <a:pt x="0" y="0"/>
                    <a:pt x="0" y="0"/>
                    <a:pt x="0" y="0"/>
                  </a:cubicBezTo>
                  <a:cubicBezTo>
                    <a:pt x="0" y="1"/>
                    <a:pt x="0" y="1"/>
                    <a:pt x="0" y="1"/>
                  </a:cubicBezTo>
                  <a:cubicBezTo>
                    <a:pt x="9" y="11"/>
                    <a:pt x="21" y="19"/>
                    <a:pt x="36" y="24"/>
                  </a:cubicBezTo>
                  <a:cubicBezTo>
                    <a:pt x="34" y="22"/>
                    <a:pt x="34" y="22"/>
                    <a:pt x="34" y="22"/>
                  </a:cubicBezTo>
                  <a:cubicBezTo>
                    <a:pt x="21" y="17"/>
                    <a:pt x="9" y="9"/>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5" name="MH_Other_116"/>
            <p:cNvSpPr/>
            <p:nvPr/>
          </p:nvSpPr>
          <p:spPr bwMode="auto">
            <a:xfrm>
              <a:off x="3928326" y="3355609"/>
              <a:ext cx="1523" cy="3019"/>
            </a:xfrm>
            <a:custGeom>
              <a:avLst/>
              <a:gdLst>
                <a:gd name="T0" fmla="*/ 223838018 w 4"/>
                <a:gd name="T1" fmla="*/ 286692975 h 5"/>
                <a:gd name="T2" fmla="*/ 0 w 4"/>
                <a:gd name="T3" fmla="*/ 0 h 5"/>
                <a:gd name="T4" fmla="*/ 223838018 w 4"/>
                <a:gd name="T5" fmla="*/ 716934050 h 5"/>
                <a:gd name="T6" fmla="*/ 223838018 w 4"/>
                <a:gd name="T7" fmla="*/ 28669297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4" y="2"/>
                  </a:moveTo>
                  <a:lnTo>
                    <a:pt x="0" y="0"/>
                  </a:lnTo>
                  <a:lnTo>
                    <a:pt x="4"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6" name="MH_Other_117"/>
            <p:cNvSpPr/>
            <p:nvPr/>
          </p:nvSpPr>
          <p:spPr bwMode="auto">
            <a:xfrm>
              <a:off x="4126307" y="3387315"/>
              <a:ext cx="25889" cy="4530"/>
            </a:xfrm>
            <a:custGeom>
              <a:avLst/>
              <a:gdLst>
                <a:gd name="T0" fmla="*/ 2147483646 w 32"/>
                <a:gd name="T1" fmla="*/ 2147483646 h 7"/>
                <a:gd name="T2" fmla="*/ 2147483646 w 32"/>
                <a:gd name="T3" fmla="*/ 2147483646 h 7"/>
                <a:gd name="T4" fmla="*/ 2147483646 w 32"/>
                <a:gd name="T5" fmla="*/ 2147483646 h 7"/>
                <a:gd name="T6" fmla="*/ 2147483646 w 32"/>
                <a:gd name="T7" fmla="*/ 1880310395 h 7"/>
                <a:gd name="T8" fmla="*/ 2147483646 w 32"/>
                <a:gd name="T9" fmla="*/ 1128279028 h 7"/>
                <a:gd name="T10" fmla="*/ 0 w 32"/>
                <a:gd name="T11" fmla="*/ 0 h 7"/>
                <a:gd name="T12" fmla="*/ 600276901 w 32"/>
                <a:gd name="T13" fmla="*/ 0 h 7"/>
                <a:gd name="T14" fmla="*/ 1201265584 w 32"/>
                <a:gd name="T15" fmla="*/ 376246981 h 7"/>
                <a:gd name="T16" fmla="*/ 2147483646 w 32"/>
                <a:gd name="T17" fmla="*/ 2147483646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7">
                  <a:moveTo>
                    <a:pt x="31" y="7"/>
                  </a:moveTo>
                  <a:cubicBezTo>
                    <a:pt x="31" y="7"/>
                    <a:pt x="31" y="7"/>
                    <a:pt x="31" y="7"/>
                  </a:cubicBezTo>
                  <a:cubicBezTo>
                    <a:pt x="32" y="6"/>
                    <a:pt x="32" y="6"/>
                    <a:pt x="32" y="6"/>
                  </a:cubicBezTo>
                  <a:cubicBezTo>
                    <a:pt x="32" y="5"/>
                    <a:pt x="32" y="5"/>
                    <a:pt x="32" y="5"/>
                  </a:cubicBezTo>
                  <a:cubicBezTo>
                    <a:pt x="30" y="5"/>
                    <a:pt x="28" y="4"/>
                    <a:pt x="26" y="3"/>
                  </a:cubicBezTo>
                  <a:cubicBezTo>
                    <a:pt x="18" y="1"/>
                    <a:pt x="9" y="0"/>
                    <a:pt x="0" y="0"/>
                  </a:cubicBezTo>
                  <a:cubicBezTo>
                    <a:pt x="1" y="0"/>
                    <a:pt x="1" y="0"/>
                    <a:pt x="1" y="0"/>
                  </a:cubicBezTo>
                  <a:cubicBezTo>
                    <a:pt x="2" y="1"/>
                    <a:pt x="2" y="1"/>
                    <a:pt x="2" y="1"/>
                  </a:cubicBezTo>
                  <a:cubicBezTo>
                    <a:pt x="13" y="1"/>
                    <a:pt x="22" y="3"/>
                    <a:pt x="31" y="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7" name="MH_Other_118"/>
            <p:cNvSpPr/>
            <p:nvPr/>
          </p:nvSpPr>
          <p:spPr bwMode="auto">
            <a:xfrm>
              <a:off x="4089756" y="3373727"/>
              <a:ext cx="57871" cy="34728"/>
            </a:xfrm>
            <a:custGeom>
              <a:avLst/>
              <a:gdLst>
                <a:gd name="T0" fmla="*/ 2147483646 w 72"/>
                <a:gd name="T1" fmla="*/ 2147483646 h 44"/>
                <a:gd name="T2" fmla="*/ 2147483646 w 72"/>
                <a:gd name="T3" fmla="*/ 2147483646 h 44"/>
                <a:gd name="T4" fmla="*/ 2147483646 w 72"/>
                <a:gd name="T5" fmla="*/ 2147483646 h 44"/>
                <a:gd name="T6" fmla="*/ 2147483646 w 72"/>
                <a:gd name="T7" fmla="*/ 2147483646 h 44"/>
                <a:gd name="T8" fmla="*/ 2147483646 w 72"/>
                <a:gd name="T9" fmla="*/ 2147483646 h 44"/>
                <a:gd name="T10" fmla="*/ 2147483646 w 72"/>
                <a:gd name="T11" fmla="*/ 2147483646 h 44"/>
                <a:gd name="T12" fmla="*/ 2147483646 w 72"/>
                <a:gd name="T13" fmla="*/ 2147483646 h 44"/>
                <a:gd name="T14" fmla="*/ 2147483646 w 72"/>
                <a:gd name="T15" fmla="*/ 2147483646 h 44"/>
                <a:gd name="T16" fmla="*/ 0 w 72"/>
                <a:gd name="T17" fmla="*/ 0 h 44"/>
                <a:gd name="T18" fmla="*/ 0 w 72"/>
                <a:gd name="T19" fmla="*/ 0 h 44"/>
                <a:gd name="T20" fmla="*/ 588968056 w 72"/>
                <a:gd name="T21" fmla="*/ 578453883 h 44"/>
                <a:gd name="T22" fmla="*/ 2147483646 w 72"/>
                <a:gd name="T23" fmla="*/ 2147483646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2" h="44">
                  <a:moveTo>
                    <a:pt x="66" y="37"/>
                  </a:moveTo>
                  <a:cubicBezTo>
                    <a:pt x="72" y="44"/>
                    <a:pt x="72" y="44"/>
                    <a:pt x="72" y="44"/>
                  </a:cubicBezTo>
                  <a:cubicBezTo>
                    <a:pt x="72" y="43"/>
                    <a:pt x="72" y="43"/>
                    <a:pt x="72" y="43"/>
                  </a:cubicBezTo>
                  <a:cubicBezTo>
                    <a:pt x="67" y="36"/>
                    <a:pt x="67" y="36"/>
                    <a:pt x="67" y="36"/>
                  </a:cubicBezTo>
                  <a:cubicBezTo>
                    <a:pt x="61" y="29"/>
                    <a:pt x="55" y="23"/>
                    <a:pt x="48" y="18"/>
                  </a:cubicBezTo>
                  <a:cubicBezTo>
                    <a:pt x="47" y="18"/>
                    <a:pt x="47" y="18"/>
                    <a:pt x="47" y="18"/>
                  </a:cubicBezTo>
                  <a:cubicBezTo>
                    <a:pt x="47" y="17"/>
                    <a:pt x="47" y="17"/>
                    <a:pt x="47" y="17"/>
                  </a:cubicBezTo>
                  <a:cubicBezTo>
                    <a:pt x="40" y="12"/>
                    <a:pt x="33" y="8"/>
                    <a:pt x="25" y="5"/>
                  </a:cubicBezTo>
                  <a:cubicBezTo>
                    <a:pt x="17" y="2"/>
                    <a:pt x="8" y="1"/>
                    <a:pt x="0" y="0"/>
                  </a:cubicBezTo>
                  <a:cubicBezTo>
                    <a:pt x="0" y="0"/>
                    <a:pt x="0" y="0"/>
                    <a:pt x="0" y="0"/>
                  </a:cubicBezTo>
                  <a:cubicBezTo>
                    <a:pt x="1" y="1"/>
                    <a:pt x="1" y="1"/>
                    <a:pt x="1" y="1"/>
                  </a:cubicBezTo>
                  <a:cubicBezTo>
                    <a:pt x="28" y="4"/>
                    <a:pt x="47" y="15"/>
                    <a:pt x="6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8" name="MH_Other_119"/>
            <p:cNvSpPr/>
            <p:nvPr/>
          </p:nvSpPr>
          <p:spPr bwMode="auto">
            <a:xfrm>
              <a:off x="4127829" y="338731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29" name="MH_Other_120"/>
            <p:cNvSpPr/>
            <p:nvPr/>
          </p:nvSpPr>
          <p:spPr bwMode="auto">
            <a:xfrm>
              <a:off x="4053205" y="3357118"/>
              <a:ext cx="85284" cy="78514"/>
            </a:xfrm>
            <a:custGeom>
              <a:avLst/>
              <a:gdLst>
                <a:gd name="T0" fmla="*/ 2147483646 w 107"/>
                <a:gd name="T1" fmla="*/ 2147483646 h 98"/>
                <a:gd name="T2" fmla="*/ 2147483646 w 107"/>
                <a:gd name="T3" fmla="*/ 2147483646 h 98"/>
                <a:gd name="T4" fmla="*/ 2147483646 w 107"/>
                <a:gd name="T5" fmla="*/ 2147483646 h 98"/>
                <a:gd name="T6" fmla="*/ 2147483646 w 107"/>
                <a:gd name="T7" fmla="*/ 2147483646 h 98"/>
                <a:gd name="T8" fmla="*/ 2147483646 w 107"/>
                <a:gd name="T9" fmla="*/ 2147483646 h 98"/>
                <a:gd name="T10" fmla="*/ 2147483646 w 107"/>
                <a:gd name="T11" fmla="*/ 2147483646 h 98"/>
                <a:gd name="T12" fmla="*/ 2147483646 w 107"/>
                <a:gd name="T13" fmla="*/ 2147483646 h 98"/>
                <a:gd name="T14" fmla="*/ 2147483646 w 107"/>
                <a:gd name="T15" fmla="*/ 2147483646 h 98"/>
                <a:gd name="T16" fmla="*/ 2147483646 w 107"/>
                <a:gd name="T17" fmla="*/ 2147483646 h 98"/>
                <a:gd name="T18" fmla="*/ 2147483646 w 107"/>
                <a:gd name="T19" fmla="*/ 2147483646 h 98"/>
                <a:gd name="T20" fmla="*/ 0 w 107"/>
                <a:gd name="T21" fmla="*/ 0 h 98"/>
                <a:gd name="T22" fmla="*/ 1160389267 w 107"/>
                <a:gd name="T23" fmla="*/ 1194169985 h 98"/>
                <a:gd name="T24" fmla="*/ 2147483646 w 107"/>
                <a:gd name="T25" fmla="*/ 2147483646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7" h="98">
                  <a:moveTo>
                    <a:pt x="62" y="41"/>
                  </a:moveTo>
                  <a:cubicBezTo>
                    <a:pt x="81" y="66"/>
                    <a:pt x="89" y="76"/>
                    <a:pt x="89" y="76"/>
                  </a:cubicBezTo>
                  <a:cubicBezTo>
                    <a:pt x="89" y="77"/>
                    <a:pt x="94" y="83"/>
                    <a:pt x="107" y="98"/>
                  </a:cubicBezTo>
                  <a:cubicBezTo>
                    <a:pt x="107" y="97"/>
                    <a:pt x="107" y="97"/>
                    <a:pt x="107" y="97"/>
                  </a:cubicBezTo>
                  <a:cubicBezTo>
                    <a:pt x="95" y="82"/>
                    <a:pt x="90" y="76"/>
                    <a:pt x="90" y="76"/>
                  </a:cubicBezTo>
                  <a:cubicBezTo>
                    <a:pt x="90" y="76"/>
                    <a:pt x="82" y="65"/>
                    <a:pt x="64" y="40"/>
                  </a:cubicBezTo>
                  <a:cubicBezTo>
                    <a:pt x="58" y="33"/>
                    <a:pt x="52" y="27"/>
                    <a:pt x="46" y="21"/>
                  </a:cubicBezTo>
                  <a:cubicBezTo>
                    <a:pt x="45" y="21"/>
                    <a:pt x="45" y="21"/>
                    <a:pt x="45" y="21"/>
                  </a:cubicBezTo>
                  <a:cubicBezTo>
                    <a:pt x="45" y="20"/>
                    <a:pt x="45" y="20"/>
                    <a:pt x="45" y="20"/>
                  </a:cubicBezTo>
                  <a:cubicBezTo>
                    <a:pt x="39" y="15"/>
                    <a:pt x="31" y="10"/>
                    <a:pt x="24" y="7"/>
                  </a:cubicBezTo>
                  <a:cubicBezTo>
                    <a:pt x="16" y="3"/>
                    <a:pt x="8" y="1"/>
                    <a:pt x="0" y="0"/>
                  </a:cubicBezTo>
                  <a:cubicBezTo>
                    <a:pt x="2" y="2"/>
                    <a:pt x="2" y="2"/>
                    <a:pt x="2" y="2"/>
                  </a:cubicBezTo>
                  <a:cubicBezTo>
                    <a:pt x="27" y="6"/>
                    <a:pt x="46" y="18"/>
                    <a:pt x="62"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0" name="MH_Other_121"/>
            <p:cNvSpPr/>
            <p:nvPr/>
          </p:nvSpPr>
          <p:spPr bwMode="auto">
            <a:xfrm>
              <a:off x="4089756" y="337372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0"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1" name="MH_Other_122"/>
            <p:cNvSpPr/>
            <p:nvPr/>
          </p:nvSpPr>
          <p:spPr bwMode="auto">
            <a:xfrm>
              <a:off x="4018176" y="3339001"/>
              <a:ext cx="115744" cy="116260"/>
            </a:xfrm>
            <a:custGeom>
              <a:avLst/>
              <a:gdLst>
                <a:gd name="T0" fmla="*/ 2147483646 w 145"/>
                <a:gd name="T1" fmla="*/ 2147483646 h 144"/>
                <a:gd name="T2" fmla="*/ 2147483646 w 145"/>
                <a:gd name="T3" fmla="*/ 2147483646 h 144"/>
                <a:gd name="T4" fmla="*/ 2147483646 w 145"/>
                <a:gd name="T5" fmla="*/ 2147483646 h 144"/>
                <a:gd name="T6" fmla="*/ 2147483646 w 145"/>
                <a:gd name="T7" fmla="*/ 2147483646 h 144"/>
                <a:gd name="T8" fmla="*/ 2147483646 w 145"/>
                <a:gd name="T9" fmla="*/ 2147483646 h 144"/>
                <a:gd name="T10" fmla="*/ 2147483646 w 145"/>
                <a:gd name="T11" fmla="*/ 2147483646 h 144"/>
                <a:gd name="T12" fmla="*/ 2147483646 w 145"/>
                <a:gd name="T13" fmla="*/ 2147483646 h 144"/>
                <a:gd name="T14" fmla="*/ 2147483646 w 145"/>
                <a:gd name="T15" fmla="*/ 2147483646 h 144"/>
                <a:gd name="T16" fmla="*/ 2147483646 w 145"/>
                <a:gd name="T17" fmla="*/ 2147483646 h 144"/>
                <a:gd name="T18" fmla="*/ 2147483646 w 145"/>
                <a:gd name="T19" fmla="*/ 2147483646 h 144"/>
                <a:gd name="T20" fmla="*/ 2147483646 w 145"/>
                <a:gd name="T21" fmla="*/ 2147483646 h 144"/>
                <a:gd name="T22" fmla="*/ 2147483646 w 145"/>
                <a:gd name="T23" fmla="*/ 2147483646 h 144"/>
                <a:gd name="T24" fmla="*/ 2147483646 w 145"/>
                <a:gd name="T25" fmla="*/ 2147483646 h 144"/>
                <a:gd name="T26" fmla="*/ 2147483646 w 145"/>
                <a:gd name="T27" fmla="*/ 2147483646 h 144"/>
                <a:gd name="T28" fmla="*/ 2147483646 w 145"/>
                <a:gd name="T29" fmla="*/ 2147483646 h 144"/>
                <a:gd name="T30" fmla="*/ 2147483646 w 145"/>
                <a:gd name="T31" fmla="*/ 2147483646 h 144"/>
                <a:gd name="T32" fmla="*/ 2147483646 w 145"/>
                <a:gd name="T33" fmla="*/ 2147483646 h 144"/>
                <a:gd name="T34" fmla="*/ 0 w 145"/>
                <a:gd name="T35" fmla="*/ 0 h 144"/>
                <a:gd name="T36" fmla="*/ 582256900 w 145"/>
                <a:gd name="T37" fmla="*/ 606725896 h 144"/>
                <a:gd name="T38" fmla="*/ 1164513800 w 145"/>
                <a:gd name="T39" fmla="*/ 1213451792 h 144"/>
                <a:gd name="T40" fmla="*/ 2147483646 w 145"/>
                <a:gd name="T41" fmla="*/ 2147483646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61" y="45"/>
                  </a:moveTo>
                  <a:cubicBezTo>
                    <a:pt x="78" y="71"/>
                    <a:pt x="86" y="82"/>
                    <a:pt x="86" y="82"/>
                  </a:cubicBezTo>
                  <a:cubicBezTo>
                    <a:pt x="86" y="82"/>
                    <a:pt x="93" y="93"/>
                    <a:pt x="113" y="118"/>
                  </a:cubicBezTo>
                  <a:cubicBezTo>
                    <a:pt x="119" y="126"/>
                    <a:pt x="126" y="132"/>
                    <a:pt x="133" y="137"/>
                  </a:cubicBezTo>
                  <a:cubicBezTo>
                    <a:pt x="133" y="137"/>
                    <a:pt x="133" y="137"/>
                    <a:pt x="134" y="137"/>
                  </a:cubicBezTo>
                  <a:cubicBezTo>
                    <a:pt x="134" y="137"/>
                    <a:pt x="134" y="137"/>
                    <a:pt x="134" y="137"/>
                  </a:cubicBezTo>
                  <a:cubicBezTo>
                    <a:pt x="137" y="140"/>
                    <a:pt x="141" y="142"/>
                    <a:pt x="144" y="144"/>
                  </a:cubicBezTo>
                  <a:cubicBezTo>
                    <a:pt x="144" y="143"/>
                    <a:pt x="144" y="143"/>
                    <a:pt x="144" y="143"/>
                  </a:cubicBezTo>
                  <a:cubicBezTo>
                    <a:pt x="145" y="142"/>
                    <a:pt x="145" y="142"/>
                    <a:pt x="145" y="142"/>
                  </a:cubicBezTo>
                  <a:cubicBezTo>
                    <a:pt x="133" y="137"/>
                    <a:pt x="123" y="129"/>
                    <a:pt x="114" y="117"/>
                  </a:cubicBezTo>
                  <a:cubicBezTo>
                    <a:pt x="94" y="93"/>
                    <a:pt x="87" y="81"/>
                    <a:pt x="87" y="81"/>
                  </a:cubicBezTo>
                  <a:cubicBezTo>
                    <a:pt x="87" y="81"/>
                    <a:pt x="79" y="70"/>
                    <a:pt x="62" y="44"/>
                  </a:cubicBezTo>
                  <a:cubicBezTo>
                    <a:pt x="57" y="36"/>
                    <a:pt x="52" y="29"/>
                    <a:pt x="46" y="24"/>
                  </a:cubicBezTo>
                  <a:cubicBezTo>
                    <a:pt x="45" y="23"/>
                    <a:pt x="44" y="23"/>
                    <a:pt x="44" y="23"/>
                  </a:cubicBezTo>
                  <a:cubicBezTo>
                    <a:pt x="44" y="22"/>
                    <a:pt x="44" y="22"/>
                    <a:pt x="44" y="22"/>
                  </a:cubicBezTo>
                  <a:cubicBezTo>
                    <a:pt x="44" y="22"/>
                    <a:pt x="44" y="22"/>
                    <a:pt x="44" y="22"/>
                  </a:cubicBezTo>
                  <a:cubicBezTo>
                    <a:pt x="38" y="16"/>
                    <a:pt x="31" y="12"/>
                    <a:pt x="24" y="8"/>
                  </a:cubicBezTo>
                  <a:cubicBezTo>
                    <a:pt x="17" y="5"/>
                    <a:pt x="8" y="2"/>
                    <a:pt x="0" y="0"/>
                  </a:cubicBezTo>
                  <a:cubicBezTo>
                    <a:pt x="1" y="1"/>
                    <a:pt x="1" y="1"/>
                    <a:pt x="1" y="1"/>
                  </a:cubicBezTo>
                  <a:cubicBezTo>
                    <a:pt x="1" y="1"/>
                    <a:pt x="1" y="1"/>
                    <a:pt x="2" y="2"/>
                  </a:cubicBezTo>
                  <a:cubicBezTo>
                    <a:pt x="28" y="7"/>
                    <a:pt x="46" y="21"/>
                    <a:pt x="61" y="4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2" name="MH_Other_123"/>
            <p:cNvSpPr/>
            <p:nvPr/>
          </p:nvSpPr>
          <p:spPr bwMode="auto">
            <a:xfrm>
              <a:off x="4053205" y="3357120"/>
              <a:ext cx="1523" cy="1509"/>
            </a:xfrm>
            <a:custGeom>
              <a:avLst/>
              <a:gdLst>
                <a:gd name="T0" fmla="*/ 0 w 2"/>
                <a:gd name="T1" fmla="*/ 559752357 h 2"/>
                <a:gd name="T2" fmla="*/ 1119503921 w 2"/>
                <a:gd name="T3" fmla="*/ 1119503921 h 2"/>
                <a:gd name="T4" fmla="*/ 0 w 2"/>
                <a:gd name="T5" fmla="*/ 0 h 2"/>
                <a:gd name="T6" fmla="*/ 0 w 2"/>
                <a:gd name="T7" fmla="*/ 0 h 2"/>
                <a:gd name="T8" fmla="*/ 0 w 2"/>
                <a:gd name="T9" fmla="*/ 55975235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1" y="1"/>
                    <a:pt x="2" y="2"/>
                  </a:cubicBez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3" name="MH_Other_124"/>
            <p:cNvSpPr/>
            <p:nvPr/>
          </p:nvSpPr>
          <p:spPr bwMode="auto">
            <a:xfrm>
              <a:off x="3983151" y="3319371"/>
              <a:ext cx="143157" cy="129849"/>
            </a:xfrm>
            <a:custGeom>
              <a:avLst/>
              <a:gdLst>
                <a:gd name="T0" fmla="*/ 0 w 177"/>
                <a:gd name="T1" fmla="*/ 0 h 163"/>
                <a:gd name="T2" fmla="*/ 598479087 w 177"/>
                <a:gd name="T3" fmla="*/ 590692583 h 163"/>
                <a:gd name="T4" fmla="*/ 2147483646 w 177"/>
                <a:gd name="T5" fmla="*/ 2147483646 h 163"/>
                <a:gd name="T6" fmla="*/ 2147483646 w 177"/>
                <a:gd name="T7" fmla="*/ 2147483646 h 163"/>
                <a:gd name="T8" fmla="*/ 2147483646 w 177"/>
                <a:gd name="T9" fmla="*/ 2147483646 h 163"/>
                <a:gd name="T10" fmla="*/ 2147483646 w 177"/>
                <a:gd name="T11" fmla="*/ 2147483646 h 163"/>
                <a:gd name="T12" fmla="*/ 2147483646 w 177"/>
                <a:gd name="T13" fmla="*/ 2147483646 h 163"/>
                <a:gd name="T14" fmla="*/ 2147483646 w 177"/>
                <a:gd name="T15" fmla="*/ 2147483646 h 163"/>
                <a:gd name="T16" fmla="*/ 2147483646 w 177"/>
                <a:gd name="T17" fmla="*/ 2147483646 h 163"/>
                <a:gd name="T18" fmla="*/ 2147483646 w 177"/>
                <a:gd name="T19" fmla="*/ 2147483646 h 163"/>
                <a:gd name="T20" fmla="*/ 2147483646 w 177"/>
                <a:gd name="T21" fmla="*/ 2147483646 h 163"/>
                <a:gd name="T22" fmla="*/ 2147483646 w 177"/>
                <a:gd name="T23" fmla="*/ 2147483646 h 163"/>
                <a:gd name="T24" fmla="*/ 2147483646 w 177"/>
                <a:gd name="T25" fmla="*/ 2147483646 h 163"/>
                <a:gd name="T26" fmla="*/ 2147483646 w 177"/>
                <a:gd name="T27" fmla="*/ 2147483646 h 163"/>
                <a:gd name="T28" fmla="*/ 2147483646 w 177"/>
                <a:gd name="T29" fmla="*/ 2147483646 h 163"/>
                <a:gd name="T30" fmla="*/ 0 w 177"/>
                <a:gd name="T31" fmla="*/ 0 h 1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7" h="163">
                  <a:moveTo>
                    <a:pt x="0" y="0"/>
                  </a:moveTo>
                  <a:cubicBezTo>
                    <a:pt x="1" y="1"/>
                    <a:pt x="1" y="1"/>
                    <a:pt x="1" y="1"/>
                  </a:cubicBezTo>
                  <a:cubicBezTo>
                    <a:pt x="27" y="8"/>
                    <a:pt x="44" y="23"/>
                    <a:pt x="58" y="48"/>
                  </a:cubicBezTo>
                  <a:cubicBezTo>
                    <a:pt x="73" y="75"/>
                    <a:pt x="81" y="87"/>
                    <a:pt x="80" y="87"/>
                  </a:cubicBezTo>
                  <a:cubicBezTo>
                    <a:pt x="81" y="87"/>
                    <a:pt x="87" y="99"/>
                    <a:pt x="105" y="125"/>
                  </a:cubicBezTo>
                  <a:cubicBezTo>
                    <a:pt x="123" y="149"/>
                    <a:pt x="148" y="162"/>
                    <a:pt x="177" y="163"/>
                  </a:cubicBezTo>
                  <a:cubicBezTo>
                    <a:pt x="177" y="162"/>
                    <a:pt x="177" y="162"/>
                    <a:pt x="177" y="162"/>
                  </a:cubicBezTo>
                  <a:cubicBezTo>
                    <a:pt x="176" y="162"/>
                    <a:pt x="176" y="162"/>
                    <a:pt x="176" y="162"/>
                  </a:cubicBezTo>
                  <a:cubicBezTo>
                    <a:pt x="147" y="161"/>
                    <a:pt x="124" y="148"/>
                    <a:pt x="106" y="124"/>
                  </a:cubicBezTo>
                  <a:cubicBezTo>
                    <a:pt x="88" y="98"/>
                    <a:pt x="82" y="86"/>
                    <a:pt x="82" y="86"/>
                  </a:cubicBezTo>
                  <a:cubicBezTo>
                    <a:pt x="82" y="86"/>
                    <a:pt x="75" y="74"/>
                    <a:pt x="59" y="48"/>
                  </a:cubicBezTo>
                  <a:cubicBezTo>
                    <a:pt x="55" y="40"/>
                    <a:pt x="50" y="33"/>
                    <a:pt x="45" y="27"/>
                  </a:cubicBezTo>
                  <a:cubicBezTo>
                    <a:pt x="44" y="26"/>
                    <a:pt x="44" y="26"/>
                    <a:pt x="44" y="26"/>
                  </a:cubicBezTo>
                  <a:cubicBezTo>
                    <a:pt x="44" y="26"/>
                    <a:pt x="44" y="26"/>
                    <a:pt x="44" y="26"/>
                  </a:cubicBezTo>
                  <a:cubicBezTo>
                    <a:pt x="38" y="19"/>
                    <a:pt x="31" y="14"/>
                    <a:pt x="24" y="9"/>
                  </a:cubicBezTo>
                  <a:cubicBezTo>
                    <a:pt x="17" y="5"/>
                    <a:pt x="9"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4" name="MH_Other_125"/>
            <p:cNvSpPr/>
            <p:nvPr/>
          </p:nvSpPr>
          <p:spPr bwMode="auto">
            <a:xfrm>
              <a:off x="4124783" y="3449220"/>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0" y="0"/>
                    <a:pt x="1" y="0"/>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5" name="MH_Other_126"/>
            <p:cNvSpPr/>
            <p:nvPr/>
          </p:nvSpPr>
          <p:spPr bwMode="auto">
            <a:xfrm>
              <a:off x="4018176" y="3340510"/>
              <a:ext cx="1523" cy="0"/>
            </a:xfrm>
            <a:custGeom>
              <a:avLst/>
              <a:gdLst>
                <a:gd name="T0" fmla="*/ 2147483646 w 1"/>
                <a:gd name="T1" fmla="*/ 711 h 1"/>
                <a:gd name="T2" fmla="*/ 0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6" name="MH_Other_127"/>
            <p:cNvSpPr/>
            <p:nvPr/>
          </p:nvSpPr>
          <p:spPr bwMode="auto">
            <a:xfrm>
              <a:off x="3725773" y="3114029"/>
              <a:ext cx="214735" cy="224972"/>
            </a:xfrm>
            <a:custGeom>
              <a:avLst/>
              <a:gdLst>
                <a:gd name="T0" fmla="*/ 2147483646 w 267"/>
                <a:gd name="T1" fmla="*/ 2147483646 h 282"/>
                <a:gd name="T2" fmla="*/ 2147483646 w 267"/>
                <a:gd name="T3" fmla="*/ 2147483646 h 282"/>
                <a:gd name="T4" fmla="*/ 2147483646 w 267"/>
                <a:gd name="T5" fmla="*/ 2147483646 h 282"/>
                <a:gd name="T6" fmla="*/ 2147483646 w 267"/>
                <a:gd name="T7" fmla="*/ 2147483646 h 282"/>
                <a:gd name="T8" fmla="*/ 2147483646 w 267"/>
                <a:gd name="T9" fmla="*/ 2147483646 h 282"/>
                <a:gd name="T10" fmla="*/ 2147483646 w 267"/>
                <a:gd name="T11" fmla="*/ 2147483646 h 282"/>
                <a:gd name="T12" fmla="*/ 2147483646 w 267"/>
                <a:gd name="T13" fmla="*/ 2147483646 h 282"/>
                <a:gd name="T14" fmla="*/ 2147483646 w 267"/>
                <a:gd name="T15" fmla="*/ 2147483646 h 282"/>
                <a:gd name="T16" fmla="*/ 2147483646 w 267"/>
                <a:gd name="T17" fmla="*/ 2147483646 h 282"/>
                <a:gd name="T18" fmla="*/ 2147483646 w 267"/>
                <a:gd name="T19" fmla="*/ 2147483646 h 282"/>
                <a:gd name="T20" fmla="*/ 2147483646 w 267"/>
                <a:gd name="T21" fmla="*/ 2147483646 h 282"/>
                <a:gd name="T22" fmla="*/ 2147483646 w 267"/>
                <a:gd name="T23" fmla="*/ 2147483646 h 282"/>
                <a:gd name="T24" fmla="*/ 2147483646 w 267"/>
                <a:gd name="T25" fmla="*/ 2147483646 h 282"/>
                <a:gd name="T26" fmla="*/ 2147483646 w 267"/>
                <a:gd name="T27" fmla="*/ 2147483646 h 282"/>
                <a:gd name="T28" fmla="*/ 2147483646 w 267"/>
                <a:gd name="T29" fmla="*/ 2147483646 h 282"/>
                <a:gd name="T30" fmla="*/ 2147483646 w 267"/>
                <a:gd name="T31" fmla="*/ 2147483646 h 282"/>
                <a:gd name="T32" fmla="*/ 2147483646 w 267"/>
                <a:gd name="T33" fmla="*/ 2147483646 h 282"/>
                <a:gd name="T34" fmla="*/ 2147483646 w 267"/>
                <a:gd name="T35" fmla="*/ 2147483646 h 282"/>
                <a:gd name="T36" fmla="*/ 2147483646 w 267"/>
                <a:gd name="T37" fmla="*/ 2147483646 h 282"/>
                <a:gd name="T38" fmla="*/ 2147483646 w 267"/>
                <a:gd name="T39" fmla="*/ 2147483646 h 282"/>
                <a:gd name="T40" fmla="*/ 2147483646 w 267"/>
                <a:gd name="T41" fmla="*/ 2147483646 h 282"/>
                <a:gd name="T42" fmla="*/ 2147483646 w 267"/>
                <a:gd name="T43" fmla="*/ 2147483646 h 282"/>
                <a:gd name="T44" fmla="*/ 2147483646 w 267"/>
                <a:gd name="T45" fmla="*/ 2147483646 h 282"/>
                <a:gd name="T46" fmla="*/ 2147483646 w 267"/>
                <a:gd name="T47" fmla="*/ 2147483646 h 282"/>
                <a:gd name="T48" fmla="*/ 2147483646 w 267"/>
                <a:gd name="T49" fmla="*/ 2147483646 h 282"/>
                <a:gd name="T50" fmla="*/ 2147483646 w 267"/>
                <a:gd name="T51" fmla="*/ 2147483646 h 282"/>
                <a:gd name="T52" fmla="*/ 2147483646 w 267"/>
                <a:gd name="T53" fmla="*/ 2147483646 h 282"/>
                <a:gd name="T54" fmla="*/ 2147483646 w 267"/>
                <a:gd name="T55" fmla="*/ 2147483646 h 282"/>
                <a:gd name="T56" fmla="*/ 2147483646 w 267"/>
                <a:gd name="T57" fmla="*/ 2147483646 h 282"/>
                <a:gd name="T58" fmla="*/ 2147483646 w 267"/>
                <a:gd name="T59" fmla="*/ 2147483646 h 282"/>
                <a:gd name="T60" fmla="*/ 2147483646 w 267"/>
                <a:gd name="T61" fmla="*/ 2147483646 h 282"/>
                <a:gd name="T62" fmla="*/ 2147483646 w 267"/>
                <a:gd name="T63" fmla="*/ 0 h 282"/>
                <a:gd name="T64" fmla="*/ 2147483646 w 267"/>
                <a:gd name="T65" fmla="*/ 591697291 h 282"/>
                <a:gd name="T66" fmla="*/ 2147483646 w 267"/>
                <a:gd name="T67" fmla="*/ 2147483646 h 282"/>
                <a:gd name="T68" fmla="*/ 2147483646 w 267"/>
                <a:gd name="T69" fmla="*/ 2147483646 h 282"/>
                <a:gd name="T70" fmla="*/ 2147483646 w 267"/>
                <a:gd name="T71" fmla="*/ 2147483646 h 282"/>
                <a:gd name="T72" fmla="*/ 2147483646 w 267"/>
                <a:gd name="T73" fmla="*/ 2147483646 h 282"/>
                <a:gd name="T74" fmla="*/ 591775695 w 267"/>
                <a:gd name="T75" fmla="*/ 2147483646 h 282"/>
                <a:gd name="T76" fmla="*/ 591775695 w 267"/>
                <a:gd name="T77" fmla="*/ 2147483646 h 282"/>
                <a:gd name="T78" fmla="*/ 0 w 267"/>
                <a:gd name="T79" fmla="*/ 2147483646 h 282"/>
                <a:gd name="T80" fmla="*/ 2147483646 w 267"/>
                <a:gd name="T81" fmla="*/ 2147483646 h 2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2">
                  <a:moveTo>
                    <a:pt x="26" y="78"/>
                  </a:moveTo>
                  <a:cubicBezTo>
                    <a:pt x="31" y="95"/>
                    <a:pt x="42" y="109"/>
                    <a:pt x="57" y="120"/>
                  </a:cubicBezTo>
                  <a:cubicBezTo>
                    <a:pt x="57" y="120"/>
                    <a:pt x="57" y="120"/>
                    <a:pt x="57" y="120"/>
                  </a:cubicBezTo>
                  <a:cubicBezTo>
                    <a:pt x="64" y="137"/>
                    <a:pt x="76" y="152"/>
                    <a:pt x="93" y="163"/>
                  </a:cubicBezTo>
                  <a:cubicBezTo>
                    <a:pt x="100" y="179"/>
                    <a:pt x="113" y="193"/>
                    <a:pt x="129" y="202"/>
                  </a:cubicBezTo>
                  <a:cubicBezTo>
                    <a:pt x="138" y="217"/>
                    <a:pt x="152" y="230"/>
                    <a:pt x="168" y="238"/>
                  </a:cubicBezTo>
                  <a:cubicBezTo>
                    <a:pt x="178" y="254"/>
                    <a:pt x="192" y="265"/>
                    <a:pt x="210" y="273"/>
                  </a:cubicBezTo>
                  <a:cubicBezTo>
                    <a:pt x="210" y="272"/>
                    <a:pt x="210" y="272"/>
                    <a:pt x="210" y="272"/>
                  </a:cubicBezTo>
                  <a:cubicBezTo>
                    <a:pt x="212" y="276"/>
                    <a:pt x="215" y="279"/>
                    <a:pt x="218" y="282"/>
                  </a:cubicBezTo>
                  <a:cubicBezTo>
                    <a:pt x="218" y="281"/>
                    <a:pt x="218" y="281"/>
                    <a:pt x="218" y="281"/>
                  </a:cubicBezTo>
                  <a:cubicBezTo>
                    <a:pt x="218" y="281"/>
                    <a:pt x="218" y="281"/>
                    <a:pt x="218" y="281"/>
                  </a:cubicBezTo>
                  <a:cubicBezTo>
                    <a:pt x="232" y="262"/>
                    <a:pt x="232" y="262"/>
                    <a:pt x="232" y="262"/>
                  </a:cubicBezTo>
                  <a:cubicBezTo>
                    <a:pt x="233" y="261"/>
                    <a:pt x="233" y="261"/>
                    <a:pt x="233" y="261"/>
                  </a:cubicBezTo>
                  <a:cubicBezTo>
                    <a:pt x="254" y="234"/>
                    <a:pt x="254" y="234"/>
                    <a:pt x="254" y="234"/>
                  </a:cubicBezTo>
                  <a:cubicBezTo>
                    <a:pt x="255" y="233"/>
                    <a:pt x="255" y="233"/>
                    <a:pt x="255" y="233"/>
                  </a:cubicBezTo>
                  <a:cubicBezTo>
                    <a:pt x="266" y="217"/>
                    <a:pt x="266" y="217"/>
                    <a:pt x="266" y="217"/>
                  </a:cubicBezTo>
                  <a:cubicBezTo>
                    <a:pt x="267" y="217"/>
                    <a:pt x="267" y="217"/>
                    <a:pt x="267" y="217"/>
                  </a:cubicBezTo>
                  <a:cubicBezTo>
                    <a:pt x="267" y="216"/>
                    <a:pt x="267" y="216"/>
                    <a:pt x="267" y="216"/>
                  </a:cubicBezTo>
                  <a:cubicBezTo>
                    <a:pt x="267" y="216"/>
                    <a:pt x="267" y="216"/>
                    <a:pt x="267" y="216"/>
                  </a:cubicBezTo>
                  <a:cubicBezTo>
                    <a:pt x="266" y="215"/>
                    <a:pt x="264" y="213"/>
                    <a:pt x="262" y="212"/>
                  </a:cubicBezTo>
                  <a:cubicBezTo>
                    <a:pt x="256" y="207"/>
                    <a:pt x="248" y="203"/>
                    <a:pt x="240" y="199"/>
                  </a:cubicBezTo>
                  <a:cubicBezTo>
                    <a:pt x="235" y="192"/>
                    <a:pt x="230" y="186"/>
                    <a:pt x="224" y="180"/>
                  </a:cubicBezTo>
                  <a:cubicBezTo>
                    <a:pt x="218" y="175"/>
                    <a:pt x="210" y="170"/>
                    <a:pt x="202" y="167"/>
                  </a:cubicBezTo>
                  <a:cubicBezTo>
                    <a:pt x="198" y="159"/>
                    <a:pt x="193" y="153"/>
                    <a:pt x="188" y="147"/>
                  </a:cubicBezTo>
                  <a:cubicBezTo>
                    <a:pt x="182" y="141"/>
                    <a:pt x="175" y="136"/>
                    <a:pt x="168" y="132"/>
                  </a:cubicBezTo>
                  <a:cubicBezTo>
                    <a:pt x="164" y="125"/>
                    <a:pt x="160" y="118"/>
                    <a:pt x="155" y="112"/>
                  </a:cubicBezTo>
                  <a:cubicBezTo>
                    <a:pt x="149" y="106"/>
                    <a:pt x="142" y="100"/>
                    <a:pt x="135" y="96"/>
                  </a:cubicBezTo>
                  <a:cubicBezTo>
                    <a:pt x="132" y="88"/>
                    <a:pt x="128" y="81"/>
                    <a:pt x="123" y="74"/>
                  </a:cubicBezTo>
                  <a:cubicBezTo>
                    <a:pt x="118" y="68"/>
                    <a:pt x="111" y="62"/>
                    <a:pt x="104" y="57"/>
                  </a:cubicBezTo>
                  <a:cubicBezTo>
                    <a:pt x="101" y="48"/>
                    <a:pt x="98" y="41"/>
                    <a:pt x="93" y="34"/>
                  </a:cubicBezTo>
                  <a:cubicBezTo>
                    <a:pt x="89" y="28"/>
                    <a:pt x="83" y="22"/>
                    <a:pt x="76" y="16"/>
                  </a:cubicBezTo>
                  <a:cubicBezTo>
                    <a:pt x="75" y="10"/>
                    <a:pt x="73" y="5"/>
                    <a:pt x="70" y="0"/>
                  </a:cubicBezTo>
                  <a:cubicBezTo>
                    <a:pt x="69" y="1"/>
                    <a:pt x="69" y="1"/>
                    <a:pt x="69" y="1"/>
                  </a:cubicBezTo>
                  <a:cubicBezTo>
                    <a:pt x="52" y="11"/>
                    <a:pt x="52" y="11"/>
                    <a:pt x="52" y="11"/>
                  </a:cubicBezTo>
                  <a:cubicBezTo>
                    <a:pt x="51" y="12"/>
                    <a:pt x="51" y="12"/>
                    <a:pt x="51" y="12"/>
                  </a:cubicBezTo>
                  <a:cubicBezTo>
                    <a:pt x="22" y="30"/>
                    <a:pt x="22" y="30"/>
                    <a:pt x="22" y="30"/>
                  </a:cubicBezTo>
                  <a:cubicBezTo>
                    <a:pt x="21" y="31"/>
                    <a:pt x="21" y="31"/>
                    <a:pt x="21" y="31"/>
                  </a:cubicBezTo>
                  <a:cubicBezTo>
                    <a:pt x="1" y="43"/>
                    <a:pt x="1" y="43"/>
                    <a:pt x="1" y="43"/>
                  </a:cubicBezTo>
                  <a:cubicBezTo>
                    <a:pt x="1" y="43"/>
                    <a:pt x="1" y="43"/>
                    <a:pt x="1" y="43"/>
                  </a:cubicBezTo>
                  <a:cubicBezTo>
                    <a:pt x="0" y="43"/>
                    <a:pt x="0" y="43"/>
                    <a:pt x="0" y="43"/>
                  </a:cubicBezTo>
                  <a:cubicBezTo>
                    <a:pt x="6" y="57"/>
                    <a:pt x="14" y="68"/>
                    <a:pt x="26" y="7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7" name="MH_Other_128"/>
            <p:cNvSpPr/>
            <p:nvPr/>
          </p:nvSpPr>
          <p:spPr bwMode="auto">
            <a:xfrm>
              <a:off x="3786690" y="3126108"/>
              <a:ext cx="74624" cy="178165"/>
            </a:xfrm>
            <a:custGeom>
              <a:avLst/>
              <a:gdLst>
                <a:gd name="T0" fmla="*/ 2147483646 w 93"/>
                <a:gd name="T1" fmla="*/ 2147483646 h 222"/>
                <a:gd name="T2" fmla="*/ 2147483646 w 93"/>
                <a:gd name="T3" fmla="*/ 2147483646 h 222"/>
                <a:gd name="T4" fmla="*/ 2147483646 w 93"/>
                <a:gd name="T5" fmla="*/ 2147483646 h 222"/>
                <a:gd name="T6" fmla="*/ 2147483646 w 93"/>
                <a:gd name="T7" fmla="*/ 2147483646 h 222"/>
                <a:gd name="T8" fmla="*/ 0 w 93"/>
                <a:gd name="T9" fmla="*/ 0 h 222"/>
                <a:gd name="T10" fmla="*/ 588376722 w 93"/>
                <a:gd name="T11" fmla="*/ 1795687324 h 222"/>
                <a:gd name="T12" fmla="*/ 2147483646 w 93"/>
                <a:gd name="T13" fmla="*/ 2147483646 h 222"/>
                <a:gd name="T14" fmla="*/ 2147483646 w 93"/>
                <a:gd name="T15" fmla="*/ 2147483646 h 222"/>
                <a:gd name="T16" fmla="*/ 2147483646 w 93"/>
                <a:gd name="T17" fmla="*/ 2147483646 h 222"/>
                <a:gd name="T18" fmla="*/ 2147483646 w 93"/>
                <a:gd name="T19" fmla="*/ 2147483646 h 222"/>
                <a:gd name="T20" fmla="*/ 2147483646 w 93"/>
                <a:gd name="T21" fmla="*/ 2147483646 h 222"/>
                <a:gd name="T22" fmla="*/ 2147483646 w 93"/>
                <a:gd name="T23" fmla="*/ 2147483646 h 222"/>
                <a:gd name="T24" fmla="*/ 2147483646 w 93"/>
                <a:gd name="T25" fmla="*/ 2147483646 h 222"/>
                <a:gd name="T26" fmla="*/ 2147483646 w 93"/>
                <a:gd name="T27" fmla="*/ 2147483646 h 222"/>
                <a:gd name="T28" fmla="*/ 2147483646 w 93"/>
                <a:gd name="T29" fmla="*/ 2147483646 h 222"/>
                <a:gd name="T30" fmla="*/ 2147483646 w 93"/>
                <a:gd name="T31" fmla="*/ 2147483646 h 2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2">
                  <a:moveTo>
                    <a:pt x="44" y="157"/>
                  </a:moveTo>
                  <a:cubicBezTo>
                    <a:pt x="38" y="126"/>
                    <a:pt x="38" y="112"/>
                    <a:pt x="37" y="112"/>
                  </a:cubicBezTo>
                  <a:cubicBezTo>
                    <a:pt x="38" y="112"/>
                    <a:pt x="36" y="99"/>
                    <a:pt x="33" y="68"/>
                  </a:cubicBezTo>
                  <a:cubicBezTo>
                    <a:pt x="32" y="48"/>
                    <a:pt x="27" y="32"/>
                    <a:pt x="17" y="18"/>
                  </a:cubicBezTo>
                  <a:cubicBezTo>
                    <a:pt x="13" y="12"/>
                    <a:pt x="7" y="6"/>
                    <a:pt x="0" y="0"/>
                  </a:cubicBezTo>
                  <a:cubicBezTo>
                    <a:pt x="1" y="3"/>
                    <a:pt x="1" y="3"/>
                    <a:pt x="1" y="3"/>
                  </a:cubicBezTo>
                  <a:cubicBezTo>
                    <a:pt x="21" y="20"/>
                    <a:pt x="30" y="40"/>
                    <a:pt x="32" y="68"/>
                  </a:cubicBezTo>
                  <a:cubicBezTo>
                    <a:pt x="35" y="99"/>
                    <a:pt x="36" y="112"/>
                    <a:pt x="36" y="112"/>
                  </a:cubicBezTo>
                  <a:cubicBezTo>
                    <a:pt x="36" y="112"/>
                    <a:pt x="37" y="126"/>
                    <a:pt x="43" y="157"/>
                  </a:cubicBezTo>
                  <a:cubicBezTo>
                    <a:pt x="45" y="167"/>
                    <a:pt x="48" y="176"/>
                    <a:pt x="52" y="184"/>
                  </a:cubicBezTo>
                  <a:cubicBezTo>
                    <a:pt x="54" y="185"/>
                    <a:pt x="54" y="185"/>
                    <a:pt x="54" y="185"/>
                  </a:cubicBezTo>
                  <a:cubicBezTo>
                    <a:pt x="53" y="186"/>
                    <a:pt x="53" y="186"/>
                    <a:pt x="53" y="186"/>
                  </a:cubicBezTo>
                  <a:cubicBezTo>
                    <a:pt x="53" y="186"/>
                    <a:pt x="53" y="186"/>
                    <a:pt x="53" y="186"/>
                  </a:cubicBezTo>
                  <a:cubicBezTo>
                    <a:pt x="62" y="202"/>
                    <a:pt x="76" y="214"/>
                    <a:pt x="93" y="222"/>
                  </a:cubicBezTo>
                  <a:cubicBezTo>
                    <a:pt x="92" y="221"/>
                    <a:pt x="92" y="221"/>
                    <a:pt x="92" y="221"/>
                  </a:cubicBezTo>
                  <a:cubicBezTo>
                    <a:pt x="66" y="208"/>
                    <a:pt x="50" y="187"/>
                    <a:pt x="44" y="15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8" name="MH_Other_129"/>
            <p:cNvSpPr/>
            <p:nvPr/>
          </p:nvSpPr>
          <p:spPr bwMode="auto">
            <a:xfrm>
              <a:off x="3780598" y="3114029"/>
              <a:ext cx="48734" cy="161556"/>
            </a:xfrm>
            <a:custGeom>
              <a:avLst/>
              <a:gdLst>
                <a:gd name="T0" fmla="*/ 602866460 w 60"/>
                <a:gd name="T1" fmla="*/ 0 h 202"/>
                <a:gd name="T2" fmla="*/ 0 w 60"/>
                <a:gd name="T3" fmla="*/ 594690363 h 202"/>
                <a:gd name="T4" fmla="*/ 2147483646 w 60"/>
                <a:gd name="T5" fmla="*/ 2147483646 h 202"/>
                <a:gd name="T6" fmla="*/ 2147483646 w 60"/>
                <a:gd name="T7" fmla="*/ 2147483646 h 202"/>
                <a:gd name="T8" fmla="*/ 2147483646 w 60"/>
                <a:gd name="T9" fmla="*/ 2147483646 h 202"/>
                <a:gd name="T10" fmla="*/ 2147483646 w 60"/>
                <a:gd name="T11" fmla="*/ 2147483646 h 202"/>
                <a:gd name="T12" fmla="*/ 2147483646 w 60"/>
                <a:gd name="T13" fmla="*/ 2147483646 h 202"/>
                <a:gd name="T14" fmla="*/ 2147483646 w 60"/>
                <a:gd name="T15" fmla="*/ 2147483646 h 202"/>
                <a:gd name="T16" fmla="*/ 2147483646 w 60"/>
                <a:gd name="T17" fmla="*/ 2147483646 h 202"/>
                <a:gd name="T18" fmla="*/ 2147483646 w 60"/>
                <a:gd name="T19" fmla="*/ 2147483646 h 202"/>
                <a:gd name="T20" fmla="*/ 2147483646 w 60"/>
                <a:gd name="T21" fmla="*/ 2147483646 h 202"/>
                <a:gd name="T22" fmla="*/ 2147483646 w 60"/>
                <a:gd name="T23" fmla="*/ 2147483646 h 202"/>
                <a:gd name="T24" fmla="*/ 2147483646 w 60"/>
                <a:gd name="T25" fmla="*/ 2147483646 h 202"/>
                <a:gd name="T26" fmla="*/ 2147483646 w 60"/>
                <a:gd name="T27" fmla="*/ 2147483646 h 202"/>
                <a:gd name="T28" fmla="*/ 2147483646 w 60"/>
                <a:gd name="T29" fmla="*/ 2147483646 h 202"/>
                <a:gd name="T30" fmla="*/ 2147483646 w 60"/>
                <a:gd name="T31" fmla="*/ 2147483646 h 202"/>
                <a:gd name="T32" fmla="*/ 2147483646 w 60"/>
                <a:gd name="T33" fmla="*/ 2147483646 h 202"/>
                <a:gd name="T34" fmla="*/ 602866460 w 60"/>
                <a:gd name="T35" fmla="*/ 0 h 2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02">
                  <a:moveTo>
                    <a:pt x="1" y="0"/>
                  </a:moveTo>
                  <a:cubicBezTo>
                    <a:pt x="0" y="1"/>
                    <a:pt x="0" y="1"/>
                    <a:pt x="0" y="1"/>
                  </a:cubicBezTo>
                  <a:cubicBezTo>
                    <a:pt x="7" y="13"/>
                    <a:pt x="10" y="28"/>
                    <a:pt x="10" y="45"/>
                  </a:cubicBezTo>
                  <a:cubicBezTo>
                    <a:pt x="11" y="76"/>
                    <a:pt x="12" y="89"/>
                    <a:pt x="11" y="89"/>
                  </a:cubicBezTo>
                  <a:cubicBezTo>
                    <a:pt x="12" y="89"/>
                    <a:pt x="11" y="103"/>
                    <a:pt x="16" y="134"/>
                  </a:cubicBezTo>
                  <a:cubicBezTo>
                    <a:pt x="17" y="144"/>
                    <a:pt x="19" y="153"/>
                    <a:pt x="23" y="161"/>
                  </a:cubicBezTo>
                  <a:cubicBezTo>
                    <a:pt x="23" y="161"/>
                    <a:pt x="23" y="161"/>
                    <a:pt x="24" y="161"/>
                  </a:cubicBezTo>
                  <a:cubicBezTo>
                    <a:pt x="23" y="162"/>
                    <a:pt x="23" y="162"/>
                    <a:pt x="23" y="162"/>
                  </a:cubicBezTo>
                  <a:cubicBezTo>
                    <a:pt x="31" y="179"/>
                    <a:pt x="43" y="192"/>
                    <a:pt x="60" y="202"/>
                  </a:cubicBezTo>
                  <a:cubicBezTo>
                    <a:pt x="59" y="200"/>
                    <a:pt x="59" y="200"/>
                    <a:pt x="59" y="200"/>
                  </a:cubicBezTo>
                  <a:cubicBezTo>
                    <a:pt x="35" y="185"/>
                    <a:pt x="21" y="164"/>
                    <a:pt x="17" y="134"/>
                  </a:cubicBezTo>
                  <a:cubicBezTo>
                    <a:pt x="13" y="103"/>
                    <a:pt x="13" y="89"/>
                    <a:pt x="13" y="89"/>
                  </a:cubicBezTo>
                  <a:cubicBezTo>
                    <a:pt x="13" y="89"/>
                    <a:pt x="12" y="76"/>
                    <a:pt x="11" y="45"/>
                  </a:cubicBezTo>
                  <a:cubicBezTo>
                    <a:pt x="11" y="35"/>
                    <a:pt x="10" y="27"/>
                    <a:pt x="8" y="19"/>
                  </a:cubicBezTo>
                  <a:cubicBezTo>
                    <a:pt x="7" y="17"/>
                    <a:pt x="7" y="17"/>
                    <a:pt x="7" y="17"/>
                  </a:cubicBezTo>
                  <a:cubicBezTo>
                    <a:pt x="7" y="16"/>
                    <a:pt x="7" y="16"/>
                    <a:pt x="7" y="16"/>
                  </a:cubicBezTo>
                  <a:cubicBezTo>
                    <a:pt x="7" y="16"/>
                    <a:pt x="7" y="16"/>
                    <a:pt x="7" y="16"/>
                  </a:cubicBezTo>
                  <a:cubicBezTo>
                    <a:pt x="6" y="10"/>
                    <a:pt x="4"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39" name="MH_Other_130"/>
            <p:cNvSpPr/>
            <p:nvPr/>
          </p:nvSpPr>
          <p:spPr bwMode="auto">
            <a:xfrm>
              <a:off x="3786690" y="3126109"/>
              <a:ext cx="1523" cy="3019"/>
            </a:xfrm>
            <a:custGeom>
              <a:avLst/>
              <a:gdLst>
                <a:gd name="T0" fmla="*/ 0 w 3"/>
                <a:gd name="T1" fmla="*/ 146271796 h 7"/>
                <a:gd name="T2" fmla="*/ 298966937 w 3"/>
                <a:gd name="T3" fmla="*/ 512054475 h 7"/>
                <a:gd name="T4" fmla="*/ 0 w 3"/>
                <a:gd name="T5" fmla="*/ 0 h 7"/>
                <a:gd name="T6" fmla="*/ 0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0" name="MH_Other_131"/>
            <p:cNvSpPr/>
            <p:nvPr/>
          </p:nvSpPr>
          <p:spPr bwMode="auto">
            <a:xfrm>
              <a:off x="3827811" y="3274075"/>
              <a:ext cx="3046" cy="1510"/>
            </a:xfrm>
            <a:custGeom>
              <a:avLst/>
              <a:gdLst>
                <a:gd name="T0" fmla="*/ 716934050 w 5"/>
                <a:gd name="T1" fmla="*/ 107627970 h 5"/>
                <a:gd name="T2" fmla="*/ 0 w 5"/>
                <a:gd name="T3" fmla="*/ 0 h 5"/>
                <a:gd name="T4" fmla="*/ 430241075 w 5"/>
                <a:gd name="T5" fmla="*/ 179346497 h 5"/>
                <a:gd name="T6" fmla="*/ 430241075 w 5"/>
                <a:gd name="T7" fmla="*/ 179346497 h 5"/>
                <a:gd name="T8" fmla="*/ 716934050 w 5"/>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3"/>
                  </a:moveTo>
                  <a:lnTo>
                    <a:pt x="0" y="0"/>
                  </a:lnTo>
                  <a:lnTo>
                    <a:pt x="3" y="5"/>
                  </a:lnTo>
                  <a:lnTo>
                    <a:pt x="5"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1" name="MH_Other_132"/>
            <p:cNvSpPr/>
            <p:nvPr/>
          </p:nvSpPr>
          <p:spPr bwMode="auto">
            <a:xfrm>
              <a:off x="3765369" y="3123089"/>
              <a:ext cx="35028" cy="120789"/>
            </a:xfrm>
            <a:custGeom>
              <a:avLst/>
              <a:gdLst>
                <a:gd name="T0" fmla="*/ 2147483646 w 44"/>
                <a:gd name="T1" fmla="*/ 2147483646 h 152"/>
                <a:gd name="T2" fmla="*/ 1157597364 w 44"/>
                <a:gd name="T3" fmla="*/ 2147483646 h 152"/>
                <a:gd name="T4" fmla="*/ 1736051247 w 44"/>
                <a:gd name="T5" fmla="*/ 0 h 152"/>
                <a:gd name="T6" fmla="*/ 1157597364 w 44"/>
                <a:gd name="T7" fmla="*/ 587803625 h 152"/>
                <a:gd name="T8" fmla="*/ 578453883 w 44"/>
                <a:gd name="T9" fmla="*/ 2147483646 h 152"/>
                <a:gd name="T10" fmla="*/ 1157597364 w 44"/>
                <a:gd name="T11" fmla="*/ 2147483646 h 152"/>
                <a:gd name="T12" fmla="*/ 2147483646 w 44"/>
                <a:gd name="T13" fmla="*/ 2147483646 h 152"/>
                <a:gd name="T14" fmla="*/ 2147483646 w 44"/>
                <a:gd name="T15" fmla="*/ 2147483646 h 152"/>
                <a:gd name="T16" fmla="*/ 2147483646 w 44"/>
                <a:gd name="T17" fmla="*/ 2147483646 h 152"/>
                <a:gd name="T18" fmla="*/ 2147483646 w 44"/>
                <a:gd name="T19" fmla="*/ 2147483646 h 152"/>
                <a:gd name="T20" fmla="*/ 2147483646 w 44"/>
                <a:gd name="T21" fmla="*/ 2147483646 h 152"/>
                <a:gd name="T22" fmla="*/ 2147483646 w 44"/>
                <a:gd name="T23" fmla="*/ 2147483646 h 152"/>
                <a:gd name="T24" fmla="*/ 2147483646 w 44"/>
                <a:gd name="T25" fmla="*/ 2147483646 h 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52">
                  <a:moveTo>
                    <a:pt x="4" y="81"/>
                  </a:moveTo>
                  <a:cubicBezTo>
                    <a:pt x="1" y="49"/>
                    <a:pt x="2" y="36"/>
                    <a:pt x="2" y="36"/>
                  </a:cubicBezTo>
                  <a:cubicBezTo>
                    <a:pt x="3" y="0"/>
                    <a:pt x="3" y="0"/>
                    <a:pt x="3" y="0"/>
                  </a:cubicBezTo>
                  <a:cubicBezTo>
                    <a:pt x="2" y="1"/>
                    <a:pt x="2" y="1"/>
                    <a:pt x="2" y="1"/>
                  </a:cubicBezTo>
                  <a:cubicBezTo>
                    <a:pt x="1" y="36"/>
                    <a:pt x="1" y="36"/>
                    <a:pt x="1" y="36"/>
                  </a:cubicBezTo>
                  <a:cubicBezTo>
                    <a:pt x="1" y="36"/>
                    <a:pt x="0" y="49"/>
                    <a:pt x="2" y="81"/>
                  </a:cubicBezTo>
                  <a:cubicBezTo>
                    <a:pt x="3" y="91"/>
                    <a:pt x="5" y="100"/>
                    <a:pt x="8" y="108"/>
                  </a:cubicBezTo>
                  <a:cubicBezTo>
                    <a:pt x="8" y="108"/>
                    <a:pt x="8" y="108"/>
                    <a:pt x="9" y="108"/>
                  </a:cubicBezTo>
                  <a:cubicBezTo>
                    <a:pt x="8" y="109"/>
                    <a:pt x="8" y="109"/>
                    <a:pt x="8" y="109"/>
                  </a:cubicBezTo>
                  <a:cubicBezTo>
                    <a:pt x="15" y="126"/>
                    <a:pt x="28" y="141"/>
                    <a:pt x="44" y="152"/>
                  </a:cubicBezTo>
                  <a:cubicBezTo>
                    <a:pt x="43" y="151"/>
                    <a:pt x="43" y="151"/>
                    <a:pt x="43" y="151"/>
                  </a:cubicBezTo>
                  <a:cubicBezTo>
                    <a:pt x="43" y="150"/>
                    <a:pt x="43" y="150"/>
                    <a:pt x="43" y="150"/>
                  </a:cubicBezTo>
                  <a:cubicBezTo>
                    <a:pt x="19" y="134"/>
                    <a:pt x="6" y="111"/>
                    <a:pt x="4"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2" name="MH_Other_133"/>
            <p:cNvSpPr/>
            <p:nvPr/>
          </p:nvSpPr>
          <p:spPr bwMode="auto">
            <a:xfrm>
              <a:off x="3798873" y="3242369"/>
              <a:ext cx="1523" cy="1509"/>
            </a:xfrm>
            <a:custGeom>
              <a:avLst/>
              <a:gdLst>
                <a:gd name="T0" fmla="*/ 0 w 1"/>
                <a:gd name="T1" fmla="*/ 0 h 1"/>
                <a:gd name="T2" fmla="*/ 0 w 1"/>
                <a:gd name="T3" fmla="*/ 1790702559 h 1"/>
                <a:gd name="T4" fmla="*/ 1792959984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3" name="MH_Other_134"/>
            <p:cNvSpPr/>
            <p:nvPr/>
          </p:nvSpPr>
          <p:spPr bwMode="auto">
            <a:xfrm>
              <a:off x="3742525" y="3138187"/>
              <a:ext cx="28935" cy="70965"/>
            </a:xfrm>
            <a:custGeom>
              <a:avLst/>
              <a:gdLst>
                <a:gd name="T0" fmla="*/ 588948239 w 36"/>
                <a:gd name="T1" fmla="*/ 2147483646 h 90"/>
                <a:gd name="T2" fmla="*/ 588948239 w 36"/>
                <a:gd name="T3" fmla="*/ 0 h 90"/>
                <a:gd name="T4" fmla="*/ 0 w 36"/>
                <a:gd name="T5" fmla="*/ 578016134 h 90"/>
                <a:gd name="T6" fmla="*/ 0 w 36"/>
                <a:gd name="T7" fmla="*/ 2147483646 h 90"/>
                <a:gd name="T8" fmla="*/ 2147483646 w 36"/>
                <a:gd name="T9" fmla="*/ 2147483646 h 90"/>
                <a:gd name="T10" fmla="*/ 2147483646 w 36"/>
                <a:gd name="T11" fmla="*/ 2147483646 h 90"/>
                <a:gd name="T12" fmla="*/ 2147483646 w 36"/>
                <a:gd name="T13" fmla="*/ 2147483646 h 90"/>
                <a:gd name="T14" fmla="*/ 2147483646 w 36"/>
                <a:gd name="T15" fmla="*/ 2147483646 h 90"/>
                <a:gd name="T16" fmla="*/ 2147483646 w 36"/>
                <a:gd name="T17" fmla="*/ 2147483646 h 90"/>
                <a:gd name="T18" fmla="*/ 2147483646 w 36"/>
                <a:gd name="T19" fmla="*/ 2147483646 h 90"/>
                <a:gd name="T20" fmla="*/ 588948239 w 36"/>
                <a:gd name="T21" fmla="*/ 2147483646 h 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90">
                  <a:moveTo>
                    <a:pt x="1" y="18"/>
                  </a:moveTo>
                  <a:cubicBezTo>
                    <a:pt x="1" y="11"/>
                    <a:pt x="1" y="5"/>
                    <a:pt x="1" y="0"/>
                  </a:cubicBezTo>
                  <a:cubicBezTo>
                    <a:pt x="0" y="1"/>
                    <a:pt x="0" y="1"/>
                    <a:pt x="0" y="1"/>
                  </a:cubicBezTo>
                  <a:cubicBezTo>
                    <a:pt x="0" y="6"/>
                    <a:pt x="0" y="11"/>
                    <a:pt x="0" y="18"/>
                  </a:cubicBezTo>
                  <a:cubicBezTo>
                    <a:pt x="0" y="28"/>
                    <a:pt x="1" y="37"/>
                    <a:pt x="4" y="46"/>
                  </a:cubicBezTo>
                  <a:cubicBezTo>
                    <a:pt x="6" y="47"/>
                    <a:pt x="6" y="47"/>
                    <a:pt x="6" y="47"/>
                  </a:cubicBezTo>
                  <a:cubicBezTo>
                    <a:pt x="5" y="48"/>
                    <a:pt x="5" y="48"/>
                    <a:pt x="5" y="48"/>
                  </a:cubicBezTo>
                  <a:cubicBezTo>
                    <a:pt x="10" y="65"/>
                    <a:pt x="21" y="79"/>
                    <a:pt x="36" y="90"/>
                  </a:cubicBezTo>
                  <a:cubicBezTo>
                    <a:pt x="36" y="90"/>
                    <a:pt x="36" y="90"/>
                    <a:pt x="36" y="90"/>
                  </a:cubicBezTo>
                  <a:cubicBezTo>
                    <a:pt x="36" y="89"/>
                    <a:pt x="36" y="89"/>
                    <a:pt x="36" y="89"/>
                  </a:cubicBezTo>
                  <a:cubicBezTo>
                    <a:pt x="13" y="71"/>
                    <a:pt x="1" y="48"/>
                    <a:pt x="1"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4" name="MH_Other_135"/>
            <p:cNvSpPr/>
            <p:nvPr/>
          </p:nvSpPr>
          <p:spPr bwMode="auto">
            <a:xfrm>
              <a:off x="3771462" y="3209152"/>
              <a:ext cx="0" cy="0"/>
            </a:xfrm>
            <a:custGeom>
              <a:avLst/>
              <a:gdLst>
                <a:gd name="T0" fmla="*/ 0 w 1"/>
                <a:gd name="T1" fmla="*/ 0 h 1"/>
                <a:gd name="T2" fmla="*/ 0 w 1"/>
                <a:gd name="T3" fmla="*/ 1067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0"/>
                    <a:pt x="1"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5" name="MH_Other_136"/>
            <p:cNvSpPr/>
            <p:nvPr/>
          </p:nvSpPr>
          <p:spPr bwMode="auto">
            <a:xfrm>
              <a:off x="3725773" y="3148757"/>
              <a:ext cx="19798" cy="27177"/>
            </a:xfrm>
            <a:custGeom>
              <a:avLst/>
              <a:gdLst>
                <a:gd name="T0" fmla="*/ 534298770 w 26"/>
                <a:gd name="T1" fmla="*/ 0 h 35"/>
                <a:gd name="T2" fmla="*/ 534298770 w 26"/>
                <a:gd name="T3" fmla="*/ 0 h 35"/>
                <a:gd name="T4" fmla="*/ 0 w 26"/>
                <a:gd name="T5" fmla="*/ 0 h 35"/>
                <a:gd name="T6" fmla="*/ 2147483646 w 26"/>
                <a:gd name="T7" fmla="*/ 2147483646 h 35"/>
                <a:gd name="T8" fmla="*/ 2147483646 w 26"/>
                <a:gd name="T9" fmla="*/ 2147483646 h 35"/>
                <a:gd name="T10" fmla="*/ 534298770 w 2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5">
                  <a:moveTo>
                    <a:pt x="1" y="0"/>
                  </a:moveTo>
                  <a:cubicBezTo>
                    <a:pt x="1" y="0"/>
                    <a:pt x="1" y="0"/>
                    <a:pt x="1" y="0"/>
                  </a:cubicBezTo>
                  <a:cubicBezTo>
                    <a:pt x="0" y="0"/>
                    <a:pt x="0" y="0"/>
                    <a:pt x="0" y="0"/>
                  </a:cubicBezTo>
                  <a:cubicBezTo>
                    <a:pt x="6" y="14"/>
                    <a:pt x="14" y="25"/>
                    <a:pt x="26" y="35"/>
                  </a:cubicBezTo>
                  <a:cubicBezTo>
                    <a:pt x="25" y="33"/>
                    <a:pt x="25" y="33"/>
                    <a:pt x="25" y="33"/>
                  </a:cubicBezTo>
                  <a:cubicBezTo>
                    <a:pt x="14" y="23"/>
                    <a:pt x="6" y="12"/>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6" name="MH_Other_137"/>
            <p:cNvSpPr/>
            <p:nvPr/>
          </p:nvSpPr>
          <p:spPr bwMode="auto">
            <a:xfrm>
              <a:off x="3745573" y="3174424"/>
              <a:ext cx="1523" cy="1510"/>
            </a:xfrm>
            <a:custGeom>
              <a:avLst/>
              <a:gdLst>
                <a:gd name="T0" fmla="*/ 223838018 w 4"/>
                <a:gd name="T1" fmla="*/ 112059999 h 4"/>
                <a:gd name="T2" fmla="*/ 0 w 4"/>
                <a:gd name="T3" fmla="*/ 0 h 4"/>
                <a:gd name="T4" fmla="*/ 111918811 w 4"/>
                <a:gd name="T5" fmla="*/ 224119998 h 4"/>
                <a:gd name="T6" fmla="*/ 223838018 w 4"/>
                <a:gd name="T7" fmla="*/ 112059999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2"/>
                  </a:moveTo>
                  <a:lnTo>
                    <a:pt x="0" y="0"/>
                  </a:lnTo>
                  <a:lnTo>
                    <a:pt x="2" y="4"/>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7" name="MH_Other_138"/>
            <p:cNvSpPr/>
            <p:nvPr/>
          </p:nvSpPr>
          <p:spPr bwMode="auto">
            <a:xfrm>
              <a:off x="3919187" y="3272567"/>
              <a:ext cx="21321" cy="15098"/>
            </a:xfrm>
            <a:custGeom>
              <a:avLst/>
              <a:gdLst>
                <a:gd name="T0" fmla="*/ 2147483646 w 27"/>
                <a:gd name="T1" fmla="*/ 2147483646 h 18"/>
                <a:gd name="T2" fmla="*/ 2147483646 w 27"/>
                <a:gd name="T3" fmla="*/ 2147483646 h 18"/>
                <a:gd name="T4" fmla="*/ 2147483646 w 27"/>
                <a:gd name="T5" fmla="*/ 2147483646 h 18"/>
                <a:gd name="T6" fmla="*/ 2147483646 w 27"/>
                <a:gd name="T7" fmla="*/ 2147483646 h 18"/>
                <a:gd name="T8" fmla="*/ 2147483646 w 27"/>
                <a:gd name="T9" fmla="*/ 2147483646 h 18"/>
                <a:gd name="T10" fmla="*/ 0 w 27"/>
                <a:gd name="T11" fmla="*/ 0 h 18"/>
                <a:gd name="T12" fmla="*/ 571194024 w 27"/>
                <a:gd name="T13" fmla="*/ 645595681 h 18"/>
                <a:gd name="T14" fmla="*/ 571194024 w 27"/>
                <a:gd name="T15" fmla="*/ 1290413486 h 18"/>
                <a:gd name="T16" fmla="*/ 2147483646 w 27"/>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18">
                  <a:moveTo>
                    <a:pt x="26" y="18"/>
                  </a:moveTo>
                  <a:cubicBezTo>
                    <a:pt x="27" y="18"/>
                    <a:pt x="27" y="18"/>
                    <a:pt x="27" y="18"/>
                  </a:cubicBezTo>
                  <a:cubicBezTo>
                    <a:pt x="27" y="17"/>
                    <a:pt x="27" y="17"/>
                    <a:pt x="27" y="17"/>
                  </a:cubicBezTo>
                  <a:cubicBezTo>
                    <a:pt x="27" y="17"/>
                    <a:pt x="27" y="17"/>
                    <a:pt x="27" y="17"/>
                  </a:cubicBezTo>
                  <a:cubicBezTo>
                    <a:pt x="26" y="16"/>
                    <a:pt x="24" y="14"/>
                    <a:pt x="22" y="13"/>
                  </a:cubicBezTo>
                  <a:cubicBezTo>
                    <a:pt x="16" y="8"/>
                    <a:pt x="8" y="4"/>
                    <a:pt x="0" y="0"/>
                  </a:cubicBezTo>
                  <a:cubicBezTo>
                    <a:pt x="1" y="1"/>
                    <a:pt x="1" y="1"/>
                    <a:pt x="1" y="1"/>
                  </a:cubicBezTo>
                  <a:cubicBezTo>
                    <a:pt x="1" y="2"/>
                    <a:pt x="1" y="2"/>
                    <a:pt x="1" y="2"/>
                  </a:cubicBezTo>
                  <a:cubicBezTo>
                    <a:pt x="11" y="6"/>
                    <a:pt x="19" y="12"/>
                    <a:pt x="26" y="1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8" name="MH_Other_139"/>
            <p:cNvSpPr/>
            <p:nvPr/>
          </p:nvSpPr>
          <p:spPr bwMode="auto">
            <a:xfrm>
              <a:off x="3888728" y="3246897"/>
              <a:ext cx="42642" cy="54356"/>
            </a:xfrm>
            <a:custGeom>
              <a:avLst/>
              <a:gdLst>
                <a:gd name="T0" fmla="*/ 2147483646 w 53"/>
                <a:gd name="T1" fmla="*/ 2147483646 h 67"/>
                <a:gd name="T2" fmla="*/ 2147483646 w 53"/>
                <a:gd name="T3" fmla="*/ 2147483646 h 67"/>
                <a:gd name="T4" fmla="*/ 2147483646 w 53"/>
                <a:gd name="T5" fmla="*/ 2147483646 h 67"/>
                <a:gd name="T6" fmla="*/ 2147483646 w 53"/>
                <a:gd name="T7" fmla="*/ 2147483646 h 67"/>
                <a:gd name="T8" fmla="*/ 2147483646 w 53"/>
                <a:gd name="T9" fmla="*/ 2147483646 h 67"/>
                <a:gd name="T10" fmla="*/ 2147483646 w 53"/>
                <a:gd name="T11" fmla="*/ 2147483646 h 67"/>
                <a:gd name="T12" fmla="*/ 2147483646 w 53"/>
                <a:gd name="T13" fmla="*/ 2147483646 h 67"/>
                <a:gd name="T14" fmla="*/ 2147483646 w 53"/>
                <a:gd name="T15" fmla="*/ 2147483646 h 67"/>
                <a:gd name="T16" fmla="*/ 0 w 53"/>
                <a:gd name="T17" fmla="*/ 0 h 67"/>
                <a:gd name="T18" fmla="*/ 594358562 w 53"/>
                <a:gd name="T19" fmla="*/ 614080162 h 67"/>
                <a:gd name="T20" fmla="*/ 1188717125 w 53"/>
                <a:gd name="T21" fmla="*/ 614080162 h 67"/>
                <a:gd name="T22" fmla="*/ 2147483646 w 53"/>
                <a:gd name="T23" fmla="*/ 2147483646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3" h="67">
                  <a:moveTo>
                    <a:pt x="49" y="58"/>
                  </a:moveTo>
                  <a:cubicBezTo>
                    <a:pt x="52" y="67"/>
                    <a:pt x="52" y="67"/>
                    <a:pt x="52" y="67"/>
                  </a:cubicBezTo>
                  <a:cubicBezTo>
                    <a:pt x="53" y="66"/>
                    <a:pt x="53" y="66"/>
                    <a:pt x="53" y="66"/>
                  </a:cubicBezTo>
                  <a:cubicBezTo>
                    <a:pt x="50" y="58"/>
                    <a:pt x="50" y="58"/>
                    <a:pt x="50" y="58"/>
                  </a:cubicBezTo>
                  <a:cubicBezTo>
                    <a:pt x="47" y="49"/>
                    <a:pt x="43" y="41"/>
                    <a:pt x="39" y="34"/>
                  </a:cubicBezTo>
                  <a:cubicBezTo>
                    <a:pt x="38" y="34"/>
                    <a:pt x="38" y="34"/>
                    <a:pt x="38" y="34"/>
                  </a:cubicBezTo>
                  <a:cubicBezTo>
                    <a:pt x="39" y="33"/>
                    <a:pt x="39" y="33"/>
                    <a:pt x="39" y="33"/>
                  </a:cubicBezTo>
                  <a:cubicBezTo>
                    <a:pt x="34" y="26"/>
                    <a:pt x="28" y="19"/>
                    <a:pt x="22" y="13"/>
                  </a:cubicBezTo>
                  <a:cubicBezTo>
                    <a:pt x="16" y="8"/>
                    <a:pt x="8" y="3"/>
                    <a:pt x="0" y="0"/>
                  </a:cubicBezTo>
                  <a:cubicBezTo>
                    <a:pt x="1" y="1"/>
                    <a:pt x="1" y="1"/>
                    <a:pt x="1" y="1"/>
                  </a:cubicBezTo>
                  <a:cubicBezTo>
                    <a:pt x="1" y="1"/>
                    <a:pt x="1" y="1"/>
                    <a:pt x="2" y="1"/>
                  </a:cubicBezTo>
                  <a:cubicBezTo>
                    <a:pt x="25" y="13"/>
                    <a:pt x="39" y="31"/>
                    <a:pt x="49"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49" name="MH_Other_140"/>
            <p:cNvSpPr/>
            <p:nvPr/>
          </p:nvSpPr>
          <p:spPr bwMode="auto">
            <a:xfrm>
              <a:off x="3919186" y="3274075"/>
              <a:ext cx="0" cy="0"/>
            </a:xfrm>
            <a:custGeom>
              <a:avLst/>
              <a:gdLst>
                <a:gd name="T0" fmla="*/ 1067 w 1"/>
                <a:gd name="T1" fmla="*/ 1067 h 1"/>
                <a:gd name="T2" fmla="*/ 1067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0" name="MH_Other_141"/>
            <p:cNvSpPr/>
            <p:nvPr/>
          </p:nvSpPr>
          <p:spPr bwMode="auto">
            <a:xfrm>
              <a:off x="3861316" y="3219720"/>
              <a:ext cx="51780" cy="104182"/>
            </a:xfrm>
            <a:custGeom>
              <a:avLst/>
              <a:gdLst>
                <a:gd name="T0" fmla="*/ 2147483646 w 65"/>
                <a:gd name="T1" fmla="*/ 2147483646 h 130"/>
                <a:gd name="T2" fmla="*/ 2147483646 w 65"/>
                <a:gd name="T3" fmla="*/ 2147483646 h 130"/>
                <a:gd name="T4" fmla="*/ 2147483646 w 65"/>
                <a:gd name="T5" fmla="*/ 2147483646 h 130"/>
                <a:gd name="T6" fmla="*/ 2147483646 w 65"/>
                <a:gd name="T7" fmla="*/ 2147483646 h 130"/>
                <a:gd name="T8" fmla="*/ 2147483646 w 65"/>
                <a:gd name="T9" fmla="*/ 2147483646 h 130"/>
                <a:gd name="T10" fmla="*/ 2147483646 w 65"/>
                <a:gd name="T11" fmla="*/ 2147483646 h 130"/>
                <a:gd name="T12" fmla="*/ 2147483646 w 65"/>
                <a:gd name="T13" fmla="*/ 2147483646 h 130"/>
                <a:gd name="T14" fmla="*/ 2147483646 w 65"/>
                <a:gd name="T15" fmla="*/ 2147483646 h 130"/>
                <a:gd name="T16" fmla="*/ 2147483646 w 65"/>
                <a:gd name="T17" fmla="*/ 2147483646 h 130"/>
                <a:gd name="T18" fmla="*/ 2147483646 w 65"/>
                <a:gd name="T19" fmla="*/ 2147483646 h 130"/>
                <a:gd name="T20" fmla="*/ 0 w 65"/>
                <a:gd name="T21" fmla="*/ 0 h 130"/>
                <a:gd name="T22" fmla="*/ 580591637 w 65"/>
                <a:gd name="T23" fmla="*/ 1196307471 h 130"/>
                <a:gd name="T24" fmla="*/ 2147483646 w 65"/>
                <a:gd name="T25" fmla="*/ 2147483646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5" h="130">
                  <a:moveTo>
                    <a:pt x="43" y="61"/>
                  </a:moveTo>
                  <a:cubicBezTo>
                    <a:pt x="52" y="90"/>
                    <a:pt x="56" y="103"/>
                    <a:pt x="56" y="104"/>
                  </a:cubicBezTo>
                  <a:cubicBezTo>
                    <a:pt x="56" y="104"/>
                    <a:pt x="58" y="112"/>
                    <a:pt x="64" y="130"/>
                  </a:cubicBezTo>
                  <a:cubicBezTo>
                    <a:pt x="65" y="129"/>
                    <a:pt x="65" y="129"/>
                    <a:pt x="65" y="129"/>
                  </a:cubicBezTo>
                  <a:cubicBezTo>
                    <a:pt x="59" y="111"/>
                    <a:pt x="57" y="103"/>
                    <a:pt x="57" y="103"/>
                  </a:cubicBezTo>
                  <a:cubicBezTo>
                    <a:pt x="57" y="103"/>
                    <a:pt x="53" y="90"/>
                    <a:pt x="45" y="61"/>
                  </a:cubicBezTo>
                  <a:cubicBezTo>
                    <a:pt x="42" y="52"/>
                    <a:pt x="39" y="44"/>
                    <a:pt x="36" y="36"/>
                  </a:cubicBezTo>
                  <a:cubicBezTo>
                    <a:pt x="35" y="36"/>
                    <a:pt x="35" y="36"/>
                    <a:pt x="35" y="36"/>
                  </a:cubicBezTo>
                  <a:cubicBezTo>
                    <a:pt x="35" y="36"/>
                    <a:pt x="35" y="36"/>
                    <a:pt x="35" y="36"/>
                  </a:cubicBezTo>
                  <a:cubicBezTo>
                    <a:pt x="31" y="28"/>
                    <a:pt x="26" y="21"/>
                    <a:pt x="20" y="15"/>
                  </a:cubicBezTo>
                  <a:cubicBezTo>
                    <a:pt x="14" y="9"/>
                    <a:pt x="7" y="4"/>
                    <a:pt x="0" y="0"/>
                  </a:cubicBezTo>
                  <a:cubicBezTo>
                    <a:pt x="1" y="2"/>
                    <a:pt x="1" y="2"/>
                    <a:pt x="1" y="2"/>
                  </a:cubicBezTo>
                  <a:cubicBezTo>
                    <a:pt x="23" y="15"/>
                    <a:pt x="36" y="33"/>
                    <a:pt x="43" y="6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1" name="MH_Other_142"/>
            <p:cNvSpPr/>
            <p:nvPr/>
          </p:nvSpPr>
          <p:spPr bwMode="auto">
            <a:xfrm>
              <a:off x="3888728" y="3248408"/>
              <a:ext cx="1523" cy="0"/>
            </a:xfrm>
            <a:custGeom>
              <a:avLst/>
              <a:gdLst>
                <a:gd name="T0" fmla="*/ 1790702559 w 1"/>
                <a:gd name="T1" fmla="*/ 0 w 1"/>
                <a:gd name="T2" fmla="*/ 0 w 1"/>
                <a:gd name="T3" fmla="*/ 1790702559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2" name="MH_Other_143"/>
            <p:cNvSpPr/>
            <p:nvPr/>
          </p:nvSpPr>
          <p:spPr bwMode="auto">
            <a:xfrm>
              <a:off x="3833902" y="3189523"/>
              <a:ext cx="67009" cy="149477"/>
            </a:xfrm>
            <a:custGeom>
              <a:avLst/>
              <a:gdLst>
                <a:gd name="T0" fmla="*/ 2147483646 w 83"/>
                <a:gd name="T1" fmla="*/ 2147483646 h 187"/>
                <a:gd name="T2" fmla="*/ 2147483646 w 83"/>
                <a:gd name="T3" fmla="*/ 2147483646 h 187"/>
                <a:gd name="T4" fmla="*/ 2147483646 w 83"/>
                <a:gd name="T5" fmla="*/ 2147483646 h 187"/>
                <a:gd name="T6" fmla="*/ 2147483646 w 83"/>
                <a:gd name="T7" fmla="*/ 2147483646 h 187"/>
                <a:gd name="T8" fmla="*/ 2147483646 w 83"/>
                <a:gd name="T9" fmla="*/ 2147483646 h 187"/>
                <a:gd name="T10" fmla="*/ 2147483646 w 83"/>
                <a:gd name="T11" fmla="*/ 2147483646 h 187"/>
                <a:gd name="T12" fmla="*/ 2147483646 w 83"/>
                <a:gd name="T13" fmla="*/ 2147483646 h 187"/>
                <a:gd name="T14" fmla="*/ 2147483646 w 83"/>
                <a:gd name="T15" fmla="*/ 2147483646 h 187"/>
                <a:gd name="T16" fmla="*/ 2147483646 w 83"/>
                <a:gd name="T17" fmla="*/ 2147483646 h 187"/>
                <a:gd name="T18" fmla="*/ 2147483646 w 83"/>
                <a:gd name="T19" fmla="*/ 2147483646 h 187"/>
                <a:gd name="T20" fmla="*/ 2147483646 w 83"/>
                <a:gd name="T21" fmla="*/ 2147483646 h 187"/>
                <a:gd name="T22" fmla="*/ 2147483646 w 83"/>
                <a:gd name="T23" fmla="*/ 2147483646 h 187"/>
                <a:gd name="T24" fmla="*/ 2147483646 w 83"/>
                <a:gd name="T25" fmla="*/ 2147483646 h 187"/>
                <a:gd name="T26" fmla="*/ 2147483646 w 83"/>
                <a:gd name="T27" fmla="*/ 2147483646 h 187"/>
                <a:gd name="T28" fmla="*/ 2147483646 w 83"/>
                <a:gd name="T29" fmla="*/ 2147483646 h 187"/>
                <a:gd name="T30" fmla="*/ 2147483646 w 83"/>
                <a:gd name="T31" fmla="*/ 2147483646 h 187"/>
                <a:gd name="T32" fmla="*/ 2147483646 w 83"/>
                <a:gd name="T33" fmla="*/ 2147483646 h 187"/>
                <a:gd name="T34" fmla="*/ 0 w 83"/>
                <a:gd name="T35" fmla="*/ 0 h 187"/>
                <a:gd name="T36" fmla="*/ 0 w 83"/>
                <a:gd name="T37" fmla="*/ 1187367305 h 187"/>
                <a:gd name="T38" fmla="*/ 594916658 w 83"/>
                <a:gd name="T39" fmla="*/ 1780697972 h 187"/>
                <a:gd name="T40" fmla="*/ 2147483646 w 83"/>
                <a:gd name="T41" fmla="*/ 2147483646 h 1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3" h="187">
                  <a:moveTo>
                    <a:pt x="41" y="65"/>
                  </a:moveTo>
                  <a:cubicBezTo>
                    <a:pt x="47" y="95"/>
                    <a:pt x="50" y="108"/>
                    <a:pt x="50" y="108"/>
                  </a:cubicBezTo>
                  <a:cubicBezTo>
                    <a:pt x="50" y="108"/>
                    <a:pt x="53" y="121"/>
                    <a:pt x="62" y="152"/>
                  </a:cubicBezTo>
                  <a:cubicBezTo>
                    <a:pt x="65" y="161"/>
                    <a:pt x="69" y="169"/>
                    <a:pt x="74" y="176"/>
                  </a:cubicBezTo>
                  <a:cubicBezTo>
                    <a:pt x="75" y="176"/>
                    <a:pt x="75" y="176"/>
                    <a:pt x="75" y="177"/>
                  </a:cubicBezTo>
                  <a:cubicBezTo>
                    <a:pt x="75" y="177"/>
                    <a:pt x="75" y="177"/>
                    <a:pt x="75" y="177"/>
                  </a:cubicBezTo>
                  <a:cubicBezTo>
                    <a:pt x="77" y="181"/>
                    <a:pt x="80" y="184"/>
                    <a:pt x="83" y="187"/>
                  </a:cubicBezTo>
                  <a:cubicBezTo>
                    <a:pt x="83" y="186"/>
                    <a:pt x="83" y="186"/>
                    <a:pt x="83" y="186"/>
                  </a:cubicBezTo>
                  <a:cubicBezTo>
                    <a:pt x="83" y="186"/>
                    <a:pt x="83" y="186"/>
                    <a:pt x="83" y="186"/>
                  </a:cubicBezTo>
                  <a:cubicBezTo>
                    <a:pt x="75" y="176"/>
                    <a:pt x="68" y="165"/>
                    <a:pt x="64" y="151"/>
                  </a:cubicBezTo>
                  <a:cubicBezTo>
                    <a:pt x="54" y="121"/>
                    <a:pt x="52" y="108"/>
                    <a:pt x="52" y="108"/>
                  </a:cubicBezTo>
                  <a:cubicBezTo>
                    <a:pt x="52" y="108"/>
                    <a:pt x="48" y="94"/>
                    <a:pt x="42" y="64"/>
                  </a:cubicBezTo>
                  <a:cubicBezTo>
                    <a:pt x="40" y="55"/>
                    <a:pt x="37" y="47"/>
                    <a:pt x="34" y="39"/>
                  </a:cubicBezTo>
                  <a:cubicBezTo>
                    <a:pt x="32" y="38"/>
                    <a:pt x="32" y="38"/>
                    <a:pt x="32" y="38"/>
                  </a:cubicBezTo>
                  <a:cubicBezTo>
                    <a:pt x="33" y="37"/>
                    <a:pt x="33" y="37"/>
                    <a:pt x="33" y="37"/>
                  </a:cubicBezTo>
                  <a:cubicBezTo>
                    <a:pt x="33" y="37"/>
                    <a:pt x="33" y="37"/>
                    <a:pt x="33" y="37"/>
                  </a:cubicBezTo>
                  <a:cubicBezTo>
                    <a:pt x="29" y="30"/>
                    <a:pt x="25" y="23"/>
                    <a:pt x="20" y="17"/>
                  </a:cubicBezTo>
                  <a:cubicBezTo>
                    <a:pt x="14" y="11"/>
                    <a:pt x="7" y="5"/>
                    <a:pt x="0" y="0"/>
                  </a:cubicBezTo>
                  <a:cubicBezTo>
                    <a:pt x="0" y="2"/>
                    <a:pt x="0" y="2"/>
                    <a:pt x="0" y="2"/>
                  </a:cubicBezTo>
                  <a:cubicBezTo>
                    <a:pt x="1" y="2"/>
                    <a:pt x="1" y="2"/>
                    <a:pt x="1" y="3"/>
                  </a:cubicBezTo>
                  <a:cubicBezTo>
                    <a:pt x="23" y="17"/>
                    <a:pt x="35" y="36"/>
                    <a:pt x="41"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3" name="MH_Other_144"/>
            <p:cNvSpPr/>
            <p:nvPr/>
          </p:nvSpPr>
          <p:spPr bwMode="auto">
            <a:xfrm>
              <a:off x="3859792" y="3219720"/>
              <a:ext cx="1523" cy="1510"/>
            </a:xfrm>
            <a:custGeom>
              <a:avLst/>
              <a:gdLst>
                <a:gd name="T0" fmla="*/ 0 w 4"/>
                <a:gd name="T1" fmla="*/ 107627970 h 5"/>
                <a:gd name="T2" fmla="*/ 224119998 w 4"/>
                <a:gd name="T3" fmla="*/ 179346497 h 5"/>
                <a:gd name="T4" fmla="*/ 112059999 w 4"/>
                <a:gd name="T5" fmla="*/ 0 h 5"/>
                <a:gd name="T6" fmla="*/ 112059999 w 4"/>
                <a:gd name="T7" fmla="*/ 0 h 5"/>
                <a:gd name="T8" fmla="*/ 0 w 4"/>
                <a:gd name="T9" fmla="*/ 10762797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3"/>
                  </a:moveTo>
                  <a:lnTo>
                    <a:pt x="4" y="5"/>
                  </a:lnTo>
                  <a:lnTo>
                    <a:pt x="2"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4" name="MH_Other_145"/>
            <p:cNvSpPr/>
            <p:nvPr/>
          </p:nvSpPr>
          <p:spPr bwMode="auto">
            <a:xfrm>
              <a:off x="3809535" y="3159325"/>
              <a:ext cx="85284" cy="173635"/>
            </a:xfrm>
            <a:custGeom>
              <a:avLst/>
              <a:gdLst>
                <a:gd name="T0" fmla="*/ 0 w 106"/>
                <a:gd name="T1" fmla="*/ 0 h 216"/>
                <a:gd name="T2" fmla="*/ 0 w 106"/>
                <a:gd name="T3" fmla="*/ 600777644 h 216"/>
                <a:gd name="T4" fmla="*/ 2147483646 w 106"/>
                <a:gd name="T5" fmla="*/ 2147483646 h 216"/>
                <a:gd name="T6" fmla="*/ 2147483646 w 106"/>
                <a:gd name="T7" fmla="*/ 2147483646 h 216"/>
                <a:gd name="T8" fmla="*/ 2147483646 w 106"/>
                <a:gd name="T9" fmla="*/ 2147483646 h 216"/>
                <a:gd name="T10" fmla="*/ 2147483646 w 106"/>
                <a:gd name="T11" fmla="*/ 2147483646 h 216"/>
                <a:gd name="T12" fmla="*/ 2147483646 w 106"/>
                <a:gd name="T13" fmla="*/ 2147483646 h 216"/>
                <a:gd name="T14" fmla="*/ 2147483646 w 106"/>
                <a:gd name="T15" fmla="*/ 2147483646 h 216"/>
                <a:gd name="T16" fmla="*/ 2147483646 w 106"/>
                <a:gd name="T17" fmla="*/ 2147483646 h 216"/>
                <a:gd name="T18" fmla="*/ 2147483646 w 106"/>
                <a:gd name="T19" fmla="*/ 2147483646 h 216"/>
                <a:gd name="T20" fmla="*/ 2147483646 w 106"/>
                <a:gd name="T21" fmla="*/ 2147483646 h 216"/>
                <a:gd name="T22" fmla="*/ 2147483646 w 106"/>
                <a:gd name="T23" fmla="*/ 2147483646 h 216"/>
                <a:gd name="T24" fmla="*/ 2147483646 w 106"/>
                <a:gd name="T25" fmla="*/ 2147483646 h 216"/>
                <a:gd name="T26" fmla="*/ 2147483646 w 106"/>
                <a:gd name="T27" fmla="*/ 2147483646 h 216"/>
                <a:gd name="T28" fmla="*/ 2147483646 w 106"/>
                <a:gd name="T29" fmla="*/ 2147483646 h 216"/>
                <a:gd name="T30" fmla="*/ 0 w 106"/>
                <a:gd name="T31" fmla="*/ 0 h 21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6" h="216">
                  <a:moveTo>
                    <a:pt x="0" y="0"/>
                  </a:moveTo>
                  <a:cubicBezTo>
                    <a:pt x="0" y="1"/>
                    <a:pt x="0" y="1"/>
                    <a:pt x="0" y="1"/>
                  </a:cubicBezTo>
                  <a:cubicBezTo>
                    <a:pt x="22" y="17"/>
                    <a:pt x="33" y="37"/>
                    <a:pt x="37" y="66"/>
                  </a:cubicBezTo>
                  <a:cubicBezTo>
                    <a:pt x="41" y="96"/>
                    <a:pt x="44" y="110"/>
                    <a:pt x="44" y="110"/>
                  </a:cubicBezTo>
                  <a:cubicBezTo>
                    <a:pt x="44" y="110"/>
                    <a:pt x="45" y="123"/>
                    <a:pt x="53" y="154"/>
                  </a:cubicBezTo>
                  <a:cubicBezTo>
                    <a:pt x="61" y="184"/>
                    <a:pt x="79" y="205"/>
                    <a:pt x="106" y="216"/>
                  </a:cubicBezTo>
                  <a:cubicBezTo>
                    <a:pt x="106" y="215"/>
                    <a:pt x="106" y="215"/>
                    <a:pt x="106" y="215"/>
                  </a:cubicBezTo>
                  <a:cubicBezTo>
                    <a:pt x="106" y="215"/>
                    <a:pt x="106" y="214"/>
                    <a:pt x="105" y="214"/>
                  </a:cubicBezTo>
                  <a:cubicBezTo>
                    <a:pt x="79" y="203"/>
                    <a:pt x="62" y="183"/>
                    <a:pt x="54" y="154"/>
                  </a:cubicBezTo>
                  <a:cubicBezTo>
                    <a:pt x="46" y="123"/>
                    <a:pt x="45" y="110"/>
                    <a:pt x="45" y="110"/>
                  </a:cubicBezTo>
                  <a:cubicBezTo>
                    <a:pt x="45" y="109"/>
                    <a:pt x="42" y="96"/>
                    <a:pt x="38" y="66"/>
                  </a:cubicBezTo>
                  <a:cubicBezTo>
                    <a:pt x="37" y="57"/>
                    <a:pt x="35" y="48"/>
                    <a:pt x="32" y="41"/>
                  </a:cubicBezTo>
                  <a:cubicBezTo>
                    <a:pt x="31" y="40"/>
                    <a:pt x="31" y="40"/>
                    <a:pt x="31" y="40"/>
                  </a:cubicBezTo>
                  <a:cubicBezTo>
                    <a:pt x="31" y="40"/>
                    <a:pt x="31" y="40"/>
                    <a:pt x="31" y="40"/>
                  </a:cubicBezTo>
                  <a:cubicBezTo>
                    <a:pt x="28" y="31"/>
                    <a:pt x="24" y="24"/>
                    <a:pt x="19" y="17"/>
                  </a:cubicBezTo>
                  <a:cubicBezTo>
                    <a:pt x="14" y="11"/>
                    <a:pt x="7" y="5"/>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5" name="MH_Other_146"/>
            <p:cNvSpPr/>
            <p:nvPr/>
          </p:nvSpPr>
          <p:spPr bwMode="auto">
            <a:xfrm>
              <a:off x="3893296" y="3329941"/>
              <a:ext cx="1523" cy="1509"/>
            </a:xfrm>
            <a:custGeom>
              <a:avLst/>
              <a:gdLst>
                <a:gd name="T0" fmla="*/ 0 w 1"/>
                <a:gd name="T1" fmla="*/ 0 h 1"/>
                <a:gd name="T2" fmla="*/ 1792959984 w 1"/>
                <a:gd name="T3" fmla="*/ 2147483646 h 1"/>
                <a:gd name="T4" fmla="*/ 1792959984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1"/>
                    <a:pt x="1" y="1"/>
                    <a:pt x="1" y="1"/>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6" name="MH_Other_147"/>
            <p:cNvSpPr/>
            <p:nvPr/>
          </p:nvSpPr>
          <p:spPr bwMode="auto">
            <a:xfrm>
              <a:off x="3833903" y="3191034"/>
              <a:ext cx="1523" cy="1509"/>
            </a:xfrm>
            <a:custGeom>
              <a:avLst/>
              <a:gdLst>
                <a:gd name="T0" fmla="*/ 1790702559 w 1"/>
                <a:gd name="T1" fmla="*/ 2147483646 h 1"/>
                <a:gd name="T2" fmla="*/ 0 w 1"/>
                <a:gd name="T3" fmla="*/ 0 h 1"/>
                <a:gd name="T4" fmla="*/ 0 w 1"/>
                <a:gd name="T5" fmla="*/ 0 h 1"/>
                <a:gd name="T6" fmla="*/ 1790702559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0"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7" name="MH_Other_148"/>
            <p:cNvSpPr/>
            <p:nvPr/>
          </p:nvSpPr>
          <p:spPr bwMode="auto">
            <a:xfrm>
              <a:off x="3631352" y="2895099"/>
              <a:ext cx="150772" cy="25365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2147483646 w 186"/>
                <a:gd name="T17" fmla="*/ 2147483646 h 316"/>
                <a:gd name="T18" fmla="*/ 2147483646 w 186"/>
                <a:gd name="T19" fmla="*/ 2147483646 h 316"/>
                <a:gd name="T20" fmla="*/ 2147483646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0 h 316"/>
                <a:gd name="T64" fmla="*/ 2147483646 w 186"/>
                <a:gd name="T65" fmla="*/ 599768633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600441242 w 186"/>
                <a:gd name="T75" fmla="*/ 2147483646 h 316"/>
                <a:gd name="T76" fmla="*/ 0 w 186"/>
                <a:gd name="T77" fmla="*/ 2147483646 h 316"/>
                <a:gd name="T78" fmla="*/ 0 w 186"/>
                <a:gd name="T79" fmla="*/ 2147483646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11" y="57"/>
                  </a:moveTo>
                  <a:cubicBezTo>
                    <a:pt x="10" y="75"/>
                    <a:pt x="14" y="92"/>
                    <a:pt x="24" y="108"/>
                  </a:cubicBezTo>
                  <a:cubicBezTo>
                    <a:pt x="25" y="107"/>
                    <a:pt x="25" y="107"/>
                    <a:pt x="25" y="107"/>
                  </a:cubicBezTo>
                  <a:cubicBezTo>
                    <a:pt x="25" y="126"/>
                    <a:pt x="31" y="144"/>
                    <a:pt x="43" y="160"/>
                  </a:cubicBezTo>
                  <a:cubicBezTo>
                    <a:pt x="44" y="178"/>
                    <a:pt x="50" y="195"/>
                    <a:pt x="63" y="210"/>
                  </a:cubicBezTo>
                  <a:cubicBezTo>
                    <a:pt x="65" y="228"/>
                    <a:pt x="73" y="244"/>
                    <a:pt x="86" y="258"/>
                  </a:cubicBezTo>
                  <a:cubicBezTo>
                    <a:pt x="89" y="276"/>
                    <a:pt x="98" y="292"/>
                    <a:pt x="112" y="305"/>
                  </a:cubicBezTo>
                  <a:cubicBezTo>
                    <a:pt x="113" y="305"/>
                    <a:pt x="113" y="305"/>
                    <a:pt x="113" y="305"/>
                  </a:cubicBezTo>
                  <a:cubicBezTo>
                    <a:pt x="114" y="309"/>
                    <a:pt x="115" y="313"/>
                    <a:pt x="116" y="316"/>
                  </a:cubicBezTo>
                  <a:cubicBezTo>
                    <a:pt x="117" y="316"/>
                    <a:pt x="117" y="316"/>
                    <a:pt x="117" y="316"/>
                  </a:cubicBezTo>
                  <a:cubicBezTo>
                    <a:pt x="117" y="316"/>
                    <a:pt x="117" y="316"/>
                    <a:pt x="117" y="316"/>
                  </a:cubicBezTo>
                  <a:cubicBezTo>
                    <a:pt x="137" y="304"/>
                    <a:pt x="137" y="304"/>
                    <a:pt x="137" y="304"/>
                  </a:cubicBezTo>
                  <a:cubicBezTo>
                    <a:pt x="138" y="303"/>
                    <a:pt x="138" y="303"/>
                    <a:pt x="138" y="303"/>
                  </a:cubicBezTo>
                  <a:cubicBezTo>
                    <a:pt x="167" y="285"/>
                    <a:pt x="167" y="285"/>
                    <a:pt x="167" y="285"/>
                  </a:cubicBezTo>
                  <a:cubicBezTo>
                    <a:pt x="168" y="284"/>
                    <a:pt x="168" y="284"/>
                    <a:pt x="168" y="284"/>
                  </a:cubicBezTo>
                  <a:cubicBezTo>
                    <a:pt x="185" y="274"/>
                    <a:pt x="185" y="274"/>
                    <a:pt x="185" y="274"/>
                  </a:cubicBezTo>
                  <a:cubicBezTo>
                    <a:pt x="185" y="274"/>
                    <a:pt x="185" y="274"/>
                    <a:pt x="185" y="274"/>
                  </a:cubicBezTo>
                  <a:cubicBezTo>
                    <a:pt x="186" y="273"/>
                    <a:pt x="186" y="273"/>
                    <a:pt x="186" y="273"/>
                  </a:cubicBezTo>
                  <a:cubicBezTo>
                    <a:pt x="186" y="273"/>
                    <a:pt x="186" y="273"/>
                    <a:pt x="186" y="273"/>
                  </a:cubicBezTo>
                  <a:cubicBezTo>
                    <a:pt x="185" y="271"/>
                    <a:pt x="184" y="269"/>
                    <a:pt x="183" y="267"/>
                  </a:cubicBezTo>
                  <a:cubicBezTo>
                    <a:pt x="179" y="261"/>
                    <a:pt x="173" y="254"/>
                    <a:pt x="167" y="248"/>
                  </a:cubicBezTo>
                  <a:cubicBezTo>
                    <a:pt x="165" y="239"/>
                    <a:pt x="162" y="232"/>
                    <a:pt x="159" y="224"/>
                  </a:cubicBezTo>
                  <a:cubicBezTo>
                    <a:pt x="155" y="217"/>
                    <a:pt x="149" y="210"/>
                    <a:pt x="144" y="204"/>
                  </a:cubicBezTo>
                  <a:cubicBezTo>
                    <a:pt x="142" y="195"/>
                    <a:pt x="140" y="187"/>
                    <a:pt x="137" y="180"/>
                  </a:cubicBezTo>
                  <a:cubicBezTo>
                    <a:pt x="134" y="172"/>
                    <a:pt x="129" y="165"/>
                    <a:pt x="124" y="159"/>
                  </a:cubicBezTo>
                  <a:cubicBezTo>
                    <a:pt x="123" y="151"/>
                    <a:pt x="121" y="143"/>
                    <a:pt x="119" y="136"/>
                  </a:cubicBezTo>
                  <a:cubicBezTo>
                    <a:pt x="116" y="128"/>
                    <a:pt x="111" y="120"/>
                    <a:pt x="106" y="113"/>
                  </a:cubicBezTo>
                  <a:cubicBezTo>
                    <a:pt x="106" y="105"/>
                    <a:pt x="105" y="97"/>
                    <a:pt x="103" y="89"/>
                  </a:cubicBezTo>
                  <a:cubicBezTo>
                    <a:pt x="100" y="81"/>
                    <a:pt x="96" y="73"/>
                    <a:pt x="92" y="65"/>
                  </a:cubicBezTo>
                  <a:cubicBezTo>
                    <a:pt x="92" y="57"/>
                    <a:pt x="91" y="49"/>
                    <a:pt x="89" y="41"/>
                  </a:cubicBezTo>
                  <a:cubicBezTo>
                    <a:pt x="88" y="33"/>
                    <a:pt x="85" y="26"/>
                    <a:pt x="81" y="18"/>
                  </a:cubicBezTo>
                  <a:cubicBezTo>
                    <a:pt x="81" y="12"/>
                    <a:pt x="81" y="6"/>
                    <a:pt x="80" y="0"/>
                  </a:cubicBezTo>
                  <a:cubicBezTo>
                    <a:pt x="79" y="1"/>
                    <a:pt x="79" y="1"/>
                    <a:pt x="79" y="1"/>
                  </a:cubicBezTo>
                  <a:cubicBezTo>
                    <a:pt x="60" y="4"/>
                    <a:pt x="60" y="4"/>
                    <a:pt x="60" y="4"/>
                  </a:cubicBezTo>
                  <a:cubicBezTo>
                    <a:pt x="58" y="5"/>
                    <a:pt x="58" y="5"/>
                    <a:pt x="58" y="5"/>
                  </a:cubicBezTo>
                  <a:cubicBezTo>
                    <a:pt x="25" y="11"/>
                    <a:pt x="25" y="11"/>
                    <a:pt x="25" y="11"/>
                  </a:cubicBezTo>
                  <a:cubicBezTo>
                    <a:pt x="24" y="11"/>
                    <a:pt x="24" y="11"/>
                    <a:pt x="24" y="11"/>
                  </a:cubicBezTo>
                  <a:cubicBezTo>
                    <a:pt x="1" y="15"/>
                    <a:pt x="1" y="15"/>
                    <a:pt x="1" y="15"/>
                  </a:cubicBezTo>
                  <a:cubicBezTo>
                    <a:pt x="0" y="15"/>
                    <a:pt x="0" y="15"/>
                    <a:pt x="0" y="15"/>
                  </a:cubicBezTo>
                  <a:cubicBezTo>
                    <a:pt x="0" y="15"/>
                    <a:pt x="0" y="15"/>
                    <a:pt x="0" y="15"/>
                  </a:cubicBezTo>
                  <a:cubicBezTo>
                    <a:pt x="0" y="30"/>
                    <a:pt x="3" y="44"/>
                    <a:pt x="11" y="57"/>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8" name="MH_Other_149"/>
            <p:cNvSpPr/>
            <p:nvPr/>
          </p:nvSpPr>
          <p:spPr bwMode="auto">
            <a:xfrm>
              <a:off x="3680085" y="2910197"/>
              <a:ext cx="27413" cy="191753"/>
            </a:xfrm>
            <a:custGeom>
              <a:avLst/>
              <a:gdLst>
                <a:gd name="T0" fmla="*/ 2147483646 w 35"/>
                <a:gd name="T1" fmla="*/ 2147483646 h 240"/>
                <a:gd name="T2" fmla="*/ 2147483646 w 35"/>
                <a:gd name="T3" fmla="*/ 2147483646 h 240"/>
                <a:gd name="T4" fmla="*/ 2147483646 w 35"/>
                <a:gd name="T5" fmla="*/ 2147483646 h 240"/>
                <a:gd name="T6" fmla="*/ 2147483646 w 35"/>
                <a:gd name="T7" fmla="*/ 2147483646 h 240"/>
                <a:gd name="T8" fmla="*/ 2147483646 w 35"/>
                <a:gd name="T9" fmla="*/ 0 h 240"/>
                <a:gd name="T10" fmla="*/ 2147483646 w 35"/>
                <a:gd name="T11" fmla="*/ 1187666050 h 240"/>
                <a:gd name="T12" fmla="*/ 2147483646 w 35"/>
                <a:gd name="T13" fmla="*/ 2147483646 h 240"/>
                <a:gd name="T14" fmla="*/ 2147483646 w 35"/>
                <a:gd name="T15" fmla="*/ 2147483646 h 240"/>
                <a:gd name="T16" fmla="*/ 2147483646 w 35"/>
                <a:gd name="T17" fmla="*/ 2147483646 h 240"/>
                <a:gd name="T18" fmla="*/ 1665722475 w 35"/>
                <a:gd name="T19" fmla="*/ 2147483646 h 240"/>
                <a:gd name="T20" fmla="*/ 2147483646 w 35"/>
                <a:gd name="T21" fmla="*/ 2147483646 h 240"/>
                <a:gd name="T22" fmla="*/ 2147483646 w 35"/>
                <a:gd name="T23" fmla="*/ 2147483646 h 240"/>
                <a:gd name="T24" fmla="*/ 2147483646 w 35"/>
                <a:gd name="T25" fmla="*/ 2147483646 h 240"/>
                <a:gd name="T26" fmla="*/ 2147483646 w 35"/>
                <a:gd name="T27" fmla="*/ 2147483646 h 240"/>
                <a:gd name="T28" fmla="*/ 2147483646 w 35"/>
                <a:gd name="T29" fmla="*/ 2147483646 h 240"/>
                <a:gd name="T30" fmla="*/ 2147483646 w 35"/>
                <a:gd name="T31" fmla="*/ 2147483646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240">
                  <a:moveTo>
                    <a:pt x="6" y="162"/>
                  </a:moveTo>
                  <a:cubicBezTo>
                    <a:pt x="11" y="130"/>
                    <a:pt x="16" y="118"/>
                    <a:pt x="15" y="118"/>
                  </a:cubicBezTo>
                  <a:cubicBezTo>
                    <a:pt x="16" y="118"/>
                    <a:pt x="19" y="104"/>
                    <a:pt x="28" y="75"/>
                  </a:cubicBezTo>
                  <a:cubicBezTo>
                    <a:pt x="33" y="56"/>
                    <a:pt x="34" y="39"/>
                    <a:pt x="30" y="23"/>
                  </a:cubicBezTo>
                  <a:cubicBezTo>
                    <a:pt x="29" y="15"/>
                    <a:pt x="26" y="8"/>
                    <a:pt x="22" y="0"/>
                  </a:cubicBezTo>
                  <a:cubicBezTo>
                    <a:pt x="21" y="2"/>
                    <a:pt x="21" y="2"/>
                    <a:pt x="21" y="2"/>
                  </a:cubicBezTo>
                  <a:cubicBezTo>
                    <a:pt x="33" y="25"/>
                    <a:pt x="35" y="47"/>
                    <a:pt x="26" y="75"/>
                  </a:cubicBezTo>
                  <a:cubicBezTo>
                    <a:pt x="18" y="104"/>
                    <a:pt x="14" y="117"/>
                    <a:pt x="14" y="117"/>
                  </a:cubicBezTo>
                  <a:cubicBezTo>
                    <a:pt x="14" y="117"/>
                    <a:pt x="10" y="130"/>
                    <a:pt x="4" y="161"/>
                  </a:cubicBezTo>
                  <a:cubicBezTo>
                    <a:pt x="3" y="171"/>
                    <a:pt x="2" y="181"/>
                    <a:pt x="3" y="190"/>
                  </a:cubicBezTo>
                  <a:cubicBezTo>
                    <a:pt x="5" y="191"/>
                    <a:pt x="5" y="191"/>
                    <a:pt x="5" y="191"/>
                  </a:cubicBezTo>
                  <a:cubicBezTo>
                    <a:pt x="4" y="192"/>
                    <a:pt x="4" y="192"/>
                    <a:pt x="4" y="192"/>
                  </a:cubicBezTo>
                  <a:cubicBezTo>
                    <a:pt x="4" y="192"/>
                    <a:pt x="4" y="192"/>
                    <a:pt x="4" y="192"/>
                  </a:cubicBezTo>
                  <a:cubicBezTo>
                    <a:pt x="6" y="210"/>
                    <a:pt x="15" y="226"/>
                    <a:pt x="27" y="240"/>
                  </a:cubicBezTo>
                  <a:cubicBezTo>
                    <a:pt x="27" y="239"/>
                    <a:pt x="27" y="239"/>
                    <a:pt x="27" y="239"/>
                  </a:cubicBezTo>
                  <a:cubicBezTo>
                    <a:pt x="8" y="217"/>
                    <a:pt x="0" y="192"/>
                    <a:pt x="6" y="16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59" name="MH_Other_150"/>
            <p:cNvSpPr/>
            <p:nvPr/>
          </p:nvSpPr>
          <p:spPr bwMode="auto">
            <a:xfrm>
              <a:off x="3664855" y="2895099"/>
              <a:ext cx="31982" cy="169105"/>
            </a:xfrm>
            <a:custGeom>
              <a:avLst/>
              <a:gdLst>
                <a:gd name="T0" fmla="*/ 2147483646 w 41"/>
                <a:gd name="T1" fmla="*/ 0 h 210"/>
                <a:gd name="T2" fmla="*/ 2147483646 w 41"/>
                <a:gd name="T3" fmla="*/ 602866460 h 210"/>
                <a:gd name="T4" fmla="*/ 2147483646 w 41"/>
                <a:gd name="T5" fmla="*/ 2147483646 h 210"/>
                <a:gd name="T6" fmla="*/ 2147483646 w 41"/>
                <a:gd name="T7" fmla="*/ 2147483646 h 210"/>
                <a:gd name="T8" fmla="*/ 2147483646 w 41"/>
                <a:gd name="T9" fmla="*/ 2147483646 h 210"/>
                <a:gd name="T10" fmla="*/ 1112083312 w 41"/>
                <a:gd name="T11" fmla="*/ 2147483646 h 210"/>
                <a:gd name="T12" fmla="*/ 1668125375 w 41"/>
                <a:gd name="T13" fmla="*/ 2147483646 h 210"/>
                <a:gd name="T14" fmla="*/ 1112083312 w 41"/>
                <a:gd name="T15" fmla="*/ 2147483646 h 210"/>
                <a:gd name="T16" fmla="*/ 2147483646 w 41"/>
                <a:gd name="T17" fmla="*/ 2147483646 h 210"/>
                <a:gd name="T18" fmla="*/ 2147483646 w 41"/>
                <a:gd name="T19" fmla="*/ 2147483646 h 210"/>
                <a:gd name="T20" fmla="*/ 2147483646 w 41"/>
                <a:gd name="T21" fmla="*/ 2147483646 h 210"/>
                <a:gd name="T22" fmla="*/ 2147483646 w 41"/>
                <a:gd name="T23" fmla="*/ 2147483646 h 210"/>
                <a:gd name="T24" fmla="*/ 2147483646 w 41"/>
                <a:gd name="T25" fmla="*/ 2147483646 h 210"/>
                <a:gd name="T26" fmla="*/ 2147483646 w 41"/>
                <a:gd name="T27" fmla="*/ 2147483646 h 210"/>
                <a:gd name="T28" fmla="*/ 2147483646 w 41"/>
                <a:gd name="T29" fmla="*/ 2147483646 h 210"/>
                <a:gd name="T30" fmla="*/ 2147483646 w 41"/>
                <a:gd name="T31" fmla="*/ 2147483646 h 210"/>
                <a:gd name="T32" fmla="*/ 2147483646 w 41"/>
                <a:gd name="T33" fmla="*/ 2147483646 h 210"/>
                <a:gd name="T34" fmla="*/ 2147483646 w 41"/>
                <a:gd name="T35" fmla="*/ 0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210">
                  <a:moveTo>
                    <a:pt x="40" y="0"/>
                  </a:moveTo>
                  <a:cubicBezTo>
                    <a:pt x="39" y="1"/>
                    <a:pt x="39" y="1"/>
                    <a:pt x="39" y="1"/>
                  </a:cubicBezTo>
                  <a:cubicBezTo>
                    <a:pt x="41" y="15"/>
                    <a:pt x="39" y="29"/>
                    <a:pt x="33" y="46"/>
                  </a:cubicBezTo>
                  <a:cubicBezTo>
                    <a:pt x="22" y="74"/>
                    <a:pt x="18" y="87"/>
                    <a:pt x="18" y="87"/>
                  </a:cubicBezTo>
                  <a:cubicBezTo>
                    <a:pt x="18" y="88"/>
                    <a:pt x="13" y="100"/>
                    <a:pt x="5" y="131"/>
                  </a:cubicBezTo>
                  <a:cubicBezTo>
                    <a:pt x="3" y="140"/>
                    <a:pt x="2" y="149"/>
                    <a:pt x="2" y="158"/>
                  </a:cubicBezTo>
                  <a:cubicBezTo>
                    <a:pt x="3" y="158"/>
                    <a:pt x="3" y="159"/>
                    <a:pt x="3" y="159"/>
                  </a:cubicBezTo>
                  <a:cubicBezTo>
                    <a:pt x="2" y="159"/>
                    <a:pt x="2" y="159"/>
                    <a:pt x="2" y="159"/>
                  </a:cubicBezTo>
                  <a:cubicBezTo>
                    <a:pt x="3" y="178"/>
                    <a:pt x="10" y="195"/>
                    <a:pt x="23" y="210"/>
                  </a:cubicBezTo>
                  <a:cubicBezTo>
                    <a:pt x="22" y="208"/>
                    <a:pt x="22" y="208"/>
                    <a:pt x="22" y="208"/>
                  </a:cubicBezTo>
                  <a:cubicBezTo>
                    <a:pt x="5" y="185"/>
                    <a:pt x="0" y="160"/>
                    <a:pt x="6" y="131"/>
                  </a:cubicBezTo>
                  <a:cubicBezTo>
                    <a:pt x="14" y="100"/>
                    <a:pt x="19" y="88"/>
                    <a:pt x="19" y="88"/>
                  </a:cubicBezTo>
                  <a:cubicBezTo>
                    <a:pt x="19" y="88"/>
                    <a:pt x="23" y="75"/>
                    <a:pt x="34" y="46"/>
                  </a:cubicBezTo>
                  <a:cubicBezTo>
                    <a:pt x="37" y="37"/>
                    <a:pt x="39" y="29"/>
                    <a:pt x="40" y="20"/>
                  </a:cubicBezTo>
                  <a:cubicBezTo>
                    <a:pt x="39" y="18"/>
                    <a:pt x="39" y="18"/>
                    <a:pt x="39" y="18"/>
                  </a:cubicBezTo>
                  <a:cubicBezTo>
                    <a:pt x="41" y="18"/>
                    <a:pt x="41" y="18"/>
                    <a:pt x="41" y="18"/>
                  </a:cubicBezTo>
                  <a:cubicBezTo>
                    <a:pt x="41" y="18"/>
                    <a:pt x="41" y="18"/>
                    <a:pt x="41" y="18"/>
                  </a:cubicBezTo>
                  <a:cubicBezTo>
                    <a:pt x="41" y="12"/>
                    <a:pt x="41" y="6"/>
                    <a:pt x="4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0" name="MH_Other_151"/>
            <p:cNvSpPr/>
            <p:nvPr/>
          </p:nvSpPr>
          <p:spPr bwMode="auto">
            <a:xfrm>
              <a:off x="3695314" y="2910198"/>
              <a:ext cx="1523" cy="1509"/>
            </a:xfrm>
            <a:custGeom>
              <a:avLst/>
              <a:gdLst>
                <a:gd name="T0" fmla="*/ 0 w 5"/>
                <a:gd name="T1" fmla="*/ 0 h 5"/>
                <a:gd name="T2" fmla="*/ 71718526 w 5"/>
                <a:gd name="T3" fmla="*/ 179120564 h 5"/>
                <a:gd name="T4" fmla="*/ 179346497 w 5"/>
                <a:gd name="T5" fmla="*/ 0 h 5"/>
                <a:gd name="T6" fmla="*/ 179346497 w 5"/>
                <a:gd name="T7" fmla="*/ 0 h 5"/>
                <a:gd name="T8" fmla="*/ 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0"/>
                  </a:moveTo>
                  <a:lnTo>
                    <a:pt x="2" y="5"/>
                  </a:lnTo>
                  <a:lnTo>
                    <a:pt x="5"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1" name="MH_Other_152"/>
            <p:cNvSpPr/>
            <p:nvPr/>
          </p:nvSpPr>
          <p:spPr bwMode="auto">
            <a:xfrm>
              <a:off x="3681609" y="3061185"/>
              <a:ext cx="1523" cy="3019"/>
            </a:xfrm>
            <a:custGeom>
              <a:avLst/>
              <a:gdLst>
                <a:gd name="T0" fmla="*/ 223838018 w 4"/>
                <a:gd name="T1" fmla="*/ 286692975 h 5"/>
                <a:gd name="T2" fmla="*/ 0 w 4"/>
                <a:gd name="T3" fmla="*/ 0 h 5"/>
                <a:gd name="T4" fmla="*/ 111918811 w 4"/>
                <a:gd name="T5" fmla="*/ 716934050 h 5"/>
                <a:gd name="T6" fmla="*/ 111918811 w 4"/>
                <a:gd name="T7" fmla="*/ 716934050 h 5"/>
                <a:gd name="T8" fmla="*/ 223838018 w 4"/>
                <a:gd name="T9" fmla="*/ 28669297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2"/>
                  </a:moveTo>
                  <a:lnTo>
                    <a:pt x="0" y="0"/>
                  </a:lnTo>
                  <a:lnTo>
                    <a:pt x="2" y="5"/>
                  </a:lnTo>
                  <a:lnTo>
                    <a:pt x="4"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2" name="MH_Other_153"/>
            <p:cNvSpPr/>
            <p:nvPr/>
          </p:nvSpPr>
          <p:spPr bwMode="auto">
            <a:xfrm>
              <a:off x="3649626" y="2898118"/>
              <a:ext cx="30459" cy="126830"/>
            </a:xfrm>
            <a:custGeom>
              <a:avLst/>
              <a:gdLst>
                <a:gd name="T0" fmla="*/ 2147483646 w 38"/>
                <a:gd name="T1" fmla="*/ 2147483646 h 157"/>
                <a:gd name="T2" fmla="*/ 2147483646 w 38"/>
                <a:gd name="T3" fmla="*/ 2147483646 h 157"/>
                <a:gd name="T4" fmla="*/ 2147483646 w 38"/>
                <a:gd name="T5" fmla="*/ 0 h 157"/>
                <a:gd name="T6" fmla="*/ 2147483646 w 38"/>
                <a:gd name="T7" fmla="*/ 607433882 h 157"/>
                <a:gd name="T8" fmla="*/ 2147483646 w 38"/>
                <a:gd name="T9" fmla="*/ 2147483646 h 157"/>
                <a:gd name="T10" fmla="*/ 2147483646 w 38"/>
                <a:gd name="T11" fmla="*/ 2147483646 h 157"/>
                <a:gd name="T12" fmla="*/ 1763410875 w 38"/>
                <a:gd name="T13" fmla="*/ 2147483646 h 157"/>
                <a:gd name="T14" fmla="*/ 2147483646 w 38"/>
                <a:gd name="T15" fmla="*/ 2147483646 h 157"/>
                <a:gd name="T16" fmla="*/ 1763410875 w 38"/>
                <a:gd name="T17" fmla="*/ 2147483646 h 157"/>
                <a:gd name="T18" fmla="*/ 2147483646 w 38"/>
                <a:gd name="T19" fmla="*/ 2147483646 h 157"/>
                <a:gd name="T20" fmla="*/ 2147483646 w 38"/>
                <a:gd name="T21" fmla="*/ 2147483646 h 157"/>
                <a:gd name="T22" fmla="*/ 2147483646 w 38"/>
                <a:gd name="T23" fmla="*/ 2147483646 h 157"/>
                <a:gd name="T24" fmla="*/ 2147483646 w 38"/>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57">
                  <a:moveTo>
                    <a:pt x="9" y="76"/>
                  </a:moveTo>
                  <a:cubicBezTo>
                    <a:pt x="18" y="45"/>
                    <a:pt x="24" y="33"/>
                    <a:pt x="24" y="33"/>
                  </a:cubicBezTo>
                  <a:cubicBezTo>
                    <a:pt x="38" y="0"/>
                    <a:pt x="38" y="0"/>
                    <a:pt x="38" y="0"/>
                  </a:cubicBezTo>
                  <a:cubicBezTo>
                    <a:pt x="36" y="1"/>
                    <a:pt x="36" y="1"/>
                    <a:pt x="36" y="1"/>
                  </a:cubicBezTo>
                  <a:cubicBezTo>
                    <a:pt x="23" y="33"/>
                    <a:pt x="23" y="33"/>
                    <a:pt x="23" y="33"/>
                  </a:cubicBezTo>
                  <a:cubicBezTo>
                    <a:pt x="23" y="33"/>
                    <a:pt x="17" y="45"/>
                    <a:pt x="8" y="75"/>
                  </a:cubicBezTo>
                  <a:cubicBezTo>
                    <a:pt x="5" y="85"/>
                    <a:pt x="3" y="94"/>
                    <a:pt x="3" y="102"/>
                  </a:cubicBezTo>
                  <a:cubicBezTo>
                    <a:pt x="3" y="103"/>
                    <a:pt x="3" y="103"/>
                    <a:pt x="4" y="103"/>
                  </a:cubicBezTo>
                  <a:cubicBezTo>
                    <a:pt x="3" y="103"/>
                    <a:pt x="3" y="103"/>
                    <a:pt x="3" y="103"/>
                  </a:cubicBezTo>
                  <a:cubicBezTo>
                    <a:pt x="3" y="122"/>
                    <a:pt x="9" y="141"/>
                    <a:pt x="21" y="157"/>
                  </a:cubicBezTo>
                  <a:cubicBezTo>
                    <a:pt x="20" y="155"/>
                    <a:pt x="20" y="155"/>
                    <a:pt x="20" y="155"/>
                  </a:cubicBezTo>
                  <a:cubicBezTo>
                    <a:pt x="20" y="154"/>
                    <a:pt x="20" y="154"/>
                    <a:pt x="20" y="154"/>
                  </a:cubicBezTo>
                  <a:cubicBezTo>
                    <a:pt x="4" y="131"/>
                    <a:pt x="0" y="105"/>
                    <a:pt x="9"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3" name="MH_Other_154"/>
            <p:cNvSpPr/>
            <p:nvPr/>
          </p:nvSpPr>
          <p:spPr bwMode="auto">
            <a:xfrm>
              <a:off x="3664855" y="3021927"/>
              <a:ext cx="1523" cy="0"/>
            </a:xfrm>
            <a:custGeom>
              <a:avLst/>
              <a:gdLst>
                <a:gd name="T0" fmla="*/ 0 w 1"/>
                <a:gd name="T1" fmla="*/ 0 h 1"/>
                <a:gd name="T2" fmla="*/ 0 w 1"/>
                <a:gd name="T3" fmla="*/ 711 h 1"/>
                <a:gd name="T4" fmla="*/ 2147483646 w 1"/>
                <a:gd name="T5" fmla="*/ 711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1" y="1"/>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4" name="MH_Other_155"/>
            <p:cNvSpPr/>
            <p:nvPr/>
          </p:nvSpPr>
          <p:spPr bwMode="auto">
            <a:xfrm>
              <a:off x="3637443" y="2904157"/>
              <a:ext cx="13707" cy="77003"/>
            </a:xfrm>
            <a:custGeom>
              <a:avLst/>
              <a:gdLst>
                <a:gd name="T0" fmla="*/ 2147483646 w 17"/>
                <a:gd name="T1" fmla="*/ 2147483646 h 97"/>
                <a:gd name="T2" fmla="*/ 2147483646 w 17"/>
                <a:gd name="T3" fmla="*/ 0 h 97"/>
                <a:gd name="T4" fmla="*/ 2147483646 w 17"/>
                <a:gd name="T5" fmla="*/ 0 h 97"/>
                <a:gd name="T6" fmla="*/ 2147483646 w 17"/>
                <a:gd name="T7" fmla="*/ 2147483646 h 97"/>
                <a:gd name="T8" fmla="*/ 1773040784 w 17"/>
                <a:gd name="T9" fmla="*/ 2147483646 h 97"/>
                <a:gd name="T10" fmla="*/ 2147483646 w 17"/>
                <a:gd name="T11" fmla="*/ 2147483646 h 97"/>
                <a:gd name="T12" fmla="*/ 1773040784 w 17"/>
                <a:gd name="T13" fmla="*/ 2147483646 h 97"/>
                <a:gd name="T14" fmla="*/ 2147483646 w 17"/>
                <a:gd name="T15" fmla="*/ 2147483646 h 97"/>
                <a:gd name="T16" fmla="*/ 2147483646 w 17"/>
                <a:gd name="T17" fmla="*/ 2147483646 h 97"/>
                <a:gd name="T18" fmla="*/ 2147483646 w 17"/>
                <a:gd name="T19" fmla="*/ 2147483646 h 97"/>
                <a:gd name="T20" fmla="*/ 2147483646 w 17"/>
                <a:gd name="T21" fmla="*/ 2147483646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97">
                  <a:moveTo>
                    <a:pt x="10" y="17"/>
                  </a:moveTo>
                  <a:cubicBezTo>
                    <a:pt x="13" y="10"/>
                    <a:pt x="15" y="5"/>
                    <a:pt x="17" y="0"/>
                  </a:cubicBezTo>
                  <a:cubicBezTo>
                    <a:pt x="16" y="0"/>
                    <a:pt x="16" y="0"/>
                    <a:pt x="16" y="0"/>
                  </a:cubicBezTo>
                  <a:cubicBezTo>
                    <a:pt x="14" y="5"/>
                    <a:pt x="12" y="10"/>
                    <a:pt x="9" y="16"/>
                  </a:cubicBezTo>
                  <a:cubicBezTo>
                    <a:pt x="6" y="25"/>
                    <a:pt x="4" y="35"/>
                    <a:pt x="3" y="44"/>
                  </a:cubicBezTo>
                  <a:cubicBezTo>
                    <a:pt x="4" y="45"/>
                    <a:pt x="4" y="45"/>
                    <a:pt x="4" y="45"/>
                  </a:cubicBezTo>
                  <a:cubicBezTo>
                    <a:pt x="3" y="46"/>
                    <a:pt x="3" y="46"/>
                    <a:pt x="3" y="46"/>
                  </a:cubicBezTo>
                  <a:cubicBezTo>
                    <a:pt x="2" y="64"/>
                    <a:pt x="6" y="81"/>
                    <a:pt x="16" y="97"/>
                  </a:cubicBezTo>
                  <a:cubicBezTo>
                    <a:pt x="17" y="96"/>
                    <a:pt x="17" y="96"/>
                    <a:pt x="17" y="96"/>
                  </a:cubicBezTo>
                  <a:cubicBezTo>
                    <a:pt x="17" y="95"/>
                    <a:pt x="17" y="95"/>
                    <a:pt x="17" y="95"/>
                  </a:cubicBezTo>
                  <a:cubicBezTo>
                    <a:pt x="2" y="71"/>
                    <a:pt x="0" y="45"/>
                    <a:pt x="10"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5" name="MH_Other_156"/>
            <p:cNvSpPr/>
            <p:nvPr/>
          </p:nvSpPr>
          <p:spPr bwMode="auto">
            <a:xfrm>
              <a:off x="3651150" y="2979651"/>
              <a:ext cx="1523" cy="1509"/>
            </a:xfrm>
            <a:custGeom>
              <a:avLst/>
              <a:gdLst>
                <a:gd name="T0" fmla="*/ 0 w 1"/>
                <a:gd name="T1" fmla="*/ 0 h 1"/>
                <a:gd name="T2" fmla="*/ 0 w 1"/>
                <a:gd name="T3" fmla="*/ 1790702559 h 1"/>
                <a:gd name="T4" fmla="*/ 1790702559 w 1"/>
                <a:gd name="T5" fmla="*/ 1790702559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0" y="1"/>
                  </a:cubicBezTo>
                  <a:cubicBezTo>
                    <a:pt x="1" y="1"/>
                    <a:pt x="1" y="1"/>
                    <a:pt x="1"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6" name="MH_Other_157"/>
            <p:cNvSpPr/>
            <p:nvPr/>
          </p:nvSpPr>
          <p:spPr bwMode="auto">
            <a:xfrm>
              <a:off x="3631352" y="2907178"/>
              <a:ext cx="9138" cy="33217"/>
            </a:xfrm>
            <a:custGeom>
              <a:avLst/>
              <a:gdLst>
                <a:gd name="T0" fmla="*/ 629831100 w 11"/>
                <a:gd name="T1" fmla="*/ 0 h 42"/>
                <a:gd name="T2" fmla="*/ 0 w 11"/>
                <a:gd name="T3" fmla="*/ 0 h 42"/>
                <a:gd name="T4" fmla="*/ 0 w 11"/>
                <a:gd name="T5" fmla="*/ 0 h 42"/>
                <a:gd name="T6" fmla="*/ 2147483646 w 11"/>
                <a:gd name="T7" fmla="*/ 2147483646 h 42"/>
                <a:gd name="T8" fmla="*/ 2147483646 w 11"/>
                <a:gd name="T9" fmla="*/ 2147483646 h 42"/>
                <a:gd name="T10" fmla="*/ 629831100 w 11"/>
                <a:gd name="T11" fmla="*/ 0 h 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42">
                  <a:moveTo>
                    <a:pt x="1" y="0"/>
                  </a:moveTo>
                  <a:cubicBezTo>
                    <a:pt x="0" y="0"/>
                    <a:pt x="0" y="0"/>
                    <a:pt x="0" y="0"/>
                  </a:cubicBezTo>
                  <a:cubicBezTo>
                    <a:pt x="0" y="0"/>
                    <a:pt x="0" y="0"/>
                    <a:pt x="0" y="0"/>
                  </a:cubicBezTo>
                  <a:cubicBezTo>
                    <a:pt x="0" y="15"/>
                    <a:pt x="3" y="29"/>
                    <a:pt x="11" y="42"/>
                  </a:cubicBezTo>
                  <a:cubicBezTo>
                    <a:pt x="11" y="40"/>
                    <a:pt x="11" y="40"/>
                    <a:pt x="11" y="40"/>
                  </a:cubicBezTo>
                  <a:cubicBezTo>
                    <a:pt x="4" y="27"/>
                    <a:pt x="1" y="14"/>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7" name="MH_Other_158"/>
            <p:cNvSpPr/>
            <p:nvPr/>
          </p:nvSpPr>
          <p:spPr bwMode="auto">
            <a:xfrm>
              <a:off x="3640489" y="2938885"/>
              <a:ext cx="1523" cy="1510"/>
            </a:xfrm>
            <a:custGeom>
              <a:avLst/>
              <a:gdLst>
                <a:gd name="T0" fmla="*/ 448239996 w 2"/>
                <a:gd name="T1" fmla="*/ 71718526 h 5"/>
                <a:gd name="T2" fmla="*/ 0 w 2"/>
                <a:gd name="T3" fmla="*/ 0 h 5"/>
                <a:gd name="T4" fmla="*/ 0 w 2"/>
                <a:gd name="T5" fmla="*/ 179346497 h 5"/>
                <a:gd name="T6" fmla="*/ 448239996 w 2"/>
                <a:gd name="T7" fmla="*/ 7171852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0" y="0"/>
                  </a:lnTo>
                  <a:lnTo>
                    <a:pt x="0" y="5"/>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8" name="MH_Other_159"/>
            <p:cNvSpPr/>
            <p:nvPr/>
          </p:nvSpPr>
          <p:spPr bwMode="auto">
            <a:xfrm>
              <a:off x="3766892" y="3092892"/>
              <a:ext cx="15229" cy="21138"/>
            </a:xfrm>
            <a:custGeom>
              <a:avLst/>
              <a:gdLst>
                <a:gd name="T0" fmla="*/ 2147483646 w 19"/>
                <a:gd name="T1" fmla="*/ 2147483646 h 27"/>
                <a:gd name="T2" fmla="*/ 2147483646 w 19"/>
                <a:gd name="T3" fmla="*/ 2147483646 h 27"/>
                <a:gd name="T4" fmla="*/ 2147483646 w 19"/>
                <a:gd name="T5" fmla="*/ 2147483646 h 27"/>
                <a:gd name="T6" fmla="*/ 2147483646 w 19"/>
                <a:gd name="T7" fmla="*/ 2147483646 h 27"/>
                <a:gd name="T8" fmla="*/ 2147483646 w 19"/>
                <a:gd name="T9" fmla="*/ 2147483646 h 27"/>
                <a:gd name="T10" fmla="*/ 0 w 19"/>
                <a:gd name="T11" fmla="*/ 0 h 27"/>
                <a:gd name="T12" fmla="*/ 0 w 19"/>
                <a:gd name="T13" fmla="*/ 1141710597 h 27"/>
                <a:gd name="T14" fmla="*/ 0 w 19"/>
                <a:gd name="T15" fmla="*/ 1712904621 h 27"/>
                <a:gd name="T16" fmla="*/ 2147483646 w 19"/>
                <a:gd name="T17" fmla="*/ 21474836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7">
                  <a:moveTo>
                    <a:pt x="18" y="27"/>
                  </a:moveTo>
                  <a:cubicBezTo>
                    <a:pt x="18" y="27"/>
                    <a:pt x="18" y="27"/>
                    <a:pt x="18" y="27"/>
                  </a:cubicBezTo>
                  <a:cubicBezTo>
                    <a:pt x="19" y="26"/>
                    <a:pt x="19" y="26"/>
                    <a:pt x="19" y="26"/>
                  </a:cubicBezTo>
                  <a:cubicBezTo>
                    <a:pt x="19" y="26"/>
                    <a:pt x="19" y="26"/>
                    <a:pt x="19" y="26"/>
                  </a:cubicBezTo>
                  <a:cubicBezTo>
                    <a:pt x="18" y="24"/>
                    <a:pt x="17" y="22"/>
                    <a:pt x="16" y="20"/>
                  </a:cubicBezTo>
                  <a:cubicBezTo>
                    <a:pt x="12" y="14"/>
                    <a:pt x="6" y="6"/>
                    <a:pt x="0" y="0"/>
                  </a:cubicBezTo>
                  <a:cubicBezTo>
                    <a:pt x="0" y="2"/>
                    <a:pt x="0" y="2"/>
                    <a:pt x="0" y="2"/>
                  </a:cubicBezTo>
                  <a:cubicBezTo>
                    <a:pt x="0" y="2"/>
                    <a:pt x="0" y="2"/>
                    <a:pt x="0" y="3"/>
                  </a:cubicBezTo>
                  <a:cubicBezTo>
                    <a:pt x="8" y="10"/>
                    <a:pt x="14" y="18"/>
                    <a:pt x="18" y="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69" name="MH_Other_160"/>
            <p:cNvSpPr/>
            <p:nvPr/>
          </p:nvSpPr>
          <p:spPr bwMode="auto">
            <a:xfrm>
              <a:off x="3748619" y="3058164"/>
              <a:ext cx="19798" cy="64925"/>
            </a:xfrm>
            <a:custGeom>
              <a:avLst/>
              <a:gdLst>
                <a:gd name="T0" fmla="*/ 2147483646 w 25"/>
                <a:gd name="T1" fmla="*/ 2147483646 h 82"/>
                <a:gd name="T2" fmla="*/ 2147483646 w 25"/>
                <a:gd name="T3" fmla="*/ 2147483646 h 82"/>
                <a:gd name="T4" fmla="*/ 2147483646 w 25"/>
                <a:gd name="T5" fmla="*/ 2147483646 h 82"/>
                <a:gd name="T6" fmla="*/ 2147483646 w 25"/>
                <a:gd name="T7" fmla="*/ 2147483646 h 82"/>
                <a:gd name="T8" fmla="*/ 2147483646 w 25"/>
                <a:gd name="T9" fmla="*/ 2147483646 h 82"/>
                <a:gd name="T10" fmla="*/ 2147483646 w 25"/>
                <a:gd name="T11" fmla="*/ 2147483646 h 82"/>
                <a:gd name="T12" fmla="*/ 2147483646 w 25"/>
                <a:gd name="T13" fmla="*/ 2147483646 h 82"/>
                <a:gd name="T14" fmla="*/ 2147483646 w 25"/>
                <a:gd name="T15" fmla="*/ 2147483646 h 82"/>
                <a:gd name="T16" fmla="*/ 0 w 25"/>
                <a:gd name="T17" fmla="*/ 0 h 82"/>
                <a:gd name="T18" fmla="*/ 0 w 25"/>
                <a:gd name="T19" fmla="*/ 1165617771 h 82"/>
                <a:gd name="T20" fmla="*/ 0 w 25"/>
                <a:gd name="T21" fmla="*/ 1748427072 h 82"/>
                <a:gd name="T22" fmla="*/ 2147483646 w 25"/>
                <a:gd name="T23" fmla="*/ 2147483646 h 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82">
                  <a:moveTo>
                    <a:pt x="23" y="72"/>
                  </a:moveTo>
                  <a:cubicBezTo>
                    <a:pt x="23" y="82"/>
                    <a:pt x="23" y="82"/>
                    <a:pt x="23" y="82"/>
                  </a:cubicBezTo>
                  <a:cubicBezTo>
                    <a:pt x="24" y="81"/>
                    <a:pt x="24" y="81"/>
                    <a:pt x="24" y="81"/>
                  </a:cubicBezTo>
                  <a:cubicBezTo>
                    <a:pt x="25" y="72"/>
                    <a:pt x="25" y="72"/>
                    <a:pt x="25" y="72"/>
                  </a:cubicBezTo>
                  <a:cubicBezTo>
                    <a:pt x="25" y="63"/>
                    <a:pt x="25" y="55"/>
                    <a:pt x="23" y="47"/>
                  </a:cubicBezTo>
                  <a:cubicBezTo>
                    <a:pt x="23" y="46"/>
                    <a:pt x="23" y="46"/>
                    <a:pt x="23" y="46"/>
                  </a:cubicBezTo>
                  <a:cubicBezTo>
                    <a:pt x="23" y="46"/>
                    <a:pt x="23" y="46"/>
                    <a:pt x="23" y="46"/>
                  </a:cubicBezTo>
                  <a:cubicBezTo>
                    <a:pt x="21" y="37"/>
                    <a:pt x="19" y="29"/>
                    <a:pt x="15" y="21"/>
                  </a:cubicBezTo>
                  <a:cubicBezTo>
                    <a:pt x="11" y="14"/>
                    <a:pt x="5" y="7"/>
                    <a:pt x="0" y="0"/>
                  </a:cubicBezTo>
                  <a:cubicBezTo>
                    <a:pt x="0" y="2"/>
                    <a:pt x="0" y="2"/>
                    <a:pt x="0" y="2"/>
                  </a:cubicBezTo>
                  <a:cubicBezTo>
                    <a:pt x="0" y="2"/>
                    <a:pt x="0" y="2"/>
                    <a:pt x="0" y="3"/>
                  </a:cubicBezTo>
                  <a:cubicBezTo>
                    <a:pt x="18" y="22"/>
                    <a:pt x="25" y="44"/>
                    <a:pt x="23"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0" name="MH_Other_161"/>
            <p:cNvSpPr/>
            <p:nvPr/>
          </p:nvSpPr>
          <p:spPr bwMode="auto">
            <a:xfrm>
              <a:off x="3766892" y="3094402"/>
              <a:ext cx="0" cy="1509"/>
            </a:xfrm>
            <a:custGeom>
              <a:avLst/>
              <a:gdLst>
                <a:gd name="T0" fmla="*/ 1790702559 h 1"/>
                <a:gd name="T1" fmla="*/ 0 h 1"/>
                <a:gd name="T2" fmla="*/ 0 h 1"/>
                <a:gd name="T3" fmla="*/ 1790702559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1" name="MH_Other_162"/>
            <p:cNvSpPr/>
            <p:nvPr/>
          </p:nvSpPr>
          <p:spPr bwMode="auto">
            <a:xfrm>
              <a:off x="3731865" y="3021928"/>
              <a:ext cx="16753" cy="116260"/>
            </a:xfrm>
            <a:custGeom>
              <a:avLst/>
              <a:gdLst>
                <a:gd name="T0" fmla="*/ 2147483646 w 22"/>
                <a:gd name="T1" fmla="*/ 2147483646 h 145"/>
                <a:gd name="T2" fmla="*/ 2147483646 w 22"/>
                <a:gd name="T3" fmla="*/ 2147483646 h 145"/>
                <a:gd name="T4" fmla="*/ 2147483646 w 22"/>
                <a:gd name="T5" fmla="*/ 2147483646 h 145"/>
                <a:gd name="T6" fmla="*/ 2147483646 w 22"/>
                <a:gd name="T7" fmla="*/ 2147483646 h 145"/>
                <a:gd name="T8" fmla="*/ 2147483646 w 22"/>
                <a:gd name="T9" fmla="*/ 2147483646 h 145"/>
                <a:gd name="T10" fmla="*/ 2147483646 w 22"/>
                <a:gd name="T11" fmla="*/ 2147483646 h 145"/>
                <a:gd name="T12" fmla="*/ 2147483646 w 22"/>
                <a:gd name="T13" fmla="*/ 2147483646 h 145"/>
                <a:gd name="T14" fmla="*/ 2147483646 w 22"/>
                <a:gd name="T15" fmla="*/ 2147483646 h 145"/>
                <a:gd name="T16" fmla="*/ 2147483646 w 22"/>
                <a:gd name="T17" fmla="*/ 2147483646 h 145"/>
                <a:gd name="T18" fmla="*/ 2147483646 w 22"/>
                <a:gd name="T19" fmla="*/ 2147483646 h 145"/>
                <a:gd name="T20" fmla="*/ 0 w 22"/>
                <a:gd name="T21" fmla="*/ 0 h 145"/>
                <a:gd name="T22" fmla="*/ 0 w 22"/>
                <a:gd name="T23" fmla="*/ 1195350565 h 145"/>
                <a:gd name="T24" fmla="*/ 2147483646 w 22"/>
                <a:gd name="T25" fmla="*/ 2147483646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45">
                  <a:moveTo>
                    <a:pt x="18" y="72"/>
                  </a:moveTo>
                  <a:cubicBezTo>
                    <a:pt x="15" y="103"/>
                    <a:pt x="14" y="116"/>
                    <a:pt x="14" y="116"/>
                  </a:cubicBezTo>
                  <a:cubicBezTo>
                    <a:pt x="14" y="117"/>
                    <a:pt x="13" y="125"/>
                    <a:pt x="13" y="145"/>
                  </a:cubicBezTo>
                  <a:cubicBezTo>
                    <a:pt x="14" y="144"/>
                    <a:pt x="14" y="144"/>
                    <a:pt x="14" y="144"/>
                  </a:cubicBezTo>
                  <a:cubicBezTo>
                    <a:pt x="15" y="125"/>
                    <a:pt x="16" y="117"/>
                    <a:pt x="16" y="117"/>
                  </a:cubicBezTo>
                  <a:cubicBezTo>
                    <a:pt x="16" y="117"/>
                    <a:pt x="17" y="103"/>
                    <a:pt x="20" y="72"/>
                  </a:cubicBezTo>
                  <a:cubicBezTo>
                    <a:pt x="21" y="63"/>
                    <a:pt x="21" y="55"/>
                    <a:pt x="20" y="47"/>
                  </a:cubicBezTo>
                  <a:cubicBezTo>
                    <a:pt x="19" y="46"/>
                    <a:pt x="19" y="46"/>
                    <a:pt x="19" y="46"/>
                  </a:cubicBezTo>
                  <a:cubicBezTo>
                    <a:pt x="20" y="46"/>
                    <a:pt x="20" y="46"/>
                    <a:pt x="20" y="46"/>
                  </a:cubicBezTo>
                  <a:cubicBezTo>
                    <a:pt x="19" y="37"/>
                    <a:pt x="16" y="29"/>
                    <a:pt x="13" y="21"/>
                  </a:cubicBezTo>
                  <a:cubicBezTo>
                    <a:pt x="10" y="13"/>
                    <a:pt x="5" y="6"/>
                    <a:pt x="0" y="0"/>
                  </a:cubicBezTo>
                  <a:cubicBezTo>
                    <a:pt x="0" y="2"/>
                    <a:pt x="0" y="2"/>
                    <a:pt x="0" y="2"/>
                  </a:cubicBezTo>
                  <a:cubicBezTo>
                    <a:pt x="16" y="22"/>
                    <a:pt x="22" y="44"/>
                    <a:pt x="18"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2" name="MH_Other_163"/>
            <p:cNvSpPr/>
            <p:nvPr/>
          </p:nvSpPr>
          <p:spPr bwMode="auto">
            <a:xfrm>
              <a:off x="3747094" y="3059674"/>
              <a:ext cx="1523" cy="0"/>
            </a:xfrm>
            <a:custGeom>
              <a:avLst/>
              <a:gdLst>
                <a:gd name="T0" fmla="*/ 2147483646 w 1"/>
                <a:gd name="T1" fmla="*/ 711 h 1"/>
                <a:gd name="T2" fmla="*/ 2147483646 w 1"/>
                <a:gd name="T3" fmla="*/ 0 h 1"/>
                <a:gd name="T4" fmla="*/ 0 w 1"/>
                <a:gd name="T5" fmla="*/ 0 h 1"/>
                <a:gd name="T6" fmla="*/ 2147483646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3" name="MH_Other_164"/>
            <p:cNvSpPr/>
            <p:nvPr/>
          </p:nvSpPr>
          <p:spPr bwMode="auto">
            <a:xfrm>
              <a:off x="3716636" y="2985690"/>
              <a:ext cx="16753" cy="163066"/>
            </a:xfrm>
            <a:custGeom>
              <a:avLst/>
              <a:gdLst>
                <a:gd name="T0" fmla="*/ 2147483646 w 20"/>
                <a:gd name="T1" fmla="*/ 2147483646 h 203"/>
                <a:gd name="T2" fmla="*/ 2147483646 w 20"/>
                <a:gd name="T3" fmla="*/ 2147483646 h 203"/>
                <a:gd name="T4" fmla="*/ 2147483646 w 20"/>
                <a:gd name="T5" fmla="*/ 2147483646 h 203"/>
                <a:gd name="T6" fmla="*/ 2147483646 w 20"/>
                <a:gd name="T7" fmla="*/ 2147483646 h 203"/>
                <a:gd name="T8" fmla="*/ 2147483646 w 20"/>
                <a:gd name="T9" fmla="*/ 2147483646 h 203"/>
                <a:gd name="T10" fmla="*/ 2147483646 w 20"/>
                <a:gd name="T11" fmla="*/ 2147483646 h 203"/>
                <a:gd name="T12" fmla="*/ 2147483646 w 20"/>
                <a:gd name="T13" fmla="*/ 2147483646 h 203"/>
                <a:gd name="T14" fmla="*/ 2147483646 w 20"/>
                <a:gd name="T15" fmla="*/ 2147483646 h 203"/>
                <a:gd name="T16" fmla="*/ 2147483646 w 20"/>
                <a:gd name="T17" fmla="*/ 2147483646 h 203"/>
                <a:gd name="T18" fmla="*/ 2147483646 w 20"/>
                <a:gd name="T19" fmla="*/ 2147483646 h 203"/>
                <a:gd name="T20" fmla="*/ 2147483646 w 20"/>
                <a:gd name="T21" fmla="*/ 2147483646 h 203"/>
                <a:gd name="T22" fmla="*/ 2147483646 w 20"/>
                <a:gd name="T23" fmla="*/ 2147483646 h 203"/>
                <a:gd name="T24" fmla="*/ 2147483646 w 20"/>
                <a:gd name="T25" fmla="*/ 2147483646 h 203"/>
                <a:gd name="T26" fmla="*/ 2147483646 w 20"/>
                <a:gd name="T27" fmla="*/ 2147483646 h 203"/>
                <a:gd name="T28" fmla="*/ 2147483646 w 20"/>
                <a:gd name="T29" fmla="*/ 2147483646 h 203"/>
                <a:gd name="T30" fmla="*/ 2147483646 w 20"/>
                <a:gd name="T31" fmla="*/ 2147483646 h 203"/>
                <a:gd name="T32" fmla="*/ 2147483646 w 20"/>
                <a:gd name="T33" fmla="*/ 2147483646 h 203"/>
                <a:gd name="T34" fmla="*/ 0 w 20"/>
                <a:gd name="T35" fmla="*/ 0 h 203"/>
                <a:gd name="T36" fmla="*/ 0 w 20"/>
                <a:gd name="T37" fmla="*/ 600612998 h 203"/>
                <a:gd name="T38" fmla="*/ 0 w 20"/>
                <a:gd name="T39" fmla="*/ 1201939668 h 203"/>
                <a:gd name="T40" fmla="*/ 2147483646 w 20"/>
                <a:gd name="T41" fmla="*/ 2147483646 h 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203">
                  <a:moveTo>
                    <a:pt x="15" y="74"/>
                  </a:moveTo>
                  <a:cubicBezTo>
                    <a:pt x="10" y="105"/>
                    <a:pt x="9" y="118"/>
                    <a:pt x="8" y="118"/>
                  </a:cubicBezTo>
                  <a:cubicBezTo>
                    <a:pt x="8" y="118"/>
                    <a:pt x="6" y="131"/>
                    <a:pt x="4" y="163"/>
                  </a:cubicBezTo>
                  <a:cubicBezTo>
                    <a:pt x="4" y="173"/>
                    <a:pt x="4" y="182"/>
                    <a:pt x="6" y="191"/>
                  </a:cubicBezTo>
                  <a:cubicBezTo>
                    <a:pt x="7" y="191"/>
                    <a:pt x="7" y="191"/>
                    <a:pt x="7" y="191"/>
                  </a:cubicBezTo>
                  <a:cubicBezTo>
                    <a:pt x="7" y="192"/>
                    <a:pt x="7" y="192"/>
                    <a:pt x="7" y="192"/>
                  </a:cubicBezTo>
                  <a:cubicBezTo>
                    <a:pt x="8" y="196"/>
                    <a:pt x="9" y="200"/>
                    <a:pt x="10" y="203"/>
                  </a:cubicBezTo>
                  <a:cubicBezTo>
                    <a:pt x="11" y="203"/>
                    <a:pt x="11" y="203"/>
                    <a:pt x="11" y="203"/>
                  </a:cubicBezTo>
                  <a:cubicBezTo>
                    <a:pt x="11" y="203"/>
                    <a:pt x="11" y="203"/>
                    <a:pt x="11" y="203"/>
                  </a:cubicBezTo>
                  <a:cubicBezTo>
                    <a:pt x="7" y="191"/>
                    <a:pt x="5" y="178"/>
                    <a:pt x="5" y="163"/>
                  </a:cubicBezTo>
                  <a:cubicBezTo>
                    <a:pt x="7" y="132"/>
                    <a:pt x="10" y="119"/>
                    <a:pt x="10" y="118"/>
                  </a:cubicBezTo>
                  <a:cubicBezTo>
                    <a:pt x="10" y="118"/>
                    <a:pt x="11" y="105"/>
                    <a:pt x="16" y="75"/>
                  </a:cubicBezTo>
                  <a:cubicBezTo>
                    <a:pt x="18" y="65"/>
                    <a:pt x="19" y="56"/>
                    <a:pt x="18" y="48"/>
                  </a:cubicBezTo>
                  <a:cubicBezTo>
                    <a:pt x="18" y="48"/>
                    <a:pt x="17" y="47"/>
                    <a:pt x="17" y="47"/>
                  </a:cubicBezTo>
                  <a:cubicBezTo>
                    <a:pt x="18" y="46"/>
                    <a:pt x="18" y="46"/>
                    <a:pt x="18" y="46"/>
                  </a:cubicBezTo>
                  <a:cubicBezTo>
                    <a:pt x="18" y="46"/>
                    <a:pt x="18" y="46"/>
                    <a:pt x="18" y="46"/>
                  </a:cubicBezTo>
                  <a:cubicBezTo>
                    <a:pt x="17" y="38"/>
                    <a:pt x="15" y="30"/>
                    <a:pt x="13" y="23"/>
                  </a:cubicBezTo>
                  <a:cubicBezTo>
                    <a:pt x="10" y="15"/>
                    <a:pt x="5" y="7"/>
                    <a:pt x="0" y="0"/>
                  </a:cubicBezTo>
                  <a:cubicBezTo>
                    <a:pt x="0" y="1"/>
                    <a:pt x="0" y="1"/>
                    <a:pt x="0" y="1"/>
                  </a:cubicBezTo>
                  <a:cubicBezTo>
                    <a:pt x="0" y="2"/>
                    <a:pt x="0" y="2"/>
                    <a:pt x="0" y="2"/>
                  </a:cubicBezTo>
                  <a:cubicBezTo>
                    <a:pt x="16" y="24"/>
                    <a:pt x="20" y="46"/>
                    <a:pt x="15" y="7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4" name="MH_Other_165"/>
            <p:cNvSpPr/>
            <p:nvPr/>
          </p:nvSpPr>
          <p:spPr bwMode="auto">
            <a:xfrm>
              <a:off x="3730344" y="3021928"/>
              <a:ext cx="1523" cy="3019"/>
            </a:xfrm>
            <a:custGeom>
              <a:avLst/>
              <a:gdLst>
                <a:gd name="T0" fmla="*/ 0 w 1"/>
                <a:gd name="T1" fmla="*/ 2147483646 h 2"/>
                <a:gd name="T2" fmla="*/ 1790702559 w 1"/>
                <a:gd name="T3" fmla="*/ 2147483646 h 2"/>
                <a:gd name="T4" fmla="*/ 1790702559 w 1"/>
                <a:gd name="T5" fmla="*/ 0 h 2"/>
                <a:gd name="T6" fmla="*/ 1790702559 w 1"/>
                <a:gd name="T7" fmla="*/ 0 h 2"/>
                <a:gd name="T8" fmla="*/ 0 w 1"/>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1"/>
                  </a:moveTo>
                  <a:cubicBezTo>
                    <a:pt x="0" y="1"/>
                    <a:pt x="1" y="2"/>
                    <a:pt x="1" y="2"/>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5" name="MH_Other_166"/>
            <p:cNvSpPr/>
            <p:nvPr/>
          </p:nvSpPr>
          <p:spPr bwMode="auto">
            <a:xfrm>
              <a:off x="3698360" y="2947944"/>
              <a:ext cx="24367" cy="191754"/>
            </a:xfrm>
            <a:custGeom>
              <a:avLst/>
              <a:gdLst>
                <a:gd name="T0" fmla="*/ 2147483646 w 31"/>
                <a:gd name="T1" fmla="*/ 0 h 240"/>
                <a:gd name="T2" fmla="*/ 2147483646 w 31"/>
                <a:gd name="T3" fmla="*/ 1187677821 h 240"/>
                <a:gd name="T4" fmla="*/ 2147483646 w 31"/>
                <a:gd name="T5" fmla="*/ 2147483646 h 240"/>
                <a:gd name="T6" fmla="*/ 2147483646 w 31"/>
                <a:gd name="T7" fmla="*/ 2147483646 h 240"/>
                <a:gd name="T8" fmla="*/ 1686411697 w 31"/>
                <a:gd name="T9" fmla="*/ 2147483646 h 240"/>
                <a:gd name="T10" fmla="*/ 2147483646 w 31"/>
                <a:gd name="T11" fmla="*/ 2147483646 h 240"/>
                <a:gd name="T12" fmla="*/ 2147483646 w 31"/>
                <a:gd name="T13" fmla="*/ 2147483646 h 240"/>
                <a:gd name="T14" fmla="*/ 2147483646 w 31"/>
                <a:gd name="T15" fmla="*/ 2147483646 h 240"/>
                <a:gd name="T16" fmla="*/ 2147483646 w 31"/>
                <a:gd name="T17" fmla="*/ 2147483646 h 240"/>
                <a:gd name="T18" fmla="*/ 2147483646 w 31"/>
                <a:gd name="T19" fmla="*/ 2147483646 h 240"/>
                <a:gd name="T20" fmla="*/ 2147483646 w 31"/>
                <a:gd name="T21" fmla="*/ 2147483646 h 240"/>
                <a:gd name="T22" fmla="*/ 2147483646 w 31"/>
                <a:gd name="T23" fmla="*/ 2147483646 h 240"/>
                <a:gd name="T24" fmla="*/ 2147483646 w 31"/>
                <a:gd name="T25" fmla="*/ 2147483646 h 240"/>
                <a:gd name="T26" fmla="*/ 2147483646 w 31"/>
                <a:gd name="T27" fmla="*/ 2147483646 h 240"/>
                <a:gd name="T28" fmla="*/ 2147483646 w 31"/>
                <a:gd name="T29" fmla="*/ 2147483646 h 240"/>
                <a:gd name="T30" fmla="*/ 2147483646 w 31"/>
                <a:gd name="T31" fmla="*/ 0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240">
                  <a:moveTo>
                    <a:pt x="10" y="0"/>
                  </a:moveTo>
                  <a:cubicBezTo>
                    <a:pt x="9" y="2"/>
                    <a:pt x="9" y="2"/>
                    <a:pt x="9" y="2"/>
                  </a:cubicBezTo>
                  <a:cubicBezTo>
                    <a:pt x="23" y="25"/>
                    <a:pt x="26" y="47"/>
                    <a:pt x="20" y="76"/>
                  </a:cubicBezTo>
                  <a:cubicBezTo>
                    <a:pt x="13" y="105"/>
                    <a:pt x="10" y="119"/>
                    <a:pt x="10" y="119"/>
                  </a:cubicBezTo>
                  <a:cubicBezTo>
                    <a:pt x="10" y="119"/>
                    <a:pt x="7" y="132"/>
                    <a:pt x="3" y="164"/>
                  </a:cubicBezTo>
                  <a:cubicBezTo>
                    <a:pt x="0" y="194"/>
                    <a:pt x="9" y="220"/>
                    <a:pt x="30" y="240"/>
                  </a:cubicBezTo>
                  <a:cubicBezTo>
                    <a:pt x="31" y="240"/>
                    <a:pt x="31" y="240"/>
                    <a:pt x="31" y="240"/>
                  </a:cubicBezTo>
                  <a:cubicBezTo>
                    <a:pt x="31" y="239"/>
                    <a:pt x="30" y="239"/>
                    <a:pt x="30" y="239"/>
                  </a:cubicBezTo>
                  <a:cubicBezTo>
                    <a:pt x="10" y="219"/>
                    <a:pt x="1" y="194"/>
                    <a:pt x="4" y="164"/>
                  </a:cubicBezTo>
                  <a:cubicBezTo>
                    <a:pt x="8" y="132"/>
                    <a:pt x="12" y="119"/>
                    <a:pt x="12" y="119"/>
                  </a:cubicBezTo>
                  <a:cubicBezTo>
                    <a:pt x="12" y="119"/>
                    <a:pt x="14" y="106"/>
                    <a:pt x="21" y="76"/>
                  </a:cubicBezTo>
                  <a:cubicBezTo>
                    <a:pt x="23" y="67"/>
                    <a:pt x="24" y="58"/>
                    <a:pt x="24" y="50"/>
                  </a:cubicBezTo>
                  <a:cubicBezTo>
                    <a:pt x="24" y="50"/>
                    <a:pt x="24" y="50"/>
                    <a:pt x="24" y="50"/>
                  </a:cubicBezTo>
                  <a:cubicBezTo>
                    <a:pt x="24" y="49"/>
                    <a:pt x="24" y="49"/>
                    <a:pt x="24" y="49"/>
                  </a:cubicBezTo>
                  <a:cubicBezTo>
                    <a:pt x="24" y="40"/>
                    <a:pt x="23" y="32"/>
                    <a:pt x="21" y="24"/>
                  </a:cubicBezTo>
                  <a:cubicBezTo>
                    <a:pt x="18" y="16"/>
                    <a:pt x="14" y="8"/>
                    <a:pt x="1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6" name="MH_Other_167"/>
            <p:cNvSpPr/>
            <p:nvPr/>
          </p:nvSpPr>
          <p:spPr bwMode="auto">
            <a:xfrm>
              <a:off x="3722727" y="3138187"/>
              <a:ext cx="0" cy="1510"/>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1" y="0"/>
                    <a:pt x="1" y="1"/>
                  </a:cubicBezTo>
                  <a:cubicBezTo>
                    <a:pt x="1" y="0"/>
                    <a:pt x="1" y="0"/>
                    <a:pt x="1" y="0"/>
                  </a:cubicBezTo>
                  <a:cubicBezTo>
                    <a:pt x="1" y="0"/>
                    <a:pt x="1"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7" name="MH_Other_168"/>
            <p:cNvSpPr/>
            <p:nvPr/>
          </p:nvSpPr>
          <p:spPr bwMode="auto">
            <a:xfrm>
              <a:off x="3716635" y="2987201"/>
              <a:ext cx="0" cy="0"/>
            </a:xfrm>
            <a:custGeom>
              <a:avLst/>
              <a:gdLst>
                <a:gd name="T0" fmla="*/ 711 h 1"/>
                <a:gd name="T1" fmla="*/ 0 h 1"/>
                <a:gd name="T2" fmla="*/ 711 h 1"/>
                <a:gd name="T3" fmla="*/ 0 60000 65536"/>
                <a:gd name="T4" fmla="*/ 0 60000 65536"/>
                <a:gd name="T5" fmla="*/ 0 60000 65536"/>
              </a:gdLst>
              <a:ahLst/>
              <a:cxnLst>
                <a:cxn ang="T3">
                  <a:pos x="0" y="T0"/>
                </a:cxn>
                <a:cxn ang="T4">
                  <a:pos x="0" y="T1"/>
                </a:cxn>
                <a:cxn ang="T5">
                  <a:pos x="0" y="T2"/>
                </a:cxn>
              </a:cxnLst>
              <a:rect l="0" t="0" r="r" b="b"/>
              <a:pathLst>
                <a:path h="1">
                  <a:moveTo>
                    <a:pt x="0" y="1"/>
                  </a:moveTo>
                  <a:cubicBezTo>
                    <a:pt x="0" y="1"/>
                    <a:pt x="0" y="1"/>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8" name="MH_Other_169"/>
            <p:cNvSpPr/>
            <p:nvPr/>
          </p:nvSpPr>
          <p:spPr bwMode="auto">
            <a:xfrm>
              <a:off x="3617645" y="2648990"/>
              <a:ext cx="79192" cy="258188"/>
            </a:xfrm>
            <a:custGeom>
              <a:avLst/>
              <a:gdLst>
                <a:gd name="T0" fmla="*/ 2147483646 w 99"/>
                <a:gd name="T1" fmla="*/ 2147483646 h 322"/>
                <a:gd name="T2" fmla="*/ 2147483646 w 99"/>
                <a:gd name="T3" fmla="*/ 2147483646 h 322"/>
                <a:gd name="T4" fmla="*/ 2147483646 w 99"/>
                <a:gd name="T5" fmla="*/ 2147483646 h 322"/>
                <a:gd name="T6" fmla="*/ 2147483646 w 99"/>
                <a:gd name="T7" fmla="*/ 2147483646 h 322"/>
                <a:gd name="T8" fmla="*/ 2147483646 w 99"/>
                <a:gd name="T9" fmla="*/ 2147483646 h 322"/>
                <a:gd name="T10" fmla="*/ 2147483646 w 99"/>
                <a:gd name="T11" fmla="*/ 2147483646 h 322"/>
                <a:gd name="T12" fmla="*/ 2147483646 w 99"/>
                <a:gd name="T13" fmla="*/ 2147483646 h 322"/>
                <a:gd name="T14" fmla="*/ 2147483646 w 99"/>
                <a:gd name="T15" fmla="*/ 2147483646 h 322"/>
                <a:gd name="T16" fmla="*/ 2147483646 w 99"/>
                <a:gd name="T17" fmla="*/ 2147483646 h 322"/>
                <a:gd name="T18" fmla="*/ 2147483646 w 99"/>
                <a:gd name="T19" fmla="*/ 2147483646 h 322"/>
                <a:gd name="T20" fmla="*/ 2147483646 w 99"/>
                <a:gd name="T21" fmla="*/ 2147483646 h 322"/>
                <a:gd name="T22" fmla="*/ 2147483646 w 99"/>
                <a:gd name="T23" fmla="*/ 2147483646 h 322"/>
                <a:gd name="T24" fmla="*/ 2147483646 w 99"/>
                <a:gd name="T25" fmla="*/ 2147483646 h 322"/>
                <a:gd name="T26" fmla="*/ 2147483646 w 99"/>
                <a:gd name="T27" fmla="*/ 2147483646 h 322"/>
                <a:gd name="T28" fmla="*/ 2147483646 w 99"/>
                <a:gd name="T29" fmla="*/ 2147483646 h 322"/>
                <a:gd name="T30" fmla="*/ 2147483646 w 99"/>
                <a:gd name="T31" fmla="*/ 2147483646 h 322"/>
                <a:gd name="T32" fmla="*/ 2147483646 w 99"/>
                <a:gd name="T33" fmla="*/ 2147483646 h 322"/>
                <a:gd name="T34" fmla="*/ 2147483646 w 99"/>
                <a:gd name="T35" fmla="*/ 2147483646 h 322"/>
                <a:gd name="T36" fmla="*/ 2147483646 w 99"/>
                <a:gd name="T37" fmla="*/ 2147483646 h 322"/>
                <a:gd name="T38" fmla="*/ 2147483646 w 99"/>
                <a:gd name="T39" fmla="*/ 2147483646 h 322"/>
                <a:gd name="T40" fmla="*/ 2147483646 w 99"/>
                <a:gd name="T41" fmla="*/ 2147483646 h 322"/>
                <a:gd name="T42" fmla="*/ 2147483646 w 99"/>
                <a:gd name="T43" fmla="*/ 2147483646 h 322"/>
                <a:gd name="T44" fmla="*/ 2147483646 w 99"/>
                <a:gd name="T45" fmla="*/ 2147483646 h 322"/>
                <a:gd name="T46" fmla="*/ 2147483646 w 99"/>
                <a:gd name="T47" fmla="*/ 2147483646 h 322"/>
                <a:gd name="T48" fmla="*/ 2147483646 w 99"/>
                <a:gd name="T49" fmla="*/ 2147483646 h 322"/>
                <a:gd name="T50" fmla="*/ 2147483646 w 99"/>
                <a:gd name="T51" fmla="*/ 2147483646 h 322"/>
                <a:gd name="T52" fmla="*/ 2147483646 w 99"/>
                <a:gd name="T53" fmla="*/ 2147483646 h 322"/>
                <a:gd name="T54" fmla="*/ 2147483646 w 99"/>
                <a:gd name="T55" fmla="*/ 2147483646 h 322"/>
                <a:gd name="T56" fmla="*/ 2147483646 w 99"/>
                <a:gd name="T57" fmla="*/ 2147483646 h 322"/>
                <a:gd name="T58" fmla="*/ 2147483646 w 99"/>
                <a:gd name="T59" fmla="*/ 2147483646 h 322"/>
                <a:gd name="T60" fmla="*/ 2147483646 w 99"/>
                <a:gd name="T61" fmla="*/ 2147483646 h 322"/>
                <a:gd name="T62" fmla="*/ 2147483646 w 99"/>
                <a:gd name="T63" fmla="*/ 2147483646 h 322"/>
                <a:gd name="T64" fmla="*/ 2147483646 w 99"/>
                <a:gd name="T65" fmla="*/ 2147483646 h 322"/>
                <a:gd name="T66" fmla="*/ 2147483646 w 99"/>
                <a:gd name="T67" fmla="*/ 2147483646 h 322"/>
                <a:gd name="T68" fmla="*/ 2147483646 w 99"/>
                <a:gd name="T69" fmla="*/ 2147483646 h 322"/>
                <a:gd name="T70" fmla="*/ 2147483646 w 99"/>
                <a:gd name="T71" fmla="*/ 2147483646 h 322"/>
                <a:gd name="T72" fmla="*/ 2147483646 w 99"/>
                <a:gd name="T73" fmla="*/ 2147483646 h 322"/>
                <a:gd name="T74" fmla="*/ 2147483646 w 99"/>
                <a:gd name="T75" fmla="*/ 0 h 322"/>
                <a:gd name="T76" fmla="*/ 2147483646 w 99"/>
                <a:gd name="T77" fmla="*/ 0 h 322"/>
                <a:gd name="T78" fmla="*/ 2147483646 w 99"/>
                <a:gd name="T79" fmla="*/ 0 h 322"/>
                <a:gd name="T80" fmla="*/ 2147483646 w 99"/>
                <a:gd name="T81" fmla="*/ 2147483646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9" h="322">
                  <a:moveTo>
                    <a:pt x="13" y="43"/>
                  </a:moveTo>
                  <a:cubicBezTo>
                    <a:pt x="6" y="59"/>
                    <a:pt x="4" y="77"/>
                    <a:pt x="8" y="95"/>
                  </a:cubicBezTo>
                  <a:cubicBezTo>
                    <a:pt x="8" y="95"/>
                    <a:pt x="8" y="95"/>
                    <a:pt x="8" y="95"/>
                  </a:cubicBezTo>
                  <a:cubicBezTo>
                    <a:pt x="1" y="112"/>
                    <a:pt x="1" y="132"/>
                    <a:pt x="6" y="150"/>
                  </a:cubicBezTo>
                  <a:cubicBezTo>
                    <a:pt x="0" y="168"/>
                    <a:pt x="0" y="186"/>
                    <a:pt x="6" y="204"/>
                  </a:cubicBezTo>
                  <a:cubicBezTo>
                    <a:pt x="2" y="221"/>
                    <a:pt x="4" y="240"/>
                    <a:pt x="11" y="257"/>
                  </a:cubicBezTo>
                  <a:cubicBezTo>
                    <a:pt x="7" y="275"/>
                    <a:pt x="10" y="293"/>
                    <a:pt x="18" y="311"/>
                  </a:cubicBezTo>
                  <a:cubicBezTo>
                    <a:pt x="18" y="310"/>
                    <a:pt x="18" y="310"/>
                    <a:pt x="18" y="310"/>
                  </a:cubicBezTo>
                  <a:cubicBezTo>
                    <a:pt x="18" y="314"/>
                    <a:pt x="18" y="318"/>
                    <a:pt x="18" y="322"/>
                  </a:cubicBezTo>
                  <a:cubicBezTo>
                    <a:pt x="18" y="322"/>
                    <a:pt x="18" y="322"/>
                    <a:pt x="18" y="322"/>
                  </a:cubicBezTo>
                  <a:cubicBezTo>
                    <a:pt x="19" y="322"/>
                    <a:pt x="19" y="322"/>
                    <a:pt x="19" y="322"/>
                  </a:cubicBezTo>
                  <a:cubicBezTo>
                    <a:pt x="42" y="318"/>
                    <a:pt x="42" y="318"/>
                    <a:pt x="42" y="318"/>
                  </a:cubicBezTo>
                  <a:cubicBezTo>
                    <a:pt x="43" y="318"/>
                    <a:pt x="43" y="318"/>
                    <a:pt x="43" y="318"/>
                  </a:cubicBezTo>
                  <a:cubicBezTo>
                    <a:pt x="76" y="312"/>
                    <a:pt x="76" y="312"/>
                    <a:pt x="76" y="312"/>
                  </a:cubicBezTo>
                  <a:cubicBezTo>
                    <a:pt x="78" y="311"/>
                    <a:pt x="78" y="311"/>
                    <a:pt x="78" y="311"/>
                  </a:cubicBezTo>
                  <a:cubicBezTo>
                    <a:pt x="97" y="308"/>
                    <a:pt x="97" y="308"/>
                    <a:pt x="97" y="308"/>
                  </a:cubicBezTo>
                  <a:cubicBezTo>
                    <a:pt x="97" y="308"/>
                    <a:pt x="97" y="308"/>
                    <a:pt x="97" y="308"/>
                  </a:cubicBezTo>
                  <a:cubicBezTo>
                    <a:pt x="98" y="307"/>
                    <a:pt x="98" y="307"/>
                    <a:pt x="98" y="307"/>
                  </a:cubicBezTo>
                  <a:cubicBezTo>
                    <a:pt x="99" y="307"/>
                    <a:pt x="99" y="307"/>
                    <a:pt x="99" y="307"/>
                  </a:cubicBezTo>
                  <a:cubicBezTo>
                    <a:pt x="98" y="305"/>
                    <a:pt x="98" y="303"/>
                    <a:pt x="98" y="301"/>
                  </a:cubicBezTo>
                  <a:cubicBezTo>
                    <a:pt x="96" y="293"/>
                    <a:pt x="93" y="285"/>
                    <a:pt x="90" y="277"/>
                  </a:cubicBezTo>
                  <a:cubicBezTo>
                    <a:pt x="91" y="268"/>
                    <a:pt x="92" y="260"/>
                    <a:pt x="91" y="252"/>
                  </a:cubicBezTo>
                  <a:cubicBezTo>
                    <a:pt x="90" y="244"/>
                    <a:pt x="87" y="235"/>
                    <a:pt x="84" y="227"/>
                  </a:cubicBezTo>
                  <a:cubicBezTo>
                    <a:pt x="86" y="219"/>
                    <a:pt x="87" y="211"/>
                    <a:pt x="86" y="203"/>
                  </a:cubicBezTo>
                  <a:cubicBezTo>
                    <a:pt x="86" y="195"/>
                    <a:pt x="85" y="187"/>
                    <a:pt x="82" y="178"/>
                  </a:cubicBezTo>
                  <a:cubicBezTo>
                    <a:pt x="84" y="171"/>
                    <a:pt x="85" y="163"/>
                    <a:pt x="85" y="155"/>
                  </a:cubicBezTo>
                  <a:cubicBezTo>
                    <a:pt x="86" y="147"/>
                    <a:pt x="84" y="138"/>
                    <a:pt x="82" y="129"/>
                  </a:cubicBezTo>
                  <a:cubicBezTo>
                    <a:pt x="85" y="121"/>
                    <a:pt x="87" y="113"/>
                    <a:pt x="87" y="105"/>
                  </a:cubicBezTo>
                  <a:cubicBezTo>
                    <a:pt x="88" y="97"/>
                    <a:pt x="87" y="88"/>
                    <a:pt x="86" y="80"/>
                  </a:cubicBezTo>
                  <a:cubicBezTo>
                    <a:pt x="89" y="72"/>
                    <a:pt x="91" y="64"/>
                    <a:pt x="92" y="56"/>
                  </a:cubicBezTo>
                  <a:cubicBezTo>
                    <a:pt x="93" y="48"/>
                    <a:pt x="93" y="40"/>
                    <a:pt x="92" y="31"/>
                  </a:cubicBezTo>
                  <a:cubicBezTo>
                    <a:pt x="95" y="26"/>
                    <a:pt x="97" y="21"/>
                    <a:pt x="98" y="15"/>
                  </a:cubicBezTo>
                  <a:cubicBezTo>
                    <a:pt x="97" y="15"/>
                    <a:pt x="97" y="15"/>
                    <a:pt x="97" y="15"/>
                  </a:cubicBezTo>
                  <a:cubicBezTo>
                    <a:pt x="78" y="11"/>
                    <a:pt x="78" y="11"/>
                    <a:pt x="78" y="11"/>
                  </a:cubicBezTo>
                  <a:cubicBezTo>
                    <a:pt x="76" y="11"/>
                    <a:pt x="76" y="11"/>
                    <a:pt x="76" y="11"/>
                  </a:cubicBezTo>
                  <a:cubicBezTo>
                    <a:pt x="43" y="5"/>
                    <a:pt x="43" y="5"/>
                    <a:pt x="43" y="5"/>
                  </a:cubicBezTo>
                  <a:cubicBezTo>
                    <a:pt x="42" y="4"/>
                    <a:pt x="42" y="4"/>
                    <a:pt x="42" y="4"/>
                  </a:cubicBezTo>
                  <a:cubicBezTo>
                    <a:pt x="19" y="0"/>
                    <a:pt x="19" y="0"/>
                    <a:pt x="19" y="0"/>
                  </a:cubicBezTo>
                  <a:cubicBezTo>
                    <a:pt x="18" y="0"/>
                    <a:pt x="18" y="0"/>
                    <a:pt x="18" y="0"/>
                  </a:cubicBezTo>
                  <a:cubicBezTo>
                    <a:pt x="18" y="0"/>
                    <a:pt x="18" y="0"/>
                    <a:pt x="18" y="0"/>
                  </a:cubicBezTo>
                  <a:cubicBezTo>
                    <a:pt x="13" y="13"/>
                    <a:pt x="11" y="28"/>
                    <a:pt x="13" y="43"/>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79" name="MH_Other_170"/>
            <p:cNvSpPr/>
            <p:nvPr/>
          </p:nvSpPr>
          <p:spPr bwMode="auto">
            <a:xfrm>
              <a:off x="3617646" y="2674658"/>
              <a:ext cx="76147" cy="181184"/>
            </a:xfrm>
            <a:custGeom>
              <a:avLst/>
              <a:gdLst>
                <a:gd name="T0" fmla="*/ 2147483646 w 93"/>
                <a:gd name="T1" fmla="*/ 2147483646 h 226"/>
                <a:gd name="T2" fmla="*/ 2147483646 w 93"/>
                <a:gd name="T3" fmla="*/ 2147483646 h 226"/>
                <a:gd name="T4" fmla="*/ 2147483646 w 93"/>
                <a:gd name="T5" fmla="*/ 2147483646 h 226"/>
                <a:gd name="T6" fmla="*/ 2147483646 w 93"/>
                <a:gd name="T7" fmla="*/ 2147483646 h 226"/>
                <a:gd name="T8" fmla="*/ 2147483646 w 93"/>
                <a:gd name="T9" fmla="*/ 0 h 226"/>
                <a:gd name="T10" fmla="*/ 2147483646 w 93"/>
                <a:gd name="T11" fmla="*/ 1195796316 h 226"/>
                <a:gd name="T12" fmla="*/ 2147483646 w 93"/>
                <a:gd name="T13" fmla="*/ 2147483646 h 226"/>
                <a:gd name="T14" fmla="*/ 2147483646 w 93"/>
                <a:gd name="T15" fmla="*/ 2147483646 h 226"/>
                <a:gd name="T16" fmla="*/ 2147483646 w 93"/>
                <a:gd name="T17" fmla="*/ 2147483646 h 226"/>
                <a:gd name="T18" fmla="*/ 2147483646 w 93"/>
                <a:gd name="T19" fmla="*/ 2147483646 h 226"/>
                <a:gd name="T20" fmla="*/ 2147483646 w 93"/>
                <a:gd name="T21" fmla="*/ 2147483646 h 226"/>
                <a:gd name="T22" fmla="*/ 2147483646 w 93"/>
                <a:gd name="T23" fmla="*/ 2147483646 h 226"/>
                <a:gd name="T24" fmla="*/ 2147483646 w 93"/>
                <a:gd name="T25" fmla="*/ 2147483646 h 226"/>
                <a:gd name="T26" fmla="*/ 2147483646 w 93"/>
                <a:gd name="T27" fmla="*/ 2147483646 h 226"/>
                <a:gd name="T28" fmla="*/ 2147483646 w 93"/>
                <a:gd name="T29" fmla="*/ 2147483646 h 226"/>
                <a:gd name="T30" fmla="*/ 2147483646 w 93"/>
                <a:gd name="T31" fmla="*/ 2147483646 h 2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3" h="226">
                  <a:moveTo>
                    <a:pt x="18" y="146"/>
                  </a:moveTo>
                  <a:cubicBezTo>
                    <a:pt x="35" y="118"/>
                    <a:pt x="43" y="108"/>
                    <a:pt x="43" y="108"/>
                  </a:cubicBezTo>
                  <a:cubicBezTo>
                    <a:pt x="43" y="108"/>
                    <a:pt x="51" y="97"/>
                    <a:pt x="70" y="73"/>
                  </a:cubicBezTo>
                  <a:cubicBezTo>
                    <a:pt x="82" y="57"/>
                    <a:pt x="89" y="41"/>
                    <a:pt x="91" y="25"/>
                  </a:cubicBezTo>
                  <a:cubicBezTo>
                    <a:pt x="92" y="17"/>
                    <a:pt x="92" y="9"/>
                    <a:pt x="91" y="0"/>
                  </a:cubicBezTo>
                  <a:cubicBezTo>
                    <a:pt x="90" y="2"/>
                    <a:pt x="90" y="2"/>
                    <a:pt x="90" y="2"/>
                  </a:cubicBezTo>
                  <a:cubicBezTo>
                    <a:pt x="93" y="28"/>
                    <a:pt x="86" y="49"/>
                    <a:pt x="69" y="72"/>
                  </a:cubicBezTo>
                  <a:cubicBezTo>
                    <a:pt x="50" y="96"/>
                    <a:pt x="42" y="107"/>
                    <a:pt x="42" y="107"/>
                  </a:cubicBezTo>
                  <a:cubicBezTo>
                    <a:pt x="42" y="107"/>
                    <a:pt x="34" y="118"/>
                    <a:pt x="17" y="145"/>
                  </a:cubicBezTo>
                  <a:cubicBezTo>
                    <a:pt x="12" y="153"/>
                    <a:pt x="8" y="162"/>
                    <a:pt x="6" y="171"/>
                  </a:cubicBezTo>
                  <a:cubicBezTo>
                    <a:pt x="6" y="173"/>
                    <a:pt x="6" y="173"/>
                    <a:pt x="6" y="173"/>
                  </a:cubicBezTo>
                  <a:cubicBezTo>
                    <a:pt x="5" y="173"/>
                    <a:pt x="5" y="173"/>
                    <a:pt x="5" y="173"/>
                  </a:cubicBezTo>
                  <a:cubicBezTo>
                    <a:pt x="5" y="173"/>
                    <a:pt x="5" y="173"/>
                    <a:pt x="5" y="173"/>
                  </a:cubicBezTo>
                  <a:cubicBezTo>
                    <a:pt x="1" y="190"/>
                    <a:pt x="3" y="209"/>
                    <a:pt x="10" y="226"/>
                  </a:cubicBezTo>
                  <a:cubicBezTo>
                    <a:pt x="10" y="225"/>
                    <a:pt x="10" y="225"/>
                    <a:pt x="10" y="225"/>
                  </a:cubicBezTo>
                  <a:cubicBezTo>
                    <a:pt x="0" y="198"/>
                    <a:pt x="2" y="172"/>
                    <a:pt x="18" y="14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0" name="MH_Other_171"/>
            <p:cNvSpPr/>
            <p:nvPr/>
          </p:nvSpPr>
          <p:spPr bwMode="auto">
            <a:xfrm>
              <a:off x="3616122" y="2661068"/>
              <a:ext cx="80717" cy="152498"/>
            </a:xfrm>
            <a:custGeom>
              <a:avLst/>
              <a:gdLst>
                <a:gd name="T0" fmla="*/ 2147483646 w 99"/>
                <a:gd name="T1" fmla="*/ 0 h 189"/>
                <a:gd name="T2" fmla="*/ 2147483646 w 99"/>
                <a:gd name="T3" fmla="*/ 0 h 189"/>
                <a:gd name="T4" fmla="*/ 2147483646 w 99"/>
                <a:gd name="T5" fmla="*/ 2147483646 h 189"/>
                <a:gd name="T6" fmla="*/ 2147483646 w 99"/>
                <a:gd name="T7" fmla="*/ 2147483646 h 189"/>
                <a:gd name="T8" fmla="*/ 2147483646 w 99"/>
                <a:gd name="T9" fmla="*/ 2147483646 h 189"/>
                <a:gd name="T10" fmla="*/ 2147483646 w 99"/>
                <a:gd name="T11" fmla="*/ 2147483646 h 189"/>
                <a:gd name="T12" fmla="*/ 2147483646 w 99"/>
                <a:gd name="T13" fmla="*/ 2147483646 h 189"/>
                <a:gd name="T14" fmla="*/ 2147483646 w 99"/>
                <a:gd name="T15" fmla="*/ 2147483646 h 189"/>
                <a:gd name="T16" fmla="*/ 2147483646 w 99"/>
                <a:gd name="T17" fmla="*/ 2147483646 h 189"/>
                <a:gd name="T18" fmla="*/ 2147483646 w 99"/>
                <a:gd name="T19" fmla="*/ 2147483646 h 189"/>
                <a:gd name="T20" fmla="*/ 2147483646 w 99"/>
                <a:gd name="T21" fmla="*/ 2147483646 h 189"/>
                <a:gd name="T22" fmla="*/ 2147483646 w 99"/>
                <a:gd name="T23" fmla="*/ 2147483646 h 189"/>
                <a:gd name="T24" fmla="*/ 2147483646 w 99"/>
                <a:gd name="T25" fmla="*/ 2147483646 h 189"/>
                <a:gd name="T26" fmla="*/ 2147483646 w 99"/>
                <a:gd name="T27" fmla="*/ 2147483646 h 189"/>
                <a:gd name="T28" fmla="*/ 2147483646 w 99"/>
                <a:gd name="T29" fmla="*/ 2147483646 h 189"/>
                <a:gd name="T30" fmla="*/ 2147483646 w 99"/>
                <a:gd name="T31" fmla="*/ 2147483646 h 189"/>
                <a:gd name="T32" fmla="*/ 2147483646 w 99"/>
                <a:gd name="T33" fmla="*/ 2147483646 h 189"/>
                <a:gd name="T34" fmla="*/ 2147483646 w 99"/>
                <a:gd name="T35" fmla="*/ 0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189">
                  <a:moveTo>
                    <a:pt x="99" y="0"/>
                  </a:moveTo>
                  <a:cubicBezTo>
                    <a:pt x="98" y="0"/>
                    <a:pt x="98" y="0"/>
                    <a:pt x="98" y="0"/>
                  </a:cubicBezTo>
                  <a:cubicBezTo>
                    <a:pt x="95" y="14"/>
                    <a:pt x="87" y="26"/>
                    <a:pt x="76" y="39"/>
                  </a:cubicBezTo>
                  <a:cubicBezTo>
                    <a:pt x="56" y="62"/>
                    <a:pt x="47" y="73"/>
                    <a:pt x="47" y="73"/>
                  </a:cubicBezTo>
                  <a:cubicBezTo>
                    <a:pt x="47" y="73"/>
                    <a:pt x="38" y="83"/>
                    <a:pt x="20" y="109"/>
                  </a:cubicBezTo>
                  <a:cubicBezTo>
                    <a:pt x="14" y="117"/>
                    <a:pt x="10" y="125"/>
                    <a:pt x="7" y="133"/>
                  </a:cubicBezTo>
                  <a:cubicBezTo>
                    <a:pt x="7" y="134"/>
                    <a:pt x="7" y="134"/>
                    <a:pt x="7" y="134"/>
                  </a:cubicBezTo>
                  <a:cubicBezTo>
                    <a:pt x="7" y="134"/>
                    <a:pt x="7" y="134"/>
                    <a:pt x="7" y="134"/>
                  </a:cubicBezTo>
                  <a:cubicBezTo>
                    <a:pt x="1" y="152"/>
                    <a:pt x="1" y="171"/>
                    <a:pt x="7" y="189"/>
                  </a:cubicBezTo>
                  <a:cubicBezTo>
                    <a:pt x="8" y="187"/>
                    <a:pt x="8" y="187"/>
                    <a:pt x="8" y="187"/>
                  </a:cubicBezTo>
                  <a:cubicBezTo>
                    <a:pt x="0" y="160"/>
                    <a:pt x="4" y="134"/>
                    <a:pt x="21" y="110"/>
                  </a:cubicBezTo>
                  <a:cubicBezTo>
                    <a:pt x="39" y="84"/>
                    <a:pt x="48" y="74"/>
                    <a:pt x="48" y="74"/>
                  </a:cubicBezTo>
                  <a:cubicBezTo>
                    <a:pt x="48" y="74"/>
                    <a:pt x="57" y="63"/>
                    <a:pt x="77" y="40"/>
                  </a:cubicBezTo>
                  <a:cubicBezTo>
                    <a:pt x="83" y="33"/>
                    <a:pt x="88" y="26"/>
                    <a:pt x="92" y="18"/>
                  </a:cubicBezTo>
                  <a:cubicBezTo>
                    <a:pt x="92" y="16"/>
                    <a:pt x="92" y="16"/>
                    <a:pt x="92" y="16"/>
                  </a:cubicBezTo>
                  <a:cubicBezTo>
                    <a:pt x="93" y="16"/>
                    <a:pt x="93" y="16"/>
                    <a:pt x="93" y="16"/>
                  </a:cubicBezTo>
                  <a:cubicBezTo>
                    <a:pt x="93" y="16"/>
                    <a:pt x="93" y="16"/>
                    <a:pt x="93" y="16"/>
                  </a:cubicBezTo>
                  <a:cubicBezTo>
                    <a:pt x="96" y="11"/>
                    <a:pt x="98" y="6"/>
                    <a:pt x="9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1" name="MH_Other_172"/>
            <p:cNvSpPr/>
            <p:nvPr/>
          </p:nvSpPr>
          <p:spPr bwMode="auto">
            <a:xfrm>
              <a:off x="3690746" y="2674658"/>
              <a:ext cx="0" cy="1509"/>
            </a:xfrm>
            <a:custGeom>
              <a:avLst/>
              <a:gdLst>
                <a:gd name="T0" fmla="*/ 0 w 2"/>
                <a:gd name="T1" fmla="*/ 0 h 5"/>
                <a:gd name="T2" fmla="*/ 0 w 2"/>
                <a:gd name="T3" fmla="*/ 179120564 h 5"/>
                <a:gd name="T4" fmla="*/ 178 w 2"/>
                <a:gd name="T5" fmla="*/ 0 h 5"/>
                <a:gd name="T6" fmla="*/ 178 w 2"/>
                <a:gd name="T7" fmla="*/ 0 h 5"/>
                <a:gd name="T8" fmla="*/ 0 w 2"/>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0" y="0"/>
                  </a:moveTo>
                  <a:lnTo>
                    <a:pt x="0" y="5"/>
                  </a:lnTo>
                  <a:lnTo>
                    <a:pt x="2"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2" name="MH_Other_173"/>
            <p:cNvSpPr/>
            <p:nvPr/>
          </p:nvSpPr>
          <p:spPr bwMode="auto">
            <a:xfrm>
              <a:off x="3622213" y="2810546"/>
              <a:ext cx="0" cy="3019"/>
            </a:xfrm>
            <a:custGeom>
              <a:avLst/>
              <a:gdLst>
                <a:gd name="T0" fmla="*/ 178 w 2"/>
                <a:gd name="T1" fmla="*/ 716934050 h 5"/>
                <a:gd name="T2" fmla="*/ 178 w 2"/>
                <a:gd name="T3" fmla="*/ 0 h 5"/>
                <a:gd name="T4" fmla="*/ 0 w 2"/>
                <a:gd name="T5" fmla="*/ 716934050 h 5"/>
                <a:gd name="T6" fmla="*/ 0 w 2"/>
                <a:gd name="T7" fmla="*/ 716934050 h 5"/>
                <a:gd name="T8" fmla="*/ 178 w 2"/>
                <a:gd name="T9" fmla="*/ 71693405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5">
                  <a:moveTo>
                    <a:pt x="2" y="5"/>
                  </a:moveTo>
                  <a:lnTo>
                    <a:pt x="2" y="0"/>
                  </a:lnTo>
                  <a:lnTo>
                    <a:pt x="0" y="5"/>
                  </a:lnTo>
                  <a:lnTo>
                    <a:pt x="2"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3" name="MH_Other_174"/>
            <p:cNvSpPr/>
            <p:nvPr/>
          </p:nvSpPr>
          <p:spPr bwMode="auto">
            <a:xfrm>
              <a:off x="3616122" y="2658050"/>
              <a:ext cx="63963" cy="113240"/>
            </a:xfrm>
            <a:custGeom>
              <a:avLst/>
              <a:gdLst>
                <a:gd name="T0" fmla="*/ 2147483646 w 79"/>
                <a:gd name="T1" fmla="*/ 2147483646 h 140"/>
                <a:gd name="T2" fmla="*/ 2147483646 w 79"/>
                <a:gd name="T3" fmla="*/ 2147483646 h 140"/>
                <a:gd name="T4" fmla="*/ 2147483646 w 79"/>
                <a:gd name="T5" fmla="*/ 0 h 140"/>
                <a:gd name="T6" fmla="*/ 2147483646 w 79"/>
                <a:gd name="T7" fmla="*/ 0 h 140"/>
                <a:gd name="T8" fmla="*/ 2147483646 w 79"/>
                <a:gd name="T9" fmla="*/ 2147483646 h 140"/>
                <a:gd name="T10" fmla="*/ 2147483646 w 79"/>
                <a:gd name="T11" fmla="*/ 2147483646 h 140"/>
                <a:gd name="T12" fmla="*/ 2147483646 w 79"/>
                <a:gd name="T13" fmla="*/ 2147483646 h 140"/>
                <a:gd name="T14" fmla="*/ 2147483646 w 79"/>
                <a:gd name="T15" fmla="*/ 2147483646 h 140"/>
                <a:gd name="T16" fmla="*/ 2147483646 w 79"/>
                <a:gd name="T17" fmla="*/ 2147483646 h 140"/>
                <a:gd name="T18" fmla="*/ 2147483646 w 79"/>
                <a:gd name="T19" fmla="*/ 2147483646 h 140"/>
                <a:gd name="T20" fmla="*/ 2147483646 w 79"/>
                <a:gd name="T21" fmla="*/ 2147483646 h 140"/>
                <a:gd name="T22" fmla="*/ 2147483646 w 79"/>
                <a:gd name="T23" fmla="*/ 2147483646 h 140"/>
                <a:gd name="T24" fmla="*/ 2147483646 w 79"/>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 h="140">
                  <a:moveTo>
                    <a:pt x="25" y="60"/>
                  </a:moveTo>
                  <a:cubicBezTo>
                    <a:pt x="44" y="35"/>
                    <a:pt x="54" y="26"/>
                    <a:pt x="54" y="26"/>
                  </a:cubicBezTo>
                  <a:cubicBezTo>
                    <a:pt x="79" y="0"/>
                    <a:pt x="79" y="0"/>
                    <a:pt x="79" y="0"/>
                  </a:cubicBezTo>
                  <a:cubicBezTo>
                    <a:pt x="77" y="0"/>
                    <a:pt x="77" y="0"/>
                    <a:pt x="77" y="0"/>
                  </a:cubicBezTo>
                  <a:cubicBezTo>
                    <a:pt x="53" y="25"/>
                    <a:pt x="53" y="25"/>
                    <a:pt x="53" y="25"/>
                  </a:cubicBezTo>
                  <a:cubicBezTo>
                    <a:pt x="53" y="25"/>
                    <a:pt x="43" y="34"/>
                    <a:pt x="24" y="59"/>
                  </a:cubicBezTo>
                  <a:cubicBezTo>
                    <a:pt x="18" y="67"/>
                    <a:pt x="13" y="75"/>
                    <a:pt x="10" y="83"/>
                  </a:cubicBezTo>
                  <a:cubicBezTo>
                    <a:pt x="10" y="83"/>
                    <a:pt x="10" y="83"/>
                    <a:pt x="10" y="84"/>
                  </a:cubicBezTo>
                  <a:cubicBezTo>
                    <a:pt x="9" y="84"/>
                    <a:pt x="9" y="84"/>
                    <a:pt x="9" y="84"/>
                  </a:cubicBezTo>
                  <a:cubicBezTo>
                    <a:pt x="2" y="101"/>
                    <a:pt x="2" y="121"/>
                    <a:pt x="7" y="140"/>
                  </a:cubicBezTo>
                  <a:cubicBezTo>
                    <a:pt x="7" y="138"/>
                    <a:pt x="7" y="138"/>
                    <a:pt x="7" y="138"/>
                  </a:cubicBezTo>
                  <a:cubicBezTo>
                    <a:pt x="7" y="137"/>
                    <a:pt x="7" y="137"/>
                    <a:pt x="7" y="137"/>
                  </a:cubicBezTo>
                  <a:cubicBezTo>
                    <a:pt x="0" y="109"/>
                    <a:pt x="6" y="84"/>
                    <a:pt x="25" y="6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4" name="MH_Other_175"/>
            <p:cNvSpPr/>
            <p:nvPr/>
          </p:nvSpPr>
          <p:spPr bwMode="auto">
            <a:xfrm>
              <a:off x="3622213" y="2768269"/>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cubicBezTo>
                    <a:pt x="0" y="1"/>
                    <a:pt x="0" y="1"/>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5" name="MH_Other_176"/>
            <p:cNvSpPr/>
            <p:nvPr/>
          </p:nvSpPr>
          <p:spPr bwMode="auto">
            <a:xfrm>
              <a:off x="3620691" y="2653520"/>
              <a:ext cx="30459" cy="72474"/>
            </a:xfrm>
            <a:custGeom>
              <a:avLst/>
              <a:gdLst>
                <a:gd name="T0" fmla="*/ 2147483646 w 39"/>
                <a:gd name="T1" fmla="*/ 2147483646 h 91"/>
                <a:gd name="T2" fmla="*/ 2147483646 w 39"/>
                <a:gd name="T3" fmla="*/ 588988319 h 91"/>
                <a:gd name="T4" fmla="*/ 2147483646 w 39"/>
                <a:gd name="T5" fmla="*/ 0 h 91"/>
                <a:gd name="T6" fmla="*/ 2147483646 w 39"/>
                <a:gd name="T7" fmla="*/ 2147483646 h 91"/>
                <a:gd name="T8" fmla="*/ 2147483646 w 39"/>
                <a:gd name="T9" fmla="*/ 2147483646 h 91"/>
                <a:gd name="T10" fmla="*/ 2147483646 w 39"/>
                <a:gd name="T11" fmla="*/ 2147483646 h 91"/>
                <a:gd name="T12" fmla="*/ 2147483646 w 39"/>
                <a:gd name="T13" fmla="*/ 2147483646 h 91"/>
                <a:gd name="T14" fmla="*/ 2147483646 w 39"/>
                <a:gd name="T15" fmla="*/ 2147483646 h 91"/>
                <a:gd name="T16" fmla="*/ 2147483646 w 39"/>
                <a:gd name="T17" fmla="*/ 2147483646 h 91"/>
                <a:gd name="T18" fmla="*/ 2147483646 w 39"/>
                <a:gd name="T19" fmla="*/ 2147483646 h 91"/>
                <a:gd name="T20" fmla="*/ 2147483646 w 39"/>
                <a:gd name="T21" fmla="*/ 2147483646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91">
                  <a:moveTo>
                    <a:pt x="27" y="14"/>
                  </a:moveTo>
                  <a:cubicBezTo>
                    <a:pt x="31" y="9"/>
                    <a:pt x="35" y="4"/>
                    <a:pt x="39" y="1"/>
                  </a:cubicBezTo>
                  <a:cubicBezTo>
                    <a:pt x="38" y="0"/>
                    <a:pt x="38" y="0"/>
                    <a:pt x="38" y="0"/>
                  </a:cubicBezTo>
                  <a:cubicBezTo>
                    <a:pt x="34" y="4"/>
                    <a:pt x="30" y="8"/>
                    <a:pt x="26" y="13"/>
                  </a:cubicBezTo>
                  <a:cubicBezTo>
                    <a:pt x="19" y="20"/>
                    <a:pt x="14" y="28"/>
                    <a:pt x="10" y="36"/>
                  </a:cubicBezTo>
                  <a:cubicBezTo>
                    <a:pt x="10" y="39"/>
                    <a:pt x="10" y="39"/>
                    <a:pt x="10" y="39"/>
                  </a:cubicBezTo>
                  <a:cubicBezTo>
                    <a:pt x="9" y="39"/>
                    <a:pt x="9" y="39"/>
                    <a:pt x="9" y="39"/>
                  </a:cubicBezTo>
                  <a:cubicBezTo>
                    <a:pt x="2" y="55"/>
                    <a:pt x="0" y="73"/>
                    <a:pt x="4" y="91"/>
                  </a:cubicBezTo>
                  <a:cubicBezTo>
                    <a:pt x="4" y="91"/>
                    <a:pt x="4" y="91"/>
                    <a:pt x="4" y="91"/>
                  </a:cubicBezTo>
                  <a:cubicBezTo>
                    <a:pt x="5" y="90"/>
                    <a:pt x="5" y="90"/>
                    <a:pt x="5" y="90"/>
                  </a:cubicBezTo>
                  <a:cubicBezTo>
                    <a:pt x="0" y="62"/>
                    <a:pt x="7" y="36"/>
                    <a:pt x="27"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6" name="MH_Other_177"/>
            <p:cNvSpPr/>
            <p:nvPr/>
          </p:nvSpPr>
          <p:spPr bwMode="auto">
            <a:xfrm>
              <a:off x="3623737" y="2724483"/>
              <a:ext cx="1523" cy="1510"/>
            </a:xfrm>
            <a:custGeom>
              <a:avLst/>
              <a:gdLst>
                <a:gd name="T0" fmla="*/ 2147483646 w 1"/>
                <a:gd name="T1" fmla="*/ 0 h 1"/>
                <a:gd name="T2" fmla="*/ 0 w 1"/>
                <a:gd name="T3" fmla="*/ 1792959984 h 1"/>
                <a:gd name="T4" fmla="*/ 2147483646 w 1"/>
                <a:gd name="T5" fmla="*/ 1792959984 h 1"/>
                <a:gd name="T6" fmla="*/ 2147483646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7" name="MH_Other_178"/>
            <p:cNvSpPr/>
            <p:nvPr/>
          </p:nvSpPr>
          <p:spPr bwMode="auto">
            <a:xfrm>
              <a:off x="3625259" y="2648990"/>
              <a:ext cx="7615" cy="34728"/>
            </a:xfrm>
            <a:custGeom>
              <a:avLst/>
              <a:gdLst>
                <a:gd name="T0" fmla="*/ 2147483646 w 8"/>
                <a:gd name="T1" fmla="*/ 0 h 43"/>
                <a:gd name="T2" fmla="*/ 2147483646 w 8"/>
                <a:gd name="T3" fmla="*/ 0 h 43"/>
                <a:gd name="T4" fmla="*/ 2147483646 w 8"/>
                <a:gd name="T5" fmla="*/ 0 h 43"/>
                <a:gd name="T6" fmla="*/ 1662921698 w 8"/>
                <a:gd name="T7" fmla="*/ 2147483646 h 43"/>
                <a:gd name="T8" fmla="*/ 2147483646 w 8"/>
                <a:gd name="T9" fmla="*/ 2147483646 h 43"/>
                <a:gd name="T10" fmla="*/ 2147483646 w 8"/>
                <a:gd name="T11" fmla="*/ 0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3">
                  <a:moveTo>
                    <a:pt x="8" y="0"/>
                  </a:moveTo>
                  <a:cubicBezTo>
                    <a:pt x="7" y="0"/>
                    <a:pt x="7" y="0"/>
                    <a:pt x="7" y="0"/>
                  </a:cubicBezTo>
                  <a:cubicBezTo>
                    <a:pt x="7" y="0"/>
                    <a:pt x="7" y="0"/>
                    <a:pt x="7" y="0"/>
                  </a:cubicBezTo>
                  <a:cubicBezTo>
                    <a:pt x="2" y="13"/>
                    <a:pt x="0" y="28"/>
                    <a:pt x="2" y="43"/>
                  </a:cubicBezTo>
                  <a:cubicBezTo>
                    <a:pt x="3" y="40"/>
                    <a:pt x="3" y="40"/>
                    <a:pt x="3" y="40"/>
                  </a:cubicBezTo>
                  <a:cubicBezTo>
                    <a:pt x="2" y="26"/>
                    <a:pt x="3" y="13"/>
                    <a:pt x="8"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8" name="MH_Other_179"/>
            <p:cNvSpPr/>
            <p:nvPr/>
          </p:nvSpPr>
          <p:spPr bwMode="auto">
            <a:xfrm>
              <a:off x="3628305" y="2682206"/>
              <a:ext cx="0" cy="1510"/>
            </a:xfrm>
            <a:custGeom>
              <a:avLst/>
              <a:gdLst>
                <a:gd name="T0" fmla="*/ 178 w 2"/>
                <a:gd name="T1" fmla="*/ 128094205 h 7"/>
                <a:gd name="T2" fmla="*/ 178 w 2"/>
                <a:gd name="T3" fmla="*/ 0 h 7"/>
                <a:gd name="T4" fmla="*/ 0 w 2"/>
                <a:gd name="T5" fmla="*/ 128094205 h 7"/>
                <a:gd name="T6" fmla="*/ 178 w 2"/>
                <a:gd name="T7" fmla="*/ 12809420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2" y="7"/>
                  </a:moveTo>
                  <a:lnTo>
                    <a:pt x="2" y="0"/>
                  </a:lnTo>
                  <a:lnTo>
                    <a:pt x="0" y="7"/>
                  </a:lnTo>
                  <a:lnTo>
                    <a:pt x="2" y="7"/>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89" name="MH_Other_180"/>
            <p:cNvSpPr/>
            <p:nvPr/>
          </p:nvSpPr>
          <p:spPr bwMode="auto">
            <a:xfrm>
              <a:off x="3689222" y="2870941"/>
              <a:ext cx="7615" cy="25667"/>
            </a:xfrm>
            <a:custGeom>
              <a:avLst/>
              <a:gdLst>
                <a:gd name="T0" fmla="*/ 2147483646 w 10"/>
                <a:gd name="T1" fmla="*/ 2147483646 h 32"/>
                <a:gd name="T2" fmla="*/ 2147483646 w 10"/>
                <a:gd name="T3" fmla="*/ 2147483646 h 32"/>
                <a:gd name="T4" fmla="*/ 2147483646 w 10"/>
                <a:gd name="T5" fmla="*/ 2147483646 h 32"/>
                <a:gd name="T6" fmla="*/ 2147483646 w 10"/>
                <a:gd name="T7" fmla="*/ 2147483646 h 32"/>
                <a:gd name="T8" fmla="*/ 2147483646 w 10"/>
                <a:gd name="T9" fmla="*/ 2147483646 h 32"/>
                <a:gd name="T10" fmla="*/ 537490712 w 10"/>
                <a:gd name="T11" fmla="*/ 0 h 32"/>
                <a:gd name="T12" fmla="*/ 537490712 w 10"/>
                <a:gd name="T13" fmla="*/ 1185618184 h 32"/>
                <a:gd name="T14" fmla="*/ 0 w 10"/>
                <a:gd name="T15" fmla="*/ 1778071385 h 32"/>
                <a:gd name="T16" fmla="*/ 2147483646 w 10"/>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32">
                  <a:moveTo>
                    <a:pt x="8" y="32"/>
                  </a:moveTo>
                  <a:cubicBezTo>
                    <a:pt x="8" y="32"/>
                    <a:pt x="8" y="32"/>
                    <a:pt x="8" y="32"/>
                  </a:cubicBezTo>
                  <a:cubicBezTo>
                    <a:pt x="9" y="31"/>
                    <a:pt x="9" y="31"/>
                    <a:pt x="9" y="31"/>
                  </a:cubicBezTo>
                  <a:cubicBezTo>
                    <a:pt x="10" y="31"/>
                    <a:pt x="10" y="31"/>
                    <a:pt x="10" y="31"/>
                  </a:cubicBezTo>
                  <a:cubicBezTo>
                    <a:pt x="9" y="29"/>
                    <a:pt x="9" y="27"/>
                    <a:pt x="9" y="25"/>
                  </a:cubicBezTo>
                  <a:cubicBezTo>
                    <a:pt x="7" y="17"/>
                    <a:pt x="4" y="8"/>
                    <a:pt x="1" y="0"/>
                  </a:cubicBezTo>
                  <a:cubicBezTo>
                    <a:pt x="1" y="2"/>
                    <a:pt x="1" y="2"/>
                    <a:pt x="1" y="2"/>
                  </a:cubicBezTo>
                  <a:cubicBezTo>
                    <a:pt x="0" y="2"/>
                    <a:pt x="0" y="3"/>
                    <a:pt x="0" y="3"/>
                  </a:cubicBezTo>
                  <a:cubicBezTo>
                    <a:pt x="5" y="13"/>
                    <a:pt x="7" y="22"/>
                    <a:pt x="8"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0" name="MH_Other_181"/>
            <p:cNvSpPr/>
            <p:nvPr/>
          </p:nvSpPr>
          <p:spPr bwMode="auto">
            <a:xfrm>
              <a:off x="3678563" y="2831685"/>
              <a:ext cx="13706" cy="67944"/>
            </a:xfrm>
            <a:custGeom>
              <a:avLst/>
              <a:gdLst>
                <a:gd name="T0" fmla="*/ 2147483646 w 17"/>
                <a:gd name="T1" fmla="*/ 2147483646 h 85"/>
                <a:gd name="T2" fmla="*/ 0 w 17"/>
                <a:gd name="T3" fmla="*/ 2147483646 h 85"/>
                <a:gd name="T4" fmla="*/ 1181626505 w 17"/>
                <a:gd name="T5" fmla="*/ 2147483646 h 85"/>
                <a:gd name="T6" fmla="*/ 2147483646 w 17"/>
                <a:gd name="T7" fmla="*/ 2147483646 h 85"/>
                <a:gd name="T8" fmla="*/ 2147483646 w 17"/>
                <a:gd name="T9" fmla="*/ 2147483646 h 85"/>
                <a:gd name="T10" fmla="*/ 2147483646 w 17"/>
                <a:gd name="T11" fmla="*/ 2147483646 h 85"/>
                <a:gd name="T12" fmla="*/ 2147483646 w 17"/>
                <a:gd name="T13" fmla="*/ 2147483646 h 85"/>
                <a:gd name="T14" fmla="*/ 2147483646 w 17"/>
                <a:gd name="T15" fmla="*/ 2147483646 h 85"/>
                <a:gd name="T16" fmla="*/ 2147483646 w 17"/>
                <a:gd name="T17" fmla="*/ 0 h 85"/>
                <a:gd name="T18" fmla="*/ 2147483646 w 17"/>
                <a:gd name="T19" fmla="*/ 594024708 h 85"/>
                <a:gd name="T20" fmla="*/ 2147483646 w 17"/>
                <a:gd name="T21" fmla="*/ 1187343451 h 85"/>
                <a:gd name="T22" fmla="*/ 2147483646 w 17"/>
                <a:gd name="T23" fmla="*/ 2147483646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5">
                  <a:moveTo>
                    <a:pt x="4" y="76"/>
                  </a:moveTo>
                  <a:cubicBezTo>
                    <a:pt x="0" y="85"/>
                    <a:pt x="0" y="85"/>
                    <a:pt x="0" y="85"/>
                  </a:cubicBezTo>
                  <a:cubicBezTo>
                    <a:pt x="2" y="84"/>
                    <a:pt x="2" y="84"/>
                    <a:pt x="2" y="84"/>
                  </a:cubicBezTo>
                  <a:cubicBezTo>
                    <a:pt x="5" y="76"/>
                    <a:pt x="5" y="76"/>
                    <a:pt x="5" y="76"/>
                  </a:cubicBezTo>
                  <a:cubicBezTo>
                    <a:pt x="9" y="68"/>
                    <a:pt x="12" y="60"/>
                    <a:pt x="13" y="52"/>
                  </a:cubicBezTo>
                  <a:cubicBezTo>
                    <a:pt x="13" y="51"/>
                    <a:pt x="13" y="51"/>
                    <a:pt x="13" y="51"/>
                  </a:cubicBezTo>
                  <a:cubicBezTo>
                    <a:pt x="14" y="51"/>
                    <a:pt x="14" y="51"/>
                    <a:pt x="14" y="51"/>
                  </a:cubicBezTo>
                  <a:cubicBezTo>
                    <a:pt x="15" y="42"/>
                    <a:pt x="16" y="34"/>
                    <a:pt x="15" y="25"/>
                  </a:cubicBezTo>
                  <a:cubicBezTo>
                    <a:pt x="14" y="17"/>
                    <a:pt x="11" y="8"/>
                    <a:pt x="8" y="0"/>
                  </a:cubicBezTo>
                  <a:cubicBezTo>
                    <a:pt x="8" y="1"/>
                    <a:pt x="8" y="1"/>
                    <a:pt x="8" y="1"/>
                  </a:cubicBezTo>
                  <a:cubicBezTo>
                    <a:pt x="8" y="2"/>
                    <a:pt x="8" y="2"/>
                    <a:pt x="8" y="2"/>
                  </a:cubicBezTo>
                  <a:cubicBezTo>
                    <a:pt x="17" y="27"/>
                    <a:pt x="16" y="50"/>
                    <a:pt x="4" y="7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1" name="MH_Other_182"/>
            <p:cNvSpPr/>
            <p:nvPr/>
          </p:nvSpPr>
          <p:spPr bwMode="auto">
            <a:xfrm>
              <a:off x="3689222" y="287245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2" name="MH_Other_183"/>
            <p:cNvSpPr/>
            <p:nvPr/>
          </p:nvSpPr>
          <p:spPr bwMode="auto">
            <a:xfrm>
              <a:off x="3651150" y="2792428"/>
              <a:ext cx="38073" cy="111730"/>
            </a:xfrm>
            <a:custGeom>
              <a:avLst/>
              <a:gdLst>
                <a:gd name="T0" fmla="*/ 2147483646 w 47"/>
                <a:gd name="T1" fmla="*/ 2147483646 h 140"/>
                <a:gd name="T2" fmla="*/ 2147483646 w 47"/>
                <a:gd name="T3" fmla="*/ 2147483646 h 140"/>
                <a:gd name="T4" fmla="*/ 0 w 47"/>
                <a:gd name="T5" fmla="*/ 2147483646 h 140"/>
                <a:gd name="T6" fmla="*/ 598935938 w 47"/>
                <a:gd name="T7" fmla="*/ 2147483646 h 140"/>
                <a:gd name="T8" fmla="*/ 2147483646 w 47"/>
                <a:gd name="T9" fmla="*/ 2147483646 h 140"/>
                <a:gd name="T10" fmla="*/ 2147483646 w 47"/>
                <a:gd name="T11" fmla="*/ 2147483646 h 140"/>
                <a:gd name="T12" fmla="*/ 2147483646 w 47"/>
                <a:gd name="T13" fmla="*/ 2147483646 h 140"/>
                <a:gd name="T14" fmla="*/ 2147483646 w 47"/>
                <a:gd name="T15" fmla="*/ 2147483646 h 140"/>
                <a:gd name="T16" fmla="*/ 2147483646 w 47"/>
                <a:gd name="T17" fmla="*/ 2147483646 h 140"/>
                <a:gd name="T18" fmla="*/ 2147483646 w 47"/>
                <a:gd name="T19" fmla="*/ 2147483646 h 140"/>
                <a:gd name="T20" fmla="*/ 2147483646 w 47"/>
                <a:gd name="T21" fmla="*/ 0 h 140"/>
                <a:gd name="T22" fmla="*/ 2147483646 w 47"/>
                <a:gd name="T23" fmla="*/ 1775742031 h 140"/>
                <a:gd name="T24" fmla="*/ 2147483646 w 47"/>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140">
                  <a:moveTo>
                    <a:pt x="31" y="75"/>
                  </a:moveTo>
                  <a:cubicBezTo>
                    <a:pt x="17" y="102"/>
                    <a:pt x="11" y="114"/>
                    <a:pt x="11" y="114"/>
                  </a:cubicBezTo>
                  <a:cubicBezTo>
                    <a:pt x="11" y="115"/>
                    <a:pt x="7" y="122"/>
                    <a:pt x="0" y="140"/>
                  </a:cubicBezTo>
                  <a:cubicBezTo>
                    <a:pt x="1" y="140"/>
                    <a:pt x="1" y="140"/>
                    <a:pt x="1" y="140"/>
                  </a:cubicBezTo>
                  <a:cubicBezTo>
                    <a:pt x="8" y="122"/>
                    <a:pt x="12" y="115"/>
                    <a:pt x="12" y="115"/>
                  </a:cubicBezTo>
                  <a:cubicBezTo>
                    <a:pt x="12" y="115"/>
                    <a:pt x="18" y="103"/>
                    <a:pt x="32" y="75"/>
                  </a:cubicBezTo>
                  <a:cubicBezTo>
                    <a:pt x="36" y="67"/>
                    <a:pt x="40" y="59"/>
                    <a:pt x="42" y="51"/>
                  </a:cubicBezTo>
                  <a:cubicBezTo>
                    <a:pt x="41" y="51"/>
                    <a:pt x="41" y="51"/>
                    <a:pt x="41" y="51"/>
                  </a:cubicBezTo>
                  <a:cubicBezTo>
                    <a:pt x="42" y="50"/>
                    <a:pt x="42" y="50"/>
                    <a:pt x="42" y="50"/>
                  </a:cubicBezTo>
                  <a:cubicBezTo>
                    <a:pt x="44" y="42"/>
                    <a:pt x="45" y="33"/>
                    <a:pt x="44" y="25"/>
                  </a:cubicBezTo>
                  <a:cubicBezTo>
                    <a:pt x="44" y="17"/>
                    <a:pt x="43" y="9"/>
                    <a:pt x="40" y="0"/>
                  </a:cubicBezTo>
                  <a:cubicBezTo>
                    <a:pt x="39" y="3"/>
                    <a:pt x="39" y="3"/>
                    <a:pt x="39" y="3"/>
                  </a:cubicBezTo>
                  <a:cubicBezTo>
                    <a:pt x="47" y="27"/>
                    <a:pt x="44" y="49"/>
                    <a:pt x="3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3" name="MH_Other_184"/>
            <p:cNvSpPr/>
            <p:nvPr/>
          </p:nvSpPr>
          <p:spPr bwMode="auto">
            <a:xfrm>
              <a:off x="3684654" y="2831685"/>
              <a:ext cx="0" cy="1509"/>
            </a:xfrm>
            <a:custGeom>
              <a:avLst/>
              <a:gdLst>
                <a:gd name="T0" fmla="*/ 711 w 1"/>
                <a:gd name="T1" fmla="*/ 1790702559 h 1"/>
                <a:gd name="T2" fmla="*/ 711 w 1"/>
                <a:gd name="T3" fmla="*/ 0 h 1"/>
                <a:gd name="T4" fmla="*/ 0 w 1"/>
                <a:gd name="T5" fmla="*/ 1790702559 h 1"/>
                <a:gd name="T6" fmla="*/ 711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lnTo>
                    <a:pt x="1"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4" name="MH_Other_185"/>
            <p:cNvSpPr/>
            <p:nvPr/>
          </p:nvSpPr>
          <p:spPr bwMode="auto">
            <a:xfrm>
              <a:off x="3631351" y="2753171"/>
              <a:ext cx="56349" cy="154007"/>
            </a:xfrm>
            <a:custGeom>
              <a:avLst/>
              <a:gdLst>
                <a:gd name="T0" fmla="*/ 2147483646 w 70"/>
                <a:gd name="T1" fmla="*/ 2147483646 h 193"/>
                <a:gd name="T2" fmla="*/ 2147483646 w 70"/>
                <a:gd name="T3" fmla="*/ 2147483646 h 193"/>
                <a:gd name="T4" fmla="*/ 2147483646 w 70"/>
                <a:gd name="T5" fmla="*/ 2147483646 h 193"/>
                <a:gd name="T6" fmla="*/ 593566790 w 70"/>
                <a:gd name="T7" fmla="*/ 2147483646 h 193"/>
                <a:gd name="T8" fmla="*/ 593566790 w 70"/>
                <a:gd name="T9" fmla="*/ 2147483646 h 193"/>
                <a:gd name="T10" fmla="*/ 0 w 70"/>
                <a:gd name="T11" fmla="*/ 2147483646 h 193"/>
                <a:gd name="T12" fmla="*/ 0 w 70"/>
                <a:gd name="T13" fmla="*/ 2147483646 h 193"/>
                <a:gd name="T14" fmla="*/ 0 w 70"/>
                <a:gd name="T15" fmla="*/ 2147483646 h 193"/>
                <a:gd name="T16" fmla="*/ 593566790 w 70"/>
                <a:gd name="T17" fmla="*/ 2147483646 h 193"/>
                <a:gd name="T18" fmla="*/ 2147483646 w 70"/>
                <a:gd name="T19" fmla="*/ 2147483646 h 193"/>
                <a:gd name="T20" fmla="*/ 2147483646 w 70"/>
                <a:gd name="T21" fmla="*/ 2147483646 h 193"/>
                <a:gd name="T22" fmla="*/ 2147483646 w 70"/>
                <a:gd name="T23" fmla="*/ 2147483646 h 193"/>
                <a:gd name="T24" fmla="*/ 2147483646 w 70"/>
                <a:gd name="T25" fmla="*/ 2147483646 h 193"/>
                <a:gd name="T26" fmla="*/ 2147483646 w 70"/>
                <a:gd name="T27" fmla="*/ 2147483646 h 193"/>
                <a:gd name="T28" fmla="*/ 2147483646 w 70"/>
                <a:gd name="T29" fmla="*/ 2147483646 h 193"/>
                <a:gd name="T30" fmla="*/ 2147483646 w 70"/>
                <a:gd name="T31" fmla="*/ 2147483646 h 193"/>
                <a:gd name="T32" fmla="*/ 2147483646 w 70"/>
                <a:gd name="T33" fmla="*/ 2147483646 h 193"/>
                <a:gd name="T34" fmla="*/ 2147483646 w 70"/>
                <a:gd name="T35" fmla="*/ 0 h 193"/>
                <a:gd name="T36" fmla="*/ 2147483646 w 70"/>
                <a:gd name="T37" fmla="*/ 1182558411 h 193"/>
                <a:gd name="T38" fmla="*/ 2147483646 w 70"/>
                <a:gd name="T39" fmla="*/ 1773837197 h 193"/>
                <a:gd name="T40" fmla="*/ 2147483646 w 70"/>
                <a:gd name="T41" fmla="*/ 2147483646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193">
                  <a:moveTo>
                    <a:pt x="51" y="75"/>
                  </a:moveTo>
                  <a:cubicBezTo>
                    <a:pt x="35" y="102"/>
                    <a:pt x="29" y="114"/>
                    <a:pt x="29" y="114"/>
                  </a:cubicBezTo>
                  <a:cubicBezTo>
                    <a:pt x="29" y="114"/>
                    <a:pt x="22" y="125"/>
                    <a:pt x="8" y="154"/>
                  </a:cubicBezTo>
                  <a:cubicBezTo>
                    <a:pt x="5" y="163"/>
                    <a:pt x="2" y="171"/>
                    <a:pt x="1" y="180"/>
                  </a:cubicBezTo>
                  <a:cubicBezTo>
                    <a:pt x="1" y="180"/>
                    <a:pt x="1" y="181"/>
                    <a:pt x="1" y="181"/>
                  </a:cubicBezTo>
                  <a:cubicBezTo>
                    <a:pt x="0" y="181"/>
                    <a:pt x="0" y="181"/>
                    <a:pt x="0" y="181"/>
                  </a:cubicBezTo>
                  <a:cubicBezTo>
                    <a:pt x="0" y="185"/>
                    <a:pt x="0" y="189"/>
                    <a:pt x="0" y="193"/>
                  </a:cubicBezTo>
                  <a:cubicBezTo>
                    <a:pt x="0" y="193"/>
                    <a:pt x="0" y="193"/>
                    <a:pt x="0" y="193"/>
                  </a:cubicBezTo>
                  <a:cubicBezTo>
                    <a:pt x="1" y="193"/>
                    <a:pt x="1" y="193"/>
                    <a:pt x="1" y="193"/>
                  </a:cubicBezTo>
                  <a:cubicBezTo>
                    <a:pt x="1" y="181"/>
                    <a:pt x="4" y="168"/>
                    <a:pt x="10" y="155"/>
                  </a:cubicBezTo>
                  <a:cubicBezTo>
                    <a:pt x="23" y="126"/>
                    <a:pt x="30" y="114"/>
                    <a:pt x="30" y="114"/>
                  </a:cubicBezTo>
                  <a:cubicBezTo>
                    <a:pt x="30" y="114"/>
                    <a:pt x="37" y="102"/>
                    <a:pt x="52" y="76"/>
                  </a:cubicBezTo>
                  <a:cubicBezTo>
                    <a:pt x="57" y="68"/>
                    <a:pt x="61" y="60"/>
                    <a:pt x="63" y="52"/>
                  </a:cubicBezTo>
                  <a:cubicBezTo>
                    <a:pt x="63" y="51"/>
                    <a:pt x="63" y="50"/>
                    <a:pt x="63" y="50"/>
                  </a:cubicBezTo>
                  <a:cubicBezTo>
                    <a:pt x="64" y="49"/>
                    <a:pt x="64" y="49"/>
                    <a:pt x="64" y="49"/>
                  </a:cubicBezTo>
                  <a:cubicBezTo>
                    <a:pt x="64" y="49"/>
                    <a:pt x="64" y="49"/>
                    <a:pt x="64" y="49"/>
                  </a:cubicBezTo>
                  <a:cubicBezTo>
                    <a:pt x="66" y="42"/>
                    <a:pt x="67" y="34"/>
                    <a:pt x="67" y="26"/>
                  </a:cubicBezTo>
                  <a:cubicBezTo>
                    <a:pt x="68" y="18"/>
                    <a:pt x="66" y="8"/>
                    <a:pt x="64" y="0"/>
                  </a:cubicBezTo>
                  <a:cubicBezTo>
                    <a:pt x="64" y="2"/>
                    <a:pt x="64" y="2"/>
                    <a:pt x="64" y="2"/>
                  </a:cubicBezTo>
                  <a:cubicBezTo>
                    <a:pt x="64" y="2"/>
                    <a:pt x="63" y="2"/>
                    <a:pt x="63" y="3"/>
                  </a:cubicBezTo>
                  <a:cubicBezTo>
                    <a:pt x="70" y="28"/>
                    <a:pt x="66" y="50"/>
                    <a:pt x="51" y="7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5" name="MH_Other_186"/>
            <p:cNvSpPr/>
            <p:nvPr/>
          </p:nvSpPr>
          <p:spPr bwMode="auto">
            <a:xfrm>
              <a:off x="3683131" y="2792428"/>
              <a:ext cx="0" cy="1509"/>
            </a:xfrm>
            <a:custGeom>
              <a:avLst/>
              <a:gdLst>
                <a:gd name="T0" fmla="*/ 0 w 1"/>
                <a:gd name="T1" fmla="*/ 232268030 h 3"/>
                <a:gd name="T2" fmla="*/ 0 w 1"/>
                <a:gd name="T3" fmla="*/ 696524249 h 3"/>
                <a:gd name="T4" fmla="*/ 711 w 1"/>
                <a:gd name="T5" fmla="*/ 0 h 3"/>
                <a:gd name="T6" fmla="*/ 711 w 1"/>
                <a:gd name="T7" fmla="*/ 0 h 3"/>
                <a:gd name="T8" fmla="*/ 0 w 1"/>
                <a:gd name="T9" fmla="*/ 23226803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1"/>
                  </a:moveTo>
                  <a:cubicBezTo>
                    <a:pt x="0" y="1"/>
                    <a:pt x="0" y="2"/>
                    <a:pt x="0" y="3"/>
                  </a:cubicBezTo>
                  <a:cubicBezTo>
                    <a:pt x="1" y="0"/>
                    <a:pt x="1" y="0"/>
                    <a:pt x="1" y="0"/>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6" name="MH_Other_187"/>
            <p:cNvSpPr/>
            <p:nvPr/>
          </p:nvSpPr>
          <p:spPr bwMode="auto">
            <a:xfrm>
              <a:off x="3622213" y="2713915"/>
              <a:ext cx="67009" cy="184204"/>
            </a:xfrm>
            <a:custGeom>
              <a:avLst/>
              <a:gdLst>
                <a:gd name="T0" fmla="*/ 2147483646 w 84"/>
                <a:gd name="T1" fmla="*/ 0 h 231"/>
                <a:gd name="T2" fmla="*/ 2147483646 w 84"/>
                <a:gd name="T3" fmla="*/ 590476508 h 231"/>
                <a:gd name="T4" fmla="*/ 2147483646 w 84"/>
                <a:gd name="T5" fmla="*/ 2147483646 h 231"/>
                <a:gd name="T6" fmla="*/ 2147483646 w 84"/>
                <a:gd name="T7" fmla="*/ 2147483646 h 231"/>
                <a:gd name="T8" fmla="*/ 2147483646 w 84"/>
                <a:gd name="T9" fmla="*/ 2147483646 h 231"/>
                <a:gd name="T10" fmla="*/ 2147483646 w 84"/>
                <a:gd name="T11" fmla="*/ 2147483646 h 231"/>
                <a:gd name="T12" fmla="*/ 2147483646 w 84"/>
                <a:gd name="T13" fmla="*/ 2147483646 h 231"/>
                <a:gd name="T14" fmla="*/ 2147483646 w 84"/>
                <a:gd name="T15" fmla="*/ 2147483646 h 231"/>
                <a:gd name="T16" fmla="*/ 2147483646 w 84"/>
                <a:gd name="T17" fmla="*/ 2147483646 h 231"/>
                <a:gd name="T18" fmla="*/ 2147483646 w 84"/>
                <a:gd name="T19" fmla="*/ 2147483646 h 231"/>
                <a:gd name="T20" fmla="*/ 2147483646 w 84"/>
                <a:gd name="T21" fmla="*/ 2147483646 h 231"/>
                <a:gd name="T22" fmla="*/ 2147483646 w 84"/>
                <a:gd name="T23" fmla="*/ 2147483646 h 231"/>
                <a:gd name="T24" fmla="*/ 2147483646 w 84"/>
                <a:gd name="T25" fmla="*/ 2147483646 h 231"/>
                <a:gd name="T26" fmla="*/ 2147483646 w 84"/>
                <a:gd name="T27" fmla="*/ 2147483646 h 231"/>
                <a:gd name="T28" fmla="*/ 2147483646 w 84"/>
                <a:gd name="T29" fmla="*/ 2147483646 h 231"/>
                <a:gd name="T30" fmla="*/ 2147483646 w 84"/>
                <a:gd name="T31" fmla="*/ 0 h 2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 h="231">
                  <a:moveTo>
                    <a:pt x="80" y="0"/>
                  </a:moveTo>
                  <a:cubicBezTo>
                    <a:pt x="78" y="1"/>
                    <a:pt x="78" y="1"/>
                    <a:pt x="78" y="1"/>
                  </a:cubicBezTo>
                  <a:cubicBezTo>
                    <a:pt x="84" y="27"/>
                    <a:pt x="78" y="49"/>
                    <a:pt x="62" y="73"/>
                  </a:cubicBezTo>
                  <a:cubicBezTo>
                    <a:pt x="45" y="99"/>
                    <a:pt x="38" y="110"/>
                    <a:pt x="37" y="110"/>
                  </a:cubicBezTo>
                  <a:cubicBezTo>
                    <a:pt x="37" y="111"/>
                    <a:pt x="30" y="121"/>
                    <a:pt x="15" y="150"/>
                  </a:cubicBezTo>
                  <a:cubicBezTo>
                    <a:pt x="0" y="176"/>
                    <a:pt x="0" y="204"/>
                    <a:pt x="12" y="231"/>
                  </a:cubicBezTo>
                  <a:cubicBezTo>
                    <a:pt x="12" y="230"/>
                    <a:pt x="12" y="230"/>
                    <a:pt x="12" y="230"/>
                  </a:cubicBezTo>
                  <a:cubicBezTo>
                    <a:pt x="13" y="230"/>
                    <a:pt x="13" y="230"/>
                    <a:pt x="13" y="229"/>
                  </a:cubicBezTo>
                  <a:cubicBezTo>
                    <a:pt x="1" y="203"/>
                    <a:pt x="2" y="177"/>
                    <a:pt x="16" y="150"/>
                  </a:cubicBezTo>
                  <a:cubicBezTo>
                    <a:pt x="31" y="122"/>
                    <a:pt x="38" y="111"/>
                    <a:pt x="38" y="111"/>
                  </a:cubicBezTo>
                  <a:cubicBezTo>
                    <a:pt x="39" y="111"/>
                    <a:pt x="46" y="100"/>
                    <a:pt x="63" y="74"/>
                  </a:cubicBezTo>
                  <a:cubicBezTo>
                    <a:pt x="68" y="67"/>
                    <a:pt x="72" y="59"/>
                    <a:pt x="75" y="52"/>
                  </a:cubicBezTo>
                  <a:cubicBezTo>
                    <a:pt x="75" y="51"/>
                    <a:pt x="75" y="51"/>
                    <a:pt x="75" y="51"/>
                  </a:cubicBezTo>
                  <a:cubicBezTo>
                    <a:pt x="76" y="51"/>
                    <a:pt x="76" y="51"/>
                    <a:pt x="76" y="51"/>
                  </a:cubicBezTo>
                  <a:cubicBezTo>
                    <a:pt x="79" y="42"/>
                    <a:pt x="81" y="34"/>
                    <a:pt x="81" y="25"/>
                  </a:cubicBezTo>
                  <a:cubicBezTo>
                    <a:pt x="82" y="17"/>
                    <a:pt x="81" y="8"/>
                    <a:pt x="8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7" name="MH_Other_188"/>
            <p:cNvSpPr/>
            <p:nvPr/>
          </p:nvSpPr>
          <p:spPr bwMode="auto">
            <a:xfrm>
              <a:off x="3631351" y="2896608"/>
              <a:ext cx="1523" cy="1510"/>
            </a:xfrm>
            <a:custGeom>
              <a:avLst/>
              <a:gdLst>
                <a:gd name="T0" fmla="*/ 1792959984 w 1"/>
                <a:gd name="T1" fmla="*/ 0 h 1"/>
                <a:gd name="T2" fmla="*/ 0 w 1"/>
                <a:gd name="T3" fmla="*/ 1792959984 h 1"/>
                <a:gd name="T4" fmla="*/ 1792959984 w 1"/>
                <a:gd name="T5" fmla="*/ 1792959984 h 1"/>
                <a:gd name="T6" fmla="*/ 179295998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1"/>
                    <a:pt x="1" y="1"/>
                    <a:pt x="0" y="1"/>
                  </a:cubicBezTo>
                  <a:cubicBezTo>
                    <a:pt x="1" y="1"/>
                    <a:pt x="1" y="1"/>
                    <a:pt x="1" y="1"/>
                  </a:cubicBezTo>
                  <a:cubicBezTo>
                    <a:pt x="1"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8" name="MH_Other_189"/>
            <p:cNvSpPr/>
            <p:nvPr/>
          </p:nvSpPr>
          <p:spPr bwMode="auto">
            <a:xfrm>
              <a:off x="3683131" y="2754680"/>
              <a:ext cx="0" cy="0"/>
            </a:xfrm>
            <a:custGeom>
              <a:avLst/>
              <a:gdLst>
                <a:gd name="T0" fmla="*/ 0 w 1"/>
                <a:gd name="T1" fmla="*/ 1067 h 1"/>
                <a:gd name="T2" fmla="*/ 711 w 1"/>
                <a:gd name="T3" fmla="*/ 0 h 1"/>
                <a:gd name="T4" fmla="*/ 0 w 1"/>
                <a:gd name="T5" fmla="*/ 0 h 1"/>
                <a:gd name="T6" fmla="*/ 0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0"/>
                    <a:pt x="1"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199" name="MH_Other_190"/>
            <p:cNvSpPr/>
            <p:nvPr/>
          </p:nvSpPr>
          <p:spPr bwMode="auto">
            <a:xfrm>
              <a:off x="3631352" y="2408921"/>
              <a:ext cx="150772" cy="252148"/>
            </a:xfrm>
            <a:custGeom>
              <a:avLst/>
              <a:gdLst>
                <a:gd name="T0" fmla="*/ 2147483646 w 186"/>
                <a:gd name="T1" fmla="*/ 2147483646 h 316"/>
                <a:gd name="T2" fmla="*/ 2147483646 w 186"/>
                <a:gd name="T3" fmla="*/ 2147483646 h 316"/>
                <a:gd name="T4" fmla="*/ 2147483646 w 186"/>
                <a:gd name="T5" fmla="*/ 2147483646 h 316"/>
                <a:gd name="T6" fmla="*/ 2147483646 w 186"/>
                <a:gd name="T7" fmla="*/ 2147483646 h 316"/>
                <a:gd name="T8" fmla="*/ 2147483646 w 186"/>
                <a:gd name="T9" fmla="*/ 2147483646 h 316"/>
                <a:gd name="T10" fmla="*/ 2147483646 w 186"/>
                <a:gd name="T11" fmla="*/ 2147483646 h 316"/>
                <a:gd name="T12" fmla="*/ 2147483646 w 186"/>
                <a:gd name="T13" fmla="*/ 2147483646 h 316"/>
                <a:gd name="T14" fmla="*/ 2147483646 w 186"/>
                <a:gd name="T15" fmla="*/ 2147483646 h 316"/>
                <a:gd name="T16" fmla="*/ 0 w 186"/>
                <a:gd name="T17" fmla="*/ 2147483646 h 316"/>
                <a:gd name="T18" fmla="*/ 0 w 186"/>
                <a:gd name="T19" fmla="*/ 2147483646 h 316"/>
                <a:gd name="T20" fmla="*/ 600441242 w 186"/>
                <a:gd name="T21" fmla="*/ 2147483646 h 316"/>
                <a:gd name="T22" fmla="*/ 2147483646 w 186"/>
                <a:gd name="T23" fmla="*/ 2147483646 h 316"/>
                <a:gd name="T24" fmla="*/ 2147483646 w 186"/>
                <a:gd name="T25" fmla="*/ 2147483646 h 316"/>
                <a:gd name="T26" fmla="*/ 2147483646 w 186"/>
                <a:gd name="T27" fmla="*/ 2147483646 h 316"/>
                <a:gd name="T28" fmla="*/ 2147483646 w 186"/>
                <a:gd name="T29" fmla="*/ 2147483646 h 316"/>
                <a:gd name="T30" fmla="*/ 2147483646 w 186"/>
                <a:gd name="T31" fmla="*/ 2147483646 h 316"/>
                <a:gd name="T32" fmla="*/ 2147483646 w 186"/>
                <a:gd name="T33" fmla="*/ 2147483646 h 316"/>
                <a:gd name="T34" fmla="*/ 2147483646 w 186"/>
                <a:gd name="T35" fmla="*/ 2147483646 h 316"/>
                <a:gd name="T36" fmla="*/ 2147483646 w 186"/>
                <a:gd name="T37" fmla="*/ 2147483646 h 316"/>
                <a:gd name="T38" fmla="*/ 2147483646 w 186"/>
                <a:gd name="T39" fmla="*/ 2147483646 h 316"/>
                <a:gd name="T40" fmla="*/ 2147483646 w 186"/>
                <a:gd name="T41" fmla="*/ 2147483646 h 316"/>
                <a:gd name="T42" fmla="*/ 2147483646 w 186"/>
                <a:gd name="T43" fmla="*/ 2147483646 h 316"/>
                <a:gd name="T44" fmla="*/ 2147483646 w 186"/>
                <a:gd name="T45" fmla="*/ 2147483646 h 316"/>
                <a:gd name="T46" fmla="*/ 2147483646 w 186"/>
                <a:gd name="T47" fmla="*/ 2147483646 h 316"/>
                <a:gd name="T48" fmla="*/ 2147483646 w 186"/>
                <a:gd name="T49" fmla="*/ 2147483646 h 316"/>
                <a:gd name="T50" fmla="*/ 2147483646 w 186"/>
                <a:gd name="T51" fmla="*/ 2147483646 h 316"/>
                <a:gd name="T52" fmla="*/ 2147483646 w 186"/>
                <a:gd name="T53" fmla="*/ 2147483646 h 316"/>
                <a:gd name="T54" fmla="*/ 2147483646 w 186"/>
                <a:gd name="T55" fmla="*/ 2147483646 h 316"/>
                <a:gd name="T56" fmla="*/ 2147483646 w 186"/>
                <a:gd name="T57" fmla="*/ 2147483646 h 316"/>
                <a:gd name="T58" fmla="*/ 2147483646 w 186"/>
                <a:gd name="T59" fmla="*/ 2147483646 h 316"/>
                <a:gd name="T60" fmla="*/ 2147483646 w 186"/>
                <a:gd name="T61" fmla="*/ 2147483646 h 316"/>
                <a:gd name="T62" fmla="*/ 2147483646 w 186"/>
                <a:gd name="T63" fmla="*/ 2147483646 h 316"/>
                <a:gd name="T64" fmla="*/ 2147483646 w 186"/>
                <a:gd name="T65" fmla="*/ 2147483646 h 316"/>
                <a:gd name="T66" fmla="*/ 2147483646 w 186"/>
                <a:gd name="T67" fmla="*/ 2147483646 h 316"/>
                <a:gd name="T68" fmla="*/ 2147483646 w 186"/>
                <a:gd name="T69" fmla="*/ 2147483646 h 316"/>
                <a:gd name="T70" fmla="*/ 2147483646 w 186"/>
                <a:gd name="T71" fmla="*/ 2147483646 h 316"/>
                <a:gd name="T72" fmla="*/ 2147483646 w 186"/>
                <a:gd name="T73" fmla="*/ 2147483646 h 316"/>
                <a:gd name="T74" fmla="*/ 2147483646 w 186"/>
                <a:gd name="T75" fmla="*/ 592647808 h 316"/>
                <a:gd name="T76" fmla="*/ 2147483646 w 186"/>
                <a:gd name="T77" fmla="*/ 0 h 316"/>
                <a:gd name="T78" fmla="*/ 2147483646 w 186"/>
                <a:gd name="T79" fmla="*/ 0 h 316"/>
                <a:gd name="T80" fmla="*/ 2147483646 w 186"/>
                <a:gd name="T81" fmla="*/ 2147483646 h 3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6" h="316">
                  <a:moveTo>
                    <a:pt x="96" y="38"/>
                  </a:moveTo>
                  <a:cubicBezTo>
                    <a:pt x="84" y="51"/>
                    <a:pt x="76" y="67"/>
                    <a:pt x="72" y="85"/>
                  </a:cubicBezTo>
                  <a:cubicBezTo>
                    <a:pt x="73" y="85"/>
                    <a:pt x="73" y="85"/>
                    <a:pt x="73" y="85"/>
                  </a:cubicBezTo>
                  <a:cubicBezTo>
                    <a:pt x="60" y="99"/>
                    <a:pt x="53" y="117"/>
                    <a:pt x="50" y="136"/>
                  </a:cubicBezTo>
                  <a:cubicBezTo>
                    <a:pt x="39" y="150"/>
                    <a:pt x="33" y="167"/>
                    <a:pt x="31" y="186"/>
                  </a:cubicBezTo>
                  <a:cubicBezTo>
                    <a:pt x="21" y="201"/>
                    <a:pt x="17" y="219"/>
                    <a:pt x="17" y="237"/>
                  </a:cubicBezTo>
                  <a:cubicBezTo>
                    <a:pt x="7" y="253"/>
                    <a:pt x="3" y="271"/>
                    <a:pt x="4" y="290"/>
                  </a:cubicBezTo>
                  <a:cubicBezTo>
                    <a:pt x="5" y="290"/>
                    <a:pt x="5" y="290"/>
                    <a:pt x="5" y="290"/>
                  </a:cubicBezTo>
                  <a:cubicBezTo>
                    <a:pt x="3" y="293"/>
                    <a:pt x="1" y="297"/>
                    <a:pt x="0" y="301"/>
                  </a:cubicBezTo>
                  <a:cubicBezTo>
                    <a:pt x="0" y="301"/>
                    <a:pt x="0" y="301"/>
                    <a:pt x="0" y="301"/>
                  </a:cubicBezTo>
                  <a:cubicBezTo>
                    <a:pt x="1" y="301"/>
                    <a:pt x="1" y="301"/>
                    <a:pt x="1" y="301"/>
                  </a:cubicBezTo>
                  <a:cubicBezTo>
                    <a:pt x="24" y="305"/>
                    <a:pt x="24" y="305"/>
                    <a:pt x="24" y="305"/>
                  </a:cubicBezTo>
                  <a:cubicBezTo>
                    <a:pt x="25" y="306"/>
                    <a:pt x="25" y="306"/>
                    <a:pt x="25" y="306"/>
                  </a:cubicBezTo>
                  <a:cubicBezTo>
                    <a:pt x="58" y="312"/>
                    <a:pt x="58" y="312"/>
                    <a:pt x="58" y="312"/>
                  </a:cubicBezTo>
                  <a:cubicBezTo>
                    <a:pt x="60" y="312"/>
                    <a:pt x="60" y="312"/>
                    <a:pt x="60" y="312"/>
                  </a:cubicBezTo>
                  <a:cubicBezTo>
                    <a:pt x="79" y="316"/>
                    <a:pt x="79" y="316"/>
                    <a:pt x="79" y="316"/>
                  </a:cubicBezTo>
                  <a:cubicBezTo>
                    <a:pt x="79" y="316"/>
                    <a:pt x="79" y="316"/>
                    <a:pt x="79" y="316"/>
                  </a:cubicBezTo>
                  <a:cubicBezTo>
                    <a:pt x="80" y="316"/>
                    <a:pt x="80" y="316"/>
                    <a:pt x="80" y="316"/>
                  </a:cubicBezTo>
                  <a:cubicBezTo>
                    <a:pt x="81" y="316"/>
                    <a:pt x="81" y="316"/>
                    <a:pt x="81" y="316"/>
                  </a:cubicBezTo>
                  <a:cubicBezTo>
                    <a:pt x="81" y="314"/>
                    <a:pt x="82" y="312"/>
                    <a:pt x="82" y="310"/>
                  </a:cubicBezTo>
                  <a:cubicBezTo>
                    <a:pt x="84" y="302"/>
                    <a:pt x="84" y="293"/>
                    <a:pt x="83" y="284"/>
                  </a:cubicBezTo>
                  <a:cubicBezTo>
                    <a:pt x="88" y="277"/>
                    <a:pt x="91" y="269"/>
                    <a:pt x="93" y="261"/>
                  </a:cubicBezTo>
                  <a:cubicBezTo>
                    <a:pt x="95" y="254"/>
                    <a:pt x="96" y="245"/>
                    <a:pt x="96" y="236"/>
                  </a:cubicBezTo>
                  <a:cubicBezTo>
                    <a:pt x="101" y="229"/>
                    <a:pt x="104" y="222"/>
                    <a:pt x="107" y="214"/>
                  </a:cubicBezTo>
                  <a:cubicBezTo>
                    <a:pt x="109" y="206"/>
                    <a:pt x="111" y="198"/>
                    <a:pt x="111" y="190"/>
                  </a:cubicBezTo>
                  <a:cubicBezTo>
                    <a:pt x="116" y="183"/>
                    <a:pt x="120" y="176"/>
                    <a:pt x="123" y="169"/>
                  </a:cubicBezTo>
                  <a:cubicBezTo>
                    <a:pt x="126" y="162"/>
                    <a:pt x="128" y="152"/>
                    <a:pt x="129" y="144"/>
                  </a:cubicBezTo>
                  <a:cubicBezTo>
                    <a:pt x="135" y="138"/>
                    <a:pt x="139" y="131"/>
                    <a:pt x="143" y="124"/>
                  </a:cubicBezTo>
                  <a:cubicBezTo>
                    <a:pt x="146" y="116"/>
                    <a:pt x="149" y="108"/>
                    <a:pt x="151" y="99"/>
                  </a:cubicBezTo>
                  <a:cubicBezTo>
                    <a:pt x="157" y="93"/>
                    <a:pt x="162" y="87"/>
                    <a:pt x="166" y="79"/>
                  </a:cubicBezTo>
                  <a:cubicBezTo>
                    <a:pt x="169" y="72"/>
                    <a:pt x="172" y="65"/>
                    <a:pt x="174" y="56"/>
                  </a:cubicBezTo>
                  <a:cubicBezTo>
                    <a:pt x="179" y="52"/>
                    <a:pt x="183" y="48"/>
                    <a:pt x="186" y="43"/>
                  </a:cubicBezTo>
                  <a:cubicBezTo>
                    <a:pt x="185" y="43"/>
                    <a:pt x="185" y="43"/>
                    <a:pt x="185" y="43"/>
                  </a:cubicBezTo>
                  <a:cubicBezTo>
                    <a:pt x="168" y="32"/>
                    <a:pt x="168" y="32"/>
                    <a:pt x="168" y="32"/>
                  </a:cubicBezTo>
                  <a:cubicBezTo>
                    <a:pt x="167" y="32"/>
                    <a:pt x="167" y="32"/>
                    <a:pt x="167" y="32"/>
                  </a:cubicBezTo>
                  <a:cubicBezTo>
                    <a:pt x="138" y="14"/>
                    <a:pt x="138" y="14"/>
                    <a:pt x="138" y="14"/>
                  </a:cubicBezTo>
                  <a:cubicBezTo>
                    <a:pt x="137" y="13"/>
                    <a:pt x="137" y="13"/>
                    <a:pt x="137" y="13"/>
                  </a:cubicBezTo>
                  <a:cubicBezTo>
                    <a:pt x="117" y="1"/>
                    <a:pt x="117" y="1"/>
                    <a:pt x="117" y="1"/>
                  </a:cubicBezTo>
                  <a:cubicBezTo>
                    <a:pt x="117" y="0"/>
                    <a:pt x="117" y="0"/>
                    <a:pt x="117" y="0"/>
                  </a:cubicBezTo>
                  <a:cubicBezTo>
                    <a:pt x="116" y="0"/>
                    <a:pt x="116" y="0"/>
                    <a:pt x="116" y="0"/>
                  </a:cubicBezTo>
                  <a:cubicBezTo>
                    <a:pt x="107" y="11"/>
                    <a:pt x="100" y="24"/>
                    <a:pt x="96" y="3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0" name="MH_Other_191"/>
            <p:cNvSpPr/>
            <p:nvPr/>
          </p:nvSpPr>
          <p:spPr bwMode="auto">
            <a:xfrm>
              <a:off x="3645058" y="2454217"/>
              <a:ext cx="126404" cy="144947"/>
            </a:xfrm>
            <a:custGeom>
              <a:avLst/>
              <a:gdLst>
                <a:gd name="T0" fmla="*/ 2147483646 w 157"/>
                <a:gd name="T1" fmla="*/ 2147483646 h 182"/>
                <a:gd name="T2" fmla="*/ 2147483646 w 157"/>
                <a:gd name="T3" fmla="*/ 2147483646 h 182"/>
                <a:gd name="T4" fmla="*/ 2147483646 w 157"/>
                <a:gd name="T5" fmla="*/ 2147483646 h 182"/>
                <a:gd name="T6" fmla="*/ 2147483646 w 157"/>
                <a:gd name="T7" fmla="*/ 2147483646 h 182"/>
                <a:gd name="T8" fmla="*/ 2147483646 w 157"/>
                <a:gd name="T9" fmla="*/ 0 h 182"/>
                <a:gd name="T10" fmla="*/ 2147483646 w 157"/>
                <a:gd name="T11" fmla="*/ 1177975800 h 182"/>
                <a:gd name="T12" fmla="*/ 2147483646 w 157"/>
                <a:gd name="T13" fmla="*/ 2147483646 h 182"/>
                <a:gd name="T14" fmla="*/ 2147483646 w 157"/>
                <a:gd name="T15" fmla="*/ 2147483646 h 182"/>
                <a:gd name="T16" fmla="*/ 2147483646 w 157"/>
                <a:gd name="T17" fmla="*/ 2147483646 h 182"/>
                <a:gd name="T18" fmla="*/ 2147483646 w 157"/>
                <a:gd name="T19" fmla="*/ 2147483646 h 182"/>
                <a:gd name="T20" fmla="*/ 2147483646 w 157"/>
                <a:gd name="T21" fmla="*/ 2147483646 h 182"/>
                <a:gd name="T22" fmla="*/ 2147483646 w 157"/>
                <a:gd name="T23" fmla="*/ 2147483646 h 182"/>
                <a:gd name="T24" fmla="*/ 2147483646 w 157"/>
                <a:gd name="T25" fmla="*/ 2147483646 h 182"/>
                <a:gd name="T26" fmla="*/ 0 w 157"/>
                <a:gd name="T27" fmla="*/ 2147483646 h 182"/>
                <a:gd name="T28" fmla="*/ 593052370 w 157"/>
                <a:gd name="T29" fmla="*/ 2147483646 h 182"/>
                <a:gd name="T30" fmla="*/ 2147483646 w 157"/>
                <a:gd name="T31" fmla="*/ 2147483646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7" h="182">
                  <a:moveTo>
                    <a:pt x="37" y="109"/>
                  </a:moveTo>
                  <a:cubicBezTo>
                    <a:pt x="62" y="90"/>
                    <a:pt x="73" y="83"/>
                    <a:pt x="74" y="83"/>
                  </a:cubicBezTo>
                  <a:cubicBezTo>
                    <a:pt x="74" y="83"/>
                    <a:pt x="85" y="76"/>
                    <a:pt x="111" y="60"/>
                  </a:cubicBezTo>
                  <a:cubicBezTo>
                    <a:pt x="128" y="50"/>
                    <a:pt x="140" y="38"/>
                    <a:pt x="149" y="23"/>
                  </a:cubicBezTo>
                  <a:cubicBezTo>
                    <a:pt x="152" y="16"/>
                    <a:pt x="155" y="9"/>
                    <a:pt x="157" y="0"/>
                  </a:cubicBezTo>
                  <a:cubicBezTo>
                    <a:pt x="156" y="2"/>
                    <a:pt x="156" y="2"/>
                    <a:pt x="156" y="2"/>
                  </a:cubicBezTo>
                  <a:cubicBezTo>
                    <a:pt x="149" y="27"/>
                    <a:pt x="135" y="44"/>
                    <a:pt x="111" y="59"/>
                  </a:cubicBezTo>
                  <a:cubicBezTo>
                    <a:pt x="84" y="75"/>
                    <a:pt x="73" y="82"/>
                    <a:pt x="73" y="82"/>
                  </a:cubicBezTo>
                  <a:cubicBezTo>
                    <a:pt x="73" y="82"/>
                    <a:pt x="61" y="89"/>
                    <a:pt x="36" y="108"/>
                  </a:cubicBezTo>
                  <a:cubicBezTo>
                    <a:pt x="28" y="114"/>
                    <a:pt x="21" y="121"/>
                    <a:pt x="16" y="128"/>
                  </a:cubicBezTo>
                  <a:cubicBezTo>
                    <a:pt x="16" y="130"/>
                    <a:pt x="16" y="130"/>
                    <a:pt x="16" y="130"/>
                  </a:cubicBezTo>
                  <a:cubicBezTo>
                    <a:pt x="14" y="130"/>
                    <a:pt x="14" y="130"/>
                    <a:pt x="14" y="130"/>
                  </a:cubicBezTo>
                  <a:cubicBezTo>
                    <a:pt x="14" y="130"/>
                    <a:pt x="14" y="130"/>
                    <a:pt x="14" y="130"/>
                  </a:cubicBezTo>
                  <a:cubicBezTo>
                    <a:pt x="4" y="145"/>
                    <a:pt x="0" y="163"/>
                    <a:pt x="0" y="182"/>
                  </a:cubicBezTo>
                  <a:cubicBezTo>
                    <a:pt x="1" y="181"/>
                    <a:pt x="1" y="181"/>
                    <a:pt x="1" y="181"/>
                  </a:cubicBezTo>
                  <a:cubicBezTo>
                    <a:pt x="1" y="152"/>
                    <a:pt x="12" y="128"/>
                    <a:pt x="37" y="10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1" name="MH_Other_192"/>
            <p:cNvSpPr/>
            <p:nvPr/>
          </p:nvSpPr>
          <p:spPr bwMode="auto">
            <a:xfrm>
              <a:off x="3657242" y="2443648"/>
              <a:ext cx="124880" cy="113240"/>
            </a:xfrm>
            <a:custGeom>
              <a:avLst/>
              <a:gdLst>
                <a:gd name="T0" fmla="*/ 2147483646 w 155"/>
                <a:gd name="T1" fmla="*/ 0 h 143"/>
                <a:gd name="T2" fmla="*/ 2147483646 w 155"/>
                <a:gd name="T3" fmla="*/ 0 h 143"/>
                <a:gd name="T4" fmla="*/ 2147483646 w 155"/>
                <a:gd name="T5" fmla="*/ 2147483646 h 143"/>
                <a:gd name="T6" fmla="*/ 2147483646 w 155"/>
                <a:gd name="T7" fmla="*/ 2147483646 h 143"/>
                <a:gd name="T8" fmla="*/ 2147483646 w 155"/>
                <a:gd name="T9" fmla="*/ 2147483646 h 143"/>
                <a:gd name="T10" fmla="*/ 2147483646 w 155"/>
                <a:gd name="T11" fmla="*/ 2147483646 h 143"/>
                <a:gd name="T12" fmla="*/ 2147483646 w 155"/>
                <a:gd name="T13" fmla="*/ 2147483646 h 143"/>
                <a:gd name="T14" fmla="*/ 2147483646 w 155"/>
                <a:gd name="T15" fmla="*/ 2147483646 h 143"/>
                <a:gd name="T16" fmla="*/ 0 w 155"/>
                <a:gd name="T17" fmla="*/ 2147483646 h 143"/>
                <a:gd name="T18" fmla="*/ 1187773809 w 155"/>
                <a:gd name="T19" fmla="*/ 2147483646 h 143"/>
                <a:gd name="T20" fmla="*/ 2147483646 w 155"/>
                <a:gd name="T21" fmla="*/ 2147483646 h 143"/>
                <a:gd name="T22" fmla="*/ 2147483646 w 155"/>
                <a:gd name="T23" fmla="*/ 2147483646 h 143"/>
                <a:gd name="T24" fmla="*/ 2147483646 w 155"/>
                <a:gd name="T25" fmla="*/ 2147483646 h 143"/>
                <a:gd name="T26" fmla="*/ 2147483646 w 155"/>
                <a:gd name="T27" fmla="*/ 2147483646 h 143"/>
                <a:gd name="T28" fmla="*/ 2147483646 w 155"/>
                <a:gd name="T29" fmla="*/ 2147483646 h 143"/>
                <a:gd name="T30" fmla="*/ 2147483646 w 155"/>
                <a:gd name="T31" fmla="*/ 2147483646 h 143"/>
                <a:gd name="T32" fmla="*/ 2147483646 w 155"/>
                <a:gd name="T33" fmla="*/ 2147483646 h 143"/>
                <a:gd name="T34" fmla="*/ 2147483646 w 155"/>
                <a:gd name="T35" fmla="*/ 0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5" h="143">
                  <a:moveTo>
                    <a:pt x="155" y="0"/>
                  </a:moveTo>
                  <a:cubicBezTo>
                    <a:pt x="154" y="0"/>
                    <a:pt x="154" y="0"/>
                    <a:pt x="154" y="0"/>
                  </a:cubicBezTo>
                  <a:cubicBezTo>
                    <a:pt x="146" y="11"/>
                    <a:pt x="134" y="20"/>
                    <a:pt x="119" y="28"/>
                  </a:cubicBezTo>
                  <a:cubicBezTo>
                    <a:pt x="92" y="43"/>
                    <a:pt x="80" y="49"/>
                    <a:pt x="80" y="49"/>
                  </a:cubicBezTo>
                  <a:cubicBezTo>
                    <a:pt x="80" y="50"/>
                    <a:pt x="68" y="55"/>
                    <a:pt x="41" y="73"/>
                  </a:cubicBezTo>
                  <a:cubicBezTo>
                    <a:pt x="33" y="78"/>
                    <a:pt x="26" y="85"/>
                    <a:pt x="21" y="91"/>
                  </a:cubicBezTo>
                  <a:cubicBezTo>
                    <a:pt x="21" y="92"/>
                    <a:pt x="21" y="92"/>
                    <a:pt x="21" y="92"/>
                  </a:cubicBezTo>
                  <a:cubicBezTo>
                    <a:pt x="20" y="92"/>
                    <a:pt x="20" y="92"/>
                    <a:pt x="20" y="92"/>
                  </a:cubicBezTo>
                  <a:cubicBezTo>
                    <a:pt x="8" y="107"/>
                    <a:pt x="2" y="124"/>
                    <a:pt x="0" y="143"/>
                  </a:cubicBezTo>
                  <a:cubicBezTo>
                    <a:pt x="2" y="141"/>
                    <a:pt x="2" y="141"/>
                    <a:pt x="2" y="141"/>
                  </a:cubicBezTo>
                  <a:cubicBezTo>
                    <a:pt x="4" y="113"/>
                    <a:pt x="17" y="91"/>
                    <a:pt x="42" y="74"/>
                  </a:cubicBezTo>
                  <a:cubicBezTo>
                    <a:pt x="68" y="56"/>
                    <a:pt x="80" y="51"/>
                    <a:pt x="80" y="51"/>
                  </a:cubicBezTo>
                  <a:cubicBezTo>
                    <a:pt x="80" y="51"/>
                    <a:pt x="92" y="44"/>
                    <a:pt x="119" y="30"/>
                  </a:cubicBezTo>
                  <a:cubicBezTo>
                    <a:pt x="128" y="25"/>
                    <a:pt x="135" y="20"/>
                    <a:pt x="142" y="15"/>
                  </a:cubicBezTo>
                  <a:cubicBezTo>
                    <a:pt x="142" y="13"/>
                    <a:pt x="142" y="13"/>
                    <a:pt x="142" y="13"/>
                  </a:cubicBezTo>
                  <a:cubicBezTo>
                    <a:pt x="143" y="13"/>
                    <a:pt x="143" y="13"/>
                    <a:pt x="143" y="13"/>
                  </a:cubicBezTo>
                  <a:cubicBezTo>
                    <a:pt x="143" y="13"/>
                    <a:pt x="143" y="13"/>
                    <a:pt x="143" y="13"/>
                  </a:cubicBezTo>
                  <a:cubicBezTo>
                    <a:pt x="148" y="9"/>
                    <a:pt x="152" y="5"/>
                    <a:pt x="155"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2" name="MH_Other_193"/>
            <p:cNvSpPr/>
            <p:nvPr/>
          </p:nvSpPr>
          <p:spPr bwMode="auto">
            <a:xfrm>
              <a:off x="3771462" y="2454218"/>
              <a:ext cx="0" cy="1509"/>
            </a:xfrm>
            <a:custGeom>
              <a:avLst/>
              <a:gdLst>
                <a:gd name="T0" fmla="*/ 0 w 3"/>
                <a:gd name="T1" fmla="*/ 0 h 4"/>
                <a:gd name="T2" fmla="*/ 0 w 3"/>
                <a:gd name="T3" fmla="*/ 223838018 h 4"/>
                <a:gd name="T4" fmla="*/ 119 w 3"/>
                <a:gd name="T5" fmla="*/ 0 h 4"/>
                <a:gd name="T6" fmla="*/ 119 w 3"/>
                <a:gd name="T7" fmla="*/ 0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4"/>
                  </a:lnTo>
                  <a:lnTo>
                    <a:pt x="3" y="0"/>
                  </a:ln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3" name="MH_Other_194"/>
            <p:cNvSpPr/>
            <p:nvPr/>
          </p:nvSpPr>
          <p:spPr bwMode="auto">
            <a:xfrm>
              <a:off x="3657242" y="2556888"/>
              <a:ext cx="1523" cy="0"/>
            </a:xfrm>
            <a:custGeom>
              <a:avLst/>
              <a:gdLst>
                <a:gd name="T0" fmla="*/ 179120564 w 5"/>
                <a:gd name="T1" fmla="*/ 89 h 4"/>
                <a:gd name="T2" fmla="*/ 179120564 w 5"/>
                <a:gd name="T3" fmla="*/ 0 h 4"/>
                <a:gd name="T4" fmla="*/ 0 w 5"/>
                <a:gd name="T5" fmla="*/ 89 h 4"/>
                <a:gd name="T6" fmla="*/ 0 w 5"/>
                <a:gd name="T7" fmla="*/ 89 h 4"/>
                <a:gd name="T8" fmla="*/ 179120564 w 5"/>
                <a:gd name="T9" fmla="*/ 89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4">
                  <a:moveTo>
                    <a:pt x="5" y="4"/>
                  </a:moveTo>
                  <a:lnTo>
                    <a:pt x="5"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4" name="MH_Other_195"/>
            <p:cNvSpPr/>
            <p:nvPr/>
          </p:nvSpPr>
          <p:spPr bwMode="auto">
            <a:xfrm>
              <a:off x="3672471" y="2434588"/>
              <a:ext cx="94423" cy="83044"/>
            </a:xfrm>
            <a:custGeom>
              <a:avLst/>
              <a:gdLst>
                <a:gd name="T0" fmla="*/ 2147483646 w 118"/>
                <a:gd name="T1" fmla="*/ 2147483646 h 104"/>
                <a:gd name="T2" fmla="*/ 2147483646 w 118"/>
                <a:gd name="T3" fmla="*/ 2147483646 h 104"/>
                <a:gd name="T4" fmla="*/ 2147483646 w 118"/>
                <a:gd name="T5" fmla="*/ 0 h 104"/>
                <a:gd name="T6" fmla="*/ 2147483646 w 118"/>
                <a:gd name="T7" fmla="*/ 0 h 104"/>
                <a:gd name="T8" fmla="*/ 2147483646 w 118"/>
                <a:gd name="T9" fmla="*/ 2147483646 h 104"/>
                <a:gd name="T10" fmla="*/ 2147483646 w 118"/>
                <a:gd name="T11" fmla="*/ 2147483646 h 104"/>
                <a:gd name="T12" fmla="*/ 2147483646 w 118"/>
                <a:gd name="T13" fmla="*/ 2147483646 h 104"/>
                <a:gd name="T14" fmla="*/ 2147483646 w 118"/>
                <a:gd name="T15" fmla="*/ 2147483646 h 104"/>
                <a:gd name="T16" fmla="*/ 2147483646 w 118"/>
                <a:gd name="T17" fmla="*/ 2147483646 h 104"/>
                <a:gd name="T18" fmla="*/ 0 w 118"/>
                <a:gd name="T19" fmla="*/ 2147483646 h 104"/>
                <a:gd name="T20" fmla="*/ 585117440 w 118"/>
                <a:gd name="T21" fmla="*/ 2147483646 h 104"/>
                <a:gd name="T22" fmla="*/ 1169538399 w 118"/>
                <a:gd name="T23" fmla="*/ 2147483646 h 104"/>
                <a:gd name="T24" fmla="*/ 2147483646 w 118"/>
                <a:gd name="T25" fmla="*/ 2147483646 h 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8" h="104">
                  <a:moveTo>
                    <a:pt x="46" y="37"/>
                  </a:moveTo>
                  <a:cubicBezTo>
                    <a:pt x="73" y="21"/>
                    <a:pt x="86" y="16"/>
                    <a:pt x="86" y="15"/>
                  </a:cubicBezTo>
                  <a:cubicBezTo>
                    <a:pt x="118" y="0"/>
                    <a:pt x="118" y="0"/>
                    <a:pt x="118" y="0"/>
                  </a:cubicBezTo>
                  <a:cubicBezTo>
                    <a:pt x="117" y="0"/>
                    <a:pt x="117" y="0"/>
                    <a:pt x="117" y="0"/>
                  </a:cubicBezTo>
                  <a:cubicBezTo>
                    <a:pt x="85" y="14"/>
                    <a:pt x="85" y="14"/>
                    <a:pt x="85" y="14"/>
                  </a:cubicBezTo>
                  <a:cubicBezTo>
                    <a:pt x="85" y="14"/>
                    <a:pt x="73" y="19"/>
                    <a:pt x="45" y="35"/>
                  </a:cubicBezTo>
                  <a:cubicBezTo>
                    <a:pt x="37" y="40"/>
                    <a:pt x="30" y="46"/>
                    <a:pt x="24" y="52"/>
                  </a:cubicBezTo>
                  <a:cubicBezTo>
                    <a:pt x="24" y="53"/>
                    <a:pt x="24" y="53"/>
                    <a:pt x="24" y="53"/>
                  </a:cubicBezTo>
                  <a:cubicBezTo>
                    <a:pt x="23" y="53"/>
                    <a:pt x="23" y="53"/>
                    <a:pt x="23" y="53"/>
                  </a:cubicBezTo>
                  <a:cubicBezTo>
                    <a:pt x="10" y="67"/>
                    <a:pt x="3" y="85"/>
                    <a:pt x="0" y="104"/>
                  </a:cubicBezTo>
                  <a:cubicBezTo>
                    <a:pt x="1" y="103"/>
                    <a:pt x="1" y="103"/>
                    <a:pt x="1" y="103"/>
                  </a:cubicBezTo>
                  <a:cubicBezTo>
                    <a:pt x="2" y="102"/>
                    <a:pt x="2" y="102"/>
                    <a:pt x="2" y="102"/>
                  </a:cubicBezTo>
                  <a:cubicBezTo>
                    <a:pt x="5" y="74"/>
                    <a:pt x="20" y="52"/>
                    <a:pt x="46" y="3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5" name="MH_Other_196"/>
            <p:cNvSpPr/>
            <p:nvPr/>
          </p:nvSpPr>
          <p:spPr bwMode="auto">
            <a:xfrm>
              <a:off x="3672471" y="2516120"/>
              <a:ext cx="1523" cy="1510"/>
            </a:xfrm>
            <a:custGeom>
              <a:avLst/>
              <a:gdLst>
                <a:gd name="T0" fmla="*/ 1790702559 w 1"/>
                <a:gd name="T1" fmla="*/ 0 h 1"/>
                <a:gd name="T2" fmla="*/ 0 w 1"/>
                <a:gd name="T3" fmla="*/ 2147483646 h 1"/>
                <a:gd name="T4" fmla="*/ 1790702559 w 1"/>
                <a:gd name="T5" fmla="*/ 2147483646 h 1"/>
                <a:gd name="T6" fmla="*/ 1790702559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6" name="MH_Other_197"/>
            <p:cNvSpPr/>
            <p:nvPr/>
          </p:nvSpPr>
          <p:spPr bwMode="auto">
            <a:xfrm>
              <a:off x="3689223" y="2419490"/>
              <a:ext cx="53303" cy="57375"/>
            </a:xfrm>
            <a:custGeom>
              <a:avLst/>
              <a:gdLst>
                <a:gd name="T0" fmla="*/ 2147483646 w 66"/>
                <a:gd name="T1" fmla="*/ 2147483646 h 72"/>
                <a:gd name="T2" fmla="*/ 2147483646 w 66"/>
                <a:gd name="T3" fmla="*/ 588968056 h 72"/>
                <a:gd name="T4" fmla="*/ 2147483646 w 66"/>
                <a:gd name="T5" fmla="*/ 0 h 72"/>
                <a:gd name="T6" fmla="*/ 2147483646 w 66"/>
                <a:gd name="T7" fmla="*/ 2147483646 h 72"/>
                <a:gd name="T8" fmla="*/ 2147483646 w 66"/>
                <a:gd name="T9" fmla="*/ 2147483646 h 72"/>
                <a:gd name="T10" fmla="*/ 2147483646 w 66"/>
                <a:gd name="T11" fmla="*/ 2147483646 h 72"/>
                <a:gd name="T12" fmla="*/ 2147483646 w 66"/>
                <a:gd name="T13" fmla="*/ 2147483646 h 72"/>
                <a:gd name="T14" fmla="*/ 0 w 66"/>
                <a:gd name="T15" fmla="*/ 2147483646 h 72"/>
                <a:gd name="T16" fmla="*/ 595336498 w 66"/>
                <a:gd name="T17" fmla="*/ 2147483646 h 72"/>
                <a:gd name="T18" fmla="*/ 1191382688 w 66"/>
                <a:gd name="T19" fmla="*/ 2147483646 h 72"/>
                <a:gd name="T20" fmla="*/ 2147483646 w 66"/>
                <a:gd name="T21" fmla="*/ 2147483646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72">
                  <a:moveTo>
                    <a:pt x="50" y="9"/>
                  </a:moveTo>
                  <a:cubicBezTo>
                    <a:pt x="56" y="6"/>
                    <a:pt x="62" y="3"/>
                    <a:pt x="66" y="1"/>
                  </a:cubicBezTo>
                  <a:cubicBezTo>
                    <a:pt x="65" y="0"/>
                    <a:pt x="65" y="0"/>
                    <a:pt x="65" y="0"/>
                  </a:cubicBezTo>
                  <a:cubicBezTo>
                    <a:pt x="60" y="2"/>
                    <a:pt x="55" y="5"/>
                    <a:pt x="49" y="7"/>
                  </a:cubicBezTo>
                  <a:cubicBezTo>
                    <a:pt x="41" y="12"/>
                    <a:pt x="33" y="17"/>
                    <a:pt x="26" y="24"/>
                  </a:cubicBezTo>
                  <a:cubicBezTo>
                    <a:pt x="26" y="26"/>
                    <a:pt x="26" y="26"/>
                    <a:pt x="26" y="26"/>
                  </a:cubicBezTo>
                  <a:cubicBezTo>
                    <a:pt x="24" y="25"/>
                    <a:pt x="24" y="25"/>
                    <a:pt x="24" y="25"/>
                  </a:cubicBezTo>
                  <a:cubicBezTo>
                    <a:pt x="12" y="38"/>
                    <a:pt x="4" y="54"/>
                    <a:pt x="0" y="72"/>
                  </a:cubicBezTo>
                  <a:cubicBezTo>
                    <a:pt x="1" y="72"/>
                    <a:pt x="1" y="72"/>
                    <a:pt x="1" y="72"/>
                  </a:cubicBezTo>
                  <a:cubicBezTo>
                    <a:pt x="2" y="71"/>
                    <a:pt x="2" y="71"/>
                    <a:pt x="2" y="71"/>
                  </a:cubicBezTo>
                  <a:cubicBezTo>
                    <a:pt x="7" y="43"/>
                    <a:pt x="23" y="22"/>
                    <a:pt x="50"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7" name="MH_Other_198"/>
            <p:cNvSpPr/>
            <p:nvPr/>
          </p:nvSpPr>
          <p:spPr bwMode="auto">
            <a:xfrm>
              <a:off x="3690746" y="2476864"/>
              <a:ext cx="0" cy="0"/>
            </a:xfrm>
            <a:custGeom>
              <a:avLst/>
              <a:gdLst>
                <a:gd name="T0" fmla="*/ 711 w 1"/>
                <a:gd name="T1" fmla="*/ 0 h 1"/>
                <a:gd name="T2" fmla="*/ 0 w 1"/>
                <a:gd name="T3" fmla="*/ 711 h 1"/>
                <a:gd name="T4" fmla="*/ 711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1" y="1"/>
                    <a:pt x="1" y="1"/>
                    <a:pt x="1" y="1"/>
                  </a:cubicBezTo>
                  <a:cubicBezTo>
                    <a:pt x="1" y="1"/>
                    <a:pt x="1" y="1"/>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8" name="MH_Other_199"/>
            <p:cNvSpPr/>
            <p:nvPr/>
          </p:nvSpPr>
          <p:spPr bwMode="auto">
            <a:xfrm>
              <a:off x="3709021" y="2408920"/>
              <a:ext cx="16752" cy="30198"/>
            </a:xfrm>
            <a:custGeom>
              <a:avLst/>
              <a:gdLst>
                <a:gd name="T0" fmla="*/ 2147483646 w 21"/>
                <a:gd name="T1" fmla="*/ 587803625 h 38"/>
                <a:gd name="T2" fmla="*/ 2147483646 w 21"/>
                <a:gd name="T3" fmla="*/ 0 h 38"/>
                <a:gd name="T4" fmla="*/ 2147483646 w 21"/>
                <a:gd name="T5" fmla="*/ 0 h 38"/>
                <a:gd name="T6" fmla="*/ 0 w 21"/>
                <a:gd name="T7" fmla="*/ 2147483646 h 38"/>
                <a:gd name="T8" fmla="*/ 1170594273 w 21"/>
                <a:gd name="T9" fmla="*/ 2147483646 h 38"/>
                <a:gd name="T10" fmla="*/ 2147483646 w 21"/>
                <a:gd name="T11" fmla="*/ 587803625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38">
                  <a:moveTo>
                    <a:pt x="21" y="1"/>
                  </a:moveTo>
                  <a:cubicBezTo>
                    <a:pt x="21" y="0"/>
                    <a:pt x="21" y="0"/>
                    <a:pt x="21" y="0"/>
                  </a:cubicBezTo>
                  <a:cubicBezTo>
                    <a:pt x="20" y="0"/>
                    <a:pt x="20" y="0"/>
                    <a:pt x="20" y="0"/>
                  </a:cubicBezTo>
                  <a:cubicBezTo>
                    <a:pt x="11" y="11"/>
                    <a:pt x="4" y="24"/>
                    <a:pt x="0" y="38"/>
                  </a:cubicBezTo>
                  <a:cubicBezTo>
                    <a:pt x="2" y="37"/>
                    <a:pt x="2" y="37"/>
                    <a:pt x="2" y="37"/>
                  </a:cubicBezTo>
                  <a:cubicBezTo>
                    <a:pt x="6" y="23"/>
                    <a:pt x="12" y="11"/>
                    <a:pt x="2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09" name="MH_Other_200"/>
            <p:cNvSpPr/>
            <p:nvPr/>
          </p:nvSpPr>
          <p:spPr bwMode="auto">
            <a:xfrm>
              <a:off x="3709023" y="2439119"/>
              <a:ext cx="1523" cy="1509"/>
            </a:xfrm>
            <a:custGeom>
              <a:avLst/>
              <a:gdLst>
                <a:gd name="T0" fmla="*/ 179120564 w 5"/>
                <a:gd name="T1" fmla="*/ 223838018 h 4"/>
                <a:gd name="T2" fmla="*/ 179120564 w 5"/>
                <a:gd name="T3" fmla="*/ 0 h 4"/>
                <a:gd name="T4" fmla="*/ 0 w 5"/>
                <a:gd name="T5" fmla="*/ 111918811 h 4"/>
                <a:gd name="T6" fmla="*/ 179120564 w 5"/>
                <a:gd name="T7" fmla="*/ 22383801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5" y="4"/>
                  </a:moveTo>
                  <a:lnTo>
                    <a:pt x="5" y="0"/>
                  </a:lnTo>
                  <a:lnTo>
                    <a:pt x="0" y="2"/>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0" name="MH_Other_201"/>
            <p:cNvSpPr/>
            <p:nvPr/>
          </p:nvSpPr>
          <p:spPr bwMode="auto">
            <a:xfrm>
              <a:off x="3695315" y="2635402"/>
              <a:ext cx="4569" cy="25667"/>
            </a:xfrm>
            <a:custGeom>
              <a:avLst/>
              <a:gdLst>
                <a:gd name="T0" fmla="*/ 0 w 5"/>
                <a:gd name="T1" fmla="*/ 2147483646 h 32"/>
                <a:gd name="T2" fmla="*/ 0 w 5"/>
                <a:gd name="T3" fmla="*/ 2147483646 h 32"/>
                <a:gd name="T4" fmla="*/ 774052277 w 5"/>
                <a:gd name="T5" fmla="*/ 2147483646 h 32"/>
                <a:gd name="T6" fmla="*/ 1548104554 w 5"/>
                <a:gd name="T7" fmla="*/ 2147483646 h 32"/>
                <a:gd name="T8" fmla="*/ 2147483646 w 5"/>
                <a:gd name="T9" fmla="*/ 2147483646 h 32"/>
                <a:gd name="T10" fmla="*/ 2147483646 w 5"/>
                <a:gd name="T11" fmla="*/ 0 h 32"/>
                <a:gd name="T12" fmla="*/ 2147483646 w 5"/>
                <a:gd name="T13" fmla="*/ 600276901 h 32"/>
                <a:gd name="T14" fmla="*/ 2147483646 w 5"/>
                <a:gd name="T15" fmla="*/ 1201265584 h 32"/>
                <a:gd name="T16" fmla="*/ 0 w 5"/>
                <a:gd name="T17" fmla="*/ 2147483646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2">
                  <a:moveTo>
                    <a:pt x="0" y="32"/>
                  </a:moveTo>
                  <a:cubicBezTo>
                    <a:pt x="0" y="32"/>
                    <a:pt x="0" y="32"/>
                    <a:pt x="0" y="32"/>
                  </a:cubicBezTo>
                  <a:cubicBezTo>
                    <a:pt x="1" y="32"/>
                    <a:pt x="1" y="32"/>
                    <a:pt x="1" y="32"/>
                  </a:cubicBezTo>
                  <a:cubicBezTo>
                    <a:pt x="2" y="32"/>
                    <a:pt x="2" y="32"/>
                    <a:pt x="2" y="32"/>
                  </a:cubicBezTo>
                  <a:cubicBezTo>
                    <a:pt x="2" y="30"/>
                    <a:pt x="3" y="28"/>
                    <a:pt x="3" y="26"/>
                  </a:cubicBezTo>
                  <a:cubicBezTo>
                    <a:pt x="5" y="18"/>
                    <a:pt x="5" y="8"/>
                    <a:pt x="4" y="0"/>
                  </a:cubicBezTo>
                  <a:cubicBezTo>
                    <a:pt x="4" y="1"/>
                    <a:pt x="4" y="1"/>
                    <a:pt x="4" y="1"/>
                  </a:cubicBezTo>
                  <a:cubicBezTo>
                    <a:pt x="4" y="2"/>
                    <a:pt x="3" y="2"/>
                    <a:pt x="3" y="2"/>
                  </a:cubicBezTo>
                  <a:cubicBezTo>
                    <a:pt x="4" y="13"/>
                    <a:pt x="3" y="22"/>
                    <a:pt x="0"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1" name="MH_Other_202"/>
            <p:cNvSpPr/>
            <p:nvPr/>
          </p:nvSpPr>
          <p:spPr bwMode="auto">
            <a:xfrm>
              <a:off x="3678562" y="2597654"/>
              <a:ext cx="30459" cy="60395"/>
            </a:xfrm>
            <a:custGeom>
              <a:avLst/>
              <a:gdLst>
                <a:gd name="T0" fmla="*/ 2147483646 w 38"/>
                <a:gd name="T1" fmla="*/ 2147483646 h 76"/>
                <a:gd name="T2" fmla="*/ 0 w 38"/>
                <a:gd name="T3" fmla="*/ 2147483646 h 76"/>
                <a:gd name="T4" fmla="*/ 1175607250 w 38"/>
                <a:gd name="T5" fmla="*/ 2147483646 h 76"/>
                <a:gd name="T6" fmla="*/ 2147483646 w 38"/>
                <a:gd name="T7" fmla="*/ 2147483646 h 76"/>
                <a:gd name="T8" fmla="*/ 2147483646 w 38"/>
                <a:gd name="T9" fmla="*/ 2147483646 h 76"/>
                <a:gd name="T10" fmla="*/ 2147483646 w 38"/>
                <a:gd name="T11" fmla="*/ 2147483646 h 76"/>
                <a:gd name="T12" fmla="*/ 2147483646 w 38"/>
                <a:gd name="T13" fmla="*/ 2147483646 h 76"/>
                <a:gd name="T14" fmla="*/ 2147483646 w 38"/>
                <a:gd name="T15" fmla="*/ 2147483646 h 76"/>
                <a:gd name="T16" fmla="*/ 2147483646 w 38"/>
                <a:gd name="T17" fmla="*/ 0 h 76"/>
                <a:gd name="T18" fmla="*/ 2147483646 w 38"/>
                <a:gd name="T19" fmla="*/ 584313632 h 76"/>
                <a:gd name="T20" fmla="*/ 2147483646 w 38"/>
                <a:gd name="T21" fmla="*/ 1169324928 h 76"/>
                <a:gd name="T22" fmla="*/ 2147483646 w 38"/>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76">
                  <a:moveTo>
                    <a:pt x="7" y="69"/>
                  </a:moveTo>
                  <a:cubicBezTo>
                    <a:pt x="0" y="76"/>
                    <a:pt x="0" y="76"/>
                    <a:pt x="0" y="76"/>
                  </a:cubicBezTo>
                  <a:cubicBezTo>
                    <a:pt x="2" y="76"/>
                    <a:pt x="2" y="76"/>
                    <a:pt x="2" y="76"/>
                  </a:cubicBezTo>
                  <a:cubicBezTo>
                    <a:pt x="8" y="70"/>
                    <a:pt x="8" y="70"/>
                    <a:pt x="8" y="70"/>
                  </a:cubicBezTo>
                  <a:cubicBezTo>
                    <a:pt x="14" y="64"/>
                    <a:pt x="20" y="57"/>
                    <a:pt x="24" y="50"/>
                  </a:cubicBezTo>
                  <a:cubicBezTo>
                    <a:pt x="24" y="49"/>
                    <a:pt x="24" y="49"/>
                    <a:pt x="24" y="49"/>
                  </a:cubicBezTo>
                  <a:cubicBezTo>
                    <a:pt x="25" y="49"/>
                    <a:pt x="25" y="49"/>
                    <a:pt x="25" y="49"/>
                  </a:cubicBezTo>
                  <a:cubicBezTo>
                    <a:pt x="29" y="42"/>
                    <a:pt x="33" y="34"/>
                    <a:pt x="35" y="25"/>
                  </a:cubicBezTo>
                  <a:cubicBezTo>
                    <a:pt x="37" y="18"/>
                    <a:pt x="38" y="9"/>
                    <a:pt x="38" y="0"/>
                  </a:cubicBezTo>
                  <a:cubicBezTo>
                    <a:pt x="37" y="1"/>
                    <a:pt x="37" y="1"/>
                    <a:pt x="37" y="1"/>
                  </a:cubicBezTo>
                  <a:cubicBezTo>
                    <a:pt x="37" y="1"/>
                    <a:pt x="37" y="2"/>
                    <a:pt x="37" y="2"/>
                  </a:cubicBezTo>
                  <a:cubicBezTo>
                    <a:pt x="37" y="28"/>
                    <a:pt x="27" y="49"/>
                    <a:pt x="7" y="6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2" name="MH_Other_203"/>
            <p:cNvSpPr/>
            <p:nvPr/>
          </p:nvSpPr>
          <p:spPr bwMode="auto">
            <a:xfrm>
              <a:off x="3698360" y="2636911"/>
              <a:ext cx="0" cy="1510"/>
            </a:xfrm>
            <a:custGeom>
              <a:avLst/>
              <a:gdLst>
                <a:gd name="T0" fmla="*/ 0 w 1"/>
                <a:gd name="T1" fmla="*/ 1792959984 h 1"/>
                <a:gd name="T2" fmla="*/ 711 w 1"/>
                <a:gd name="T3" fmla="*/ 0 h 1"/>
                <a:gd name="T4" fmla="*/ 0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3" name="MH_Other_204"/>
            <p:cNvSpPr/>
            <p:nvPr/>
          </p:nvSpPr>
          <p:spPr bwMode="auto">
            <a:xfrm>
              <a:off x="3651150" y="2561417"/>
              <a:ext cx="70055" cy="92103"/>
            </a:xfrm>
            <a:custGeom>
              <a:avLst/>
              <a:gdLst>
                <a:gd name="T0" fmla="*/ 2147483646 w 87"/>
                <a:gd name="T1" fmla="*/ 2147483646 h 116"/>
                <a:gd name="T2" fmla="*/ 2147483646 w 87"/>
                <a:gd name="T3" fmla="*/ 2147483646 h 116"/>
                <a:gd name="T4" fmla="*/ 0 w 87"/>
                <a:gd name="T5" fmla="*/ 2147483646 h 116"/>
                <a:gd name="T6" fmla="*/ 593221525 w 87"/>
                <a:gd name="T7" fmla="*/ 2147483646 h 116"/>
                <a:gd name="T8" fmla="*/ 2147483646 w 87"/>
                <a:gd name="T9" fmla="*/ 2147483646 h 116"/>
                <a:gd name="T10" fmla="*/ 2147483646 w 87"/>
                <a:gd name="T11" fmla="*/ 2147483646 h 116"/>
                <a:gd name="T12" fmla="*/ 2147483646 w 87"/>
                <a:gd name="T13" fmla="*/ 2147483646 h 116"/>
                <a:gd name="T14" fmla="*/ 2147483646 w 87"/>
                <a:gd name="T15" fmla="*/ 2147483646 h 116"/>
                <a:gd name="T16" fmla="*/ 2147483646 w 87"/>
                <a:gd name="T17" fmla="*/ 2147483646 h 116"/>
                <a:gd name="T18" fmla="*/ 2147483646 w 87"/>
                <a:gd name="T19" fmla="*/ 2147483646 h 116"/>
                <a:gd name="T20" fmla="*/ 2147483646 w 87"/>
                <a:gd name="T21" fmla="*/ 0 h 116"/>
                <a:gd name="T22" fmla="*/ 2147483646 w 87"/>
                <a:gd name="T23" fmla="*/ 1170805647 h 116"/>
                <a:gd name="T24" fmla="*/ 2147483646 w 87"/>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7" h="116">
                  <a:moveTo>
                    <a:pt x="52" y="66"/>
                  </a:moveTo>
                  <a:cubicBezTo>
                    <a:pt x="29" y="86"/>
                    <a:pt x="20" y="96"/>
                    <a:pt x="20" y="96"/>
                  </a:cubicBezTo>
                  <a:cubicBezTo>
                    <a:pt x="20" y="96"/>
                    <a:pt x="13" y="101"/>
                    <a:pt x="0" y="115"/>
                  </a:cubicBezTo>
                  <a:cubicBezTo>
                    <a:pt x="1" y="116"/>
                    <a:pt x="1" y="116"/>
                    <a:pt x="1" y="116"/>
                  </a:cubicBezTo>
                  <a:cubicBezTo>
                    <a:pt x="14" y="102"/>
                    <a:pt x="20" y="97"/>
                    <a:pt x="20" y="97"/>
                  </a:cubicBezTo>
                  <a:cubicBezTo>
                    <a:pt x="21" y="97"/>
                    <a:pt x="30" y="87"/>
                    <a:pt x="53" y="67"/>
                  </a:cubicBezTo>
                  <a:cubicBezTo>
                    <a:pt x="60" y="61"/>
                    <a:pt x="66" y="54"/>
                    <a:pt x="71" y="48"/>
                  </a:cubicBezTo>
                  <a:cubicBezTo>
                    <a:pt x="71" y="47"/>
                    <a:pt x="71" y="47"/>
                    <a:pt x="71" y="47"/>
                  </a:cubicBezTo>
                  <a:cubicBezTo>
                    <a:pt x="71" y="47"/>
                    <a:pt x="71" y="47"/>
                    <a:pt x="71" y="47"/>
                  </a:cubicBezTo>
                  <a:cubicBezTo>
                    <a:pt x="76" y="40"/>
                    <a:pt x="80" y="32"/>
                    <a:pt x="83" y="24"/>
                  </a:cubicBezTo>
                  <a:cubicBezTo>
                    <a:pt x="85" y="16"/>
                    <a:pt x="87" y="8"/>
                    <a:pt x="87" y="0"/>
                  </a:cubicBezTo>
                  <a:cubicBezTo>
                    <a:pt x="86" y="2"/>
                    <a:pt x="86" y="2"/>
                    <a:pt x="86" y="2"/>
                  </a:cubicBezTo>
                  <a:cubicBezTo>
                    <a:pt x="84" y="27"/>
                    <a:pt x="74" y="47"/>
                    <a:pt x="52"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4" name="MH_Other_205"/>
            <p:cNvSpPr/>
            <p:nvPr/>
          </p:nvSpPr>
          <p:spPr bwMode="auto">
            <a:xfrm>
              <a:off x="3709021" y="2599164"/>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5" name="MH_Other_206"/>
            <p:cNvSpPr/>
            <p:nvPr/>
          </p:nvSpPr>
          <p:spPr bwMode="auto">
            <a:xfrm>
              <a:off x="3631351" y="2523671"/>
              <a:ext cx="105084" cy="125319"/>
            </a:xfrm>
            <a:custGeom>
              <a:avLst/>
              <a:gdLst>
                <a:gd name="T0" fmla="*/ 2147483646 w 129"/>
                <a:gd name="T1" fmla="*/ 2147483646 h 157"/>
                <a:gd name="T2" fmla="*/ 2147483646 w 129"/>
                <a:gd name="T3" fmla="*/ 2147483646 h 157"/>
                <a:gd name="T4" fmla="*/ 2147483646 w 129"/>
                <a:gd name="T5" fmla="*/ 2147483646 h 157"/>
                <a:gd name="T6" fmla="*/ 2147483646 w 129"/>
                <a:gd name="T7" fmla="*/ 2147483646 h 157"/>
                <a:gd name="T8" fmla="*/ 2147483646 w 129"/>
                <a:gd name="T9" fmla="*/ 2147483646 h 157"/>
                <a:gd name="T10" fmla="*/ 2147483646 w 129"/>
                <a:gd name="T11" fmla="*/ 2147483646 h 157"/>
                <a:gd name="T12" fmla="*/ 0 w 129"/>
                <a:gd name="T13" fmla="*/ 2147483646 h 157"/>
                <a:gd name="T14" fmla="*/ 0 w 129"/>
                <a:gd name="T15" fmla="*/ 2147483646 h 157"/>
                <a:gd name="T16" fmla="*/ 606381989 w 129"/>
                <a:gd name="T17" fmla="*/ 2147483646 h 157"/>
                <a:gd name="T18" fmla="*/ 2147483646 w 129"/>
                <a:gd name="T19" fmla="*/ 2147483646 h 157"/>
                <a:gd name="T20" fmla="*/ 2147483646 w 129"/>
                <a:gd name="T21" fmla="*/ 2147483646 h 157"/>
                <a:gd name="T22" fmla="*/ 2147483646 w 129"/>
                <a:gd name="T23" fmla="*/ 2147483646 h 157"/>
                <a:gd name="T24" fmla="*/ 2147483646 w 129"/>
                <a:gd name="T25" fmla="*/ 2147483646 h 157"/>
                <a:gd name="T26" fmla="*/ 2147483646 w 129"/>
                <a:gd name="T27" fmla="*/ 2147483646 h 157"/>
                <a:gd name="T28" fmla="*/ 2147483646 w 129"/>
                <a:gd name="T29" fmla="*/ 2147483646 h 157"/>
                <a:gd name="T30" fmla="*/ 2147483646 w 129"/>
                <a:gd name="T31" fmla="*/ 2147483646 h 157"/>
                <a:gd name="T32" fmla="*/ 2147483646 w 129"/>
                <a:gd name="T33" fmla="*/ 2147483646 h 157"/>
                <a:gd name="T34" fmla="*/ 2147483646 w 129"/>
                <a:gd name="T35" fmla="*/ 0 h 157"/>
                <a:gd name="T36" fmla="*/ 2147483646 w 129"/>
                <a:gd name="T37" fmla="*/ 591644111 h 157"/>
                <a:gd name="T38" fmla="*/ 2147483646 w 129"/>
                <a:gd name="T39" fmla="*/ 1183287382 h 157"/>
                <a:gd name="T40" fmla="*/ 2147483646 w 129"/>
                <a:gd name="T41" fmla="*/ 2147483646 h 1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 h="157">
                  <a:moveTo>
                    <a:pt x="90" y="65"/>
                  </a:moveTo>
                  <a:cubicBezTo>
                    <a:pt x="66" y="84"/>
                    <a:pt x="56" y="93"/>
                    <a:pt x="56" y="93"/>
                  </a:cubicBezTo>
                  <a:cubicBezTo>
                    <a:pt x="56" y="93"/>
                    <a:pt x="45" y="101"/>
                    <a:pt x="22" y="123"/>
                  </a:cubicBezTo>
                  <a:cubicBezTo>
                    <a:pt x="15" y="130"/>
                    <a:pt x="10" y="137"/>
                    <a:pt x="5" y="145"/>
                  </a:cubicBezTo>
                  <a:cubicBezTo>
                    <a:pt x="5" y="145"/>
                    <a:pt x="5" y="145"/>
                    <a:pt x="5" y="146"/>
                  </a:cubicBezTo>
                  <a:cubicBezTo>
                    <a:pt x="5" y="146"/>
                    <a:pt x="5" y="146"/>
                    <a:pt x="5" y="146"/>
                  </a:cubicBezTo>
                  <a:cubicBezTo>
                    <a:pt x="3" y="149"/>
                    <a:pt x="1" y="153"/>
                    <a:pt x="0" y="157"/>
                  </a:cubicBezTo>
                  <a:cubicBezTo>
                    <a:pt x="0" y="157"/>
                    <a:pt x="0" y="157"/>
                    <a:pt x="0" y="157"/>
                  </a:cubicBezTo>
                  <a:cubicBezTo>
                    <a:pt x="1" y="157"/>
                    <a:pt x="1" y="157"/>
                    <a:pt x="1" y="157"/>
                  </a:cubicBezTo>
                  <a:cubicBezTo>
                    <a:pt x="5" y="145"/>
                    <a:pt x="13" y="134"/>
                    <a:pt x="23" y="124"/>
                  </a:cubicBezTo>
                  <a:cubicBezTo>
                    <a:pt x="46" y="102"/>
                    <a:pt x="56" y="94"/>
                    <a:pt x="56" y="94"/>
                  </a:cubicBezTo>
                  <a:cubicBezTo>
                    <a:pt x="57" y="94"/>
                    <a:pt x="67" y="85"/>
                    <a:pt x="91" y="66"/>
                  </a:cubicBezTo>
                  <a:cubicBezTo>
                    <a:pt x="98" y="60"/>
                    <a:pt x="105" y="54"/>
                    <a:pt x="110" y="48"/>
                  </a:cubicBezTo>
                  <a:cubicBezTo>
                    <a:pt x="110" y="47"/>
                    <a:pt x="110" y="46"/>
                    <a:pt x="110" y="46"/>
                  </a:cubicBezTo>
                  <a:cubicBezTo>
                    <a:pt x="111" y="46"/>
                    <a:pt x="111" y="46"/>
                    <a:pt x="111" y="46"/>
                  </a:cubicBezTo>
                  <a:cubicBezTo>
                    <a:pt x="111" y="46"/>
                    <a:pt x="111" y="46"/>
                    <a:pt x="111" y="46"/>
                  </a:cubicBezTo>
                  <a:cubicBezTo>
                    <a:pt x="116" y="39"/>
                    <a:pt x="120" y="32"/>
                    <a:pt x="123" y="25"/>
                  </a:cubicBezTo>
                  <a:cubicBezTo>
                    <a:pt x="126" y="18"/>
                    <a:pt x="128" y="8"/>
                    <a:pt x="129" y="0"/>
                  </a:cubicBezTo>
                  <a:cubicBezTo>
                    <a:pt x="128" y="1"/>
                    <a:pt x="128" y="1"/>
                    <a:pt x="128" y="1"/>
                  </a:cubicBezTo>
                  <a:cubicBezTo>
                    <a:pt x="128" y="1"/>
                    <a:pt x="128" y="2"/>
                    <a:pt x="128" y="2"/>
                  </a:cubicBezTo>
                  <a:cubicBezTo>
                    <a:pt x="124" y="28"/>
                    <a:pt x="113" y="47"/>
                    <a:pt x="90"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6" name="MH_Other_207"/>
            <p:cNvSpPr/>
            <p:nvPr/>
          </p:nvSpPr>
          <p:spPr bwMode="auto">
            <a:xfrm>
              <a:off x="3719681" y="2561417"/>
              <a:ext cx="1523" cy="1510"/>
            </a:xfrm>
            <a:custGeom>
              <a:avLst/>
              <a:gdLst>
                <a:gd name="T0" fmla="*/ 0 w 1"/>
                <a:gd name="T1" fmla="*/ 0 h 2"/>
                <a:gd name="T2" fmla="*/ 0 w 1"/>
                <a:gd name="T3" fmla="*/ 1120915208 h 2"/>
                <a:gd name="T4" fmla="*/ 2147483646 w 1"/>
                <a:gd name="T5" fmla="*/ 0 h 2"/>
                <a:gd name="T6" fmla="*/ 2147483646 w 1"/>
                <a:gd name="T7" fmla="*/ 0 h 2"/>
                <a:gd name="T8" fmla="*/ 0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cubicBezTo>
                    <a:pt x="0" y="0"/>
                    <a:pt x="0" y="1"/>
                    <a:pt x="0" y="2"/>
                  </a:cubicBez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7" name="MH_Other_208"/>
            <p:cNvSpPr/>
            <p:nvPr/>
          </p:nvSpPr>
          <p:spPr bwMode="auto">
            <a:xfrm>
              <a:off x="3632874" y="2487434"/>
              <a:ext cx="120311" cy="154007"/>
            </a:xfrm>
            <a:custGeom>
              <a:avLst/>
              <a:gdLst>
                <a:gd name="T0" fmla="*/ 2147483646 w 149"/>
                <a:gd name="T1" fmla="*/ 0 h 191"/>
                <a:gd name="T2" fmla="*/ 2147483646 w 149"/>
                <a:gd name="T3" fmla="*/ 604445678 h 191"/>
                <a:gd name="T4" fmla="*/ 2147483646 w 149"/>
                <a:gd name="T5" fmla="*/ 2147483646 h 191"/>
                <a:gd name="T6" fmla="*/ 2147483646 w 149"/>
                <a:gd name="T7" fmla="*/ 2147483646 h 191"/>
                <a:gd name="T8" fmla="*/ 2147483646 w 149"/>
                <a:gd name="T9" fmla="*/ 2147483646 h 191"/>
                <a:gd name="T10" fmla="*/ 1190185972 w 149"/>
                <a:gd name="T11" fmla="*/ 2147483646 h 191"/>
                <a:gd name="T12" fmla="*/ 1785279379 w 149"/>
                <a:gd name="T13" fmla="*/ 2147483646 h 191"/>
                <a:gd name="T14" fmla="*/ 1785279379 w 149"/>
                <a:gd name="T15" fmla="*/ 2147483646 h 191"/>
                <a:gd name="T16" fmla="*/ 2147483646 w 149"/>
                <a:gd name="T17" fmla="*/ 2147483646 h 191"/>
                <a:gd name="T18" fmla="*/ 2147483646 w 149"/>
                <a:gd name="T19" fmla="*/ 2147483646 h 191"/>
                <a:gd name="T20" fmla="*/ 2147483646 w 149"/>
                <a:gd name="T21" fmla="*/ 2147483646 h 191"/>
                <a:gd name="T22" fmla="*/ 2147483646 w 149"/>
                <a:gd name="T23" fmla="*/ 2147483646 h 191"/>
                <a:gd name="T24" fmla="*/ 2147483646 w 149"/>
                <a:gd name="T25" fmla="*/ 2147483646 h 191"/>
                <a:gd name="T26" fmla="*/ 2147483646 w 149"/>
                <a:gd name="T27" fmla="*/ 2147483646 h 191"/>
                <a:gd name="T28" fmla="*/ 2147483646 w 149"/>
                <a:gd name="T29" fmla="*/ 2147483646 h 191"/>
                <a:gd name="T30" fmla="*/ 2147483646 w 149"/>
                <a:gd name="T31" fmla="*/ 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9" h="191">
                  <a:moveTo>
                    <a:pt x="149" y="0"/>
                  </a:moveTo>
                  <a:cubicBezTo>
                    <a:pt x="147" y="1"/>
                    <a:pt x="147" y="1"/>
                    <a:pt x="147" y="1"/>
                  </a:cubicBezTo>
                  <a:cubicBezTo>
                    <a:pt x="142" y="27"/>
                    <a:pt x="129" y="46"/>
                    <a:pt x="105" y="62"/>
                  </a:cubicBezTo>
                  <a:cubicBezTo>
                    <a:pt x="80" y="80"/>
                    <a:pt x="69" y="88"/>
                    <a:pt x="69" y="88"/>
                  </a:cubicBezTo>
                  <a:cubicBezTo>
                    <a:pt x="69" y="88"/>
                    <a:pt x="58" y="95"/>
                    <a:pt x="34" y="116"/>
                  </a:cubicBezTo>
                  <a:cubicBezTo>
                    <a:pt x="11" y="136"/>
                    <a:pt x="0" y="162"/>
                    <a:pt x="2" y="191"/>
                  </a:cubicBezTo>
                  <a:cubicBezTo>
                    <a:pt x="3" y="191"/>
                    <a:pt x="3" y="191"/>
                    <a:pt x="3" y="191"/>
                  </a:cubicBezTo>
                  <a:cubicBezTo>
                    <a:pt x="3" y="191"/>
                    <a:pt x="3" y="190"/>
                    <a:pt x="3" y="190"/>
                  </a:cubicBezTo>
                  <a:cubicBezTo>
                    <a:pt x="2" y="161"/>
                    <a:pt x="12" y="137"/>
                    <a:pt x="35" y="117"/>
                  </a:cubicBezTo>
                  <a:cubicBezTo>
                    <a:pt x="59" y="96"/>
                    <a:pt x="70" y="89"/>
                    <a:pt x="70" y="89"/>
                  </a:cubicBezTo>
                  <a:cubicBezTo>
                    <a:pt x="70" y="89"/>
                    <a:pt x="81" y="81"/>
                    <a:pt x="106" y="63"/>
                  </a:cubicBezTo>
                  <a:cubicBezTo>
                    <a:pt x="114" y="58"/>
                    <a:pt x="120" y="53"/>
                    <a:pt x="126" y="47"/>
                  </a:cubicBezTo>
                  <a:cubicBezTo>
                    <a:pt x="126" y="46"/>
                    <a:pt x="126" y="46"/>
                    <a:pt x="126" y="46"/>
                  </a:cubicBezTo>
                  <a:cubicBezTo>
                    <a:pt x="126" y="46"/>
                    <a:pt x="126" y="46"/>
                    <a:pt x="126" y="46"/>
                  </a:cubicBezTo>
                  <a:cubicBezTo>
                    <a:pt x="132" y="39"/>
                    <a:pt x="137" y="32"/>
                    <a:pt x="141" y="25"/>
                  </a:cubicBezTo>
                  <a:cubicBezTo>
                    <a:pt x="144" y="17"/>
                    <a:pt x="147" y="9"/>
                    <a:pt x="149"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8" name="MH_Other_209"/>
            <p:cNvSpPr/>
            <p:nvPr/>
          </p:nvSpPr>
          <p:spPr bwMode="auto">
            <a:xfrm>
              <a:off x="3635920" y="2639931"/>
              <a:ext cx="0" cy="1510"/>
            </a:xfrm>
            <a:custGeom>
              <a:avLst/>
              <a:gdLst>
                <a:gd name="T0" fmla="*/ 0 h 1"/>
                <a:gd name="T1" fmla="*/ 1792959984 h 1"/>
                <a:gd name="T2" fmla="*/ 1792959984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19" name="MH_Other_210"/>
            <p:cNvSpPr/>
            <p:nvPr/>
          </p:nvSpPr>
          <p:spPr bwMode="auto">
            <a:xfrm>
              <a:off x="3734910" y="2525180"/>
              <a:ext cx="0" cy="0"/>
            </a:xfrm>
            <a:custGeom>
              <a:avLst/>
              <a:gdLst>
                <a:gd name="T0" fmla="*/ 1067 h 1"/>
                <a:gd name="T1" fmla="*/ 0 h 1"/>
                <a:gd name="T2" fmla="*/ 0 h 1"/>
                <a:gd name="T3" fmla="*/ 1067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1"/>
                    <a:pt x="0" y="0"/>
                    <a:pt x="0"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0" name="MH_Other_211"/>
            <p:cNvSpPr/>
            <p:nvPr/>
          </p:nvSpPr>
          <p:spPr bwMode="auto">
            <a:xfrm>
              <a:off x="3725773" y="2218678"/>
              <a:ext cx="214735" cy="224970"/>
            </a:xfrm>
            <a:custGeom>
              <a:avLst/>
              <a:gdLst>
                <a:gd name="T0" fmla="*/ 2147483646 w 267"/>
                <a:gd name="T1" fmla="*/ 2147483646 h 281"/>
                <a:gd name="T2" fmla="*/ 2147483646 w 267"/>
                <a:gd name="T3" fmla="*/ 2147483646 h 281"/>
                <a:gd name="T4" fmla="*/ 2147483646 w 267"/>
                <a:gd name="T5" fmla="*/ 2147483646 h 281"/>
                <a:gd name="T6" fmla="*/ 2147483646 w 267"/>
                <a:gd name="T7" fmla="*/ 2147483646 h 281"/>
                <a:gd name="T8" fmla="*/ 2147483646 w 267"/>
                <a:gd name="T9" fmla="*/ 2147483646 h 281"/>
                <a:gd name="T10" fmla="*/ 2147483646 w 267"/>
                <a:gd name="T11" fmla="*/ 2147483646 h 281"/>
                <a:gd name="T12" fmla="*/ 2147483646 w 267"/>
                <a:gd name="T13" fmla="*/ 2147483646 h 281"/>
                <a:gd name="T14" fmla="*/ 2147483646 w 267"/>
                <a:gd name="T15" fmla="*/ 2147483646 h 281"/>
                <a:gd name="T16" fmla="*/ 0 w 267"/>
                <a:gd name="T17" fmla="*/ 2147483646 h 281"/>
                <a:gd name="T18" fmla="*/ 591775695 w 267"/>
                <a:gd name="T19" fmla="*/ 2147483646 h 281"/>
                <a:gd name="T20" fmla="*/ 591775695 w 267"/>
                <a:gd name="T21" fmla="*/ 2147483646 h 281"/>
                <a:gd name="T22" fmla="*/ 2147483646 w 267"/>
                <a:gd name="T23" fmla="*/ 2147483646 h 281"/>
                <a:gd name="T24" fmla="*/ 2147483646 w 267"/>
                <a:gd name="T25" fmla="*/ 2147483646 h 281"/>
                <a:gd name="T26" fmla="*/ 2147483646 w 267"/>
                <a:gd name="T27" fmla="*/ 2147483646 h 281"/>
                <a:gd name="T28" fmla="*/ 2147483646 w 267"/>
                <a:gd name="T29" fmla="*/ 2147483646 h 281"/>
                <a:gd name="T30" fmla="*/ 2147483646 w 267"/>
                <a:gd name="T31" fmla="*/ 2147483646 h 281"/>
                <a:gd name="T32" fmla="*/ 2147483646 w 267"/>
                <a:gd name="T33" fmla="*/ 2147483646 h 281"/>
                <a:gd name="T34" fmla="*/ 2147483646 w 267"/>
                <a:gd name="T35" fmla="*/ 2147483646 h 281"/>
                <a:gd name="T36" fmla="*/ 2147483646 w 267"/>
                <a:gd name="T37" fmla="*/ 2147483646 h 281"/>
                <a:gd name="T38" fmla="*/ 2147483646 w 267"/>
                <a:gd name="T39" fmla="*/ 2147483646 h 281"/>
                <a:gd name="T40" fmla="*/ 2147483646 w 267"/>
                <a:gd name="T41" fmla="*/ 2147483646 h 281"/>
                <a:gd name="T42" fmla="*/ 2147483646 w 267"/>
                <a:gd name="T43" fmla="*/ 2147483646 h 281"/>
                <a:gd name="T44" fmla="*/ 2147483646 w 267"/>
                <a:gd name="T45" fmla="*/ 2147483646 h 281"/>
                <a:gd name="T46" fmla="*/ 2147483646 w 267"/>
                <a:gd name="T47" fmla="*/ 2147483646 h 281"/>
                <a:gd name="T48" fmla="*/ 2147483646 w 267"/>
                <a:gd name="T49" fmla="*/ 2147483646 h 281"/>
                <a:gd name="T50" fmla="*/ 2147483646 w 267"/>
                <a:gd name="T51" fmla="*/ 2147483646 h 281"/>
                <a:gd name="T52" fmla="*/ 2147483646 w 267"/>
                <a:gd name="T53" fmla="*/ 2147483646 h 281"/>
                <a:gd name="T54" fmla="*/ 2147483646 w 267"/>
                <a:gd name="T55" fmla="*/ 2147483646 h 281"/>
                <a:gd name="T56" fmla="*/ 2147483646 w 267"/>
                <a:gd name="T57" fmla="*/ 2147483646 h 281"/>
                <a:gd name="T58" fmla="*/ 2147483646 w 267"/>
                <a:gd name="T59" fmla="*/ 2147483646 h 281"/>
                <a:gd name="T60" fmla="*/ 2147483646 w 267"/>
                <a:gd name="T61" fmla="*/ 2147483646 h 281"/>
                <a:gd name="T62" fmla="*/ 2147483646 w 267"/>
                <a:gd name="T63" fmla="*/ 2147483646 h 281"/>
                <a:gd name="T64" fmla="*/ 2147483646 w 267"/>
                <a:gd name="T65" fmla="*/ 2147483646 h 281"/>
                <a:gd name="T66" fmla="*/ 2147483646 w 267"/>
                <a:gd name="T67" fmla="*/ 2147483646 h 281"/>
                <a:gd name="T68" fmla="*/ 2147483646 w 267"/>
                <a:gd name="T69" fmla="*/ 2147483646 h 281"/>
                <a:gd name="T70" fmla="*/ 2147483646 w 267"/>
                <a:gd name="T71" fmla="*/ 2147483646 h 281"/>
                <a:gd name="T72" fmla="*/ 2147483646 w 267"/>
                <a:gd name="T73" fmla="*/ 2147483646 h 281"/>
                <a:gd name="T74" fmla="*/ 2147483646 w 267"/>
                <a:gd name="T75" fmla="*/ 595910779 h 281"/>
                <a:gd name="T76" fmla="*/ 2147483646 w 267"/>
                <a:gd name="T77" fmla="*/ 0 h 281"/>
                <a:gd name="T78" fmla="*/ 2147483646 w 267"/>
                <a:gd name="T79" fmla="*/ 0 h 281"/>
                <a:gd name="T80" fmla="*/ 2147483646 w 267"/>
                <a:gd name="T81" fmla="*/ 2147483646 h 2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7" h="281">
                  <a:moveTo>
                    <a:pt x="185" y="28"/>
                  </a:moveTo>
                  <a:cubicBezTo>
                    <a:pt x="169" y="35"/>
                    <a:pt x="156" y="47"/>
                    <a:pt x="146" y="63"/>
                  </a:cubicBezTo>
                  <a:cubicBezTo>
                    <a:pt x="147" y="64"/>
                    <a:pt x="147" y="64"/>
                    <a:pt x="147" y="64"/>
                  </a:cubicBezTo>
                  <a:cubicBezTo>
                    <a:pt x="130" y="72"/>
                    <a:pt x="116" y="86"/>
                    <a:pt x="107" y="103"/>
                  </a:cubicBezTo>
                  <a:cubicBezTo>
                    <a:pt x="91" y="112"/>
                    <a:pt x="79" y="125"/>
                    <a:pt x="71" y="143"/>
                  </a:cubicBezTo>
                  <a:cubicBezTo>
                    <a:pt x="57" y="153"/>
                    <a:pt x="46" y="168"/>
                    <a:pt x="39" y="185"/>
                  </a:cubicBezTo>
                  <a:cubicBezTo>
                    <a:pt x="25" y="196"/>
                    <a:pt x="14" y="211"/>
                    <a:pt x="8" y="229"/>
                  </a:cubicBezTo>
                  <a:cubicBezTo>
                    <a:pt x="9" y="230"/>
                    <a:pt x="9" y="230"/>
                    <a:pt x="9" y="230"/>
                  </a:cubicBezTo>
                  <a:cubicBezTo>
                    <a:pt x="6" y="232"/>
                    <a:pt x="3" y="235"/>
                    <a:pt x="0" y="238"/>
                  </a:cubicBezTo>
                  <a:cubicBezTo>
                    <a:pt x="1" y="238"/>
                    <a:pt x="1" y="238"/>
                    <a:pt x="1" y="238"/>
                  </a:cubicBezTo>
                  <a:cubicBezTo>
                    <a:pt x="1" y="239"/>
                    <a:pt x="1" y="239"/>
                    <a:pt x="1" y="239"/>
                  </a:cubicBezTo>
                  <a:cubicBezTo>
                    <a:pt x="21" y="251"/>
                    <a:pt x="21" y="251"/>
                    <a:pt x="21" y="251"/>
                  </a:cubicBezTo>
                  <a:cubicBezTo>
                    <a:pt x="22" y="252"/>
                    <a:pt x="22" y="252"/>
                    <a:pt x="22" y="252"/>
                  </a:cubicBezTo>
                  <a:cubicBezTo>
                    <a:pt x="51" y="270"/>
                    <a:pt x="51" y="270"/>
                    <a:pt x="51" y="270"/>
                  </a:cubicBezTo>
                  <a:cubicBezTo>
                    <a:pt x="52" y="270"/>
                    <a:pt x="52" y="270"/>
                    <a:pt x="52" y="270"/>
                  </a:cubicBezTo>
                  <a:cubicBezTo>
                    <a:pt x="69" y="281"/>
                    <a:pt x="69" y="281"/>
                    <a:pt x="69" y="281"/>
                  </a:cubicBezTo>
                  <a:cubicBezTo>
                    <a:pt x="69" y="281"/>
                    <a:pt x="69" y="281"/>
                    <a:pt x="69" y="281"/>
                  </a:cubicBezTo>
                  <a:cubicBezTo>
                    <a:pt x="70" y="281"/>
                    <a:pt x="70" y="281"/>
                    <a:pt x="70" y="281"/>
                  </a:cubicBezTo>
                  <a:cubicBezTo>
                    <a:pt x="70" y="281"/>
                    <a:pt x="70" y="281"/>
                    <a:pt x="70" y="281"/>
                  </a:cubicBezTo>
                  <a:cubicBezTo>
                    <a:pt x="71" y="280"/>
                    <a:pt x="73" y="278"/>
                    <a:pt x="74" y="276"/>
                  </a:cubicBezTo>
                  <a:cubicBezTo>
                    <a:pt x="78" y="270"/>
                    <a:pt x="82" y="261"/>
                    <a:pt x="84" y="253"/>
                  </a:cubicBezTo>
                  <a:cubicBezTo>
                    <a:pt x="91" y="248"/>
                    <a:pt x="97" y="242"/>
                    <a:pt x="102" y="235"/>
                  </a:cubicBezTo>
                  <a:cubicBezTo>
                    <a:pt x="106" y="229"/>
                    <a:pt x="110" y="221"/>
                    <a:pt x="113" y="212"/>
                  </a:cubicBezTo>
                  <a:cubicBezTo>
                    <a:pt x="121" y="208"/>
                    <a:pt x="127" y="202"/>
                    <a:pt x="132" y="196"/>
                  </a:cubicBezTo>
                  <a:cubicBezTo>
                    <a:pt x="137" y="190"/>
                    <a:pt x="141" y="183"/>
                    <a:pt x="145" y="175"/>
                  </a:cubicBezTo>
                  <a:cubicBezTo>
                    <a:pt x="152" y="171"/>
                    <a:pt x="158" y="166"/>
                    <a:pt x="163" y="160"/>
                  </a:cubicBezTo>
                  <a:cubicBezTo>
                    <a:pt x="169" y="154"/>
                    <a:pt x="174" y="146"/>
                    <a:pt x="178" y="139"/>
                  </a:cubicBezTo>
                  <a:cubicBezTo>
                    <a:pt x="185" y="135"/>
                    <a:pt x="192" y="130"/>
                    <a:pt x="198" y="125"/>
                  </a:cubicBezTo>
                  <a:cubicBezTo>
                    <a:pt x="204" y="119"/>
                    <a:pt x="209" y="112"/>
                    <a:pt x="214" y="104"/>
                  </a:cubicBezTo>
                  <a:cubicBezTo>
                    <a:pt x="222" y="101"/>
                    <a:pt x="229" y="97"/>
                    <a:pt x="235" y="91"/>
                  </a:cubicBezTo>
                  <a:cubicBezTo>
                    <a:pt x="241" y="86"/>
                    <a:pt x="247" y="80"/>
                    <a:pt x="252" y="73"/>
                  </a:cubicBezTo>
                  <a:cubicBezTo>
                    <a:pt x="257" y="71"/>
                    <a:pt x="262" y="68"/>
                    <a:pt x="267" y="65"/>
                  </a:cubicBezTo>
                  <a:cubicBezTo>
                    <a:pt x="266" y="64"/>
                    <a:pt x="266" y="64"/>
                    <a:pt x="266" y="64"/>
                  </a:cubicBezTo>
                  <a:cubicBezTo>
                    <a:pt x="255" y="49"/>
                    <a:pt x="255" y="49"/>
                    <a:pt x="255" y="49"/>
                  </a:cubicBezTo>
                  <a:cubicBezTo>
                    <a:pt x="254" y="47"/>
                    <a:pt x="254" y="47"/>
                    <a:pt x="254" y="47"/>
                  </a:cubicBezTo>
                  <a:cubicBezTo>
                    <a:pt x="233" y="20"/>
                    <a:pt x="233" y="20"/>
                    <a:pt x="233" y="20"/>
                  </a:cubicBezTo>
                  <a:cubicBezTo>
                    <a:pt x="232" y="19"/>
                    <a:pt x="232" y="19"/>
                    <a:pt x="232" y="19"/>
                  </a:cubicBezTo>
                  <a:cubicBezTo>
                    <a:pt x="218" y="1"/>
                    <a:pt x="218" y="1"/>
                    <a:pt x="218" y="1"/>
                  </a:cubicBezTo>
                  <a:cubicBezTo>
                    <a:pt x="218" y="0"/>
                    <a:pt x="218" y="0"/>
                    <a:pt x="218" y="0"/>
                  </a:cubicBezTo>
                  <a:cubicBezTo>
                    <a:pt x="218" y="0"/>
                    <a:pt x="218" y="0"/>
                    <a:pt x="218" y="0"/>
                  </a:cubicBezTo>
                  <a:cubicBezTo>
                    <a:pt x="205" y="6"/>
                    <a:pt x="194" y="16"/>
                    <a:pt x="185" y="28"/>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1" name="MH_Other_212"/>
            <p:cNvSpPr/>
            <p:nvPr/>
          </p:nvSpPr>
          <p:spPr bwMode="auto">
            <a:xfrm>
              <a:off x="3756231" y="2277562"/>
              <a:ext cx="172093" cy="89082"/>
            </a:xfrm>
            <a:custGeom>
              <a:avLst/>
              <a:gdLst>
                <a:gd name="T0" fmla="*/ 2147483646 w 213"/>
                <a:gd name="T1" fmla="*/ 2147483646 h 112"/>
                <a:gd name="T2" fmla="*/ 2147483646 w 213"/>
                <a:gd name="T3" fmla="*/ 2147483646 h 112"/>
                <a:gd name="T4" fmla="*/ 2147483646 w 213"/>
                <a:gd name="T5" fmla="*/ 2147483646 h 112"/>
                <a:gd name="T6" fmla="*/ 2147483646 w 213"/>
                <a:gd name="T7" fmla="*/ 2147483646 h 112"/>
                <a:gd name="T8" fmla="*/ 2147483646 w 213"/>
                <a:gd name="T9" fmla="*/ 0 h 112"/>
                <a:gd name="T10" fmla="*/ 2147483646 w 213"/>
                <a:gd name="T11" fmla="*/ 588160990 h 112"/>
                <a:gd name="T12" fmla="*/ 2147483646 w 213"/>
                <a:gd name="T13" fmla="*/ 2147483646 h 112"/>
                <a:gd name="T14" fmla="*/ 2147483646 w 213"/>
                <a:gd name="T15" fmla="*/ 2147483646 h 112"/>
                <a:gd name="T16" fmla="*/ 2147483646 w 213"/>
                <a:gd name="T17" fmla="*/ 2147483646 h 112"/>
                <a:gd name="T18" fmla="*/ 2147483646 w 213"/>
                <a:gd name="T19" fmla="*/ 2147483646 h 112"/>
                <a:gd name="T20" fmla="*/ 2147483646 w 213"/>
                <a:gd name="T21" fmla="*/ 2147483646 h 112"/>
                <a:gd name="T22" fmla="*/ 2147483646 w 213"/>
                <a:gd name="T23" fmla="*/ 2147483646 h 112"/>
                <a:gd name="T24" fmla="*/ 2147483646 w 213"/>
                <a:gd name="T25" fmla="*/ 2147483646 h 112"/>
                <a:gd name="T26" fmla="*/ 0 w 213"/>
                <a:gd name="T27" fmla="*/ 2147483646 h 112"/>
                <a:gd name="T28" fmla="*/ 596518158 w 213"/>
                <a:gd name="T29" fmla="*/ 2147483646 h 112"/>
                <a:gd name="T30" fmla="*/ 2147483646 w 213"/>
                <a:gd name="T31" fmla="*/ 2147483646 h 1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3" h="112">
                  <a:moveTo>
                    <a:pt x="61" y="58"/>
                  </a:moveTo>
                  <a:cubicBezTo>
                    <a:pt x="91" y="49"/>
                    <a:pt x="104" y="47"/>
                    <a:pt x="105" y="47"/>
                  </a:cubicBezTo>
                  <a:cubicBezTo>
                    <a:pt x="105" y="47"/>
                    <a:pt x="118" y="45"/>
                    <a:pt x="148" y="39"/>
                  </a:cubicBezTo>
                  <a:cubicBezTo>
                    <a:pt x="168" y="36"/>
                    <a:pt x="183" y="29"/>
                    <a:pt x="196" y="18"/>
                  </a:cubicBezTo>
                  <a:cubicBezTo>
                    <a:pt x="202" y="13"/>
                    <a:pt x="208" y="7"/>
                    <a:pt x="213" y="0"/>
                  </a:cubicBezTo>
                  <a:cubicBezTo>
                    <a:pt x="210" y="1"/>
                    <a:pt x="210" y="1"/>
                    <a:pt x="210" y="1"/>
                  </a:cubicBezTo>
                  <a:cubicBezTo>
                    <a:pt x="195" y="22"/>
                    <a:pt x="176" y="33"/>
                    <a:pt x="148" y="38"/>
                  </a:cubicBezTo>
                  <a:cubicBezTo>
                    <a:pt x="118" y="43"/>
                    <a:pt x="104" y="46"/>
                    <a:pt x="104" y="46"/>
                  </a:cubicBezTo>
                  <a:cubicBezTo>
                    <a:pt x="104" y="46"/>
                    <a:pt x="91" y="48"/>
                    <a:pt x="60" y="57"/>
                  </a:cubicBezTo>
                  <a:cubicBezTo>
                    <a:pt x="51" y="60"/>
                    <a:pt x="42" y="64"/>
                    <a:pt x="35" y="68"/>
                  </a:cubicBezTo>
                  <a:cubicBezTo>
                    <a:pt x="34" y="70"/>
                    <a:pt x="34" y="70"/>
                    <a:pt x="34" y="70"/>
                  </a:cubicBezTo>
                  <a:cubicBezTo>
                    <a:pt x="32" y="70"/>
                    <a:pt x="32" y="70"/>
                    <a:pt x="32" y="70"/>
                  </a:cubicBezTo>
                  <a:cubicBezTo>
                    <a:pt x="32" y="70"/>
                    <a:pt x="32" y="70"/>
                    <a:pt x="32" y="70"/>
                  </a:cubicBezTo>
                  <a:cubicBezTo>
                    <a:pt x="18" y="80"/>
                    <a:pt x="7" y="95"/>
                    <a:pt x="0" y="112"/>
                  </a:cubicBezTo>
                  <a:cubicBezTo>
                    <a:pt x="1" y="112"/>
                    <a:pt x="1" y="112"/>
                    <a:pt x="1" y="112"/>
                  </a:cubicBezTo>
                  <a:cubicBezTo>
                    <a:pt x="12" y="85"/>
                    <a:pt x="31" y="67"/>
                    <a:pt x="61" y="5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2" name="MH_Other_213"/>
            <p:cNvSpPr/>
            <p:nvPr/>
          </p:nvSpPr>
          <p:spPr bwMode="auto">
            <a:xfrm>
              <a:off x="3782121" y="2270014"/>
              <a:ext cx="158386" cy="63414"/>
            </a:xfrm>
            <a:custGeom>
              <a:avLst/>
              <a:gdLst>
                <a:gd name="T0" fmla="*/ 2147483646 w 196"/>
                <a:gd name="T1" fmla="*/ 599768633 h 79"/>
                <a:gd name="T2" fmla="*/ 2147483646 w 196"/>
                <a:gd name="T3" fmla="*/ 0 h 79"/>
                <a:gd name="T4" fmla="*/ 2147483646 w 196"/>
                <a:gd name="T5" fmla="*/ 2147483646 h 79"/>
                <a:gd name="T6" fmla="*/ 2147483646 w 196"/>
                <a:gd name="T7" fmla="*/ 2147483646 h 79"/>
                <a:gd name="T8" fmla="*/ 2147483646 w 196"/>
                <a:gd name="T9" fmla="*/ 2147483646 h 79"/>
                <a:gd name="T10" fmla="*/ 2147483646 w 196"/>
                <a:gd name="T11" fmla="*/ 2147483646 h 79"/>
                <a:gd name="T12" fmla="*/ 2147483646 w 196"/>
                <a:gd name="T13" fmla="*/ 2147483646 h 79"/>
                <a:gd name="T14" fmla="*/ 2147483646 w 196"/>
                <a:gd name="T15" fmla="*/ 2147483646 h 79"/>
                <a:gd name="T16" fmla="*/ 0 w 196"/>
                <a:gd name="T17" fmla="*/ 2147483646 h 79"/>
                <a:gd name="T18" fmla="*/ 1791609605 w 196"/>
                <a:gd name="T19" fmla="*/ 2147483646 h 79"/>
                <a:gd name="T20" fmla="*/ 2147483646 w 196"/>
                <a:gd name="T21" fmla="*/ 2147483646 h 79"/>
                <a:gd name="T22" fmla="*/ 2147483646 w 196"/>
                <a:gd name="T23" fmla="*/ 2147483646 h 79"/>
                <a:gd name="T24" fmla="*/ 2147483646 w 196"/>
                <a:gd name="T25" fmla="*/ 2147483646 h 79"/>
                <a:gd name="T26" fmla="*/ 2147483646 w 196"/>
                <a:gd name="T27" fmla="*/ 2147483646 h 79"/>
                <a:gd name="T28" fmla="*/ 2147483646 w 196"/>
                <a:gd name="T29" fmla="*/ 2147483646 h 79"/>
                <a:gd name="T30" fmla="*/ 2147483646 w 196"/>
                <a:gd name="T31" fmla="*/ 2147483646 h 79"/>
                <a:gd name="T32" fmla="*/ 2147483646 w 196"/>
                <a:gd name="T33" fmla="*/ 2147483646 h 79"/>
                <a:gd name="T34" fmla="*/ 2147483646 w 196"/>
                <a:gd name="T35" fmla="*/ 599768633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6" h="79">
                  <a:moveTo>
                    <a:pt x="196" y="1"/>
                  </a:moveTo>
                  <a:cubicBezTo>
                    <a:pt x="195" y="0"/>
                    <a:pt x="195" y="0"/>
                    <a:pt x="195" y="0"/>
                  </a:cubicBezTo>
                  <a:cubicBezTo>
                    <a:pt x="183" y="8"/>
                    <a:pt x="169" y="13"/>
                    <a:pt x="152" y="14"/>
                  </a:cubicBezTo>
                  <a:cubicBezTo>
                    <a:pt x="122" y="18"/>
                    <a:pt x="108" y="20"/>
                    <a:pt x="108" y="20"/>
                  </a:cubicBezTo>
                  <a:cubicBezTo>
                    <a:pt x="108" y="20"/>
                    <a:pt x="95" y="21"/>
                    <a:pt x="64" y="28"/>
                  </a:cubicBezTo>
                  <a:cubicBezTo>
                    <a:pt x="54" y="30"/>
                    <a:pt x="46" y="33"/>
                    <a:pt x="38" y="38"/>
                  </a:cubicBezTo>
                  <a:cubicBezTo>
                    <a:pt x="38" y="38"/>
                    <a:pt x="38" y="38"/>
                    <a:pt x="38" y="38"/>
                  </a:cubicBezTo>
                  <a:cubicBezTo>
                    <a:pt x="37" y="38"/>
                    <a:pt x="37" y="38"/>
                    <a:pt x="37" y="38"/>
                  </a:cubicBezTo>
                  <a:cubicBezTo>
                    <a:pt x="21" y="47"/>
                    <a:pt x="9" y="61"/>
                    <a:pt x="0" y="79"/>
                  </a:cubicBezTo>
                  <a:cubicBezTo>
                    <a:pt x="3" y="77"/>
                    <a:pt x="3" y="77"/>
                    <a:pt x="3" y="77"/>
                  </a:cubicBezTo>
                  <a:cubicBezTo>
                    <a:pt x="15" y="52"/>
                    <a:pt x="35" y="36"/>
                    <a:pt x="64" y="29"/>
                  </a:cubicBezTo>
                  <a:cubicBezTo>
                    <a:pt x="95" y="22"/>
                    <a:pt x="108" y="21"/>
                    <a:pt x="108" y="21"/>
                  </a:cubicBezTo>
                  <a:cubicBezTo>
                    <a:pt x="108" y="21"/>
                    <a:pt x="122" y="19"/>
                    <a:pt x="152" y="16"/>
                  </a:cubicBezTo>
                  <a:cubicBezTo>
                    <a:pt x="162" y="15"/>
                    <a:pt x="170" y="13"/>
                    <a:pt x="178" y="10"/>
                  </a:cubicBezTo>
                  <a:cubicBezTo>
                    <a:pt x="180" y="8"/>
                    <a:pt x="180" y="8"/>
                    <a:pt x="180" y="8"/>
                  </a:cubicBezTo>
                  <a:cubicBezTo>
                    <a:pt x="181" y="9"/>
                    <a:pt x="181" y="9"/>
                    <a:pt x="181" y="9"/>
                  </a:cubicBezTo>
                  <a:cubicBezTo>
                    <a:pt x="181" y="9"/>
                    <a:pt x="181" y="9"/>
                    <a:pt x="181" y="9"/>
                  </a:cubicBezTo>
                  <a:cubicBezTo>
                    <a:pt x="186" y="7"/>
                    <a:pt x="191" y="4"/>
                    <a:pt x="196"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3" name="MH_Other_214"/>
            <p:cNvSpPr/>
            <p:nvPr/>
          </p:nvSpPr>
          <p:spPr bwMode="auto">
            <a:xfrm>
              <a:off x="3926801" y="2276053"/>
              <a:ext cx="1523" cy="1509"/>
            </a:xfrm>
            <a:custGeom>
              <a:avLst/>
              <a:gdLst>
                <a:gd name="T0" fmla="*/ 73182073 w 7"/>
                <a:gd name="T1" fmla="*/ 0 h 5"/>
                <a:gd name="T2" fmla="*/ 0 w 7"/>
                <a:gd name="T3" fmla="*/ 179120564 h 5"/>
                <a:gd name="T4" fmla="*/ 128094205 w 7"/>
                <a:gd name="T5" fmla="*/ 107492588 h 5"/>
                <a:gd name="T6" fmla="*/ 128094205 w 7"/>
                <a:gd name="T7" fmla="*/ 107492588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4" name="MH_Other_215"/>
            <p:cNvSpPr/>
            <p:nvPr/>
          </p:nvSpPr>
          <p:spPr bwMode="auto">
            <a:xfrm>
              <a:off x="3782123" y="2331917"/>
              <a:ext cx="3046" cy="1510"/>
            </a:xfrm>
            <a:custGeom>
              <a:avLst/>
              <a:gdLst>
                <a:gd name="T0" fmla="*/ 280052463 w 8"/>
                <a:gd name="T1" fmla="*/ 224119998 h 4"/>
                <a:gd name="T2" fmla="*/ 447957972 w 8"/>
                <a:gd name="T3" fmla="*/ 0 h 4"/>
                <a:gd name="T4" fmla="*/ 0 w 8"/>
                <a:gd name="T5" fmla="*/ 224119998 h 4"/>
                <a:gd name="T6" fmla="*/ 0 w 8"/>
                <a:gd name="T7" fmla="*/ 224119998 h 4"/>
                <a:gd name="T8" fmla="*/ 280052463 w 8"/>
                <a:gd name="T9" fmla="*/ 22411999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5" y="4"/>
                  </a:moveTo>
                  <a:lnTo>
                    <a:pt x="8" y="0"/>
                  </a:lnTo>
                  <a:lnTo>
                    <a:pt x="0" y="4"/>
                  </a:lnTo>
                  <a:lnTo>
                    <a:pt x="5" y="4"/>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5" name="MH_Other_216"/>
            <p:cNvSpPr/>
            <p:nvPr/>
          </p:nvSpPr>
          <p:spPr bwMode="auto">
            <a:xfrm>
              <a:off x="3811059" y="2256424"/>
              <a:ext cx="120313" cy="43787"/>
            </a:xfrm>
            <a:custGeom>
              <a:avLst/>
              <a:gdLst>
                <a:gd name="T0" fmla="*/ 2147483646 w 148"/>
                <a:gd name="T1" fmla="*/ 2147483646 h 56"/>
                <a:gd name="T2" fmla="*/ 2147483646 w 148"/>
                <a:gd name="T3" fmla="*/ 2147483646 h 56"/>
                <a:gd name="T4" fmla="*/ 2147483646 w 148"/>
                <a:gd name="T5" fmla="*/ 1141527830 h 56"/>
                <a:gd name="T6" fmla="*/ 2147483646 w 148"/>
                <a:gd name="T7" fmla="*/ 0 h 56"/>
                <a:gd name="T8" fmla="*/ 2147483646 w 148"/>
                <a:gd name="T9" fmla="*/ 1711953448 h 56"/>
                <a:gd name="T10" fmla="*/ 2147483646 w 148"/>
                <a:gd name="T11" fmla="*/ 2147483646 h 56"/>
                <a:gd name="T12" fmla="*/ 2147483646 w 148"/>
                <a:gd name="T13" fmla="*/ 2147483646 h 56"/>
                <a:gd name="T14" fmla="*/ 2147483646 w 148"/>
                <a:gd name="T15" fmla="*/ 2147483646 h 56"/>
                <a:gd name="T16" fmla="*/ 2147483646 w 148"/>
                <a:gd name="T17" fmla="*/ 2147483646 h 56"/>
                <a:gd name="T18" fmla="*/ 0 w 148"/>
                <a:gd name="T19" fmla="*/ 2147483646 h 56"/>
                <a:gd name="T20" fmla="*/ 603889864 w 148"/>
                <a:gd name="T21" fmla="*/ 2147483646 h 56"/>
                <a:gd name="T22" fmla="*/ 1207779728 w 148"/>
                <a:gd name="T23" fmla="*/ 2147483646 h 56"/>
                <a:gd name="T24" fmla="*/ 2147483646 w 148"/>
                <a:gd name="T25" fmla="*/ 2147483646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 h="56">
                  <a:moveTo>
                    <a:pt x="67" y="9"/>
                  </a:moveTo>
                  <a:cubicBezTo>
                    <a:pt x="98" y="4"/>
                    <a:pt x="112" y="4"/>
                    <a:pt x="112" y="4"/>
                  </a:cubicBezTo>
                  <a:cubicBezTo>
                    <a:pt x="148" y="2"/>
                    <a:pt x="148" y="2"/>
                    <a:pt x="148" y="2"/>
                  </a:cubicBezTo>
                  <a:cubicBezTo>
                    <a:pt x="147" y="0"/>
                    <a:pt x="147" y="0"/>
                    <a:pt x="147" y="0"/>
                  </a:cubicBezTo>
                  <a:cubicBezTo>
                    <a:pt x="112" y="3"/>
                    <a:pt x="112" y="3"/>
                    <a:pt x="112" y="3"/>
                  </a:cubicBezTo>
                  <a:cubicBezTo>
                    <a:pt x="112" y="3"/>
                    <a:pt x="98" y="3"/>
                    <a:pt x="67" y="8"/>
                  </a:cubicBezTo>
                  <a:cubicBezTo>
                    <a:pt x="57" y="10"/>
                    <a:pt x="49" y="12"/>
                    <a:pt x="41" y="16"/>
                  </a:cubicBezTo>
                  <a:cubicBezTo>
                    <a:pt x="41" y="16"/>
                    <a:pt x="40" y="17"/>
                    <a:pt x="40" y="17"/>
                  </a:cubicBezTo>
                  <a:cubicBezTo>
                    <a:pt x="40" y="17"/>
                    <a:pt x="40" y="17"/>
                    <a:pt x="40" y="17"/>
                  </a:cubicBezTo>
                  <a:cubicBezTo>
                    <a:pt x="23" y="25"/>
                    <a:pt x="9" y="39"/>
                    <a:pt x="0" y="56"/>
                  </a:cubicBezTo>
                  <a:cubicBezTo>
                    <a:pt x="1" y="55"/>
                    <a:pt x="1" y="55"/>
                    <a:pt x="1" y="55"/>
                  </a:cubicBezTo>
                  <a:cubicBezTo>
                    <a:pt x="2" y="55"/>
                    <a:pt x="2" y="55"/>
                    <a:pt x="2" y="55"/>
                  </a:cubicBezTo>
                  <a:cubicBezTo>
                    <a:pt x="16" y="29"/>
                    <a:pt x="37" y="14"/>
                    <a:pt x="67"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6" name="MH_Other_217"/>
            <p:cNvSpPr/>
            <p:nvPr/>
          </p:nvSpPr>
          <p:spPr bwMode="auto">
            <a:xfrm>
              <a:off x="3812581" y="2300211"/>
              <a:ext cx="0" cy="0"/>
            </a:xfrm>
            <a:custGeom>
              <a:avLst/>
              <a:gdLst>
                <a:gd name="T0" fmla="*/ 711 w 1"/>
                <a:gd name="T1" fmla="*/ 0 w 1"/>
                <a:gd name="T2" fmla="*/ 711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7" name="MH_Other_218"/>
            <p:cNvSpPr/>
            <p:nvPr/>
          </p:nvSpPr>
          <p:spPr bwMode="auto">
            <a:xfrm>
              <a:off x="3843041" y="2233776"/>
              <a:ext cx="70055" cy="36237"/>
            </a:xfrm>
            <a:custGeom>
              <a:avLst/>
              <a:gdLst>
                <a:gd name="T0" fmla="*/ 2147483646 w 87"/>
                <a:gd name="T1" fmla="*/ 1800713527 h 45"/>
                <a:gd name="T2" fmla="*/ 2147483646 w 87"/>
                <a:gd name="T3" fmla="*/ 599998800 h 45"/>
                <a:gd name="T4" fmla="*/ 2147483646 w 87"/>
                <a:gd name="T5" fmla="*/ 0 h 45"/>
                <a:gd name="T6" fmla="*/ 2147483646 w 87"/>
                <a:gd name="T7" fmla="*/ 1200714727 h 45"/>
                <a:gd name="T8" fmla="*/ 2147483646 w 87"/>
                <a:gd name="T9" fmla="*/ 2147483646 h 45"/>
                <a:gd name="T10" fmla="*/ 2147483646 w 87"/>
                <a:gd name="T11" fmla="*/ 2147483646 h 45"/>
                <a:gd name="T12" fmla="*/ 2147483646 w 87"/>
                <a:gd name="T13" fmla="*/ 2147483646 h 45"/>
                <a:gd name="T14" fmla="*/ 0 w 87"/>
                <a:gd name="T15" fmla="*/ 2147483646 h 45"/>
                <a:gd name="T16" fmla="*/ 593221525 w 87"/>
                <a:gd name="T17" fmla="*/ 2147483646 h 45"/>
                <a:gd name="T18" fmla="*/ 1186442211 w 87"/>
                <a:gd name="T19" fmla="*/ 2147483646 h 45"/>
                <a:gd name="T20" fmla="*/ 2147483646 w 87"/>
                <a:gd name="T21" fmla="*/ 1800713527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5">
                  <a:moveTo>
                    <a:pt x="69" y="3"/>
                  </a:moveTo>
                  <a:cubicBezTo>
                    <a:pt x="76" y="2"/>
                    <a:pt x="82" y="2"/>
                    <a:pt x="87" y="1"/>
                  </a:cubicBezTo>
                  <a:cubicBezTo>
                    <a:pt x="86" y="0"/>
                    <a:pt x="86" y="0"/>
                    <a:pt x="86" y="0"/>
                  </a:cubicBezTo>
                  <a:cubicBezTo>
                    <a:pt x="81" y="0"/>
                    <a:pt x="76" y="1"/>
                    <a:pt x="69" y="2"/>
                  </a:cubicBezTo>
                  <a:cubicBezTo>
                    <a:pt x="59" y="3"/>
                    <a:pt x="50" y="5"/>
                    <a:pt x="42" y="8"/>
                  </a:cubicBezTo>
                  <a:cubicBezTo>
                    <a:pt x="40" y="10"/>
                    <a:pt x="40" y="10"/>
                    <a:pt x="40" y="10"/>
                  </a:cubicBezTo>
                  <a:cubicBezTo>
                    <a:pt x="39" y="9"/>
                    <a:pt x="39" y="9"/>
                    <a:pt x="39" y="9"/>
                  </a:cubicBezTo>
                  <a:cubicBezTo>
                    <a:pt x="23" y="16"/>
                    <a:pt x="10" y="28"/>
                    <a:pt x="0" y="44"/>
                  </a:cubicBezTo>
                  <a:cubicBezTo>
                    <a:pt x="1" y="45"/>
                    <a:pt x="1" y="45"/>
                    <a:pt x="1" y="45"/>
                  </a:cubicBezTo>
                  <a:cubicBezTo>
                    <a:pt x="2" y="44"/>
                    <a:pt x="2" y="44"/>
                    <a:pt x="2" y="44"/>
                  </a:cubicBezTo>
                  <a:cubicBezTo>
                    <a:pt x="17" y="20"/>
                    <a:pt x="39" y="6"/>
                    <a:pt x="6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8" name="MH_Other_219"/>
            <p:cNvSpPr/>
            <p:nvPr/>
          </p:nvSpPr>
          <p:spPr bwMode="auto">
            <a:xfrm>
              <a:off x="3844562" y="2268503"/>
              <a:ext cx="0" cy="1510"/>
            </a:xfrm>
            <a:custGeom>
              <a:avLst/>
              <a:gdLst>
                <a:gd name="T0" fmla="*/ 1067 w 1"/>
                <a:gd name="T1" fmla="*/ 0 h 1"/>
                <a:gd name="T2" fmla="*/ 0 w 1"/>
                <a:gd name="T3" fmla="*/ 1792959984 h 1"/>
                <a:gd name="T4" fmla="*/ 0 w 1"/>
                <a:gd name="T5" fmla="*/ 1792959984 h 1"/>
                <a:gd name="T6" fmla="*/ 1067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1"/>
                    <a:pt x="0" y="1"/>
                    <a:pt x="0" y="1"/>
                  </a:cubicBezTo>
                  <a:cubicBezTo>
                    <a:pt x="0" y="1"/>
                    <a:pt x="0" y="1"/>
                    <a:pt x="0" y="1"/>
                  </a:cubicBezTo>
                  <a:cubicBezTo>
                    <a:pt x="0" y="1"/>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29" name="MH_Other_220"/>
            <p:cNvSpPr/>
            <p:nvPr/>
          </p:nvSpPr>
          <p:spPr bwMode="auto">
            <a:xfrm>
              <a:off x="3875021" y="2218678"/>
              <a:ext cx="25890" cy="22648"/>
            </a:xfrm>
            <a:custGeom>
              <a:avLst/>
              <a:gdLst>
                <a:gd name="T0" fmla="*/ 2147483646 w 33"/>
                <a:gd name="T1" fmla="*/ 606065575 h 28"/>
                <a:gd name="T2" fmla="*/ 2147483646 w 33"/>
                <a:gd name="T3" fmla="*/ 0 h 28"/>
                <a:gd name="T4" fmla="*/ 2147483646 w 33"/>
                <a:gd name="T5" fmla="*/ 0 h 28"/>
                <a:gd name="T6" fmla="*/ 0 w 33"/>
                <a:gd name="T7" fmla="*/ 2147483646 h 28"/>
                <a:gd name="T8" fmla="*/ 1686112102 w 33"/>
                <a:gd name="T9" fmla="*/ 2147483646 h 28"/>
                <a:gd name="T10" fmla="*/ 2147483646 w 33"/>
                <a:gd name="T11" fmla="*/ 60606557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8">
                  <a:moveTo>
                    <a:pt x="33" y="1"/>
                  </a:moveTo>
                  <a:cubicBezTo>
                    <a:pt x="33" y="0"/>
                    <a:pt x="33" y="0"/>
                    <a:pt x="33" y="0"/>
                  </a:cubicBezTo>
                  <a:cubicBezTo>
                    <a:pt x="33" y="0"/>
                    <a:pt x="33" y="0"/>
                    <a:pt x="33" y="0"/>
                  </a:cubicBezTo>
                  <a:cubicBezTo>
                    <a:pt x="20" y="6"/>
                    <a:pt x="9" y="16"/>
                    <a:pt x="0" y="28"/>
                  </a:cubicBezTo>
                  <a:cubicBezTo>
                    <a:pt x="3" y="27"/>
                    <a:pt x="3" y="27"/>
                    <a:pt x="3" y="27"/>
                  </a:cubicBezTo>
                  <a:cubicBezTo>
                    <a:pt x="11" y="16"/>
                    <a:pt x="21" y="7"/>
                    <a:pt x="33"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0" name="MH_Other_221"/>
            <p:cNvSpPr/>
            <p:nvPr/>
          </p:nvSpPr>
          <p:spPr bwMode="auto">
            <a:xfrm>
              <a:off x="3875021" y="2239816"/>
              <a:ext cx="1523" cy="1509"/>
            </a:xfrm>
            <a:custGeom>
              <a:avLst/>
              <a:gdLst>
                <a:gd name="T0" fmla="*/ 54912359 w 7"/>
                <a:gd name="T1" fmla="*/ 179120564 h 5"/>
                <a:gd name="T2" fmla="*/ 128094205 w 7"/>
                <a:gd name="T3" fmla="*/ 0 h 5"/>
                <a:gd name="T4" fmla="*/ 0 w 7"/>
                <a:gd name="T5" fmla="*/ 71627975 h 5"/>
                <a:gd name="T6" fmla="*/ 54912359 w 7"/>
                <a:gd name="T7" fmla="*/ 1791205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3" y="5"/>
                  </a:moveTo>
                  <a:lnTo>
                    <a:pt x="7" y="0"/>
                  </a:lnTo>
                  <a:lnTo>
                    <a:pt x="0" y="2"/>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1" name="MH_Other_222"/>
            <p:cNvSpPr/>
            <p:nvPr/>
          </p:nvSpPr>
          <p:spPr bwMode="auto">
            <a:xfrm>
              <a:off x="3780598" y="2421000"/>
              <a:ext cx="12183" cy="22648"/>
            </a:xfrm>
            <a:custGeom>
              <a:avLst/>
              <a:gdLst>
                <a:gd name="T0" fmla="*/ 0 w 15"/>
                <a:gd name="T1" fmla="*/ 2147483646 h 28"/>
                <a:gd name="T2" fmla="*/ 0 w 15"/>
                <a:gd name="T3" fmla="*/ 2147483646 h 28"/>
                <a:gd name="T4" fmla="*/ 594980607 w 15"/>
                <a:gd name="T5" fmla="*/ 2147483646 h 28"/>
                <a:gd name="T6" fmla="*/ 594980607 w 15"/>
                <a:gd name="T7" fmla="*/ 2147483646 h 28"/>
                <a:gd name="T8" fmla="*/ 2147483646 w 15"/>
                <a:gd name="T9" fmla="*/ 2147483646 h 28"/>
                <a:gd name="T10" fmla="*/ 2147483646 w 15"/>
                <a:gd name="T11" fmla="*/ 0 h 28"/>
                <a:gd name="T12" fmla="*/ 2147483646 w 15"/>
                <a:gd name="T13" fmla="*/ 606065575 h 28"/>
                <a:gd name="T14" fmla="*/ 2147483646 w 15"/>
                <a:gd name="T15" fmla="*/ 606065575 h 28"/>
                <a:gd name="T16" fmla="*/ 0 w 15"/>
                <a:gd name="T17" fmla="*/ 21474836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28">
                  <a:moveTo>
                    <a:pt x="0" y="28"/>
                  </a:moveTo>
                  <a:cubicBezTo>
                    <a:pt x="0" y="28"/>
                    <a:pt x="0" y="28"/>
                    <a:pt x="0" y="28"/>
                  </a:cubicBezTo>
                  <a:cubicBezTo>
                    <a:pt x="1" y="28"/>
                    <a:pt x="1" y="28"/>
                    <a:pt x="1" y="28"/>
                  </a:cubicBezTo>
                  <a:cubicBezTo>
                    <a:pt x="1" y="28"/>
                    <a:pt x="1" y="28"/>
                    <a:pt x="1" y="28"/>
                  </a:cubicBezTo>
                  <a:cubicBezTo>
                    <a:pt x="2" y="27"/>
                    <a:pt x="4" y="25"/>
                    <a:pt x="5" y="23"/>
                  </a:cubicBezTo>
                  <a:cubicBezTo>
                    <a:pt x="9" y="16"/>
                    <a:pt x="13" y="8"/>
                    <a:pt x="15" y="0"/>
                  </a:cubicBezTo>
                  <a:cubicBezTo>
                    <a:pt x="14" y="1"/>
                    <a:pt x="14" y="1"/>
                    <a:pt x="14" y="1"/>
                  </a:cubicBezTo>
                  <a:cubicBezTo>
                    <a:pt x="14" y="1"/>
                    <a:pt x="14" y="1"/>
                    <a:pt x="13" y="1"/>
                  </a:cubicBezTo>
                  <a:cubicBezTo>
                    <a:pt x="10" y="11"/>
                    <a:pt x="6" y="20"/>
                    <a:pt x="0" y="2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2" name="MH_Other_223"/>
            <p:cNvSpPr/>
            <p:nvPr/>
          </p:nvSpPr>
          <p:spPr bwMode="auto">
            <a:xfrm>
              <a:off x="3766894" y="2387783"/>
              <a:ext cx="50256" cy="46805"/>
            </a:xfrm>
            <a:custGeom>
              <a:avLst/>
              <a:gdLst>
                <a:gd name="T0" fmla="*/ 2147483646 w 62"/>
                <a:gd name="T1" fmla="*/ 2147483646 h 58"/>
                <a:gd name="T2" fmla="*/ 0 w 62"/>
                <a:gd name="T3" fmla="*/ 2147483646 h 58"/>
                <a:gd name="T4" fmla="*/ 601853964 w 62"/>
                <a:gd name="T5" fmla="*/ 2147483646 h 58"/>
                <a:gd name="T6" fmla="*/ 2147483646 w 62"/>
                <a:gd name="T7" fmla="*/ 2147483646 h 58"/>
                <a:gd name="T8" fmla="*/ 2147483646 w 62"/>
                <a:gd name="T9" fmla="*/ 2147483646 h 58"/>
                <a:gd name="T10" fmla="*/ 2147483646 w 62"/>
                <a:gd name="T11" fmla="*/ 2147483646 h 58"/>
                <a:gd name="T12" fmla="*/ 2147483646 w 62"/>
                <a:gd name="T13" fmla="*/ 2147483646 h 58"/>
                <a:gd name="T14" fmla="*/ 2147483646 w 62"/>
                <a:gd name="T15" fmla="*/ 2147483646 h 58"/>
                <a:gd name="T16" fmla="*/ 2147483646 w 62"/>
                <a:gd name="T17" fmla="*/ 0 h 58"/>
                <a:gd name="T18" fmla="*/ 2147483646 w 62"/>
                <a:gd name="T19" fmla="*/ 604735723 h 58"/>
                <a:gd name="T20" fmla="*/ 2147483646 w 62"/>
                <a:gd name="T21" fmla="*/ 1209470597 h 58"/>
                <a:gd name="T22" fmla="*/ 2147483646 w 62"/>
                <a:gd name="T23" fmla="*/ 2147483646 h 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 h="58">
                  <a:moveTo>
                    <a:pt x="9" y="54"/>
                  </a:moveTo>
                  <a:cubicBezTo>
                    <a:pt x="0" y="58"/>
                    <a:pt x="0" y="58"/>
                    <a:pt x="0" y="58"/>
                  </a:cubicBezTo>
                  <a:cubicBezTo>
                    <a:pt x="1" y="58"/>
                    <a:pt x="1" y="58"/>
                    <a:pt x="1" y="58"/>
                  </a:cubicBezTo>
                  <a:cubicBezTo>
                    <a:pt x="9" y="55"/>
                    <a:pt x="9" y="55"/>
                    <a:pt x="9" y="55"/>
                  </a:cubicBezTo>
                  <a:cubicBezTo>
                    <a:pt x="18" y="51"/>
                    <a:pt x="25" y="47"/>
                    <a:pt x="31" y="42"/>
                  </a:cubicBezTo>
                  <a:cubicBezTo>
                    <a:pt x="32" y="41"/>
                    <a:pt x="32" y="41"/>
                    <a:pt x="32" y="41"/>
                  </a:cubicBezTo>
                  <a:cubicBezTo>
                    <a:pt x="32" y="42"/>
                    <a:pt x="32" y="42"/>
                    <a:pt x="32" y="42"/>
                  </a:cubicBezTo>
                  <a:cubicBezTo>
                    <a:pt x="40" y="36"/>
                    <a:pt x="46" y="30"/>
                    <a:pt x="51" y="23"/>
                  </a:cubicBezTo>
                  <a:cubicBezTo>
                    <a:pt x="55" y="17"/>
                    <a:pt x="59" y="8"/>
                    <a:pt x="62" y="0"/>
                  </a:cubicBezTo>
                  <a:cubicBezTo>
                    <a:pt x="62" y="1"/>
                    <a:pt x="62" y="1"/>
                    <a:pt x="62" y="1"/>
                  </a:cubicBezTo>
                  <a:cubicBezTo>
                    <a:pt x="61" y="1"/>
                    <a:pt x="61" y="2"/>
                    <a:pt x="61" y="2"/>
                  </a:cubicBezTo>
                  <a:cubicBezTo>
                    <a:pt x="51" y="26"/>
                    <a:pt x="35" y="42"/>
                    <a:pt x="9" y="5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3" name="MH_Other_224"/>
            <p:cNvSpPr/>
            <p:nvPr/>
          </p:nvSpPr>
          <p:spPr bwMode="auto">
            <a:xfrm>
              <a:off x="3791261" y="2421000"/>
              <a:ext cx="1523" cy="0"/>
            </a:xfrm>
            <a:custGeom>
              <a:avLst/>
              <a:gdLst>
                <a:gd name="T0" fmla="*/ 0 w 1"/>
                <a:gd name="T1" fmla="*/ 711 h 1"/>
                <a:gd name="T2" fmla="*/ 2147483646 w 1"/>
                <a:gd name="T3" fmla="*/ 711 h 1"/>
                <a:gd name="T4" fmla="*/ 2147483646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4" name="MH_Other_225"/>
            <p:cNvSpPr/>
            <p:nvPr/>
          </p:nvSpPr>
          <p:spPr bwMode="auto">
            <a:xfrm>
              <a:off x="3742527" y="2359095"/>
              <a:ext cx="100513" cy="60395"/>
            </a:xfrm>
            <a:custGeom>
              <a:avLst/>
              <a:gdLst>
                <a:gd name="T0" fmla="*/ 2147483646 w 124"/>
                <a:gd name="T1" fmla="*/ 2147483646 h 77"/>
                <a:gd name="T2" fmla="*/ 2147483646 w 124"/>
                <a:gd name="T3" fmla="*/ 2147483646 h 77"/>
                <a:gd name="T4" fmla="*/ 0 w 124"/>
                <a:gd name="T5" fmla="*/ 2147483646 h 77"/>
                <a:gd name="T6" fmla="*/ 601865623 w 124"/>
                <a:gd name="T7" fmla="*/ 2147483646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0 h 77"/>
                <a:gd name="T22" fmla="*/ 2147483646 w 124"/>
                <a:gd name="T23" fmla="*/ 571274864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67" y="49"/>
                  </a:moveTo>
                  <a:cubicBezTo>
                    <a:pt x="38" y="60"/>
                    <a:pt x="26" y="65"/>
                    <a:pt x="26" y="65"/>
                  </a:cubicBezTo>
                  <a:cubicBezTo>
                    <a:pt x="26" y="65"/>
                    <a:pt x="18" y="68"/>
                    <a:pt x="0" y="76"/>
                  </a:cubicBezTo>
                  <a:cubicBezTo>
                    <a:pt x="1" y="77"/>
                    <a:pt x="1" y="77"/>
                    <a:pt x="1" y="77"/>
                  </a:cubicBezTo>
                  <a:cubicBezTo>
                    <a:pt x="18" y="69"/>
                    <a:pt x="26" y="66"/>
                    <a:pt x="26" y="66"/>
                  </a:cubicBezTo>
                  <a:cubicBezTo>
                    <a:pt x="26" y="66"/>
                    <a:pt x="39" y="61"/>
                    <a:pt x="68" y="50"/>
                  </a:cubicBezTo>
                  <a:cubicBezTo>
                    <a:pt x="76" y="47"/>
                    <a:pt x="84" y="43"/>
                    <a:pt x="91" y="39"/>
                  </a:cubicBezTo>
                  <a:cubicBezTo>
                    <a:pt x="91" y="38"/>
                    <a:pt x="91" y="38"/>
                    <a:pt x="91" y="38"/>
                  </a:cubicBezTo>
                  <a:cubicBezTo>
                    <a:pt x="92" y="38"/>
                    <a:pt x="92" y="38"/>
                    <a:pt x="92" y="38"/>
                  </a:cubicBezTo>
                  <a:cubicBezTo>
                    <a:pt x="99" y="33"/>
                    <a:pt x="105" y="27"/>
                    <a:pt x="111" y="21"/>
                  </a:cubicBezTo>
                  <a:cubicBezTo>
                    <a:pt x="116" y="15"/>
                    <a:pt x="120" y="8"/>
                    <a:pt x="124" y="0"/>
                  </a:cubicBezTo>
                  <a:cubicBezTo>
                    <a:pt x="122" y="1"/>
                    <a:pt x="122" y="1"/>
                    <a:pt x="122" y="1"/>
                  </a:cubicBezTo>
                  <a:cubicBezTo>
                    <a:pt x="111" y="24"/>
                    <a:pt x="94" y="39"/>
                    <a:pt x="67" y="4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5" name="MH_Other_226"/>
            <p:cNvSpPr/>
            <p:nvPr/>
          </p:nvSpPr>
          <p:spPr bwMode="auto">
            <a:xfrm>
              <a:off x="3815628" y="2389292"/>
              <a:ext cx="1523" cy="0"/>
            </a:xfrm>
            <a:custGeom>
              <a:avLst/>
              <a:gdLst>
                <a:gd name="T0" fmla="*/ 0 w 1"/>
                <a:gd name="T1" fmla="*/ 711 h 1"/>
                <a:gd name="T2" fmla="*/ 2147483646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0"/>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6" name="MH_Other_227"/>
            <p:cNvSpPr/>
            <p:nvPr/>
          </p:nvSpPr>
          <p:spPr bwMode="auto">
            <a:xfrm>
              <a:off x="3725773" y="2328897"/>
              <a:ext cx="143157" cy="81533"/>
            </a:xfrm>
            <a:custGeom>
              <a:avLst/>
              <a:gdLst>
                <a:gd name="T0" fmla="*/ 2147483646 w 178"/>
                <a:gd name="T1" fmla="*/ 2147483646 h 101"/>
                <a:gd name="T2" fmla="*/ 2147483646 w 178"/>
                <a:gd name="T3" fmla="*/ 2147483646 h 101"/>
                <a:gd name="T4" fmla="*/ 2147483646 w 178"/>
                <a:gd name="T5" fmla="*/ 2147483646 h 101"/>
                <a:gd name="T6" fmla="*/ 2147483646 w 178"/>
                <a:gd name="T7" fmla="*/ 2147483646 h 101"/>
                <a:gd name="T8" fmla="*/ 2147483646 w 178"/>
                <a:gd name="T9" fmla="*/ 2147483646 h 101"/>
                <a:gd name="T10" fmla="*/ 2147483646 w 178"/>
                <a:gd name="T11" fmla="*/ 2147483646 h 101"/>
                <a:gd name="T12" fmla="*/ 0 w 178"/>
                <a:gd name="T13" fmla="*/ 2147483646 h 101"/>
                <a:gd name="T14" fmla="*/ 592476066 w 178"/>
                <a:gd name="T15" fmla="*/ 2147483646 h 101"/>
                <a:gd name="T16" fmla="*/ 592476066 w 178"/>
                <a:gd name="T17" fmla="*/ 2147483646 h 101"/>
                <a:gd name="T18" fmla="*/ 2147483646 w 178"/>
                <a:gd name="T19" fmla="*/ 2147483646 h 101"/>
                <a:gd name="T20" fmla="*/ 2147483646 w 178"/>
                <a:gd name="T21" fmla="*/ 2147483646 h 101"/>
                <a:gd name="T22" fmla="*/ 2147483646 w 178"/>
                <a:gd name="T23" fmla="*/ 2147483646 h 101"/>
                <a:gd name="T24" fmla="*/ 2147483646 w 178"/>
                <a:gd name="T25" fmla="*/ 2147483646 h 101"/>
                <a:gd name="T26" fmla="*/ 2147483646 w 178"/>
                <a:gd name="T27" fmla="*/ 2147483646 h 101"/>
                <a:gd name="T28" fmla="*/ 2147483646 w 178"/>
                <a:gd name="T29" fmla="*/ 2147483646 h 101"/>
                <a:gd name="T30" fmla="*/ 2147483646 w 178"/>
                <a:gd name="T31" fmla="*/ 2147483646 h 101"/>
                <a:gd name="T32" fmla="*/ 2147483646 w 178"/>
                <a:gd name="T33" fmla="*/ 2147483646 h 101"/>
                <a:gd name="T34" fmla="*/ 2147483646 w 178"/>
                <a:gd name="T35" fmla="*/ 0 h 101"/>
                <a:gd name="T36" fmla="*/ 2147483646 w 178"/>
                <a:gd name="T37" fmla="*/ 605854223 h 101"/>
                <a:gd name="T38" fmla="*/ 2147483646 w 178"/>
                <a:gd name="T39" fmla="*/ 1212429045 h 101"/>
                <a:gd name="T40" fmla="*/ 2147483646 w 178"/>
                <a:gd name="T41" fmla="*/ 2147483646 h 1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8" h="101">
                  <a:moveTo>
                    <a:pt x="118" y="47"/>
                  </a:moveTo>
                  <a:cubicBezTo>
                    <a:pt x="89" y="56"/>
                    <a:pt x="76" y="61"/>
                    <a:pt x="76" y="61"/>
                  </a:cubicBezTo>
                  <a:cubicBezTo>
                    <a:pt x="76" y="61"/>
                    <a:pt x="63" y="64"/>
                    <a:pt x="33" y="77"/>
                  </a:cubicBezTo>
                  <a:cubicBezTo>
                    <a:pt x="24" y="81"/>
                    <a:pt x="17" y="85"/>
                    <a:pt x="10" y="91"/>
                  </a:cubicBezTo>
                  <a:cubicBezTo>
                    <a:pt x="10" y="91"/>
                    <a:pt x="10" y="91"/>
                    <a:pt x="10" y="92"/>
                  </a:cubicBezTo>
                  <a:cubicBezTo>
                    <a:pt x="9" y="92"/>
                    <a:pt x="9" y="92"/>
                    <a:pt x="9" y="92"/>
                  </a:cubicBezTo>
                  <a:cubicBezTo>
                    <a:pt x="6" y="94"/>
                    <a:pt x="3" y="97"/>
                    <a:pt x="0" y="100"/>
                  </a:cubicBezTo>
                  <a:cubicBezTo>
                    <a:pt x="1" y="100"/>
                    <a:pt x="1" y="100"/>
                    <a:pt x="1" y="100"/>
                  </a:cubicBezTo>
                  <a:cubicBezTo>
                    <a:pt x="1" y="101"/>
                    <a:pt x="1" y="101"/>
                    <a:pt x="1" y="101"/>
                  </a:cubicBezTo>
                  <a:cubicBezTo>
                    <a:pt x="10" y="91"/>
                    <a:pt x="21" y="84"/>
                    <a:pt x="34" y="78"/>
                  </a:cubicBezTo>
                  <a:cubicBezTo>
                    <a:pt x="63" y="65"/>
                    <a:pt x="76" y="62"/>
                    <a:pt x="76" y="62"/>
                  </a:cubicBezTo>
                  <a:cubicBezTo>
                    <a:pt x="76" y="62"/>
                    <a:pt x="89" y="57"/>
                    <a:pt x="118" y="48"/>
                  </a:cubicBezTo>
                  <a:cubicBezTo>
                    <a:pt x="127" y="46"/>
                    <a:pt x="136" y="42"/>
                    <a:pt x="143" y="38"/>
                  </a:cubicBezTo>
                  <a:cubicBezTo>
                    <a:pt x="143" y="37"/>
                    <a:pt x="143" y="37"/>
                    <a:pt x="144" y="36"/>
                  </a:cubicBezTo>
                  <a:cubicBezTo>
                    <a:pt x="145" y="37"/>
                    <a:pt x="145" y="37"/>
                    <a:pt x="145" y="37"/>
                  </a:cubicBezTo>
                  <a:cubicBezTo>
                    <a:pt x="145" y="37"/>
                    <a:pt x="145" y="37"/>
                    <a:pt x="145" y="37"/>
                  </a:cubicBezTo>
                  <a:cubicBezTo>
                    <a:pt x="152" y="33"/>
                    <a:pt x="158" y="28"/>
                    <a:pt x="163" y="22"/>
                  </a:cubicBezTo>
                  <a:cubicBezTo>
                    <a:pt x="169" y="16"/>
                    <a:pt x="174" y="8"/>
                    <a:pt x="178" y="0"/>
                  </a:cubicBezTo>
                  <a:cubicBezTo>
                    <a:pt x="177" y="1"/>
                    <a:pt x="177" y="1"/>
                    <a:pt x="177" y="1"/>
                  </a:cubicBezTo>
                  <a:cubicBezTo>
                    <a:pt x="176" y="2"/>
                    <a:pt x="176" y="2"/>
                    <a:pt x="176" y="2"/>
                  </a:cubicBezTo>
                  <a:cubicBezTo>
                    <a:pt x="163" y="25"/>
                    <a:pt x="146" y="39"/>
                    <a:pt x="118" y="4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7" name="MH_Other_228"/>
            <p:cNvSpPr/>
            <p:nvPr/>
          </p:nvSpPr>
          <p:spPr bwMode="auto">
            <a:xfrm>
              <a:off x="3841516" y="2357586"/>
              <a:ext cx="1523" cy="1509"/>
            </a:xfrm>
            <a:custGeom>
              <a:avLst/>
              <a:gdLst>
                <a:gd name="T0" fmla="*/ 560457604 w 2"/>
                <a:gd name="T1" fmla="*/ 0 h 2"/>
                <a:gd name="T2" fmla="*/ 0 w 2"/>
                <a:gd name="T3" fmla="*/ 895351280 h 2"/>
                <a:gd name="T4" fmla="*/ 1120915208 w 2"/>
                <a:gd name="T5" fmla="*/ 447676037 h 2"/>
                <a:gd name="T6" fmla="*/ 1120915208 w 2"/>
                <a:gd name="T7" fmla="*/ 447676037 h 2"/>
                <a:gd name="T8" fmla="*/ 560457604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0" y="1"/>
                    <a:pt x="0" y="1"/>
                    <a:pt x="0" y="2"/>
                  </a:cubicBezTo>
                  <a:cubicBezTo>
                    <a:pt x="2" y="1"/>
                    <a:pt x="2" y="1"/>
                    <a:pt x="2" y="1"/>
                  </a:cubicBezTo>
                  <a:cubicBezTo>
                    <a:pt x="2" y="1"/>
                    <a:pt x="2" y="1"/>
                    <a:pt x="2" y="1"/>
                  </a:cubicBezTo>
                  <a:lnTo>
                    <a:pt x="1"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8" name="MH_Other_229"/>
            <p:cNvSpPr/>
            <p:nvPr/>
          </p:nvSpPr>
          <p:spPr bwMode="auto">
            <a:xfrm>
              <a:off x="3731864" y="2301720"/>
              <a:ext cx="166001" cy="101161"/>
            </a:xfrm>
            <a:custGeom>
              <a:avLst/>
              <a:gdLst>
                <a:gd name="T0" fmla="*/ 2147483646 w 206"/>
                <a:gd name="T1" fmla="*/ 0 h 126"/>
                <a:gd name="T2" fmla="*/ 2147483646 w 206"/>
                <a:gd name="T3" fmla="*/ 599288817 h 126"/>
                <a:gd name="T4" fmla="*/ 2147483646 w 206"/>
                <a:gd name="T5" fmla="*/ 2147483646 h 126"/>
                <a:gd name="T6" fmla="*/ 2147483646 w 206"/>
                <a:gd name="T7" fmla="*/ 2147483646 h 126"/>
                <a:gd name="T8" fmla="*/ 2147483646 w 206"/>
                <a:gd name="T9" fmla="*/ 2147483646 h 126"/>
                <a:gd name="T10" fmla="*/ 0 w 206"/>
                <a:gd name="T11" fmla="*/ 2147483646 h 126"/>
                <a:gd name="T12" fmla="*/ 594101613 w 206"/>
                <a:gd name="T13" fmla="*/ 2147483646 h 126"/>
                <a:gd name="T14" fmla="*/ 1188203227 w 206"/>
                <a:gd name="T15" fmla="*/ 2147483646 h 126"/>
                <a:gd name="T16" fmla="*/ 2147483646 w 206"/>
                <a:gd name="T17" fmla="*/ 2147483646 h 126"/>
                <a:gd name="T18" fmla="*/ 2147483646 w 206"/>
                <a:gd name="T19" fmla="*/ 2147483646 h 126"/>
                <a:gd name="T20" fmla="*/ 2147483646 w 206"/>
                <a:gd name="T21" fmla="*/ 2147483646 h 126"/>
                <a:gd name="T22" fmla="*/ 2147483646 w 206"/>
                <a:gd name="T23" fmla="*/ 2147483646 h 126"/>
                <a:gd name="T24" fmla="*/ 2147483646 w 206"/>
                <a:gd name="T25" fmla="*/ 2147483646 h 126"/>
                <a:gd name="T26" fmla="*/ 2147483646 w 206"/>
                <a:gd name="T27" fmla="*/ 2147483646 h 126"/>
                <a:gd name="T28" fmla="*/ 2147483646 w 206"/>
                <a:gd name="T29" fmla="*/ 2147483646 h 126"/>
                <a:gd name="T30" fmla="*/ 2147483646 w 206"/>
                <a:gd name="T31" fmla="*/ 0 h 1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6" h="126">
                  <a:moveTo>
                    <a:pt x="206" y="0"/>
                  </a:moveTo>
                  <a:cubicBezTo>
                    <a:pt x="204" y="1"/>
                    <a:pt x="204" y="1"/>
                    <a:pt x="204" y="1"/>
                  </a:cubicBezTo>
                  <a:cubicBezTo>
                    <a:pt x="190" y="23"/>
                    <a:pt x="172" y="36"/>
                    <a:pt x="143" y="43"/>
                  </a:cubicBezTo>
                  <a:cubicBezTo>
                    <a:pt x="113" y="50"/>
                    <a:pt x="100" y="54"/>
                    <a:pt x="100" y="54"/>
                  </a:cubicBezTo>
                  <a:cubicBezTo>
                    <a:pt x="100" y="54"/>
                    <a:pt x="87" y="57"/>
                    <a:pt x="57" y="67"/>
                  </a:cubicBezTo>
                  <a:cubicBezTo>
                    <a:pt x="28" y="78"/>
                    <a:pt x="9" y="98"/>
                    <a:pt x="0" y="125"/>
                  </a:cubicBezTo>
                  <a:cubicBezTo>
                    <a:pt x="1" y="126"/>
                    <a:pt x="1" y="126"/>
                    <a:pt x="1" y="126"/>
                  </a:cubicBezTo>
                  <a:cubicBezTo>
                    <a:pt x="1" y="125"/>
                    <a:pt x="2" y="125"/>
                    <a:pt x="2" y="125"/>
                  </a:cubicBezTo>
                  <a:cubicBezTo>
                    <a:pt x="11" y="98"/>
                    <a:pt x="29" y="79"/>
                    <a:pt x="57" y="69"/>
                  </a:cubicBezTo>
                  <a:cubicBezTo>
                    <a:pt x="87" y="58"/>
                    <a:pt x="100" y="55"/>
                    <a:pt x="101" y="55"/>
                  </a:cubicBezTo>
                  <a:cubicBezTo>
                    <a:pt x="101" y="55"/>
                    <a:pt x="114" y="51"/>
                    <a:pt x="144" y="44"/>
                  </a:cubicBezTo>
                  <a:cubicBezTo>
                    <a:pt x="152" y="42"/>
                    <a:pt x="161" y="39"/>
                    <a:pt x="168" y="36"/>
                  </a:cubicBezTo>
                  <a:cubicBezTo>
                    <a:pt x="168" y="35"/>
                    <a:pt x="168" y="35"/>
                    <a:pt x="168" y="35"/>
                  </a:cubicBezTo>
                  <a:cubicBezTo>
                    <a:pt x="169" y="35"/>
                    <a:pt x="169" y="35"/>
                    <a:pt x="169" y="35"/>
                  </a:cubicBezTo>
                  <a:cubicBezTo>
                    <a:pt x="177" y="31"/>
                    <a:pt x="184" y="27"/>
                    <a:pt x="190" y="21"/>
                  </a:cubicBezTo>
                  <a:cubicBezTo>
                    <a:pt x="196" y="15"/>
                    <a:pt x="201" y="8"/>
                    <a:pt x="206"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39" name="MH_Other_230"/>
            <p:cNvSpPr/>
            <p:nvPr/>
          </p:nvSpPr>
          <p:spPr bwMode="auto">
            <a:xfrm>
              <a:off x="3733388" y="2401371"/>
              <a:ext cx="0" cy="1510"/>
            </a:xfrm>
            <a:custGeom>
              <a:avLst/>
              <a:gdLst>
                <a:gd name="T0" fmla="*/ 711 w 1"/>
                <a:gd name="T1" fmla="*/ 0 h 1"/>
                <a:gd name="T2" fmla="*/ 0 w 1"/>
                <a:gd name="T3" fmla="*/ 1792959984 h 1"/>
                <a:gd name="T4" fmla="*/ 711 w 1"/>
                <a:gd name="T5" fmla="*/ 1792959984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0"/>
                    <a:pt x="0" y="1"/>
                  </a:cubicBezTo>
                  <a:cubicBezTo>
                    <a:pt x="1" y="1"/>
                    <a:pt x="1" y="1"/>
                    <a:pt x="1" y="1"/>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0" name="MH_Other_231"/>
            <p:cNvSpPr/>
            <p:nvPr/>
          </p:nvSpPr>
          <p:spPr bwMode="auto">
            <a:xfrm>
              <a:off x="3867407" y="2330408"/>
              <a:ext cx="0" cy="0"/>
            </a:xfrm>
            <a:custGeom>
              <a:avLst/>
              <a:gdLst>
                <a:gd name="T0" fmla="*/ 0 w 1"/>
                <a:gd name="T1" fmla="*/ 711 h 1"/>
                <a:gd name="T2" fmla="*/ 711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0" y="1"/>
                    <a:pt x="1" y="0"/>
                  </a:cubicBezTo>
                  <a:cubicBezTo>
                    <a:pt x="0" y="0"/>
                    <a:pt x="0" y="0"/>
                    <a:pt x="0"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1" name="MH_Other_232"/>
            <p:cNvSpPr/>
            <p:nvPr/>
          </p:nvSpPr>
          <p:spPr bwMode="auto">
            <a:xfrm>
              <a:off x="3900912" y="2102418"/>
              <a:ext cx="251284" cy="167596"/>
            </a:xfrm>
            <a:custGeom>
              <a:avLst/>
              <a:gdLst>
                <a:gd name="T0" fmla="*/ 2147483646 w 311"/>
                <a:gd name="T1" fmla="*/ 2147483646 h 209"/>
                <a:gd name="T2" fmla="*/ 2147483646 w 311"/>
                <a:gd name="T3" fmla="*/ 2147483646 h 209"/>
                <a:gd name="T4" fmla="*/ 2147483646 w 311"/>
                <a:gd name="T5" fmla="*/ 2147483646 h 209"/>
                <a:gd name="T6" fmla="*/ 2147483646 w 311"/>
                <a:gd name="T7" fmla="*/ 2147483646 h 209"/>
                <a:gd name="T8" fmla="*/ 2147483646 w 311"/>
                <a:gd name="T9" fmla="*/ 2147483646 h 209"/>
                <a:gd name="T10" fmla="*/ 2147483646 w 311"/>
                <a:gd name="T11" fmla="*/ 2147483646 h 209"/>
                <a:gd name="T12" fmla="*/ 2147483646 w 311"/>
                <a:gd name="T13" fmla="*/ 2147483646 h 209"/>
                <a:gd name="T14" fmla="*/ 2147483646 w 311"/>
                <a:gd name="T15" fmla="*/ 2147483646 h 209"/>
                <a:gd name="T16" fmla="*/ 0 w 311"/>
                <a:gd name="T17" fmla="*/ 2147483646 h 209"/>
                <a:gd name="T18" fmla="*/ 0 w 311"/>
                <a:gd name="T19" fmla="*/ 2147483646 h 209"/>
                <a:gd name="T20" fmla="*/ 0 w 311"/>
                <a:gd name="T21" fmla="*/ 2147483646 h 209"/>
                <a:gd name="T22" fmla="*/ 2147483646 w 311"/>
                <a:gd name="T23" fmla="*/ 2147483646 h 209"/>
                <a:gd name="T24" fmla="*/ 2147483646 w 311"/>
                <a:gd name="T25" fmla="*/ 2147483646 h 209"/>
                <a:gd name="T26" fmla="*/ 2147483646 w 311"/>
                <a:gd name="T27" fmla="*/ 2147483646 h 209"/>
                <a:gd name="T28" fmla="*/ 2147483646 w 311"/>
                <a:gd name="T29" fmla="*/ 2147483646 h 209"/>
                <a:gd name="T30" fmla="*/ 2147483646 w 311"/>
                <a:gd name="T31" fmla="*/ 2147483646 h 209"/>
                <a:gd name="T32" fmla="*/ 2147483646 w 311"/>
                <a:gd name="T33" fmla="*/ 2147483646 h 209"/>
                <a:gd name="T34" fmla="*/ 2147483646 w 311"/>
                <a:gd name="T35" fmla="*/ 2147483646 h 209"/>
                <a:gd name="T36" fmla="*/ 2147483646 w 311"/>
                <a:gd name="T37" fmla="*/ 2147483646 h 209"/>
                <a:gd name="T38" fmla="*/ 2147483646 w 311"/>
                <a:gd name="T39" fmla="*/ 2147483646 h 209"/>
                <a:gd name="T40" fmla="*/ 2147483646 w 311"/>
                <a:gd name="T41" fmla="*/ 2147483646 h 209"/>
                <a:gd name="T42" fmla="*/ 2147483646 w 311"/>
                <a:gd name="T43" fmla="*/ 2147483646 h 209"/>
                <a:gd name="T44" fmla="*/ 2147483646 w 311"/>
                <a:gd name="T45" fmla="*/ 2147483646 h 209"/>
                <a:gd name="T46" fmla="*/ 2147483646 w 311"/>
                <a:gd name="T47" fmla="*/ 2147483646 h 209"/>
                <a:gd name="T48" fmla="*/ 2147483646 w 311"/>
                <a:gd name="T49" fmla="*/ 2147483646 h 209"/>
                <a:gd name="T50" fmla="*/ 2147483646 w 311"/>
                <a:gd name="T51" fmla="*/ 2147483646 h 209"/>
                <a:gd name="T52" fmla="*/ 2147483646 w 311"/>
                <a:gd name="T53" fmla="*/ 2147483646 h 209"/>
                <a:gd name="T54" fmla="*/ 2147483646 w 311"/>
                <a:gd name="T55" fmla="*/ 2147483646 h 209"/>
                <a:gd name="T56" fmla="*/ 2147483646 w 311"/>
                <a:gd name="T57" fmla="*/ 2147483646 h 209"/>
                <a:gd name="T58" fmla="*/ 2147483646 w 311"/>
                <a:gd name="T59" fmla="*/ 2147483646 h 209"/>
                <a:gd name="T60" fmla="*/ 2147483646 w 311"/>
                <a:gd name="T61" fmla="*/ 2147483646 h 209"/>
                <a:gd name="T62" fmla="*/ 2147483646 w 311"/>
                <a:gd name="T63" fmla="*/ 2147483646 h 209"/>
                <a:gd name="T64" fmla="*/ 2147483646 w 311"/>
                <a:gd name="T65" fmla="*/ 2147483646 h 209"/>
                <a:gd name="T66" fmla="*/ 2147483646 w 311"/>
                <a:gd name="T67" fmla="*/ 2147483646 h 209"/>
                <a:gd name="T68" fmla="*/ 2147483646 w 311"/>
                <a:gd name="T69" fmla="*/ 2147483646 h 209"/>
                <a:gd name="T70" fmla="*/ 2147483646 w 311"/>
                <a:gd name="T71" fmla="*/ 2147483646 h 209"/>
                <a:gd name="T72" fmla="*/ 2147483646 w 311"/>
                <a:gd name="T73" fmla="*/ 2147483646 h 209"/>
                <a:gd name="T74" fmla="*/ 2147483646 w 311"/>
                <a:gd name="T75" fmla="*/ 598543287 h 209"/>
                <a:gd name="T76" fmla="*/ 2147483646 w 311"/>
                <a:gd name="T77" fmla="*/ 0 h 209"/>
                <a:gd name="T78" fmla="*/ 2147483646 w 311"/>
                <a:gd name="T79" fmla="*/ 0 h 209"/>
                <a:gd name="T80" fmla="*/ 2147483646 w 311"/>
                <a:gd name="T81" fmla="*/ 2147483646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1" h="209">
                  <a:moveTo>
                    <a:pt x="248" y="15"/>
                  </a:moveTo>
                  <a:cubicBezTo>
                    <a:pt x="230" y="16"/>
                    <a:pt x="214" y="22"/>
                    <a:pt x="199" y="33"/>
                  </a:cubicBezTo>
                  <a:cubicBezTo>
                    <a:pt x="199" y="34"/>
                    <a:pt x="199" y="34"/>
                    <a:pt x="199" y="34"/>
                  </a:cubicBezTo>
                  <a:cubicBezTo>
                    <a:pt x="181" y="35"/>
                    <a:pt x="163" y="43"/>
                    <a:pt x="148" y="56"/>
                  </a:cubicBezTo>
                  <a:cubicBezTo>
                    <a:pt x="130" y="59"/>
                    <a:pt x="114" y="67"/>
                    <a:pt x="100" y="81"/>
                  </a:cubicBezTo>
                  <a:cubicBezTo>
                    <a:pt x="83" y="85"/>
                    <a:pt x="67" y="94"/>
                    <a:pt x="55" y="108"/>
                  </a:cubicBezTo>
                  <a:cubicBezTo>
                    <a:pt x="37" y="113"/>
                    <a:pt x="22" y="123"/>
                    <a:pt x="10" y="139"/>
                  </a:cubicBezTo>
                  <a:cubicBezTo>
                    <a:pt x="11" y="139"/>
                    <a:pt x="11" y="139"/>
                    <a:pt x="11" y="139"/>
                  </a:cubicBezTo>
                  <a:cubicBezTo>
                    <a:pt x="7" y="140"/>
                    <a:pt x="3" y="142"/>
                    <a:pt x="0" y="144"/>
                  </a:cubicBezTo>
                  <a:cubicBezTo>
                    <a:pt x="0" y="144"/>
                    <a:pt x="0" y="144"/>
                    <a:pt x="0" y="144"/>
                  </a:cubicBezTo>
                  <a:cubicBezTo>
                    <a:pt x="0" y="145"/>
                    <a:pt x="0" y="145"/>
                    <a:pt x="0" y="145"/>
                  </a:cubicBezTo>
                  <a:cubicBezTo>
                    <a:pt x="14" y="163"/>
                    <a:pt x="14" y="163"/>
                    <a:pt x="14" y="163"/>
                  </a:cubicBezTo>
                  <a:cubicBezTo>
                    <a:pt x="15" y="164"/>
                    <a:pt x="15" y="164"/>
                    <a:pt x="15" y="164"/>
                  </a:cubicBezTo>
                  <a:cubicBezTo>
                    <a:pt x="36" y="191"/>
                    <a:pt x="36" y="191"/>
                    <a:pt x="36" y="191"/>
                  </a:cubicBezTo>
                  <a:cubicBezTo>
                    <a:pt x="37" y="193"/>
                    <a:pt x="37" y="193"/>
                    <a:pt x="37" y="193"/>
                  </a:cubicBezTo>
                  <a:cubicBezTo>
                    <a:pt x="48" y="208"/>
                    <a:pt x="48" y="208"/>
                    <a:pt x="48" y="208"/>
                  </a:cubicBezTo>
                  <a:cubicBezTo>
                    <a:pt x="49" y="209"/>
                    <a:pt x="49" y="209"/>
                    <a:pt x="49" y="209"/>
                  </a:cubicBezTo>
                  <a:cubicBezTo>
                    <a:pt x="49" y="209"/>
                    <a:pt x="49" y="209"/>
                    <a:pt x="49" y="209"/>
                  </a:cubicBezTo>
                  <a:cubicBezTo>
                    <a:pt x="49" y="209"/>
                    <a:pt x="49" y="209"/>
                    <a:pt x="49" y="209"/>
                  </a:cubicBezTo>
                  <a:cubicBezTo>
                    <a:pt x="51" y="208"/>
                    <a:pt x="53" y="207"/>
                    <a:pt x="54" y="206"/>
                  </a:cubicBezTo>
                  <a:cubicBezTo>
                    <a:pt x="61" y="201"/>
                    <a:pt x="67" y="194"/>
                    <a:pt x="73" y="188"/>
                  </a:cubicBezTo>
                  <a:cubicBezTo>
                    <a:pt x="81" y="185"/>
                    <a:pt x="88" y="182"/>
                    <a:pt x="95" y="177"/>
                  </a:cubicBezTo>
                  <a:cubicBezTo>
                    <a:pt x="102" y="173"/>
                    <a:pt x="109" y="167"/>
                    <a:pt x="114" y="161"/>
                  </a:cubicBezTo>
                  <a:cubicBezTo>
                    <a:pt x="123" y="159"/>
                    <a:pt x="130" y="156"/>
                    <a:pt x="138" y="152"/>
                  </a:cubicBezTo>
                  <a:cubicBezTo>
                    <a:pt x="145" y="148"/>
                    <a:pt x="151" y="143"/>
                    <a:pt x="157" y="137"/>
                  </a:cubicBezTo>
                  <a:cubicBezTo>
                    <a:pt x="165" y="135"/>
                    <a:pt x="173" y="133"/>
                    <a:pt x="180" y="129"/>
                  </a:cubicBezTo>
                  <a:cubicBezTo>
                    <a:pt x="187" y="126"/>
                    <a:pt x="195" y="121"/>
                    <a:pt x="201" y="115"/>
                  </a:cubicBezTo>
                  <a:cubicBezTo>
                    <a:pt x="210" y="114"/>
                    <a:pt x="217" y="112"/>
                    <a:pt x="225" y="109"/>
                  </a:cubicBezTo>
                  <a:cubicBezTo>
                    <a:pt x="232" y="106"/>
                    <a:pt x="240" y="101"/>
                    <a:pt x="247" y="96"/>
                  </a:cubicBezTo>
                  <a:cubicBezTo>
                    <a:pt x="256" y="96"/>
                    <a:pt x="264" y="94"/>
                    <a:pt x="271" y="92"/>
                  </a:cubicBezTo>
                  <a:cubicBezTo>
                    <a:pt x="279" y="89"/>
                    <a:pt x="286" y="85"/>
                    <a:pt x="293" y="81"/>
                  </a:cubicBezTo>
                  <a:cubicBezTo>
                    <a:pt x="299" y="81"/>
                    <a:pt x="305" y="80"/>
                    <a:pt x="311" y="79"/>
                  </a:cubicBezTo>
                  <a:cubicBezTo>
                    <a:pt x="310" y="78"/>
                    <a:pt x="310" y="78"/>
                    <a:pt x="310" y="78"/>
                  </a:cubicBezTo>
                  <a:cubicBezTo>
                    <a:pt x="305" y="59"/>
                    <a:pt x="305" y="59"/>
                    <a:pt x="305" y="59"/>
                  </a:cubicBezTo>
                  <a:cubicBezTo>
                    <a:pt x="305" y="57"/>
                    <a:pt x="305" y="57"/>
                    <a:pt x="305" y="57"/>
                  </a:cubicBezTo>
                  <a:cubicBezTo>
                    <a:pt x="295" y="25"/>
                    <a:pt x="295" y="25"/>
                    <a:pt x="295" y="25"/>
                  </a:cubicBezTo>
                  <a:cubicBezTo>
                    <a:pt x="295" y="23"/>
                    <a:pt x="295" y="23"/>
                    <a:pt x="295" y="23"/>
                  </a:cubicBezTo>
                  <a:cubicBezTo>
                    <a:pt x="289" y="1"/>
                    <a:pt x="289" y="1"/>
                    <a:pt x="289" y="1"/>
                  </a:cubicBezTo>
                  <a:cubicBezTo>
                    <a:pt x="288" y="0"/>
                    <a:pt x="288" y="0"/>
                    <a:pt x="288" y="0"/>
                  </a:cubicBezTo>
                  <a:cubicBezTo>
                    <a:pt x="288" y="0"/>
                    <a:pt x="288" y="0"/>
                    <a:pt x="288" y="0"/>
                  </a:cubicBezTo>
                  <a:cubicBezTo>
                    <a:pt x="274" y="1"/>
                    <a:pt x="261" y="6"/>
                    <a:pt x="248" y="1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2" name="MH_Other_233"/>
            <p:cNvSpPr/>
            <p:nvPr/>
          </p:nvSpPr>
          <p:spPr bwMode="auto">
            <a:xfrm>
              <a:off x="3945078" y="2164323"/>
              <a:ext cx="193414" cy="25667"/>
            </a:xfrm>
            <a:custGeom>
              <a:avLst/>
              <a:gdLst>
                <a:gd name="T0" fmla="*/ 2147483646 w 238"/>
                <a:gd name="T1" fmla="*/ 1801542485 h 32"/>
                <a:gd name="T2" fmla="*/ 2147483646 w 238"/>
                <a:gd name="T3" fmla="*/ 2147483646 h 32"/>
                <a:gd name="T4" fmla="*/ 2147483646 w 238"/>
                <a:gd name="T5" fmla="*/ 2147483646 h 32"/>
                <a:gd name="T6" fmla="*/ 2147483646 w 238"/>
                <a:gd name="T7" fmla="*/ 2147483646 h 32"/>
                <a:gd name="T8" fmla="*/ 2147483646 w 238"/>
                <a:gd name="T9" fmla="*/ 2147483646 h 32"/>
                <a:gd name="T10" fmla="*/ 2147483646 w 238"/>
                <a:gd name="T11" fmla="*/ 2147483646 h 32"/>
                <a:gd name="T12" fmla="*/ 2147483646 w 238"/>
                <a:gd name="T13" fmla="*/ 2147483646 h 32"/>
                <a:gd name="T14" fmla="*/ 2147483646 w 238"/>
                <a:gd name="T15" fmla="*/ 2147483646 h 32"/>
                <a:gd name="T16" fmla="*/ 2147483646 w 238"/>
                <a:gd name="T17" fmla="*/ 600276901 h 32"/>
                <a:gd name="T18" fmla="*/ 2147483646 w 238"/>
                <a:gd name="T19" fmla="*/ 1801542485 h 32"/>
                <a:gd name="T20" fmla="*/ 2147483646 w 238"/>
                <a:gd name="T21" fmla="*/ 2147483646 h 32"/>
                <a:gd name="T22" fmla="*/ 2147483646 w 238"/>
                <a:gd name="T23" fmla="*/ 2147483646 h 32"/>
                <a:gd name="T24" fmla="*/ 2147483646 w 238"/>
                <a:gd name="T25" fmla="*/ 2147483646 h 32"/>
                <a:gd name="T26" fmla="*/ 0 w 238"/>
                <a:gd name="T27" fmla="*/ 2147483646 h 32"/>
                <a:gd name="T28" fmla="*/ 604220607 w 238"/>
                <a:gd name="T29" fmla="*/ 2147483646 h 32"/>
                <a:gd name="T30" fmla="*/ 2147483646 w 238"/>
                <a:gd name="T31" fmla="*/ 1801542485 h 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8" h="32">
                  <a:moveTo>
                    <a:pt x="76" y="3"/>
                  </a:moveTo>
                  <a:cubicBezTo>
                    <a:pt x="108" y="5"/>
                    <a:pt x="120" y="9"/>
                    <a:pt x="121" y="8"/>
                  </a:cubicBezTo>
                  <a:cubicBezTo>
                    <a:pt x="121" y="9"/>
                    <a:pt x="134" y="11"/>
                    <a:pt x="164" y="17"/>
                  </a:cubicBezTo>
                  <a:cubicBezTo>
                    <a:pt x="184" y="21"/>
                    <a:pt x="201" y="20"/>
                    <a:pt x="216" y="15"/>
                  </a:cubicBezTo>
                  <a:cubicBezTo>
                    <a:pt x="224" y="12"/>
                    <a:pt x="231" y="8"/>
                    <a:pt x="238" y="4"/>
                  </a:cubicBezTo>
                  <a:cubicBezTo>
                    <a:pt x="236" y="4"/>
                    <a:pt x="236" y="4"/>
                    <a:pt x="236" y="4"/>
                  </a:cubicBezTo>
                  <a:cubicBezTo>
                    <a:pt x="214" y="18"/>
                    <a:pt x="192" y="21"/>
                    <a:pt x="164" y="15"/>
                  </a:cubicBezTo>
                  <a:cubicBezTo>
                    <a:pt x="134" y="9"/>
                    <a:pt x="121" y="7"/>
                    <a:pt x="121" y="7"/>
                  </a:cubicBezTo>
                  <a:cubicBezTo>
                    <a:pt x="121" y="7"/>
                    <a:pt x="108" y="4"/>
                    <a:pt x="76" y="1"/>
                  </a:cubicBezTo>
                  <a:cubicBezTo>
                    <a:pt x="66" y="1"/>
                    <a:pt x="57" y="1"/>
                    <a:pt x="48" y="3"/>
                  </a:cubicBezTo>
                  <a:cubicBezTo>
                    <a:pt x="46" y="4"/>
                    <a:pt x="46" y="4"/>
                    <a:pt x="46" y="4"/>
                  </a:cubicBezTo>
                  <a:cubicBezTo>
                    <a:pt x="45" y="4"/>
                    <a:pt x="45" y="4"/>
                    <a:pt x="45" y="4"/>
                  </a:cubicBezTo>
                  <a:cubicBezTo>
                    <a:pt x="45" y="4"/>
                    <a:pt x="45" y="4"/>
                    <a:pt x="45" y="4"/>
                  </a:cubicBezTo>
                  <a:cubicBezTo>
                    <a:pt x="28" y="8"/>
                    <a:pt x="12" y="18"/>
                    <a:pt x="0" y="32"/>
                  </a:cubicBezTo>
                  <a:cubicBezTo>
                    <a:pt x="1" y="31"/>
                    <a:pt x="1" y="31"/>
                    <a:pt x="1" y="31"/>
                  </a:cubicBezTo>
                  <a:cubicBezTo>
                    <a:pt x="21" y="10"/>
                    <a:pt x="45" y="0"/>
                    <a:pt x="76"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3" name="MH_Other_234"/>
            <p:cNvSpPr/>
            <p:nvPr/>
          </p:nvSpPr>
          <p:spPr bwMode="auto">
            <a:xfrm>
              <a:off x="3981626" y="2146204"/>
              <a:ext cx="170569" cy="21138"/>
            </a:xfrm>
            <a:custGeom>
              <a:avLst/>
              <a:gdLst>
                <a:gd name="T0" fmla="*/ 2147483646 w 211"/>
                <a:gd name="T1" fmla="*/ 2147483646 h 28"/>
                <a:gd name="T2" fmla="*/ 2147483646 w 211"/>
                <a:gd name="T3" fmla="*/ 2147483646 h 28"/>
                <a:gd name="T4" fmla="*/ 2147483646 w 211"/>
                <a:gd name="T5" fmla="*/ 2147483646 h 28"/>
                <a:gd name="T6" fmla="*/ 2147483646 w 211"/>
                <a:gd name="T7" fmla="*/ 2147483646 h 28"/>
                <a:gd name="T8" fmla="*/ 2147483646 w 211"/>
                <a:gd name="T9" fmla="*/ 1583918600 h 28"/>
                <a:gd name="T10" fmla="*/ 2147483646 w 211"/>
                <a:gd name="T11" fmla="*/ 1583918600 h 28"/>
                <a:gd name="T12" fmla="*/ 2147483646 w 211"/>
                <a:gd name="T13" fmla="*/ 1583918600 h 28"/>
                <a:gd name="T14" fmla="*/ 2147483646 w 211"/>
                <a:gd name="T15" fmla="*/ 1583918600 h 28"/>
                <a:gd name="T16" fmla="*/ 0 w 211"/>
                <a:gd name="T17" fmla="*/ 2147483646 h 28"/>
                <a:gd name="T18" fmla="*/ 1790785590 w 211"/>
                <a:gd name="T19" fmla="*/ 2147483646 h 28"/>
                <a:gd name="T20" fmla="*/ 2147483646 w 211"/>
                <a:gd name="T21" fmla="*/ 2111890938 h 28"/>
                <a:gd name="T22" fmla="*/ 2147483646 w 211"/>
                <a:gd name="T23" fmla="*/ 2147483646 h 28"/>
                <a:gd name="T24" fmla="*/ 2147483646 w 211"/>
                <a:gd name="T25" fmla="*/ 2147483646 h 28"/>
                <a:gd name="T26" fmla="*/ 2147483646 w 211"/>
                <a:gd name="T27" fmla="*/ 2147483646 h 28"/>
                <a:gd name="T28" fmla="*/ 2147483646 w 211"/>
                <a:gd name="T29" fmla="*/ 2147483646 h 28"/>
                <a:gd name="T30" fmla="*/ 2147483646 w 211"/>
                <a:gd name="T31" fmla="*/ 2147483646 h 28"/>
                <a:gd name="T32" fmla="*/ 2147483646 w 211"/>
                <a:gd name="T33" fmla="*/ 2147483646 h 28"/>
                <a:gd name="T34" fmla="*/ 2147483646 w 211"/>
                <a:gd name="T35" fmla="*/ 2147483646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1" h="28">
                  <a:moveTo>
                    <a:pt x="211" y="26"/>
                  </a:moveTo>
                  <a:cubicBezTo>
                    <a:pt x="210" y="25"/>
                    <a:pt x="210" y="25"/>
                    <a:pt x="210" y="25"/>
                  </a:cubicBezTo>
                  <a:cubicBezTo>
                    <a:pt x="196" y="28"/>
                    <a:pt x="182" y="27"/>
                    <a:pt x="165" y="22"/>
                  </a:cubicBezTo>
                  <a:cubicBezTo>
                    <a:pt x="135" y="14"/>
                    <a:pt x="122" y="12"/>
                    <a:pt x="122" y="11"/>
                  </a:cubicBezTo>
                  <a:cubicBezTo>
                    <a:pt x="122" y="11"/>
                    <a:pt x="109" y="8"/>
                    <a:pt x="78" y="3"/>
                  </a:cubicBezTo>
                  <a:cubicBezTo>
                    <a:pt x="68" y="2"/>
                    <a:pt x="59" y="1"/>
                    <a:pt x="50" y="3"/>
                  </a:cubicBezTo>
                  <a:cubicBezTo>
                    <a:pt x="50" y="3"/>
                    <a:pt x="50" y="3"/>
                    <a:pt x="50" y="3"/>
                  </a:cubicBezTo>
                  <a:cubicBezTo>
                    <a:pt x="49" y="3"/>
                    <a:pt x="49" y="3"/>
                    <a:pt x="49" y="3"/>
                  </a:cubicBezTo>
                  <a:cubicBezTo>
                    <a:pt x="31" y="5"/>
                    <a:pt x="14" y="14"/>
                    <a:pt x="0" y="28"/>
                  </a:cubicBezTo>
                  <a:cubicBezTo>
                    <a:pt x="3" y="27"/>
                    <a:pt x="3" y="27"/>
                    <a:pt x="3" y="27"/>
                  </a:cubicBezTo>
                  <a:cubicBezTo>
                    <a:pt x="23" y="8"/>
                    <a:pt x="48" y="0"/>
                    <a:pt x="77" y="4"/>
                  </a:cubicBezTo>
                  <a:cubicBezTo>
                    <a:pt x="109" y="9"/>
                    <a:pt x="122" y="13"/>
                    <a:pt x="122" y="13"/>
                  </a:cubicBezTo>
                  <a:cubicBezTo>
                    <a:pt x="122" y="13"/>
                    <a:pt x="135" y="16"/>
                    <a:pt x="165" y="23"/>
                  </a:cubicBezTo>
                  <a:cubicBezTo>
                    <a:pt x="174" y="26"/>
                    <a:pt x="183" y="27"/>
                    <a:pt x="191" y="28"/>
                  </a:cubicBezTo>
                  <a:cubicBezTo>
                    <a:pt x="193" y="26"/>
                    <a:pt x="193" y="26"/>
                    <a:pt x="193" y="26"/>
                  </a:cubicBezTo>
                  <a:cubicBezTo>
                    <a:pt x="193" y="28"/>
                    <a:pt x="193" y="28"/>
                    <a:pt x="193" y="28"/>
                  </a:cubicBezTo>
                  <a:cubicBezTo>
                    <a:pt x="193" y="28"/>
                    <a:pt x="193" y="28"/>
                    <a:pt x="193" y="28"/>
                  </a:cubicBezTo>
                  <a:cubicBezTo>
                    <a:pt x="199" y="28"/>
                    <a:pt x="205" y="27"/>
                    <a:pt x="211" y="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4" name="MH_Other_235"/>
            <p:cNvSpPr/>
            <p:nvPr/>
          </p:nvSpPr>
          <p:spPr bwMode="auto">
            <a:xfrm>
              <a:off x="4135444" y="2165832"/>
              <a:ext cx="3046" cy="1510"/>
            </a:xfrm>
            <a:custGeom>
              <a:avLst/>
              <a:gdLst>
                <a:gd name="T0" fmla="*/ 716934050 w 5"/>
                <a:gd name="T1" fmla="*/ 0 h 5"/>
                <a:gd name="T2" fmla="*/ 0 w 5"/>
                <a:gd name="T3" fmla="*/ 179346497 h 5"/>
                <a:gd name="T4" fmla="*/ 716934050 w 5"/>
                <a:gd name="T5" fmla="*/ 179346497 h 5"/>
                <a:gd name="T6" fmla="*/ 716934050 w 5"/>
                <a:gd name="T7" fmla="*/ 179346497 h 5"/>
                <a:gd name="T8" fmla="*/ 716934050 w 5"/>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0"/>
                  </a:moveTo>
                  <a:lnTo>
                    <a:pt x="0" y="5"/>
                  </a:lnTo>
                  <a:lnTo>
                    <a:pt x="5" y="5"/>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5" name="MH_Other_236"/>
            <p:cNvSpPr/>
            <p:nvPr/>
          </p:nvSpPr>
          <p:spPr bwMode="auto">
            <a:xfrm>
              <a:off x="3981628" y="2167342"/>
              <a:ext cx="3046" cy="0"/>
            </a:xfrm>
            <a:custGeom>
              <a:avLst/>
              <a:gdLst>
                <a:gd name="T0" fmla="*/ 146271796 w 7"/>
                <a:gd name="T1" fmla="*/ 178 h 2"/>
                <a:gd name="T2" fmla="*/ 512054475 w 7"/>
                <a:gd name="T3" fmla="*/ 0 h 2"/>
                <a:gd name="T4" fmla="*/ 0 w 7"/>
                <a:gd name="T5" fmla="*/ 178 h 2"/>
                <a:gd name="T6" fmla="*/ 0 w 7"/>
                <a:gd name="T7" fmla="*/ 178 h 2"/>
                <a:gd name="T8" fmla="*/ 146271796 w 7"/>
                <a:gd name="T9" fmla="*/ 17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2">
                  <a:moveTo>
                    <a:pt x="2" y="2"/>
                  </a:moveTo>
                  <a:lnTo>
                    <a:pt x="7" y="0"/>
                  </a:lnTo>
                  <a:lnTo>
                    <a:pt x="0" y="2"/>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6" name="MH_Other_237"/>
            <p:cNvSpPr/>
            <p:nvPr/>
          </p:nvSpPr>
          <p:spPr bwMode="auto">
            <a:xfrm>
              <a:off x="4021224" y="2128085"/>
              <a:ext cx="126405" cy="22648"/>
            </a:xfrm>
            <a:custGeom>
              <a:avLst/>
              <a:gdLst>
                <a:gd name="T0" fmla="*/ 2147483646 w 157"/>
                <a:gd name="T1" fmla="*/ 2147483646 h 28"/>
                <a:gd name="T2" fmla="*/ 2147483646 w 157"/>
                <a:gd name="T3" fmla="*/ 2147483646 h 28"/>
                <a:gd name="T4" fmla="*/ 2147483646 w 157"/>
                <a:gd name="T5" fmla="*/ 2147483646 h 28"/>
                <a:gd name="T6" fmla="*/ 2147483646 w 157"/>
                <a:gd name="T7" fmla="*/ 2147483646 h 28"/>
                <a:gd name="T8" fmla="*/ 2147483646 w 157"/>
                <a:gd name="T9" fmla="*/ 2147483646 h 28"/>
                <a:gd name="T10" fmla="*/ 2147483646 w 157"/>
                <a:gd name="T11" fmla="*/ 2147483646 h 28"/>
                <a:gd name="T12" fmla="*/ 2147483646 w 157"/>
                <a:gd name="T13" fmla="*/ 1818196726 h 28"/>
                <a:gd name="T14" fmla="*/ 2147483646 w 157"/>
                <a:gd name="T15" fmla="*/ 1818196726 h 28"/>
                <a:gd name="T16" fmla="*/ 2147483646 w 157"/>
                <a:gd name="T17" fmla="*/ 1818196726 h 28"/>
                <a:gd name="T18" fmla="*/ 0 w 157"/>
                <a:gd name="T19" fmla="*/ 2147483646 h 28"/>
                <a:gd name="T20" fmla="*/ 593061906 w 157"/>
                <a:gd name="T21" fmla="*/ 2147483646 h 28"/>
                <a:gd name="T22" fmla="*/ 1186827107 w 157"/>
                <a:gd name="T23" fmla="*/ 2147483646 h 28"/>
                <a:gd name="T24" fmla="*/ 2147483646 w 157"/>
                <a:gd name="T25" fmla="*/ 214748364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7" h="28">
                  <a:moveTo>
                    <a:pt x="79" y="6"/>
                  </a:moveTo>
                  <a:cubicBezTo>
                    <a:pt x="110" y="12"/>
                    <a:pt x="123" y="17"/>
                    <a:pt x="123" y="17"/>
                  </a:cubicBezTo>
                  <a:cubicBezTo>
                    <a:pt x="157" y="28"/>
                    <a:pt x="157" y="28"/>
                    <a:pt x="157" y="28"/>
                  </a:cubicBezTo>
                  <a:cubicBezTo>
                    <a:pt x="157" y="26"/>
                    <a:pt x="157" y="26"/>
                    <a:pt x="157" y="26"/>
                  </a:cubicBezTo>
                  <a:cubicBezTo>
                    <a:pt x="123" y="16"/>
                    <a:pt x="123" y="16"/>
                    <a:pt x="123" y="16"/>
                  </a:cubicBezTo>
                  <a:cubicBezTo>
                    <a:pt x="123" y="16"/>
                    <a:pt x="111" y="11"/>
                    <a:pt x="79" y="5"/>
                  </a:cubicBezTo>
                  <a:cubicBezTo>
                    <a:pt x="70" y="3"/>
                    <a:pt x="61" y="2"/>
                    <a:pt x="52" y="3"/>
                  </a:cubicBezTo>
                  <a:cubicBezTo>
                    <a:pt x="52" y="3"/>
                    <a:pt x="52" y="3"/>
                    <a:pt x="51" y="3"/>
                  </a:cubicBezTo>
                  <a:cubicBezTo>
                    <a:pt x="51" y="3"/>
                    <a:pt x="51" y="3"/>
                    <a:pt x="51" y="3"/>
                  </a:cubicBezTo>
                  <a:cubicBezTo>
                    <a:pt x="32" y="4"/>
                    <a:pt x="15" y="12"/>
                    <a:pt x="0" y="25"/>
                  </a:cubicBezTo>
                  <a:cubicBezTo>
                    <a:pt x="1" y="25"/>
                    <a:pt x="1" y="25"/>
                    <a:pt x="1" y="25"/>
                  </a:cubicBezTo>
                  <a:cubicBezTo>
                    <a:pt x="2" y="25"/>
                    <a:pt x="2" y="25"/>
                    <a:pt x="2" y="25"/>
                  </a:cubicBezTo>
                  <a:cubicBezTo>
                    <a:pt x="24" y="6"/>
                    <a:pt x="50" y="0"/>
                    <a:pt x="79"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7" name="MH_Other_238"/>
            <p:cNvSpPr/>
            <p:nvPr/>
          </p:nvSpPr>
          <p:spPr bwMode="auto">
            <a:xfrm>
              <a:off x="4021222" y="2147713"/>
              <a:ext cx="1523" cy="0"/>
            </a:xfrm>
            <a:custGeom>
              <a:avLst/>
              <a:gdLst>
                <a:gd name="T0" fmla="*/ 1792959984 w 1"/>
                <a:gd name="T1" fmla="*/ 0 w 1"/>
                <a:gd name="T2" fmla="*/ 1792959984 w 1"/>
                <a:gd name="T3" fmla="*/ 1792959984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1" y="0"/>
                    <a:pt x="1" y="0"/>
                    <a:pt x="1"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8" name="MH_Other_239"/>
            <p:cNvSpPr/>
            <p:nvPr/>
          </p:nvSpPr>
          <p:spPr bwMode="auto">
            <a:xfrm>
              <a:off x="4062344" y="2112987"/>
              <a:ext cx="76147" cy="18119"/>
            </a:xfrm>
            <a:custGeom>
              <a:avLst/>
              <a:gdLst>
                <a:gd name="T0" fmla="*/ 2147483646 w 96"/>
                <a:gd name="T1" fmla="*/ 2147483646 h 22"/>
                <a:gd name="T2" fmla="*/ 2147483646 w 96"/>
                <a:gd name="T3" fmla="*/ 2147483646 h 22"/>
                <a:gd name="T4" fmla="*/ 2147483646 w 96"/>
                <a:gd name="T5" fmla="*/ 2147483646 h 22"/>
                <a:gd name="T6" fmla="*/ 2147483646 w 96"/>
                <a:gd name="T7" fmla="*/ 2147483646 h 22"/>
                <a:gd name="T8" fmla="*/ 2147483646 w 96"/>
                <a:gd name="T9" fmla="*/ 1890242311 h 22"/>
                <a:gd name="T10" fmla="*/ 2147483646 w 96"/>
                <a:gd name="T11" fmla="*/ 2147483646 h 22"/>
                <a:gd name="T12" fmla="*/ 2147483646 w 96"/>
                <a:gd name="T13" fmla="*/ 1890242311 h 22"/>
                <a:gd name="T14" fmla="*/ 0 w 96"/>
                <a:gd name="T15" fmla="*/ 2147483646 h 22"/>
                <a:gd name="T16" fmla="*/ 0 w 96"/>
                <a:gd name="T17" fmla="*/ 2147483646 h 22"/>
                <a:gd name="T18" fmla="*/ 574937930 w 96"/>
                <a:gd name="T19" fmla="*/ 2147483646 h 22"/>
                <a:gd name="T20" fmla="*/ 2147483646 w 96"/>
                <a:gd name="T21" fmla="*/ 2147483646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 h="22">
                  <a:moveTo>
                    <a:pt x="79" y="8"/>
                  </a:moveTo>
                  <a:cubicBezTo>
                    <a:pt x="86" y="9"/>
                    <a:pt x="91" y="11"/>
                    <a:pt x="96" y="13"/>
                  </a:cubicBezTo>
                  <a:cubicBezTo>
                    <a:pt x="96" y="11"/>
                    <a:pt x="96" y="11"/>
                    <a:pt x="96" y="11"/>
                  </a:cubicBezTo>
                  <a:cubicBezTo>
                    <a:pt x="91" y="10"/>
                    <a:pt x="86" y="8"/>
                    <a:pt x="79" y="6"/>
                  </a:cubicBezTo>
                  <a:cubicBezTo>
                    <a:pt x="70" y="4"/>
                    <a:pt x="60" y="3"/>
                    <a:pt x="51" y="3"/>
                  </a:cubicBezTo>
                  <a:cubicBezTo>
                    <a:pt x="50" y="4"/>
                    <a:pt x="50" y="4"/>
                    <a:pt x="50" y="4"/>
                  </a:cubicBezTo>
                  <a:cubicBezTo>
                    <a:pt x="49" y="3"/>
                    <a:pt x="49" y="3"/>
                    <a:pt x="49" y="3"/>
                  </a:cubicBezTo>
                  <a:cubicBezTo>
                    <a:pt x="31" y="4"/>
                    <a:pt x="15" y="10"/>
                    <a:pt x="0" y="21"/>
                  </a:cubicBezTo>
                  <a:cubicBezTo>
                    <a:pt x="0" y="22"/>
                    <a:pt x="0" y="22"/>
                    <a:pt x="0" y="22"/>
                  </a:cubicBezTo>
                  <a:cubicBezTo>
                    <a:pt x="1" y="22"/>
                    <a:pt x="1" y="22"/>
                    <a:pt x="1" y="22"/>
                  </a:cubicBezTo>
                  <a:cubicBezTo>
                    <a:pt x="24" y="4"/>
                    <a:pt x="50" y="0"/>
                    <a:pt x="79"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49" name="MH_Other_240"/>
            <p:cNvSpPr/>
            <p:nvPr/>
          </p:nvSpPr>
          <p:spPr bwMode="auto">
            <a:xfrm>
              <a:off x="4062343" y="2131106"/>
              <a:ext cx="0" cy="0"/>
            </a:xfrm>
            <a:custGeom>
              <a:avLst/>
              <a:gdLst>
                <a:gd name="T0" fmla="*/ 1067 w 1"/>
                <a:gd name="T1" fmla="*/ 0 w 1"/>
                <a:gd name="T2" fmla="*/ 0 w 1"/>
                <a:gd name="T3" fmla="*/ 1067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0" name="MH_Other_241"/>
            <p:cNvSpPr/>
            <p:nvPr/>
          </p:nvSpPr>
          <p:spPr bwMode="auto">
            <a:xfrm>
              <a:off x="4101940" y="2102417"/>
              <a:ext cx="31981" cy="13589"/>
            </a:xfrm>
            <a:custGeom>
              <a:avLst/>
              <a:gdLst>
                <a:gd name="T0" fmla="*/ 2147483646 w 41"/>
                <a:gd name="T1" fmla="*/ 773943811 h 15"/>
                <a:gd name="T2" fmla="*/ 2147483646 w 41"/>
                <a:gd name="T3" fmla="*/ 0 h 15"/>
                <a:gd name="T4" fmla="*/ 2147483646 w 41"/>
                <a:gd name="T5" fmla="*/ 0 h 15"/>
                <a:gd name="T6" fmla="*/ 0 w 41"/>
                <a:gd name="T7" fmla="*/ 2147483646 h 15"/>
                <a:gd name="T8" fmla="*/ 1112016617 w 41"/>
                <a:gd name="T9" fmla="*/ 2147483646 h 15"/>
                <a:gd name="T10" fmla="*/ 2147483646 w 41"/>
                <a:gd name="T11" fmla="*/ 773943811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5">
                  <a:moveTo>
                    <a:pt x="41" y="1"/>
                  </a:moveTo>
                  <a:cubicBezTo>
                    <a:pt x="40" y="0"/>
                    <a:pt x="40" y="0"/>
                    <a:pt x="40" y="0"/>
                  </a:cubicBezTo>
                  <a:cubicBezTo>
                    <a:pt x="40" y="0"/>
                    <a:pt x="40" y="0"/>
                    <a:pt x="40" y="0"/>
                  </a:cubicBezTo>
                  <a:cubicBezTo>
                    <a:pt x="26" y="1"/>
                    <a:pt x="13" y="6"/>
                    <a:pt x="0" y="15"/>
                  </a:cubicBezTo>
                  <a:cubicBezTo>
                    <a:pt x="2" y="15"/>
                    <a:pt x="2" y="15"/>
                    <a:pt x="2" y="15"/>
                  </a:cubicBezTo>
                  <a:cubicBezTo>
                    <a:pt x="15" y="7"/>
                    <a:pt x="27" y="2"/>
                    <a:pt x="4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1" name="MH_Other_242"/>
            <p:cNvSpPr/>
            <p:nvPr/>
          </p:nvSpPr>
          <p:spPr bwMode="auto">
            <a:xfrm>
              <a:off x="4101940" y="2116006"/>
              <a:ext cx="1523" cy="0"/>
            </a:xfrm>
            <a:custGeom>
              <a:avLst/>
              <a:gdLst>
                <a:gd name="T0" fmla="*/ 71627975 w 5"/>
                <a:gd name="T1" fmla="*/ 178 h 2"/>
                <a:gd name="T2" fmla="*/ 179120564 w 5"/>
                <a:gd name="T3" fmla="*/ 0 h 2"/>
                <a:gd name="T4" fmla="*/ 0 w 5"/>
                <a:gd name="T5" fmla="*/ 0 h 2"/>
                <a:gd name="T6" fmla="*/ 71627975 w 5"/>
                <a:gd name="T7" fmla="*/ 17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2" y="2"/>
                  </a:moveTo>
                  <a:lnTo>
                    <a:pt x="5" y="0"/>
                  </a:lnTo>
                  <a:lnTo>
                    <a:pt x="0" y="0"/>
                  </a:lnTo>
                  <a:lnTo>
                    <a:pt x="2"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2" name="MH_Other_243"/>
            <p:cNvSpPr/>
            <p:nvPr/>
          </p:nvSpPr>
          <p:spPr bwMode="auto">
            <a:xfrm>
              <a:off x="3940508" y="2253404"/>
              <a:ext cx="19798" cy="16609"/>
            </a:xfrm>
            <a:custGeom>
              <a:avLst/>
              <a:gdLst>
                <a:gd name="T0" fmla="*/ 0 w 25"/>
                <a:gd name="T1" fmla="*/ 2147483646 h 22"/>
                <a:gd name="T2" fmla="*/ 571709287 w 25"/>
                <a:gd name="T3" fmla="*/ 2147483646 h 22"/>
                <a:gd name="T4" fmla="*/ 571709287 w 25"/>
                <a:gd name="T5" fmla="*/ 2147483646 h 22"/>
                <a:gd name="T6" fmla="*/ 571709287 w 25"/>
                <a:gd name="T7" fmla="*/ 2147483646 h 22"/>
                <a:gd name="T8" fmla="*/ 2147483646 w 25"/>
                <a:gd name="T9" fmla="*/ 2147483646 h 22"/>
                <a:gd name="T10" fmla="*/ 2147483646 w 25"/>
                <a:gd name="T11" fmla="*/ 0 h 22"/>
                <a:gd name="T12" fmla="*/ 2147483646 w 25"/>
                <a:gd name="T13" fmla="*/ 529263048 h 22"/>
                <a:gd name="T14" fmla="*/ 2147483646 w 25"/>
                <a:gd name="T15" fmla="*/ 529263048 h 22"/>
                <a:gd name="T16" fmla="*/ 0 w 25"/>
                <a:gd name="T17" fmla="*/ 2147483646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2">
                  <a:moveTo>
                    <a:pt x="0" y="21"/>
                  </a:moveTo>
                  <a:cubicBezTo>
                    <a:pt x="1" y="22"/>
                    <a:pt x="1" y="22"/>
                    <a:pt x="1" y="22"/>
                  </a:cubicBezTo>
                  <a:cubicBezTo>
                    <a:pt x="1" y="22"/>
                    <a:pt x="1" y="22"/>
                    <a:pt x="1" y="22"/>
                  </a:cubicBezTo>
                  <a:cubicBezTo>
                    <a:pt x="1" y="22"/>
                    <a:pt x="1" y="22"/>
                    <a:pt x="1" y="22"/>
                  </a:cubicBezTo>
                  <a:cubicBezTo>
                    <a:pt x="3" y="21"/>
                    <a:pt x="5" y="20"/>
                    <a:pt x="6" y="19"/>
                  </a:cubicBezTo>
                  <a:cubicBezTo>
                    <a:pt x="13" y="14"/>
                    <a:pt x="20" y="7"/>
                    <a:pt x="25" y="0"/>
                  </a:cubicBezTo>
                  <a:cubicBezTo>
                    <a:pt x="24" y="1"/>
                    <a:pt x="24" y="1"/>
                    <a:pt x="24" y="1"/>
                  </a:cubicBezTo>
                  <a:cubicBezTo>
                    <a:pt x="23" y="1"/>
                    <a:pt x="23" y="1"/>
                    <a:pt x="23" y="1"/>
                  </a:cubicBezTo>
                  <a:cubicBezTo>
                    <a:pt x="16" y="10"/>
                    <a:pt x="9" y="16"/>
                    <a:pt x="0" y="2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3" name="MH_Other_244"/>
            <p:cNvSpPr/>
            <p:nvPr/>
          </p:nvSpPr>
          <p:spPr bwMode="auto">
            <a:xfrm>
              <a:off x="3929847" y="2232266"/>
              <a:ext cx="63963" cy="25668"/>
            </a:xfrm>
            <a:custGeom>
              <a:avLst/>
              <a:gdLst>
                <a:gd name="T0" fmla="*/ 2147483646 w 78"/>
                <a:gd name="T1" fmla="*/ 2147483646 h 32"/>
                <a:gd name="T2" fmla="*/ 0 w 78"/>
                <a:gd name="T3" fmla="*/ 2147483646 h 32"/>
                <a:gd name="T4" fmla="*/ 615976988 w 78"/>
                <a:gd name="T5" fmla="*/ 2147483646 h 32"/>
                <a:gd name="T6" fmla="*/ 2147483646 w 78"/>
                <a:gd name="T7" fmla="*/ 2147483646 h 32"/>
                <a:gd name="T8" fmla="*/ 2147483646 w 78"/>
                <a:gd name="T9" fmla="*/ 2147483646 h 32"/>
                <a:gd name="T10" fmla="*/ 2147483646 w 78"/>
                <a:gd name="T11" fmla="*/ 2147483646 h 32"/>
                <a:gd name="T12" fmla="*/ 2147483646 w 78"/>
                <a:gd name="T13" fmla="*/ 2147483646 h 32"/>
                <a:gd name="T14" fmla="*/ 2147483646 w 78"/>
                <a:gd name="T15" fmla="*/ 2147483646 h 32"/>
                <a:gd name="T16" fmla="*/ 2147483646 w 78"/>
                <a:gd name="T17" fmla="*/ 0 h 32"/>
                <a:gd name="T18" fmla="*/ 2147483646 w 78"/>
                <a:gd name="T19" fmla="*/ 0 h 32"/>
                <a:gd name="T20" fmla="*/ 2147483646 w 78"/>
                <a:gd name="T21" fmla="*/ 0 h 32"/>
                <a:gd name="T22" fmla="*/ 2147483646 w 78"/>
                <a:gd name="T23" fmla="*/ 2147483646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32">
                  <a:moveTo>
                    <a:pt x="9" y="30"/>
                  </a:moveTo>
                  <a:cubicBezTo>
                    <a:pt x="0" y="30"/>
                    <a:pt x="0" y="30"/>
                    <a:pt x="0" y="30"/>
                  </a:cubicBezTo>
                  <a:cubicBezTo>
                    <a:pt x="1" y="32"/>
                    <a:pt x="1" y="32"/>
                    <a:pt x="1" y="32"/>
                  </a:cubicBezTo>
                  <a:cubicBezTo>
                    <a:pt x="9" y="31"/>
                    <a:pt x="9" y="31"/>
                    <a:pt x="9" y="31"/>
                  </a:cubicBezTo>
                  <a:cubicBezTo>
                    <a:pt x="18" y="31"/>
                    <a:pt x="27" y="30"/>
                    <a:pt x="35" y="27"/>
                  </a:cubicBezTo>
                  <a:cubicBezTo>
                    <a:pt x="35" y="27"/>
                    <a:pt x="35" y="27"/>
                    <a:pt x="35" y="27"/>
                  </a:cubicBezTo>
                  <a:cubicBezTo>
                    <a:pt x="36" y="27"/>
                    <a:pt x="36" y="27"/>
                    <a:pt x="36" y="27"/>
                  </a:cubicBezTo>
                  <a:cubicBezTo>
                    <a:pt x="44" y="25"/>
                    <a:pt x="52" y="21"/>
                    <a:pt x="59" y="16"/>
                  </a:cubicBezTo>
                  <a:cubicBezTo>
                    <a:pt x="66" y="12"/>
                    <a:pt x="73" y="6"/>
                    <a:pt x="78" y="0"/>
                  </a:cubicBezTo>
                  <a:cubicBezTo>
                    <a:pt x="77" y="0"/>
                    <a:pt x="77" y="0"/>
                    <a:pt x="77" y="0"/>
                  </a:cubicBezTo>
                  <a:cubicBezTo>
                    <a:pt x="77" y="0"/>
                    <a:pt x="77" y="0"/>
                    <a:pt x="76" y="0"/>
                  </a:cubicBezTo>
                  <a:cubicBezTo>
                    <a:pt x="58" y="20"/>
                    <a:pt x="38" y="29"/>
                    <a:pt x="9" y="3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4" name="MH_Other_245"/>
            <p:cNvSpPr/>
            <p:nvPr/>
          </p:nvSpPr>
          <p:spPr bwMode="auto">
            <a:xfrm>
              <a:off x="3958783" y="2253404"/>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5" name="MH_Other_246"/>
            <p:cNvSpPr/>
            <p:nvPr/>
          </p:nvSpPr>
          <p:spPr bwMode="auto">
            <a:xfrm>
              <a:off x="3913095" y="2212639"/>
              <a:ext cx="114219" cy="21138"/>
            </a:xfrm>
            <a:custGeom>
              <a:avLst/>
              <a:gdLst>
                <a:gd name="T0" fmla="*/ 2147483646 w 143"/>
                <a:gd name="T1" fmla="*/ 2147483646 h 27"/>
                <a:gd name="T2" fmla="*/ 2147483646 w 143"/>
                <a:gd name="T3" fmla="*/ 2147483646 h 27"/>
                <a:gd name="T4" fmla="*/ 0 w 143"/>
                <a:gd name="T5" fmla="*/ 2147483646 h 27"/>
                <a:gd name="T6" fmla="*/ 584388767 w 143"/>
                <a:gd name="T7" fmla="*/ 2147483646 h 27"/>
                <a:gd name="T8" fmla="*/ 2147483646 w 143"/>
                <a:gd name="T9" fmla="*/ 2147483646 h 27"/>
                <a:gd name="T10" fmla="*/ 2147483646 w 143"/>
                <a:gd name="T11" fmla="*/ 2147483646 h 27"/>
                <a:gd name="T12" fmla="*/ 2147483646 w 143"/>
                <a:gd name="T13" fmla="*/ 2147483646 h 27"/>
                <a:gd name="T14" fmla="*/ 2147483646 w 143"/>
                <a:gd name="T15" fmla="*/ 2147483646 h 27"/>
                <a:gd name="T16" fmla="*/ 2147483646 w 143"/>
                <a:gd name="T17" fmla="*/ 2147483646 h 27"/>
                <a:gd name="T18" fmla="*/ 2147483646 w 143"/>
                <a:gd name="T19" fmla="*/ 2147483646 h 27"/>
                <a:gd name="T20" fmla="*/ 2147483646 w 143"/>
                <a:gd name="T21" fmla="*/ 0 h 27"/>
                <a:gd name="T22" fmla="*/ 2147483646 w 143"/>
                <a:gd name="T23" fmla="*/ 0 h 27"/>
                <a:gd name="T24" fmla="*/ 2147483646 w 143"/>
                <a:gd name="T25" fmla="*/ 2147483646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27">
                  <a:moveTo>
                    <a:pt x="73" y="25"/>
                  </a:moveTo>
                  <a:cubicBezTo>
                    <a:pt x="42" y="25"/>
                    <a:pt x="28" y="25"/>
                    <a:pt x="28" y="25"/>
                  </a:cubicBezTo>
                  <a:cubicBezTo>
                    <a:pt x="28" y="25"/>
                    <a:pt x="20" y="25"/>
                    <a:pt x="0" y="26"/>
                  </a:cubicBezTo>
                  <a:cubicBezTo>
                    <a:pt x="1" y="27"/>
                    <a:pt x="1" y="27"/>
                    <a:pt x="1" y="27"/>
                  </a:cubicBezTo>
                  <a:cubicBezTo>
                    <a:pt x="20" y="26"/>
                    <a:pt x="28" y="26"/>
                    <a:pt x="28" y="26"/>
                  </a:cubicBezTo>
                  <a:cubicBezTo>
                    <a:pt x="28" y="26"/>
                    <a:pt x="42" y="26"/>
                    <a:pt x="73" y="26"/>
                  </a:cubicBezTo>
                  <a:cubicBezTo>
                    <a:pt x="82" y="26"/>
                    <a:pt x="90" y="26"/>
                    <a:pt x="98" y="24"/>
                  </a:cubicBezTo>
                  <a:cubicBezTo>
                    <a:pt x="99" y="23"/>
                    <a:pt x="99" y="23"/>
                    <a:pt x="99" y="23"/>
                  </a:cubicBezTo>
                  <a:cubicBezTo>
                    <a:pt x="99" y="24"/>
                    <a:pt x="99" y="24"/>
                    <a:pt x="99" y="24"/>
                  </a:cubicBezTo>
                  <a:cubicBezTo>
                    <a:pt x="108" y="22"/>
                    <a:pt x="116" y="19"/>
                    <a:pt x="124" y="15"/>
                  </a:cubicBezTo>
                  <a:cubicBezTo>
                    <a:pt x="131" y="11"/>
                    <a:pt x="137" y="6"/>
                    <a:pt x="143" y="0"/>
                  </a:cubicBezTo>
                  <a:cubicBezTo>
                    <a:pt x="141" y="0"/>
                    <a:pt x="141" y="0"/>
                    <a:pt x="141" y="0"/>
                  </a:cubicBezTo>
                  <a:cubicBezTo>
                    <a:pt x="122" y="18"/>
                    <a:pt x="101" y="25"/>
                    <a:pt x="73"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6" name="MH_Other_247"/>
            <p:cNvSpPr/>
            <p:nvPr/>
          </p:nvSpPr>
          <p:spPr bwMode="auto">
            <a:xfrm>
              <a:off x="3990764" y="2230757"/>
              <a:ext cx="1523" cy="1509"/>
            </a:xfrm>
            <a:custGeom>
              <a:avLst/>
              <a:gdLst>
                <a:gd name="T0" fmla="*/ 0 w 1"/>
                <a:gd name="T1" fmla="*/ 1790702559 h 1"/>
                <a:gd name="T2" fmla="*/ 2147483646 w 1"/>
                <a:gd name="T3" fmla="*/ 1790702559 h 1"/>
                <a:gd name="T4" fmla="*/ 2147483646 w 1"/>
                <a:gd name="T5" fmla="*/ 0 h 1"/>
                <a:gd name="T6" fmla="*/ 0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7" name="MH_Other_248"/>
            <p:cNvSpPr/>
            <p:nvPr/>
          </p:nvSpPr>
          <p:spPr bwMode="auto">
            <a:xfrm>
              <a:off x="3900911" y="2194520"/>
              <a:ext cx="162954" cy="24158"/>
            </a:xfrm>
            <a:custGeom>
              <a:avLst/>
              <a:gdLst>
                <a:gd name="T0" fmla="*/ 2147483646 w 201"/>
                <a:gd name="T1" fmla="*/ 2147483646 h 30"/>
                <a:gd name="T2" fmla="*/ 2147483646 w 201"/>
                <a:gd name="T3" fmla="*/ 2147483646 h 30"/>
                <a:gd name="T4" fmla="*/ 2147483646 w 201"/>
                <a:gd name="T5" fmla="*/ 2147483646 h 30"/>
                <a:gd name="T6" fmla="*/ 2147483646 w 201"/>
                <a:gd name="T7" fmla="*/ 2147483646 h 30"/>
                <a:gd name="T8" fmla="*/ 2147483646 w 201"/>
                <a:gd name="T9" fmla="*/ 2147483646 h 30"/>
                <a:gd name="T10" fmla="*/ 2147483646 w 201"/>
                <a:gd name="T11" fmla="*/ 2147483646 h 30"/>
                <a:gd name="T12" fmla="*/ 0 w 201"/>
                <a:gd name="T13" fmla="*/ 2147483646 h 30"/>
                <a:gd name="T14" fmla="*/ 0 w 201"/>
                <a:gd name="T15" fmla="*/ 2147483646 h 30"/>
                <a:gd name="T16" fmla="*/ 0 w 201"/>
                <a:gd name="T17" fmla="*/ 2147483646 h 30"/>
                <a:gd name="T18" fmla="*/ 2147483646 w 201"/>
                <a:gd name="T19" fmla="*/ 2147483646 h 30"/>
                <a:gd name="T20" fmla="*/ 2147483646 w 201"/>
                <a:gd name="T21" fmla="*/ 2147483646 h 30"/>
                <a:gd name="T22" fmla="*/ 2147483646 w 201"/>
                <a:gd name="T23" fmla="*/ 2147483646 h 30"/>
                <a:gd name="T24" fmla="*/ 2147483646 w 201"/>
                <a:gd name="T25" fmla="*/ 2147483646 h 30"/>
                <a:gd name="T26" fmla="*/ 2147483646 w 201"/>
                <a:gd name="T27" fmla="*/ 2147483646 h 30"/>
                <a:gd name="T28" fmla="*/ 2147483646 w 201"/>
                <a:gd name="T29" fmla="*/ 2147483646 h 30"/>
                <a:gd name="T30" fmla="*/ 2147483646 w 201"/>
                <a:gd name="T31" fmla="*/ 2147483646 h 30"/>
                <a:gd name="T32" fmla="*/ 2147483646 w 201"/>
                <a:gd name="T33" fmla="*/ 2147483646 h 30"/>
                <a:gd name="T34" fmla="*/ 2147483646 w 201"/>
                <a:gd name="T35" fmla="*/ 0 h 30"/>
                <a:gd name="T36" fmla="*/ 2147483646 w 201"/>
                <a:gd name="T37" fmla="*/ 0 h 30"/>
                <a:gd name="T38" fmla="*/ 2147483646 w 201"/>
                <a:gd name="T39" fmla="*/ 0 h 30"/>
                <a:gd name="T40" fmla="*/ 2147483646 w 201"/>
                <a:gd name="T41" fmla="*/ 2147483646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1" h="30">
                  <a:moveTo>
                    <a:pt x="128" y="22"/>
                  </a:moveTo>
                  <a:cubicBezTo>
                    <a:pt x="98" y="20"/>
                    <a:pt x="84" y="19"/>
                    <a:pt x="84" y="19"/>
                  </a:cubicBezTo>
                  <a:cubicBezTo>
                    <a:pt x="84" y="19"/>
                    <a:pt x="71" y="18"/>
                    <a:pt x="39" y="19"/>
                  </a:cubicBezTo>
                  <a:cubicBezTo>
                    <a:pt x="29" y="19"/>
                    <a:pt x="20" y="21"/>
                    <a:pt x="12" y="24"/>
                  </a:cubicBezTo>
                  <a:cubicBezTo>
                    <a:pt x="12" y="24"/>
                    <a:pt x="11" y="24"/>
                    <a:pt x="11" y="24"/>
                  </a:cubicBezTo>
                  <a:cubicBezTo>
                    <a:pt x="11" y="24"/>
                    <a:pt x="11" y="24"/>
                    <a:pt x="11" y="24"/>
                  </a:cubicBezTo>
                  <a:cubicBezTo>
                    <a:pt x="7" y="25"/>
                    <a:pt x="3" y="27"/>
                    <a:pt x="0" y="29"/>
                  </a:cubicBezTo>
                  <a:cubicBezTo>
                    <a:pt x="0" y="29"/>
                    <a:pt x="0" y="29"/>
                    <a:pt x="0" y="29"/>
                  </a:cubicBezTo>
                  <a:cubicBezTo>
                    <a:pt x="0" y="30"/>
                    <a:pt x="0" y="30"/>
                    <a:pt x="0" y="30"/>
                  </a:cubicBezTo>
                  <a:cubicBezTo>
                    <a:pt x="12" y="24"/>
                    <a:pt x="24" y="21"/>
                    <a:pt x="39" y="20"/>
                  </a:cubicBezTo>
                  <a:cubicBezTo>
                    <a:pt x="71" y="19"/>
                    <a:pt x="84" y="20"/>
                    <a:pt x="84" y="20"/>
                  </a:cubicBezTo>
                  <a:cubicBezTo>
                    <a:pt x="84" y="20"/>
                    <a:pt x="98" y="21"/>
                    <a:pt x="128" y="23"/>
                  </a:cubicBezTo>
                  <a:cubicBezTo>
                    <a:pt x="138" y="24"/>
                    <a:pt x="147" y="23"/>
                    <a:pt x="155" y="22"/>
                  </a:cubicBezTo>
                  <a:cubicBezTo>
                    <a:pt x="156" y="21"/>
                    <a:pt x="156" y="21"/>
                    <a:pt x="156" y="21"/>
                  </a:cubicBezTo>
                  <a:cubicBezTo>
                    <a:pt x="157" y="22"/>
                    <a:pt x="157" y="22"/>
                    <a:pt x="157" y="22"/>
                  </a:cubicBezTo>
                  <a:cubicBezTo>
                    <a:pt x="157" y="22"/>
                    <a:pt x="157" y="22"/>
                    <a:pt x="157" y="22"/>
                  </a:cubicBezTo>
                  <a:cubicBezTo>
                    <a:pt x="165" y="20"/>
                    <a:pt x="173" y="18"/>
                    <a:pt x="180" y="14"/>
                  </a:cubicBezTo>
                  <a:cubicBezTo>
                    <a:pt x="187" y="11"/>
                    <a:pt x="195" y="5"/>
                    <a:pt x="201" y="0"/>
                  </a:cubicBezTo>
                  <a:cubicBezTo>
                    <a:pt x="200" y="0"/>
                    <a:pt x="200" y="0"/>
                    <a:pt x="200" y="0"/>
                  </a:cubicBezTo>
                  <a:cubicBezTo>
                    <a:pt x="199" y="0"/>
                    <a:pt x="199" y="0"/>
                    <a:pt x="199" y="0"/>
                  </a:cubicBezTo>
                  <a:cubicBezTo>
                    <a:pt x="179" y="17"/>
                    <a:pt x="157" y="24"/>
                    <a:pt x="128" y="2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8" name="MH_Other_249"/>
            <p:cNvSpPr/>
            <p:nvPr/>
          </p:nvSpPr>
          <p:spPr bwMode="auto">
            <a:xfrm>
              <a:off x="4025793" y="2212638"/>
              <a:ext cx="1523" cy="0"/>
            </a:xfrm>
            <a:custGeom>
              <a:avLst/>
              <a:gdLst>
                <a:gd name="T0" fmla="*/ 71627975 w 5"/>
                <a:gd name="T1" fmla="*/ 0 h 2"/>
                <a:gd name="T2" fmla="*/ 0 w 5"/>
                <a:gd name="T3" fmla="*/ 178 h 2"/>
                <a:gd name="T4" fmla="*/ 179120564 w 5"/>
                <a:gd name="T5" fmla="*/ 178 h 2"/>
                <a:gd name="T6" fmla="*/ 179120564 w 5"/>
                <a:gd name="T7" fmla="*/ 178 h 2"/>
                <a:gd name="T8" fmla="*/ 71627975 w 5"/>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2" y="0"/>
                  </a:moveTo>
                  <a:lnTo>
                    <a:pt x="0" y="2"/>
                  </a:lnTo>
                  <a:lnTo>
                    <a:pt x="5" y="2"/>
                  </a:ln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59" name="MH_Other_250"/>
            <p:cNvSpPr/>
            <p:nvPr/>
          </p:nvSpPr>
          <p:spPr bwMode="auto">
            <a:xfrm>
              <a:off x="3910049" y="2179421"/>
              <a:ext cx="190367" cy="34727"/>
            </a:xfrm>
            <a:custGeom>
              <a:avLst/>
              <a:gdLst>
                <a:gd name="T0" fmla="*/ 2147483646 w 237"/>
                <a:gd name="T1" fmla="*/ 0 h 43"/>
                <a:gd name="T2" fmla="*/ 2147483646 w 237"/>
                <a:gd name="T3" fmla="*/ 0 h 43"/>
                <a:gd name="T4" fmla="*/ 2147483646 w 237"/>
                <a:gd name="T5" fmla="*/ 2147483646 h 43"/>
                <a:gd name="T6" fmla="*/ 2147483646 w 237"/>
                <a:gd name="T7" fmla="*/ 2147483646 h 43"/>
                <a:gd name="T8" fmla="*/ 2147483646 w 237"/>
                <a:gd name="T9" fmla="*/ 2147483646 h 43"/>
                <a:gd name="T10" fmla="*/ 0 w 237"/>
                <a:gd name="T11" fmla="*/ 2147483646 h 43"/>
                <a:gd name="T12" fmla="*/ 590283929 w 237"/>
                <a:gd name="T13" fmla="*/ 2147483646 h 43"/>
                <a:gd name="T14" fmla="*/ 1179866212 w 237"/>
                <a:gd name="T15" fmla="*/ 2147483646 h 43"/>
                <a:gd name="T16" fmla="*/ 2147483646 w 237"/>
                <a:gd name="T17" fmla="*/ 2147483646 h 43"/>
                <a:gd name="T18" fmla="*/ 2147483646 w 237"/>
                <a:gd name="T19" fmla="*/ 2147483646 h 43"/>
                <a:gd name="T20" fmla="*/ 2147483646 w 237"/>
                <a:gd name="T21" fmla="*/ 2147483646 h 43"/>
                <a:gd name="T22" fmla="*/ 2147483646 w 237"/>
                <a:gd name="T23" fmla="*/ 2147483646 h 43"/>
                <a:gd name="T24" fmla="*/ 2147483646 w 237"/>
                <a:gd name="T25" fmla="*/ 2147483646 h 43"/>
                <a:gd name="T26" fmla="*/ 2147483646 w 237"/>
                <a:gd name="T27" fmla="*/ 2147483646 h 43"/>
                <a:gd name="T28" fmla="*/ 2147483646 w 237"/>
                <a:gd name="T29" fmla="*/ 2147483646 h 43"/>
                <a:gd name="T30" fmla="*/ 2147483646 w 237"/>
                <a:gd name="T31" fmla="*/ 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7" h="43">
                  <a:moveTo>
                    <a:pt x="237" y="0"/>
                  </a:moveTo>
                  <a:cubicBezTo>
                    <a:pt x="236" y="0"/>
                    <a:pt x="236" y="0"/>
                    <a:pt x="236" y="0"/>
                  </a:cubicBezTo>
                  <a:cubicBezTo>
                    <a:pt x="214" y="16"/>
                    <a:pt x="192" y="21"/>
                    <a:pt x="163" y="17"/>
                  </a:cubicBezTo>
                  <a:cubicBezTo>
                    <a:pt x="133" y="13"/>
                    <a:pt x="119" y="12"/>
                    <a:pt x="119" y="12"/>
                  </a:cubicBezTo>
                  <a:cubicBezTo>
                    <a:pt x="119" y="12"/>
                    <a:pt x="106" y="9"/>
                    <a:pt x="74" y="9"/>
                  </a:cubicBezTo>
                  <a:cubicBezTo>
                    <a:pt x="44" y="8"/>
                    <a:pt x="18" y="20"/>
                    <a:pt x="0" y="43"/>
                  </a:cubicBezTo>
                  <a:cubicBezTo>
                    <a:pt x="1" y="43"/>
                    <a:pt x="1" y="43"/>
                    <a:pt x="1" y="43"/>
                  </a:cubicBezTo>
                  <a:cubicBezTo>
                    <a:pt x="1" y="43"/>
                    <a:pt x="2" y="43"/>
                    <a:pt x="2" y="43"/>
                  </a:cubicBezTo>
                  <a:cubicBezTo>
                    <a:pt x="20" y="20"/>
                    <a:pt x="44" y="9"/>
                    <a:pt x="74" y="10"/>
                  </a:cubicBezTo>
                  <a:cubicBezTo>
                    <a:pt x="106" y="11"/>
                    <a:pt x="119" y="13"/>
                    <a:pt x="119" y="13"/>
                  </a:cubicBezTo>
                  <a:cubicBezTo>
                    <a:pt x="119" y="13"/>
                    <a:pt x="133" y="14"/>
                    <a:pt x="163" y="18"/>
                  </a:cubicBezTo>
                  <a:cubicBezTo>
                    <a:pt x="172" y="20"/>
                    <a:pt x="181" y="20"/>
                    <a:pt x="189" y="19"/>
                  </a:cubicBezTo>
                  <a:cubicBezTo>
                    <a:pt x="189" y="19"/>
                    <a:pt x="189" y="19"/>
                    <a:pt x="189" y="19"/>
                  </a:cubicBezTo>
                  <a:cubicBezTo>
                    <a:pt x="190" y="19"/>
                    <a:pt x="190" y="19"/>
                    <a:pt x="190" y="19"/>
                  </a:cubicBezTo>
                  <a:cubicBezTo>
                    <a:pt x="199" y="18"/>
                    <a:pt x="207" y="16"/>
                    <a:pt x="215" y="13"/>
                  </a:cubicBezTo>
                  <a:cubicBezTo>
                    <a:pt x="222" y="10"/>
                    <a:pt x="230" y="5"/>
                    <a:pt x="237"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0" name="MH_Other_251"/>
            <p:cNvSpPr/>
            <p:nvPr/>
          </p:nvSpPr>
          <p:spPr bwMode="auto">
            <a:xfrm>
              <a:off x="3910049" y="2214148"/>
              <a:ext cx="1523" cy="0"/>
            </a:xfrm>
            <a:custGeom>
              <a:avLst/>
              <a:gdLst>
                <a:gd name="T0" fmla="*/ 2147483646 w 1"/>
                <a:gd name="T1" fmla="*/ 0 w 1"/>
                <a:gd name="T2" fmla="*/ 0 w 1"/>
                <a:gd name="T3" fmla="*/ 2147483646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1" y="0"/>
                    <a:pt x="0" y="0"/>
                    <a:pt x="0" y="0"/>
                  </a:cubicBezTo>
                  <a:cubicBezTo>
                    <a:pt x="0" y="0"/>
                    <a:pt x="0" y="0"/>
                    <a:pt x="0" y="0"/>
                  </a:cubicBezTo>
                  <a:cubicBezTo>
                    <a:pt x="0"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1" name="MH_Other_252"/>
            <p:cNvSpPr/>
            <p:nvPr/>
          </p:nvSpPr>
          <p:spPr bwMode="auto">
            <a:xfrm>
              <a:off x="4062343" y="2194520"/>
              <a:ext cx="0" cy="0"/>
            </a:xfrm>
            <a:custGeom>
              <a:avLst/>
              <a:gdLst>
                <a:gd name="T0" fmla="*/ 0 w 1"/>
                <a:gd name="T1" fmla="*/ 1067 w 1"/>
                <a:gd name="T2" fmla="*/ 0 w 1"/>
                <a:gd name="T3" fmla="*/ 0 60000 65536"/>
                <a:gd name="T4" fmla="*/ 0 60000 65536"/>
                <a:gd name="T5" fmla="*/ 0 60000 65536"/>
              </a:gdLst>
              <a:ahLst/>
              <a:cxnLst>
                <a:cxn ang="T3">
                  <a:pos x="T0" y="0"/>
                </a:cxn>
                <a:cxn ang="T4">
                  <a:pos x="T1" y="0"/>
                </a:cxn>
                <a:cxn ang="T5">
                  <a:pos x="T2" y="0"/>
                </a:cxn>
              </a:cxnLst>
              <a:rect l="0" t="0" r="r" b="b"/>
              <a:pathLst>
                <a:path w="1">
                  <a:moveTo>
                    <a:pt x="0" y="0"/>
                  </a:moveTo>
                  <a:cubicBezTo>
                    <a:pt x="0" y="0"/>
                    <a:pt x="0" y="0"/>
                    <a:pt x="1" y="0"/>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2" name="MH_Other_253"/>
            <p:cNvSpPr/>
            <p:nvPr/>
          </p:nvSpPr>
          <p:spPr bwMode="auto">
            <a:xfrm>
              <a:off x="4133921" y="2073730"/>
              <a:ext cx="260423" cy="92102"/>
            </a:xfrm>
            <a:custGeom>
              <a:avLst/>
              <a:gdLst>
                <a:gd name="T0" fmla="*/ 2147483646 w 322"/>
                <a:gd name="T1" fmla="*/ 2147483646 h 115"/>
                <a:gd name="T2" fmla="*/ 2147483646 w 322"/>
                <a:gd name="T3" fmla="*/ 2147483646 h 115"/>
                <a:gd name="T4" fmla="*/ 2147483646 w 322"/>
                <a:gd name="T5" fmla="*/ 2147483646 h 115"/>
                <a:gd name="T6" fmla="*/ 2147483646 w 322"/>
                <a:gd name="T7" fmla="*/ 2147483646 h 115"/>
                <a:gd name="T8" fmla="*/ 2147483646 w 322"/>
                <a:gd name="T9" fmla="*/ 2147483646 h 115"/>
                <a:gd name="T10" fmla="*/ 2147483646 w 322"/>
                <a:gd name="T11" fmla="*/ 2147483646 h 115"/>
                <a:gd name="T12" fmla="*/ 2147483646 w 322"/>
                <a:gd name="T13" fmla="*/ 2147483646 h 115"/>
                <a:gd name="T14" fmla="*/ 2147483646 w 322"/>
                <a:gd name="T15" fmla="*/ 2147483646 h 115"/>
                <a:gd name="T16" fmla="*/ 0 w 322"/>
                <a:gd name="T17" fmla="*/ 2147483646 h 115"/>
                <a:gd name="T18" fmla="*/ 0 w 322"/>
                <a:gd name="T19" fmla="*/ 2147483646 h 115"/>
                <a:gd name="T20" fmla="*/ 597730333 w 322"/>
                <a:gd name="T21" fmla="*/ 2147483646 h 115"/>
                <a:gd name="T22" fmla="*/ 2147483646 w 322"/>
                <a:gd name="T23" fmla="*/ 2147483646 h 115"/>
                <a:gd name="T24" fmla="*/ 2147483646 w 322"/>
                <a:gd name="T25" fmla="*/ 2147483646 h 115"/>
                <a:gd name="T26" fmla="*/ 2147483646 w 322"/>
                <a:gd name="T27" fmla="*/ 2147483646 h 115"/>
                <a:gd name="T28" fmla="*/ 2147483646 w 322"/>
                <a:gd name="T29" fmla="*/ 2147483646 h 115"/>
                <a:gd name="T30" fmla="*/ 2147483646 w 322"/>
                <a:gd name="T31" fmla="*/ 2147483646 h 115"/>
                <a:gd name="T32" fmla="*/ 2147483646 w 322"/>
                <a:gd name="T33" fmla="*/ 2147483646 h 115"/>
                <a:gd name="T34" fmla="*/ 2147483646 w 322"/>
                <a:gd name="T35" fmla="*/ 2147483646 h 115"/>
                <a:gd name="T36" fmla="*/ 2147483646 w 322"/>
                <a:gd name="T37" fmla="*/ 2147483646 h 115"/>
                <a:gd name="T38" fmla="*/ 2147483646 w 322"/>
                <a:gd name="T39" fmla="*/ 2147483646 h 115"/>
                <a:gd name="T40" fmla="*/ 2147483646 w 322"/>
                <a:gd name="T41" fmla="*/ 2147483646 h 115"/>
                <a:gd name="T42" fmla="*/ 2147483646 w 322"/>
                <a:gd name="T43" fmla="*/ 2147483646 h 115"/>
                <a:gd name="T44" fmla="*/ 2147483646 w 322"/>
                <a:gd name="T45" fmla="*/ 2147483646 h 115"/>
                <a:gd name="T46" fmla="*/ 2147483646 w 322"/>
                <a:gd name="T47" fmla="*/ 2147483646 h 115"/>
                <a:gd name="T48" fmla="*/ 2147483646 w 322"/>
                <a:gd name="T49" fmla="*/ 2147483646 h 115"/>
                <a:gd name="T50" fmla="*/ 2147483646 w 322"/>
                <a:gd name="T51" fmla="*/ 2147483646 h 115"/>
                <a:gd name="T52" fmla="*/ 2147483646 w 322"/>
                <a:gd name="T53" fmla="*/ 2147483646 h 115"/>
                <a:gd name="T54" fmla="*/ 2147483646 w 322"/>
                <a:gd name="T55" fmla="*/ 2147483646 h 115"/>
                <a:gd name="T56" fmla="*/ 2147483646 w 322"/>
                <a:gd name="T57" fmla="*/ 2147483646 h 115"/>
                <a:gd name="T58" fmla="*/ 2147483646 w 322"/>
                <a:gd name="T59" fmla="*/ 2147483646 h 115"/>
                <a:gd name="T60" fmla="*/ 2147483646 w 322"/>
                <a:gd name="T61" fmla="*/ 2147483646 h 115"/>
                <a:gd name="T62" fmla="*/ 2147483646 w 322"/>
                <a:gd name="T63" fmla="*/ 2147483646 h 115"/>
                <a:gd name="T64" fmla="*/ 2147483646 w 322"/>
                <a:gd name="T65" fmla="*/ 2147483646 h 115"/>
                <a:gd name="T66" fmla="*/ 2147483646 w 322"/>
                <a:gd name="T67" fmla="*/ 2147483646 h 115"/>
                <a:gd name="T68" fmla="*/ 2147483646 w 322"/>
                <a:gd name="T69" fmla="*/ 2147483646 h 115"/>
                <a:gd name="T70" fmla="*/ 2147483646 w 322"/>
                <a:gd name="T71" fmla="*/ 2147483646 h 115"/>
                <a:gd name="T72" fmla="*/ 2147483646 w 322"/>
                <a:gd name="T73" fmla="*/ 2147483646 h 115"/>
                <a:gd name="T74" fmla="*/ 2147483646 w 322"/>
                <a:gd name="T75" fmla="*/ 2147483646 h 115"/>
                <a:gd name="T76" fmla="*/ 2147483646 w 322"/>
                <a:gd name="T77" fmla="*/ 2147483646 h 115"/>
                <a:gd name="T78" fmla="*/ 2147483646 w 322"/>
                <a:gd name="T79" fmla="*/ 2147483646 h 115"/>
                <a:gd name="T80" fmla="*/ 2147483646 w 322"/>
                <a:gd name="T81" fmla="*/ 2147483646 h 1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22" h="115">
                  <a:moveTo>
                    <a:pt x="278" y="6"/>
                  </a:moveTo>
                  <a:cubicBezTo>
                    <a:pt x="262" y="0"/>
                    <a:pt x="244" y="0"/>
                    <a:pt x="226" y="5"/>
                  </a:cubicBezTo>
                  <a:cubicBezTo>
                    <a:pt x="226" y="6"/>
                    <a:pt x="226" y="6"/>
                    <a:pt x="226" y="6"/>
                  </a:cubicBezTo>
                  <a:cubicBezTo>
                    <a:pt x="208" y="0"/>
                    <a:pt x="189" y="1"/>
                    <a:pt x="171" y="8"/>
                  </a:cubicBezTo>
                  <a:cubicBezTo>
                    <a:pt x="153" y="4"/>
                    <a:pt x="135" y="6"/>
                    <a:pt x="117" y="13"/>
                  </a:cubicBezTo>
                  <a:cubicBezTo>
                    <a:pt x="100" y="11"/>
                    <a:pt x="81" y="15"/>
                    <a:pt x="65" y="23"/>
                  </a:cubicBezTo>
                  <a:cubicBezTo>
                    <a:pt x="47" y="21"/>
                    <a:pt x="29" y="25"/>
                    <a:pt x="12" y="35"/>
                  </a:cubicBezTo>
                  <a:cubicBezTo>
                    <a:pt x="13" y="35"/>
                    <a:pt x="13" y="35"/>
                    <a:pt x="13" y="35"/>
                  </a:cubicBezTo>
                  <a:cubicBezTo>
                    <a:pt x="8" y="35"/>
                    <a:pt x="4" y="35"/>
                    <a:pt x="0" y="36"/>
                  </a:cubicBezTo>
                  <a:cubicBezTo>
                    <a:pt x="0" y="36"/>
                    <a:pt x="0" y="36"/>
                    <a:pt x="0" y="36"/>
                  </a:cubicBezTo>
                  <a:cubicBezTo>
                    <a:pt x="1" y="37"/>
                    <a:pt x="1" y="37"/>
                    <a:pt x="1" y="37"/>
                  </a:cubicBezTo>
                  <a:cubicBezTo>
                    <a:pt x="7" y="59"/>
                    <a:pt x="7" y="59"/>
                    <a:pt x="7" y="59"/>
                  </a:cubicBezTo>
                  <a:cubicBezTo>
                    <a:pt x="7" y="61"/>
                    <a:pt x="7" y="61"/>
                    <a:pt x="7" y="61"/>
                  </a:cubicBezTo>
                  <a:cubicBezTo>
                    <a:pt x="17" y="93"/>
                    <a:pt x="17" y="93"/>
                    <a:pt x="17" y="93"/>
                  </a:cubicBezTo>
                  <a:cubicBezTo>
                    <a:pt x="17" y="95"/>
                    <a:pt x="17" y="95"/>
                    <a:pt x="17" y="95"/>
                  </a:cubicBezTo>
                  <a:cubicBezTo>
                    <a:pt x="22" y="114"/>
                    <a:pt x="22" y="114"/>
                    <a:pt x="22" y="114"/>
                  </a:cubicBezTo>
                  <a:cubicBezTo>
                    <a:pt x="22" y="114"/>
                    <a:pt x="22" y="114"/>
                    <a:pt x="22" y="114"/>
                  </a:cubicBezTo>
                  <a:cubicBezTo>
                    <a:pt x="23" y="115"/>
                    <a:pt x="23" y="115"/>
                    <a:pt x="23" y="115"/>
                  </a:cubicBezTo>
                  <a:cubicBezTo>
                    <a:pt x="23" y="115"/>
                    <a:pt x="23" y="115"/>
                    <a:pt x="23" y="115"/>
                  </a:cubicBezTo>
                  <a:cubicBezTo>
                    <a:pt x="25" y="115"/>
                    <a:pt x="27" y="114"/>
                    <a:pt x="29" y="114"/>
                  </a:cubicBezTo>
                  <a:cubicBezTo>
                    <a:pt x="37" y="111"/>
                    <a:pt x="45" y="108"/>
                    <a:pt x="53" y="103"/>
                  </a:cubicBezTo>
                  <a:cubicBezTo>
                    <a:pt x="61" y="104"/>
                    <a:pt x="69" y="104"/>
                    <a:pt x="77" y="102"/>
                  </a:cubicBezTo>
                  <a:cubicBezTo>
                    <a:pt x="85" y="100"/>
                    <a:pt x="94" y="97"/>
                    <a:pt x="101" y="93"/>
                  </a:cubicBezTo>
                  <a:cubicBezTo>
                    <a:pt x="110" y="94"/>
                    <a:pt x="118" y="94"/>
                    <a:pt x="126" y="93"/>
                  </a:cubicBezTo>
                  <a:cubicBezTo>
                    <a:pt x="134" y="92"/>
                    <a:pt x="142" y="90"/>
                    <a:pt x="150" y="87"/>
                  </a:cubicBezTo>
                  <a:cubicBezTo>
                    <a:pt x="158" y="88"/>
                    <a:pt x="166" y="89"/>
                    <a:pt x="173" y="88"/>
                  </a:cubicBezTo>
                  <a:cubicBezTo>
                    <a:pt x="181" y="87"/>
                    <a:pt x="190" y="85"/>
                    <a:pt x="199" y="82"/>
                  </a:cubicBezTo>
                  <a:cubicBezTo>
                    <a:pt x="207" y="84"/>
                    <a:pt x="215" y="85"/>
                    <a:pt x="223" y="85"/>
                  </a:cubicBezTo>
                  <a:cubicBezTo>
                    <a:pt x="231" y="85"/>
                    <a:pt x="240" y="84"/>
                    <a:pt x="248" y="81"/>
                  </a:cubicBezTo>
                  <a:cubicBezTo>
                    <a:pt x="256" y="84"/>
                    <a:pt x="264" y="85"/>
                    <a:pt x="273" y="86"/>
                  </a:cubicBezTo>
                  <a:cubicBezTo>
                    <a:pt x="281" y="86"/>
                    <a:pt x="289" y="85"/>
                    <a:pt x="297" y="83"/>
                  </a:cubicBezTo>
                  <a:cubicBezTo>
                    <a:pt x="303" y="86"/>
                    <a:pt x="308" y="87"/>
                    <a:pt x="314" y="88"/>
                  </a:cubicBezTo>
                  <a:cubicBezTo>
                    <a:pt x="314" y="87"/>
                    <a:pt x="314" y="87"/>
                    <a:pt x="314" y="87"/>
                  </a:cubicBezTo>
                  <a:cubicBezTo>
                    <a:pt x="316" y="67"/>
                    <a:pt x="316" y="67"/>
                    <a:pt x="316" y="67"/>
                  </a:cubicBezTo>
                  <a:cubicBezTo>
                    <a:pt x="316" y="66"/>
                    <a:pt x="316" y="66"/>
                    <a:pt x="316" y="66"/>
                  </a:cubicBezTo>
                  <a:cubicBezTo>
                    <a:pt x="319" y="32"/>
                    <a:pt x="319" y="32"/>
                    <a:pt x="319" y="32"/>
                  </a:cubicBezTo>
                  <a:cubicBezTo>
                    <a:pt x="319" y="30"/>
                    <a:pt x="319" y="30"/>
                    <a:pt x="319" y="30"/>
                  </a:cubicBezTo>
                  <a:cubicBezTo>
                    <a:pt x="321" y="7"/>
                    <a:pt x="321" y="7"/>
                    <a:pt x="321" y="7"/>
                  </a:cubicBezTo>
                  <a:cubicBezTo>
                    <a:pt x="321" y="7"/>
                    <a:pt x="321" y="7"/>
                    <a:pt x="321" y="7"/>
                  </a:cubicBezTo>
                  <a:cubicBezTo>
                    <a:pt x="322" y="6"/>
                    <a:pt x="322" y="6"/>
                    <a:pt x="322" y="6"/>
                  </a:cubicBezTo>
                  <a:cubicBezTo>
                    <a:pt x="308" y="2"/>
                    <a:pt x="293" y="2"/>
                    <a:pt x="278" y="6"/>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3" name="MH_Other_254"/>
            <p:cNvSpPr/>
            <p:nvPr/>
          </p:nvSpPr>
          <p:spPr bwMode="auto">
            <a:xfrm>
              <a:off x="4185702" y="2082790"/>
              <a:ext cx="187322" cy="61904"/>
            </a:xfrm>
            <a:custGeom>
              <a:avLst/>
              <a:gdLst>
                <a:gd name="T0" fmla="*/ 2147483646 w 232"/>
                <a:gd name="T1" fmla="*/ 2147483646 h 78"/>
                <a:gd name="T2" fmla="*/ 2147483646 w 232"/>
                <a:gd name="T3" fmla="*/ 2147483646 h 78"/>
                <a:gd name="T4" fmla="*/ 2147483646 w 232"/>
                <a:gd name="T5" fmla="*/ 2147483646 h 78"/>
                <a:gd name="T6" fmla="*/ 2147483646 w 232"/>
                <a:gd name="T7" fmla="*/ 2147483646 h 78"/>
                <a:gd name="T8" fmla="*/ 2147483646 w 232"/>
                <a:gd name="T9" fmla="*/ 2147483646 h 78"/>
                <a:gd name="T10" fmla="*/ 2147483646 w 232"/>
                <a:gd name="T11" fmla="*/ 2147483646 h 78"/>
                <a:gd name="T12" fmla="*/ 2147483646 w 232"/>
                <a:gd name="T13" fmla="*/ 2147483646 h 78"/>
                <a:gd name="T14" fmla="*/ 2147483646 w 232"/>
                <a:gd name="T15" fmla="*/ 2147483646 h 78"/>
                <a:gd name="T16" fmla="*/ 2147483646 w 232"/>
                <a:gd name="T17" fmla="*/ 2147483646 h 78"/>
                <a:gd name="T18" fmla="*/ 2147483646 w 232"/>
                <a:gd name="T19" fmla="*/ 2147483646 h 78"/>
                <a:gd name="T20" fmla="*/ 2147483646 w 232"/>
                <a:gd name="T21" fmla="*/ 2147483646 h 78"/>
                <a:gd name="T22" fmla="*/ 2147483646 w 232"/>
                <a:gd name="T23" fmla="*/ 1751902553 h 78"/>
                <a:gd name="T24" fmla="*/ 2147483646 w 232"/>
                <a:gd name="T25" fmla="*/ 1751902553 h 78"/>
                <a:gd name="T26" fmla="*/ 0 w 232"/>
                <a:gd name="T27" fmla="*/ 2147483646 h 78"/>
                <a:gd name="T28" fmla="*/ 595744046 w 232"/>
                <a:gd name="T29" fmla="*/ 2147483646 h 78"/>
                <a:gd name="T30" fmla="*/ 2147483646 w 232"/>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2" h="78">
                  <a:moveTo>
                    <a:pt x="81" y="14"/>
                  </a:moveTo>
                  <a:cubicBezTo>
                    <a:pt x="109" y="28"/>
                    <a:pt x="120" y="35"/>
                    <a:pt x="121" y="35"/>
                  </a:cubicBezTo>
                  <a:cubicBezTo>
                    <a:pt x="121" y="36"/>
                    <a:pt x="132" y="42"/>
                    <a:pt x="158" y="59"/>
                  </a:cubicBezTo>
                  <a:cubicBezTo>
                    <a:pt x="175" y="69"/>
                    <a:pt x="191" y="75"/>
                    <a:pt x="208" y="76"/>
                  </a:cubicBezTo>
                  <a:cubicBezTo>
                    <a:pt x="216" y="76"/>
                    <a:pt x="224" y="75"/>
                    <a:pt x="232" y="73"/>
                  </a:cubicBezTo>
                  <a:cubicBezTo>
                    <a:pt x="230" y="72"/>
                    <a:pt x="230" y="72"/>
                    <a:pt x="230" y="72"/>
                  </a:cubicBezTo>
                  <a:cubicBezTo>
                    <a:pt x="205" y="78"/>
                    <a:pt x="183" y="73"/>
                    <a:pt x="159" y="58"/>
                  </a:cubicBezTo>
                  <a:cubicBezTo>
                    <a:pt x="133" y="41"/>
                    <a:pt x="121" y="34"/>
                    <a:pt x="121" y="34"/>
                  </a:cubicBezTo>
                  <a:cubicBezTo>
                    <a:pt x="121" y="34"/>
                    <a:pt x="110" y="27"/>
                    <a:pt x="81" y="13"/>
                  </a:cubicBezTo>
                  <a:cubicBezTo>
                    <a:pt x="73" y="8"/>
                    <a:pt x="64" y="5"/>
                    <a:pt x="55" y="4"/>
                  </a:cubicBezTo>
                  <a:cubicBezTo>
                    <a:pt x="54" y="4"/>
                    <a:pt x="53" y="4"/>
                    <a:pt x="53" y="5"/>
                  </a:cubicBezTo>
                  <a:cubicBezTo>
                    <a:pt x="52" y="3"/>
                    <a:pt x="52" y="3"/>
                    <a:pt x="52" y="3"/>
                  </a:cubicBezTo>
                  <a:cubicBezTo>
                    <a:pt x="52" y="3"/>
                    <a:pt x="52" y="3"/>
                    <a:pt x="52" y="3"/>
                  </a:cubicBezTo>
                  <a:cubicBezTo>
                    <a:pt x="35" y="1"/>
                    <a:pt x="16" y="5"/>
                    <a:pt x="0" y="13"/>
                  </a:cubicBezTo>
                  <a:cubicBezTo>
                    <a:pt x="1" y="13"/>
                    <a:pt x="1" y="13"/>
                    <a:pt x="1" y="13"/>
                  </a:cubicBezTo>
                  <a:cubicBezTo>
                    <a:pt x="27" y="0"/>
                    <a:pt x="53" y="0"/>
                    <a:pt x="81" y="1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4" name="MH_Other_255"/>
            <p:cNvSpPr/>
            <p:nvPr/>
          </p:nvSpPr>
          <p:spPr bwMode="auto">
            <a:xfrm>
              <a:off x="4228343" y="2076750"/>
              <a:ext cx="158386" cy="67944"/>
            </a:xfrm>
            <a:custGeom>
              <a:avLst/>
              <a:gdLst>
                <a:gd name="T0" fmla="*/ 2147483646 w 197"/>
                <a:gd name="T1" fmla="*/ 2147483646 h 85"/>
                <a:gd name="T2" fmla="*/ 2147483646 w 197"/>
                <a:gd name="T3" fmla="*/ 2147483646 h 85"/>
                <a:gd name="T4" fmla="*/ 2147483646 w 197"/>
                <a:gd name="T5" fmla="*/ 2147483646 h 85"/>
                <a:gd name="T6" fmla="*/ 2147483646 w 197"/>
                <a:gd name="T7" fmla="*/ 2147483646 h 85"/>
                <a:gd name="T8" fmla="*/ 2147483646 w 197"/>
                <a:gd name="T9" fmla="*/ 2147483646 h 85"/>
                <a:gd name="T10" fmla="*/ 2147483646 w 197"/>
                <a:gd name="T11" fmla="*/ 2147483646 h 85"/>
                <a:gd name="T12" fmla="*/ 2147483646 w 197"/>
                <a:gd name="T13" fmla="*/ 2147483646 h 85"/>
                <a:gd name="T14" fmla="*/ 2147483646 w 197"/>
                <a:gd name="T15" fmla="*/ 2147483646 h 85"/>
                <a:gd name="T16" fmla="*/ 0 w 197"/>
                <a:gd name="T17" fmla="*/ 2147483646 h 85"/>
                <a:gd name="T18" fmla="*/ 1772061880 w 197"/>
                <a:gd name="T19" fmla="*/ 2147483646 h 85"/>
                <a:gd name="T20" fmla="*/ 2147483646 w 197"/>
                <a:gd name="T21" fmla="*/ 2147483646 h 85"/>
                <a:gd name="T22" fmla="*/ 2147483646 w 197"/>
                <a:gd name="T23" fmla="*/ 2147483646 h 85"/>
                <a:gd name="T24" fmla="*/ 2147483646 w 197"/>
                <a:gd name="T25" fmla="*/ 2147483646 h 85"/>
                <a:gd name="T26" fmla="*/ 2147483646 w 197"/>
                <a:gd name="T27" fmla="*/ 2147483646 h 85"/>
                <a:gd name="T28" fmla="*/ 2147483646 w 197"/>
                <a:gd name="T29" fmla="*/ 2147483646 h 85"/>
                <a:gd name="T30" fmla="*/ 2147483646 w 197"/>
                <a:gd name="T31" fmla="*/ 2147483646 h 85"/>
                <a:gd name="T32" fmla="*/ 2147483646 w 197"/>
                <a:gd name="T33" fmla="*/ 2147483646 h 85"/>
                <a:gd name="T34" fmla="*/ 2147483646 w 197"/>
                <a:gd name="T35" fmla="*/ 2147483646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7" h="85">
                  <a:moveTo>
                    <a:pt x="197" y="85"/>
                  </a:moveTo>
                  <a:cubicBezTo>
                    <a:pt x="197" y="84"/>
                    <a:pt x="197" y="84"/>
                    <a:pt x="197" y="84"/>
                  </a:cubicBezTo>
                  <a:cubicBezTo>
                    <a:pt x="183" y="81"/>
                    <a:pt x="170" y="75"/>
                    <a:pt x="156" y="65"/>
                  </a:cubicBezTo>
                  <a:cubicBezTo>
                    <a:pt x="131" y="47"/>
                    <a:pt x="120" y="40"/>
                    <a:pt x="120" y="40"/>
                  </a:cubicBezTo>
                  <a:cubicBezTo>
                    <a:pt x="119" y="40"/>
                    <a:pt x="109" y="31"/>
                    <a:pt x="81" y="16"/>
                  </a:cubicBezTo>
                  <a:cubicBezTo>
                    <a:pt x="73" y="11"/>
                    <a:pt x="64" y="7"/>
                    <a:pt x="56" y="5"/>
                  </a:cubicBezTo>
                  <a:cubicBezTo>
                    <a:pt x="55" y="5"/>
                    <a:pt x="55" y="6"/>
                    <a:pt x="55" y="6"/>
                  </a:cubicBezTo>
                  <a:cubicBezTo>
                    <a:pt x="55" y="5"/>
                    <a:pt x="55" y="5"/>
                    <a:pt x="55" y="5"/>
                  </a:cubicBezTo>
                  <a:cubicBezTo>
                    <a:pt x="36" y="1"/>
                    <a:pt x="18" y="3"/>
                    <a:pt x="0" y="10"/>
                  </a:cubicBezTo>
                  <a:cubicBezTo>
                    <a:pt x="3" y="11"/>
                    <a:pt x="3" y="11"/>
                    <a:pt x="3" y="11"/>
                  </a:cubicBezTo>
                  <a:cubicBezTo>
                    <a:pt x="29" y="0"/>
                    <a:pt x="55" y="2"/>
                    <a:pt x="80" y="17"/>
                  </a:cubicBezTo>
                  <a:cubicBezTo>
                    <a:pt x="108" y="32"/>
                    <a:pt x="119" y="41"/>
                    <a:pt x="119" y="41"/>
                  </a:cubicBezTo>
                  <a:cubicBezTo>
                    <a:pt x="119" y="41"/>
                    <a:pt x="130" y="48"/>
                    <a:pt x="155" y="66"/>
                  </a:cubicBezTo>
                  <a:cubicBezTo>
                    <a:pt x="163" y="72"/>
                    <a:pt x="170" y="76"/>
                    <a:pt x="178" y="79"/>
                  </a:cubicBezTo>
                  <a:cubicBezTo>
                    <a:pt x="180" y="79"/>
                    <a:pt x="180" y="79"/>
                    <a:pt x="180" y="79"/>
                  </a:cubicBezTo>
                  <a:cubicBezTo>
                    <a:pt x="180" y="80"/>
                    <a:pt x="180" y="80"/>
                    <a:pt x="180" y="80"/>
                  </a:cubicBezTo>
                  <a:cubicBezTo>
                    <a:pt x="180" y="80"/>
                    <a:pt x="180" y="80"/>
                    <a:pt x="180" y="80"/>
                  </a:cubicBezTo>
                  <a:cubicBezTo>
                    <a:pt x="186" y="83"/>
                    <a:pt x="191" y="84"/>
                    <a:pt x="197" y="8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5" name="MH_Other_256"/>
            <p:cNvSpPr/>
            <p:nvPr/>
          </p:nvSpPr>
          <p:spPr bwMode="auto">
            <a:xfrm>
              <a:off x="4371499" y="2140165"/>
              <a:ext cx="1523" cy="1509"/>
            </a:xfrm>
            <a:custGeom>
              <a:avLst/>
              <a:gdLst>
                <a:gd name="T0" fmla="*/ 179346497 w 5"/>
                <a:gd name="T1" fmla="*/ 0 h 3"/>
                <a:gd name="T2" fmla="*/ 0 w 5"/>
                <a:gd name="T3" fmla="*/ 0 h 3"/>
                <a:gd name="T4" fmla="*/ 179346497 w 5"/>
                <a:gd name="T5" fmla="*/ 298590347 h 3"/>
                <a:gd name="T6" fmla="*/ 179346497 w 5"/>
                <a:gd name="T7" fmla="*/ 298590347 h 3"/>
                <a:gd name="T8" fmla="*/ 179346497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6" name="MH_Other_257"/>
            <p:cNvSpPr/>
            <p:nvPr/>
          </p:nvSpPr>
          <p:spPr bwMode="auto">
            <a:xfrm>
              <a:off x="4228343" y="2084299"/>
              <a:ext cx="1523" cy="3019"/>
            </a:xfrm>
            <a:custGeom>
              <a:avLst/>
              <a:gdLst>
                <a:gd name="T0" fmla="*/ 232561012 w 3"/>
                <a:gd name="T1" fmla="*/ 2147483646 h 2"/>
                <a:gd name="T2" fmla="*/ 697402489 w 3"/>
                <a:gd name="T3" fmla="*/ 2147483646 h 2"/>
                <a:gd name="T4" fmla="*/ 0 w 3"/>
                <a:gd name="T5" fmla="*/ 0 h 2"/>
                <a:gd name="T6" fmla="*/ 0 w 3"/>
                <a:gd name="T7" fmla="*/ 0 h 2"/>
                <a:gd name="T8" fmla="*/ 232561012 w 3"/>
                <a:gd name="T9" fmla="*/ 2147483646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1" y="1"/>
                    <a:pt x="2" y="1"/>
                    <a:pt x="3" y="1"/>
                  </a:cubicBezTo>
                  <a:cubicBezTo>
                    <a:pt x="0" y="0"/>
                    <a:pt x="0" y="0"/>
                    <a:pt x="0" y="0"/>
                  </a:cubicBezTo>
                  <a:cubicBezTo>
                    <a:pt x="0" y="0"/>
                    <a:pt x="0" y="0"/>
                    <a:pt x="0" y="0"/>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7" name="MH_Other_258"/>
            <p:cNvSpPr/>
            <p:nvPr/>
          </p:nvSpPr>
          <p:spPr bwMode="auto">
            <a:xfrm>
              <a:off x="4270985" y="2073730"/>
              <a:ext cx="117267" cy="54356"/>
            </a:xfrm>
            <a:custGeom>
              <a:avLst/>
              <a:gdLst>
                <a:gd name="T0" fmla="*/ 2147483646 w 146"/>
                <a:gd name="T1" fmla="*/ 2147483646 h 68"/>
                <a:gd name="T2" fmla="*/ 2147483646 w 146"/>
                <a:gd name="T3" fmla="*/ 2147483646 h 68"/>
                <a:gd name="T4" fmla="*/ 2147483646 w 146"/>
                <a:gd name="T5" fmla="*/ 2147483646 h 68"/>
                <a:gd name="T6" fmla="*/ 2147483646 w 146"/>
                <a:gd name="T7" fmla="*/ 2147483646 h 68"/>
                <a:gd name="T8" fmla="*/ 2147483646 w 146"/>
                <a:gd name="T9" fmla="*/ 2147483646 h 68"/>
                <a:gd name="T10" fmla="*/ 2147483646 w 146"/>
                <a:gd name="T11" fmla="*/ 2147483646 h 68"/>
                <a:gd name="T12" fmla="*/ 2147483646 w 146"/>
                <a:gd name="T13" fmla="*/ 2147483646 h 68"/>
                <a:gd name="T14" fmla="*/ 2147483646 w 146"/>
                <a:gd name="T15" fmla="*/ 2147483646 h 68"/>
                <a:gd name="T16" fmla="*/ 2147483646 w 146"/>
                <a:gd name="T17" fmla="*/ 2147483646 h 68"/>
                <a:gd name="T18" fmla="*/ 0 w 146"/>
                <a:gd name="T19" fmla="*/ 2147483646 h 68"/>
                <a:gd name="T20" fmla="*/ 1177649264 w 146"/>
                <a:gd name="T21" fmla="*/ 2147483646 h 68"/>
                <a:gd name="T22" fmla="*/ 1766473897 w 146"/>
                <a:gd name="T23" fmla="*/ 2147483646 h 68"/>
                <a:gd name="T24" fmla="*/ 2147483646 w 146"/>
                <a:gd name="T25" fmla="*/ 2147483646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68">
                  <a:moveTo>
                    <a:pt x="81" y="20"/>
                  </a:moveTo>
                  <a:cubicBezTo>
                    <a:pt x="108" y="37"/>
                    <a:pt x="118" y="46"/>
                    <a:pt x="118" y="46"/>
                  </a:cubicBezTo>
                  <a:cubicBezTo>
                    <a:pt x="146" y="68"/>
                    <a:pt x="146" y="68"/>
                    <a:pt x="146" y="68"/>
                  </a:cubicBezTo>
                  <a:cubicBezTo>
                    <a:pt x="146" y="67"/>
                    <a:pt x="146" y="67"/>
                    <a:pt x="146" y="67"/>
                  </a:cubicBezTo>
                  <a:cubicBezTo>
                    <a:pt x="119" y="45"/>
                    <a:pt x="119" y="45"/>
                    <a:pt x="119" y="45"/>
                  </a:cubicBezTo>
                  <a:cubicBezTo>
                    <a:pt x="119" y="45"/>
                    <a:pt x="109" y="36"/>
                    <a:pt x="82" y="19"/>
                  </a:cubicBezTo>
                  <a:cubicBezTo>
                    <a:pt x="74" y="13"/>
                    <a:pt x="66" y="9"/>
                    <a:pt x="57" y="7"/>
                  </a:cubicBezTo>
                  <a:cubicBezTo>
                    <a:pt x="57" y="7"/>
                    <a:pt x="57" y="7"/>
                    <a:pt x="56" y="7"/>
                  </a:cubicBezTo>
                  <a:cubicBezTo>
                    <a:pt x="56" y="7"/>
                    <a:pt x="56" y="7"/>
                    <a:pt x="56" y="7"/>
                  </a:cubicBezTo>
                  <a:cubicBezTo>
                    <a:pt x="38" y="1"/>
                    <a:pt x="19" y="2"/>
                    <a:pt x="0" y="9"/>
                  </a:cubicBezTo>
                  <a:cubicBezTo>
                    <a:pt x="2" y="9"/>
                    <a:pt x="2" y="9"/>
                    <a:pt x="2" y="9"/>
                  </a:cubicBezTo>
                  <a:cubicBezTo>
                    <a:pt x="3" y="9"/>
                    <a:pt x="3" y="9"/>
                    <a:pt x="3" y="9"/>
                  </a:cubicBezTo>
                  <a:cubicBezTo>
                    <a:pt x="30" y="0"/>
                    <a:pt x="56" y="3"/>
                    <a:pt x="81" y="2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8" name="MH_Other_259"/>
            <p:cNvSpPr/>
            <p:nvPr/>
          </p:nvSpPr>
          <p:spPr bwMode="auto">
            <a:xfrm>
              <a:off x="4272508" y="2081279"/>
              <a:ext cx="0" cy="0"/>
            </a:xfrm>
            <a:custGeom>
              <a:avLst/>
              <a:gdLst>
                <a:gd name="T0" fmla="*/ 711 w 1"/>
                <a:gd name="T1" fmla="*/ 0 h 1"/>
                <a:gd name="T2" fmla="*/ 0 w 1"/>
                <a:gd name="T3" fmla="*/ 0 h 1"/>
                <a:gd name="T4" fmla="*/ 0 w 1"/>
                <a:gd name="T5" fmla="*/ 711 h 1"/>
                <a:gd name="T6" fmla="*/ 711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0" y="0"/>
                    <a:pt x="0" y="0"/>
                    <a:pt x="0" y="0"/>
                  </a:cubicBezTo>
                  <a:cubicBezTo>
                    <a:pt x="0" y="1"/>
                    <a:pt x="0" y="1"/>
                    <a:pt x="0" y="1"/>
                  </a:cubicBezTo>
                  <a:cubicBezTo>
                    <a:pt x="0" y="1"/>
                    <a:pt x="0"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69" name="MH_Other_260"/>
            <p:cNvSpPr/>
            <p:nvPr/>
          </p:nvSpPr>
          <p:spPr bwMode="auto">
            <a:xfrm>
              <a:off x="4316673" y="2072220"/>
              <a:ext cx="74624" cy="27177"/>
            </a:xfrm>
            <a:custGeom>
              <a:avLst/>
              <a:gdLst>
                <a:gd name="T0" fmla="*/ 2147483646 w 93"/>
                <a:gd name="T1" fmla="*/ 2147483646 h 34"/>
                <a:gd name="T2" fmla="*/ 2147483646 w 93"/>
                <a:gd name="T3" fmla="*/ 2147483646 h 34"/>
                <a:gd name="T4" fmla="*/ 2147483646 w 93"/>
                <a:gd name="T5" fmla="*/ 2147483646 h 34"/>
                <a:gd name="T6" fmla="*/ 2147483646 w 93"/>
                <a:gd name="T7" fmla="*/ 2147483646 h 34"/>
                <a:gd name="T8" fmla="*/ 2147483646 w 93"/>
                <a:gd name="T9" fmla="*/ 2147483646 h 34"/>
                <a:gd name="T10" fmla="*/ 2147483646 w 93"/>
                <a:gd name="T11" fmla="*/ 2147483646 h 34"/>
                <a:gd name="T12" fmla="*/ 2147483646 w 93"/>
                <a:gd name="T13" fmla="*/ 2147483646 h 34"/>
                <a:gd name="T14" fmla="*/ 0 w 93"/>
                <a:gd name="T15" fmla="*/ 2147483646 h 34"/>
                <a:gd name="T16" fmla="*/ 0 w 93"/>
                <a:gd name="T17" fmla="*/ 2147483646 h 34"/>
                <a:gd name="T18" fmla="*/ 588376722 w 93"/>
                <a:gd name="T19" fmla="*/ 2147483646 h 34"/>
                <a:gd name="T20" fmla="*/ 2147483646 w 93"/>
                <a:gd name="T21" fmla="*/ 2147483646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3" h="34">
                  <a:moveTo>
                    <a:pt x="79" y="23"/>
                  </a:moveTo>
                  <a:cubicBezTo>
                    <a:pt x="84" y="27"/>
                    <a:pt x="89" y="31"/>
                    <a:pt x="93" y="34"/>
                  </a:cubicBezTo>
                  <a:cubicBezTo>
                    <a:pt x="93" y="32"/>
                    <a:pt x="93" y="32"/>
                    <a:pt x="93" y="32"/>
                  </a:cubicBezTo>
                  <a:cubicBezTo>
                    <a:pt x="89" y="29"/>
                    <a:pt x="85" y="26"/>
                    <a:pt x="80" y="22"/>
                  </a:cubicBezTo>
                  <a:cubicBezTo>
                    <a:pt x="72" y="16"/>
                    <a:pt x="63" y="12"/>
                    <a:pt x="55" y="8"/>
                  </a:cubicBezTo>
                  <a:cubicBezTo>
                    <a:pt x="53" y="9"/>
                    <a:pt x="53" y="9"/>
                    <a:pt x="53" y="9"/>
                  </a:cubicBezTo>
                  <a:cubicBezTo>
                    <a:pt x="52" y="8"/>
                    <a:pt x="52" y="8"/>
                    <a:pt x="52" y="8"/>
                  </a:cubicBezTo>
                  <a:cubicBezTo>
                    <a:pt x="36" y="2"/>
                    <a:pt x="18" y="2"/>
                    <a:pt x="0" y="7"/>
                  </a:cubicBezTo>
                  <a:cubicBezTo>
                    <a:pt x="0" y="8"/>
                    <a:pt x="0" y="8"/>
                    <a:pt x="0" y="8"/>
                  </a:cubicBezTo>
                  <a:cubicBezTo>
                    <a:pt x="1" y="8"/>
                    <a:pt x="1" y="8"/>
                    <a:pt x="1" y="8"/>
                  </a:cubicBezTo>
                  <a:cubicBezTo>
                    <a:pt x="29" y="0"/>
                    <a:pt x="55" y="5"/>
                    <a:pt x="79" y="2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0" name="MH_Other_261"/>
            <p:cNvSpPr/>
            <p:nvPr/>
          </p:nvSpPr>
          <p:spPr bwMode="auto">
            <a:xfrm>
              <a:off x="4316673" y="2079769"/>
              <a:ext cx="0" cy="0"/>
            </a:xfrm>
            <a:custGeom>
              <a:avLst/>
              <a:gdLst>
                <a:gd name="T0" fmla="*/ 711 w 1"/>
                <a:gd name="T1" fmla="*/ 0 w 1"/>
                <a:gd name="T2" fmla="*/ 0 w 1"/>
                <a:gd name="T3" fmla="*/ 711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1" name="MH_Other_262"/>
            <p:cNvSpPr/>
            <p:nvPr/>
          </p:nvSpPr>
          <p:spPr bwMode="auto">
            <a:xfrm>
              <a:off x="4357793" y="2076751"/>
              <a:ext cx="36550" cy="3019"/>
            </a:xfrm>
            <a:custGeom>
              <a:avLst/>
              <a:gdLst>
                <a:gd name="T0" fmla="*/ 2147483646 w 44"/>
                <a:gd name="T1" fmla="*/ 1720157850 h 5"/>
                <a:gd name="T2" fmla="*/ 2147483646 w 44"/>
                <a:gd name="T3" fmla="*/ 1720157850 h 5"/>
                <a:gd name="T4" fmla="*/ 2147483646 w 44"/>
                <a:gd name="T5" fmla="*/ 1376206925 h 5"/>
                <a:gd name="T6" fmla="*/ 0 w 44"/>
                <a:gd name="T7" fmla="*/ 1376206925 h 5"/>
                <a:gd name="T8" fmla="*/ 1890242311 w 44"/>
                <a:gd name="T9" fmla="*/ 1376206925 h 5"/>
                <a:gd name="T10" fmla="*/ 2147483646 w 44"/>
                <a:gd name="T11" fmla="*/ 172015785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
                  <a:moveTo>
                    <a:pt x="43" y="5"/>
                  </a:moveTo>
                  <a:cubicBezTo>
                    <a:pt x="43" y="5"/>
                    <a:pt x="43" y="5"/>
                    <a:pt x="43" y="5"/>
                  </a:cubicBezTo>
                  <a:cubicBezTo>
                    <a:pt x="44" y="4"/>
                    <a:pt x="44" y="4"/>
                    <a:pt x="44" y="4"/>
                  </a:cubicBezTo>
                  <a:cubicBezTo>
                    <a:pt x="30" y="0"/>
                    <a:pt x="15" y="0"/>
                    <a:pt x="0" y="4"/>
                  </a:cubicBezTo>
                  <a:cubicBezTo>
                    <a:pt x="3" y="4"/>
                    <a:pt x="3" y="4"/>
                    <a:pt x="3" y="4"/>
                  </a:cubicBezTo>
                  <a:cubicBezTo>
                    <a:pt x="17" y="2"/>
                    <a:pt x="31" y="2"/>
                    <a:pt x="43" y="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2" name="MH_Other_263"/>
            <p:cNvSpPr/>
            <p:nvPr/>
          </p:nvSpPr>
          <p:spPr bwMode="auto">
            <a:xfrm>
              <a:off x="4357793" y="2079769"/>
              <a:ext cx="3046" cy="0"/>
            </a:xfrm>
            <a:custGeom>
              <a:avLst/>
              <a:gdLst>
                <a:gd name="T0" fmla="*/ 146271796 w 7"/>
                <a:gd name="T1" fmla="*/ 119 h 3"/>
                <a:gd name="T2" fmla="*/ 512054475 w 7"/>
                <a:gd name="T3" fmla="*/ 0 h 3"/>
                <a:gd name="T4" fmla="*/ 0 w 7"/>
                <a:gd name="T5" fmla="*/ 0 h 3"/>
                <a:gd name="T6" fmla="*/ 146271796 w 7"/>
                <a:gd name="T7" fmla="*/ 119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2" y="3"/>
                  </a:moveTo>
                  <a:lnTo>
                    <a:pt x="7" y="0"/>
                  </a:lnTo>
                  <a:lnTo>
                    <a:pt x="0" y="0"/>
                  </a:lnTo>
                  <a:lnTo>
                    <a:pt x="2"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3" name="MH_Other_264"/>
            <p:cNvSpPr/>
            <p:nvPr/>
          </p:nvSpPr>
          <p:spPr bwMode="auto">
            <a:xfrm>
              <a:off x="4152195" y="2156773"/>
              <a:ext cx="24367" cy="9060"/>
            </a:xfrm>
            <a:custGeom>
              <a:avLst/>
              <a:gdLst>
                <a:gd name="T0" fmla="*/ 0 w 31"/>
                <a:gd name="T1" fmla="*/ 2147483646 h 12"/>
                <a:gd name="T2" fmla="*/ 0 w 31"/>
                <a:gd name="T3" fmla="*/ 2147483646 h 12"/>
                <a:gd name="T4" fmla="*/ 561913548 w 31"/>
                <a:gd name="T5" fmla="*/ 2147483646 h 12"/>
                <a:gd name="T6" fmla="*/ 561913548 w 31"/>
                <a:gd name="T7" fmla="*/ 2147483646 h 12"/>
                <a:gd name="T8" fmla="*/ 2147483646 w 31"/>
                <a:gd name="T9" fmla="*/ 2147483646 h 12"/>
                <a:gd name="T10" fmla="*/ 2147483646 w 31"/>
                <a:gd name="T11" fmla="*/ 0 h 12"/>
                <a:gd name="T12" fmla="*/ 2147483646 w 31"/>
                <a:gd name="T13" fmla="*/ 0 h 12"/>
                <a:gd name="T14" fmla="*/ 2147483646 w 31"/>
                <a:gd name="T15" fmla="*/ 0 h 12"/>
                <a:gd name="T16" fmla="*/ 0 w 31"/>
                <a:gd name="T17" fmla="*/ 214748364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2">
                  <a:moveTo>
                    <a:pt x="0" y="11"/>
                  </a:moveTo>
                  <a:cubicBezTo>
                    <a:pt x="0" y="11"/>
                    <a:pt x="0" y="11"/>
                    <a:pt x="0" y="11"/>
                  </a:cubicBezTo>
                  <a:cubicBezTo>
                    <a:pt x="1" y="12"/>
                    <a:pt x="1" y="12"/>
                    <a:pt x="1" y="12"/>
                  </a:cubicBezTo>
                  <a:cubicBezTo>
                    <a:pt x="1" y="12"/>
                    <a:pt x="1" y="12"/>
                    <a:pt x="1" y="12"/>
                  </a:cubicBezTo>
                  <a:cubicBezTo>
                    <a:pt x="3" y="12"/>
                    <a:pt x="5" y="11"/>
                    <a:pt x="7" y="11"/>
                  </a:cubicBezTo>
                  <a:cubicBezTo>
                    <a:pt x="15" y="8"/>
                    <a:pt x="23" y="5"/>
                    <a:pt x="31" y="0"/>
                  </a:cubicBezTo>
                  <a:cubicBezTo>
                    <a:pt x="29" y="0"/>
                    <a:pt x="29" y="0"/>
                    <a:pt x="29" y="0"/>
                  </a:cubicBezTo>
                  <a:cubicBezTo>
                    <a:pt x="29" y="0"/>
                    <a:pt x="29" y="0"/>
                    <a:pt x="28" y="0"/>
                  </a:cubicBezTo>
                  <a:cubicBezTo>
                    <a:pt x="19" y="5"/>
                    <a:pt x="10" y="9"/>
                    <a:pt x="0" y="1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4" name="MH_Other_265"/>
            <p:cNvSpPr/>
            <p:nvPr/>
          </p:nvSpPr>
          <p:spPr bwMode="auto">
            <a:xfrm>
              <a:off x="4147627" y="2149223"/>
              <a:ext cx="67009" cy="9060"/>
            </a:xfrm>
            <a:custGeom>
              <a:avLst/>
              <a:gdLst>
                <a:gd name="T0" fmla="*/ 2147483646 w 84"/>
                <a:gd name="T1" fmla="*/ 1624241100 h 12"/>
                <a:gd name="T2" fmla="*/ 0 w 84"/>
                <a:gd name="T3" fmla="*/ 0 h 12"/>
                <a:gd name="T4" fmla="*/ 0 w 84"/>
                <a:gd name="T5" fmla="*/ 1082407506 h 12"/>
                <a:gd name="T6" fmla="*/ 2147483646 w 84"/>
                <a:gd name="T7" fmla="*/ 2147483646 h 12"/>
                <a:gd name="T8" fmla="*/ 2147483646 w 84"/>
                <a:gd name="T9" fmla="*/ 2147483646 h 12"/>
                <a:gd name="T10" fmla="*/ 2147483646 w 84"/>
                <a:gd name="T11" fmla="*/ 2147483646 h 12"/>
                <a:gd name="T12" fmla="*/ 2147483646 w 84"/>
                <a:gd name="T13" fmla="*/ 2147483646 h 12"/>
                <a:gd name="T14" fmla="*/ 2147483646 w 84"/>
                <a:gd name="T15" fmla="*/ 2147483646 h 12"/>
                <a:gd name="T16" fmla="*/ 2147483646 w 84"/>
                <a:gd name="T17" fmla="*/ 0 h 12"/>
                <a:gd name="T18" fmla="*/ 2147483646 w 84"/>
                <a:gd name="T19" fmla="*/ 0 h 12"/>
                <a:gd name="T20" fmla="*/ 2147483646 w 84"/>
                <a:gd name="T21" fmla="*/ 0 h 12"/>
                <a:gd name="T22" fmla="*/ 2147483646 w 84"/>
                <a:gd name="T23" fmla="*/ 162424110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2">
                  <a:moveTo>
                    <a:pt x="9" y="3"/>
                  </a:moveTo>
                  <a:cubicBezTo>
                    <a:pt x="0" y="0"/>
                    <a:pt x="0" y="0"/>
                    <a:pt x="0" y="0"/>
                  </a:cubicBezTo>
                  <a:cubicBezTo>
                    <a:pt x="0" y="2"/>
                    <a:pt x="0" y="2"/>
                    <a:pt x="0" y="2"/>
                  </a:cubicBezTo>
                  <a:cubicBezTo>
                    <a:pt x="8" y="5"/>
                    <a:pt x="8" y="5"/>
                    <a:pt x="8" y="5"/>
                  </a:cubicBezTo>
                  <a:cubicBezTo>
                    <a:pt x="17" y="7"/>
                    <a:pt x="25" y="9"/>
                    <a:pt x="33" y="10"/>
                  </a:cubicBezTo>
                  <a:cubicBezTo>
                    <a:pt x="34" y="10"/>
                    <a:pt x="34" y="10"/>
                    <a:pt x="34" y="10"/>
                  </a:cubicBezTo>
                  <a:cubicBezTo>
                    <a:pt x="34" y="10"/>
                    <a:pt x="34" y="10"/>
                    <a:pt x="34" y="10"/>
                  </a:cubicBezTo>
                  <a:cubicBezTo>
                    <a:pt x="43" y="11"/>
                    <a:pt x="52" y="11"/>
                    <a:pt x="60" y="9"/>
                  </a:cubicBezTo>
                  <a:cubicBezTo>
                    <a:pt x="68" y="7"/>
                    <a:pt x="77" y="4"/>
                    <a:pt x="84" y="0"/>
                  </a:cubicBezTo>
                  <a:cubicBezTo>
                    <a:pt x="83" y="0"/>
                    <a:pt x="83" y="0"/>
                    <a:pt x="83" y="0"/>
                  </a:cubicBezTo>
                  <a:cubicBezTo>
                    <a:pt x="83" y="0"/>
                    <a:pt x="82" y="0"/>
                    <a:pt x="82" y="0"/>
                  </a:cubicBezTo>
                  <a:cubicBezTo>
                    <a:pt x="58" y="12"/>
                    <a:pt x="36" y="12"/>
                    <a:pt x="9" y="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5" name="MH_Other_266"/>
            <p:cNvSpPr/>
            <p:nvPr/>
          </p:nvSpPr>
          <p:spPr bwMode="auto">
            <a:xfrm>
              <a:off x="4173516" y="2156773"/>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1"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6" name="MH_Other_267"/>
            <p:cNvSpPr/>
            <p:nvPr/>
          </p:nvSpPr>
          <p:spPr bwMode="auto">
            <a:xfrm>
              <a:off x="4138489" y="2122046"/>
              <a:ext cx="115744" cy="28688"/>
            </a:xfrm>
            <a:custGeom>
              <a:avLst/>
              <a:gdLst>
                <a:gd name="T0" fmla="*/ 2147483646 w 143"/>
                <a:gd name="T1" fmla="*/ 2147483646 h 37"/>
                <a:gd name="T2" fmla="*/ 2147483646 w 143"/>
                <a:gd name="T3" fmla="*/ 2147483646 h 37"/>
                <a:gd name="T4" fmla="*/ 0 w 143"/>
                <a:gd name="T5" fmla="*/ 0 h 37"/>
                <a:gd name="T6" fmla="*/ 0 w 143"/>
                <a:gd name="T7" fmla="*/ 1111099604 h 37"/>
                <a:gd name="T8" fmla="*/ 2147483646 w 143"/>
                <a:gd name="T9" fmla="*/ 2147483646 h 37"/>
                <a:gd name="T10" fmla="*/ 2147483646 w 143"/>
                <a:gd name="T11" fmla="*/ 2147483646 h 37"/>
                <a:gd name="T12" fmla="*/ 2147483646 w 143"/>
                <a:gd name="T13" fmla="*/ 2147483646 h 37"/>
                <a:gd name="T14" fmla="*/ 2147483646 w 143"/>
                <a:gd name="T15" fmla="*/ 2147483646 h 37"/>
                <a:gd name="T16" fmla="*/ 2147483646 w 143"/>
                <a:gd name="T17" fmla="*/ 2147483646 h 37"/>
                <a:gd name="T18" fmla="*/ 2147483646 w 143"/>
                <a:gd name="T19" fmla="*/ 2147483646 h 37"/>
                <a:gd name="T20" fmla="*/ 2147483646 w 143"/>
                <a:gd name="T21" fmla="*/ 2147483646 h 37"/>
                <a:gd name="T22" fmla="*/ 2147483646 w 143"/>
                <a:gd name="T23" fmla="*/ 2147483646 h 37"/>
                <a:gd name="T24" fmla="*/ 2147483646 w 143"/>
                <a:gd name="T25" fmla="*/ 214748364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3" h="37">
                  <a:moveTo>
                    <a:pt x="68" y="25"/>
                  </a:moveTo>
                  <a:cubicBezTo>
                    <a:pt x="39" y="14"/>
                    <a:pt x="27" y="9"/>
                    <a:pt x="27" y="9"/>
                  </a:cubicBezTo>
                  <a:cubicBezTo>
                    <a:pt x="26" y="9"/>
                    <a:pt x="19" y="6"/>
                    <a:pt x="0" y="0"/>
                  </a:cubicBezTo>
                  <a:cubicBezTo>
                    <a:pt x="0" y="2"/>
                    <a:pt x="0" y="2"/>
                    <a:pt x="0" y="2"/>
                  </a:cubicBezTo>
                  <a:cubicBezTo>
                    <a:pt x="18" y="7"/>
                    <a:pt x="26" y="11"/>
                    <a:pt x="26" y="11"/>
                  </a:cubicBezTo>
                  <a:cubicBezTo>
                    <a:pt x="26" y="11"/>
                    <a:pt x="39" y="15"/>
                    <a:pt x="67" y="27"/>
                  </a:cubicBezTo>
                  <a:cubicBezTo>
                    <a:pt x="76" y="30"/>
                    <a:pt x="84" y="33"/>
                    <a:pt x="92" y="34"/>
                  </a:cubicBezTo>
                  <a:cubicBezTo>
                    <a:pt x="93" y="33"/>
                    <a:pt x="93" y="33"/>
                    <a:pt x="93" y="33"/>
                  </a:cubicBezTo>
                  <a:cubicBezTo>
                    <a:pt x="93" y="34"/>
                    <a:pt x="93" y="34"/>
                    <a:pt x="93" y="34"/>
                  </a:cubicBezTo>
                  <a:cubicBezTo>
                    <a:pt x="102" y="35"/>
                    <a:pt x="111" y="35"/>
                    <a:pt x="119" y="34"/>
                  </a:cubicBezTo>
                  <a:cubicBezTo>
                    <a:pt x="127" y="33"/>
                    <a:pt x="135" y="31"/>
                    <a:pt x="143" y="28"/>
                  </a:cubicBezTo>
                  <a:cubicBezTo>
                    <a:pt x="140" y="27"/>
                    <a:pt x="140" y="27"/>
                    <a:pt x="140" y="27"/>
                  </a:cubicBezTo>
                  <a:cubicBezTo>
                    <a:pt x="116" y="37"/>
                    <a:pt x="94" y="36"/>
                    <a:pt x="68" y="2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7" name="MH_Other_268"/>
            <p:cNvSpPr/>
            <p:nvPr/>
          </p:nvSpPr>
          <p:spPr bwMode="auto">
            <a:xfrm>
              <a:off x="4213114" y="2147713"/>
              <a:ext cx="1523" cy="1510"/>
            </a:xfrm>
            <a:custGeom>
              <a:avLst/>
              <a:gdLst>
                <a:gd name="T0" fmla="*/ 0 w 1"/>
                <a:gd name="T1" fmla="*/ 1792959984 h 1"/>
                <a:gd name="T2" fmla="*/ 1792959984 w 1"/>
                <a:gd name="T3" fmla="*/ 1792959984 h 1"/>
                <a:gd name="T4" fmla="*/ 1792959984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0"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8" name="MH_Other_269"/>
            <p:cNvSpPr/>
            <p:nvPr/>
          </p:nvSpPr>
          <p:spPr bwMode="auto">
            <a:xfrm>
              <a:off x="4133920" y="2102417"/>
              <a:ext cx="159909" cy="43787"/>
            </a:xfrm>
            <a:custGeom>
              <a:avLst/>
              <a:gdLst>
                <a:gd name="T0" fmla="*/ 2147483646 w 199"/>
                <a:gd name="T1" fmla="*/ 2147483646 h 55"/>
                <a:gd name="T2" fmla="*/ 2147483646 w 199"/>
                <a:gd name="T3" fmla="*/ 2147483646 h 55"/>
                <a:gd name="T4" fmla="*/ 2147483646 w 199"/>
                <a:gd name="T5" fmla="*/ 2147483646 h 55"/>
                <a:gd name="T6" fmla="*/ 2147483646 w 199"/>
                <a:gd name="T7" fmla="*/ 588554814 h 55"/>
                <a:gd name="T8" fmla="*/ 2147483646 w 199"/>
                <a:gd name="T9" fmla="*/ 588554814 h 55"/>
                <a:gd name="T10" fmla="*/ 2147483646 w 199"/>
                <a:gd name="T11" fmla="*/ 0 h 55"/>
                <a:gd name="T12" fmla="*/ 0 w 199"/>
                <a:gd name="T13" fmla="*/ 588554814 h 55"/>
                <a:gd name="T14" fmla="*/ 0 w 199"/>
                <a:gd name="T15" fmla="*/ 588554814 h 55"/>
                <a:gd name="T16" fmla="*/ 590062956 w 199"/>
                <a:gd name="T17" fmla="*/ 1177810243 h 55"/>
                <a:gd name="T18" fmla="*/ 2147483646 w 199"/>
                <a:gd name="T19" fmla="*/ 2147483646 h 55"/>
                <a:gd name="T20" fmla="*/ 2147483646 w 199"/>
                <a:gd name="T21" fmla="*/ 2147483646 h 55"/>
                <a:gd name="T22" fmla="*/ 2147483646 w 199"/>
                <a:gd name="T23" fmla="*/ 2147483646 h 55"/>
                <a:gd name="T24" fmla="*/ 2147483646 w 199"/>
                <a:gd name="T25" fmla="*/ 2147483646 h 55"/>
                <a:gd name="T26" fmla="*/ 2147483646 w 199"/>
                <a:gd name="T27" fmla="*/ 2147483646 h 55"/>
                <a:gd name="T28" fmla="*/ 2147483646 w 199"/>
                <a:gd name="T29" fmla="*/ 2147483646 h 55"/>
                <a:gd name="T30" fmla="*/ 2147483646 w 199"/>
                <a:gd name="T31" fmla="*/ 2147483646 h 55"/>
                <a:gd name="T32" fmla="*/ 2147483646 w 199"/>
                <a:gd name="T33" fmla="*/ 2147483646 h 55"/>
                <a:gd name="T34" fmla="*/ 2147483646 w 199"/>
                <a:gd name="T35" fmla="*/ 2147483646 h 55"/>
                <a:gd name="T36" fmla="*/ 2147483646 w 199"/>
                <a:gd name="T37" fmla="*/ 2147483646 h 55"/>
                <a:gd name="T38" fmla="*/ 2147483646 w 199"/>
                <a:gd name="T39" fmla="*/ 2147483646 h 55"/>
                <a:gd name="T40" fmla="*/ 2147483646 w 199"/>
                <a:gd name="T41" fmla="*/ 2147483646 h 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9" h="55">
                  <a:moveTo>
                    <a:pt x="123" y="41"/>
                  </a:moveTo>
                  <a:cubicBezTo>
                    <a:pt x="95" y="28"/>
                    <a:pt x="83" y="23"/>
                    <a:pt x="83" y="22"/>
                  </a:cubicBezTo>
                  <a:cubicBezTo>
                    <a:pt x="82" y="22"/>
                    <a:pt x="71" y="16"/>
                    <a:pt x="40" y="6"/>
                  </a:cubicBezTo>
                  <a:cubicBezTo>
                    <a:pt x="31" y="3"/>
                    <a:pt x="22" y="1"/>
                    <a:pt x="14" y="1"/>
                  </a:cubicBezTo>
                  <a:cubicBezTo>
                    <a:pt x="13" y="1"/>
                    <a:pt x="13" y="1"/>
                    <a:pt x="13" y="1"/>
                  </a:cubicBezTo>
                  <a:cubicBezTo>
                    <a:pt x="13" y="0"/>
                    <a:pt x="13" y="0"/>
                    <a:pt x="13" y="0"/>
                  </a:cubicBezTo>
                  <a:cubicBezTo>
                    <a:pt x="8" y="0"/>
                    <a:pt x="4" y="0"/>
                    <a:pt x="0" y="1"/>
                  </a:cubicBezTo>
                  <a:cubicBezTo>
                    <a:pt x="0" y="1"/>
                    <a:pt x="0" y="1"/>
                    <a:pt x="0" y="1"/>
                  </a:cubicBezTo>
                  <a:cubicBezTo>
                    <a:pt x="1" y="2"/>
                    <a:pt x="1" y="2"/>
                    <a:pt x="1" y="2"/>
                  </a:cubicBezTo>
                  <a:cubicBezTo>
                    <a:pt x="13" y="1"/>
                    <a:pt x="26" y="2"/>
                    <a:pt x="40" y="7"/>
                  </a:cubicBezTo>
                  <a:cubicBezTo>
                    <a:pt x="70" y="17"/>
                    <a:pt x="82" y="24"/>
                    <a:pt x="82" y="24"/>
                  </a:cubicBezTo>
                  <a:cubicBezTo>
                    <a:pt x="82" y="24"/>
                    <a:pt x="95" y="29"/>
                    <a:pt x="122" y="42"/>
                  </a:cubicBezTo>
                  <a:cubicBezTo>
                    <a:pt x="131" y="46"/>
                    <a:pt x="139" y="49"/>
                    <a:pt x="147" y="51"/>
                  </a:cubicBezTo>
                  <a:cubicBezTo>
                    <a:pt x="149" y="50"/>
                    <a:pt x="149" y="50"/>
                    <a:pt x="149" y="50"/>
                  </a:cubicBezTo>
                  <a:cubicBezTo>
                    <a:pt x="150" y="51"/>
                    <a:pt x="150" y="51"/>
                    <a:pt x="150" y="51"/>
                  </a:cubicBezTo>
                  <a:cubicBezTo>
                    <a:pt x="150" y="52"/>
                    <a:pt x="150" y="52"/>
                    <a:pt x="150" y="52"/>
                  </a:cubicBezTo>
                  <a:cubicBezTo>
                    <a:pt x="158" y="53"/>
                    <a:pt x="166" y="54"/>
                    <a:pt x="173" y="53"/>
                  </a:cubicBezTo>
                  <a:cubicBezTo>
                    <a:pt x="181" y="52"/>
                    <a:pt x="191" y="50"/>
                    <a:pt x="199" y="47"/>
                  </a:cubicBezTo>
                  <a:cubicBezTo>
                    <a:pt x="197" y="47"/>
                    <a:pt x="197" y="47"/>
                    <a:pt x="197" y="47"/>
                  </a:cubicBezTo>
                  <a:cubicBezTo>
                    <a:pt x="197" y="47"/>
                    <a:pt x="197" y="47"/>
                    <a:pt x="196" y="47"/>
                  </a:cubicBezTo>
                  <a:cubicBezTo>
                    <a:pt x="171" y="55"/>
                    <a:pt x="149" y="53"/>
                    <a:pt x="123" y="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79" name="MH_Other_270"/>
            <p:cNvSpPr/>
            <p:nvPr/>
          </p:nvSpPr>
          <p:spPr bwMode="auto">
            <a:xfrm>
              <a:off x="4252710" y="2141674"/>
              <a:ext cx="1523" cy="3019"/>
            </a:xfrm>
            <a:custGeom>
              <a:avLst/>
              <a:gdLst>
                <a:gd name="T0" fmla="*/ 73182073 w 7"/>
                <a:gd name="T1" fmla="*/ 0 h 5"/>
                <a:gd name="T2" fmla="*/ 0 w 7"/>
                <a:gd name="T3" fmla="*/ 430241075 h 5"/>
                <a:gd name="T4" fmla="*/ 128094205 w 7"/>
                <a:gd name="T5" fmla="*/ 716934050 h 5"/>
                <a:gd name="T6" fmla="*/ 128094205 w 7"/>
                <a:gd name="T7" fmla="*/ 430241075 h 5"/>
                <a:gd name="T8" fmla="*/ 73182073 w 7"/>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5">
                  <a:moveTo>
                    <a:pt x="4" y="0"/>
                  </a:moveTo>
                  <a:lnTo>
                    <a:pt x="0" y="3"/>
                  </a:lnTo>
                  <a:lnTo>
                    <a:pt x="7" y="5"/>
                  </a:lnTo>
                  <a:lnTo>
                    <a:pt x="7" y="3"/>
                  </a:lnTo>
                  <a:lnTo>
                    <a:pt x="4"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0" name="MH_Other_271"/>
            <p:cNvSpPr/>
            <p:nvPr/>
          </p:nvSpPr>
          <p:spPr bwMode="auto">
            <a:xfrm>
              <a:off x="4143058" y="2088829"/>
              <a:ext cx="190368" cy="55865"/>
            </a:xfrm>
            <a:custGeom>
              <a:avLst/>
              <a:gdLst>
                <a:gd name="T0" fmla="*/ 2147483646 w 236"/>
                <a:gd name="T1" fmla="*/ 2147483646 h 70"/>
                <a:gd name="T2" fmla="*/ 2147483646 w 236"/>
                <a:gd name="T3" fmla="*/ 2147483646 h 70"/>
                <a:gd name="T4" fmla="*/ 2147483646 w 236"/>
                <a:gd name="T5" fmla="*/ 2147483646 h 70"/>
                <a:gd name="T6" fmla="*/ 2147483646 w 236"/>
                <a:gd name="T7" fmla="*/ 2147483646 h 70"/>
                <a:gd name="T8" fmla="*/ 2147483646 w 236"/>
                <a:gd name="T9" fmla="*/ 2147483646 h 70"/>
                <a:gd name="T10" fmla="*/ 0 w 236"/>
                <a:gd name="T11" fmla="*/ 2147483646 h 70"/>
                <a:gd name="T12" fmla="*/ 595302228 w 236"/>
                <a:gd name="T13" fmla="*/ 2147483646 h 70"/>
                <a:gd name="T14" fmla="*/ 1190605297 w 236"/>
                <a:gd name="T15" fmla="*/ 2147483646 h 70"/>
                <a:gd name="T16" fmla="*/ 2147483646 w 236"/>
                <a:gd name="T17" fmla="*/ 2147483646 h 70"/>
                <a:gd name="T18" fmla="*/ 2147483646 w 236"/>
                <a:gd name="T19" fmla="*/ 2147483646 h 70"/>
                <a:gd name="T20" fmla="*/ 2147483646 w 236"/>
                <a:gd name="T21" fmla="*/ 2147483646 h 70"/>
                <a:gd name="T22" fmla="*/ 2147483646 w 236"/>
                <a:gd name="T23" fmla="*/ 2147483646 h 70"/>
                <a:gd name="T24" fmla="*/ 2147483646 w 236"/>
                <a:gd name="T25" fmla="*/ 2147483646 h 70"/>
                <a:gd name="T26" fmla="*/ 2147483646 w 236"/>
                <a:gd name="T27" fmla="*/ 2147483646 h 70"/>
                <a:gd name="T28" fmla="*/ 2147483646 w 236"/>
                <a:gd name="T29" fmla="*/ 2147483646 h 70"/>
                <a:gd name="T30" fmla="*/ 2147483646 w 236"/>
                <a:gd name="T31" fmla="*/ 2147483646 h 7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70">
                  <a:moveTo>
                    <a:pt x="236" y="63"/>
                  </a:moveTo>
                  <a:cubicBezTo>
                    <a:pt x="235" y="62"/>
                    <a:pt x="235" y="62"/>
                    <a:pt x="235" y="62"/>
                  </a:cubicBezTo>
                  <a:cubicBezTo>
                    <a:pt x="209" y="70"/>
                    <a:pt x="187" y="67"/>
                    <a:pt x="161" y="52"/>
                  </a:cubicBezTo>
                  <a:cubicBezTo>
                    <a:pt x="134" y="37"/>
                    <a:pt x="122" y="31"/>
                    <a:pt x="122" y="31"/>
                  </a:cubicBezTo>
                  <a:cubicBezTo>
                    <a:pt x="122" y="31"/>
                    <a:pt x="111" y="24"/>
                    <a:pt x="81" y="12"/>
                  </a:cubicBezTo>
                  <a:cubicBezTo>
                    <a:pt x="53" y="0"/>
                    <a:pt x="25" y="2"/>
                    <a:pt x="0" y="17"/>
                  </a:cubicBezTo>
                  <a:cubicBezTo>
                    <a:pt x="1" y="17"/>
                    <a:pt x="1" y="17"/>
                    <a:pt x="1" y="17"/>
                  </a:cubicBezTo>
                  <a:cubicBezTo>
                    <a:pt x="1" y="18"/>
                    <a:pt x="1" y="18"/>
                    <a:pt x="2" y="18"/>
                  </a:cubicBezTo>
                  <a:cubicBezTo>
                    <a:pt x="27" y="3"/>
                    <a:pt x="53" y="2"/>
                    <a:pt x="81" y="13"/>
                  </a:cubicBezTo>
                  <a:cubicBezTo>
                    <a:pt x="110" y="26"/>
                    <a:pt x="121" y="32"/>
                    <a:pt x="122" y="32"/>
                  </a:cubicBezTo>
                  <a:cubicBezTo>
                    <a:pt x="122" y="33"/>
                    <a:pt x="134" y="39"/>
                    <a:pt x="161" y="53"/>
                  </a:cubicBezTo>
                  <a:cubicBezTo>
                    <a:pt x="169" y="58"/>
                    <a:pt x="177" y="61"/>
                    <a:pt x="184" y="64"/>
                  </a:cubicBezTo>
                  <a:cubicBezTo>
                    <a:pt x="185" y="63"/>
                    <a:pt x="185" y="63"/>
                    <a:pt x="185" y="63"/>
                  </a:cubicBezTo>
                  <a:cubicBezTo>
                    <a:pt x="185" y="64"/>
                    <a:pt x="185" y="64"/>
                    <a:pt x="185" y="64"/>
                  </a:cubicBezTo>
                  <a:cubicBezTo>
                    <a:pt x="194" y="66"/>
                    <a:pt x="202" y="67"/>
                    <a:pt x="211" y="67"/>
                  </a:cubicBezTo>
                  <a:cubicBezTo>
                    <a:pt x="219" y="67"/>
                    <a:pt x="228" y="66"/>
                    <a:pt x="236"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1" name="MH_Other_272"/>
            <p:cNvSpPr/>
            <p:nvPr/>
          </p:nvSpPr>
          <p:spPr bwMode="auto">
            <a:xfrm>
              <a:off x="4144581" y="2102417"/>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1"/>
                    <a:pt x="0" y="1"/>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2" name="MH_Other_273"/>
            <p:cNvSpPr/>
            <p:nvPr/>
          </p:nvSpPr>
          <p:spPr bwMode="auto">
            <a:xfrm>
              <a:off x="4292306" y="2138654"/>
              <a:ext cx="0" cy="1510"/>
            </a:xfrm>
            <a:custGeom>
              <a:avLst/>
              <a:gdLst>
                <a:gd name="T0" fmla="*/ 0 w 1"/>
                <a:gd name="T1" fmla="*/ 1792959984 h 1"/>
                <a:gd name="T2" fmla="*/ 711 w 1"/>
                <a:gd name="T3" fmla="*/ 1792959984 h 1"/>
                <a:gd name="T4" fmla="*/ 711 w 1"/>
                <a:gd name="T5" fmla="*/ 0 h 1"/>
                <a:gd name="T6" fmla="*/ 0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1"/>
                    <a:pt x="1" y="1"/>
                    <a:pt x="1" y="1"/>
                  </a:cubicBezTo>
                  <a:cubicBezTo>
                    <a:pt x="1" y="0"/>
                    <a:pt x="1" y="0"/>
                    <a:pt x="1" y="0"/>
                  </a:cubicBezTo>
                  <a:lnTo>
                    <a:pt x="0"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3" name="MH_Other_274"/>
            <p:cNvSpPr/>
            <p:nvPr/>
          </p:nvSpPr>
          <p:spPr bwMode="auto">
            <a:xfrm>
              <a:off x="4386728" y="2079770"/>
              <a:ext cx="257377" cy="129849"/>
            </a:xfrm>
            <a:custGeom>
              <a:avLst/>
              <a:gdLst>
                <a:gd name="T0" fmla="*/ 2147483646 w 318"/>
                <a:gd name="T1" fmla="*/ 2147483646 h 162"/>
                <a:gd name="T2" fmla="*/ 2147483646 w 318"/>
                <a:gd name="T3" fmla="*/ 2147483646 h 162"/>
                <a:gd name="T4" fmla="*/ 2147483646 w 318"/>
                <a:gd name="T5" fmla="*/ 2147483646 h 162"/>
                <a:gd name="T6" fmla="*/ 2147483646 w 318"/>
                <a:gd name="T7" fmla="*/ 2147483646 h 162"/>
                <a:gd name="T8" fmla="*/ 2147483646 w 318"/>
                <a:gd name="T9" fmla="*/ 2147483646 h 162"/>
                <a:gd name="T10" fmla="*/ 2147483646 w 318"/>
                <a:gd name="T11" fmla="*/ 2147483646 h 162"/>
                <a:gd name="T12" fmla="*/ 2147483646 w 318"/>
                <a:gd name="T13" fmla="*/ 2147483646 h 162"/>
                <a:gd name="T14" fmla="*/ 2147483646 w 318"/>
                <a:gd name="T15" fmla="*/ 2147483646 h 162"/>
                <a:gd name="T16" fmla="*/ 2147483646 w 318"/>
                <a:gd name="T17" fmla="*/ 0 h 162"/>
                <a:gd name="T18" fmla="*/ 2147483646 w 318"/>
                <a:gd name="T19" fmla="*/ 598717746 h 162"/>
                <a:gd name="T20" fmla="*/ 2147483646 w 318"/>
                <a:gd name="T21" fmla="*/ 598717746 h 162"/>
                <a:gd name="T22" fmla="*/ 2147483646 w 318"/>
                <a:gd name="T23" fmla="*/ 2147483646 h 162"/>
                <a:gd name="T24" fmla="*/ 2147483646 w 318"/>
                <a:gd name="T25" fmla="*/ 2147483646 h 162"/>
                <a:gd name="T26" fmla="*/ 1196508798 w 318"/>
                <a:gd name="T27" fmla="*/ 2147483646 h 162"/>
                <a:gd name="T28" fmla="*/ 1196508798 w 318"/>
                <a:gd name="T29" fmla="*/ 2147483646 h 162"/>
                <a:gd name="T30" fmla="*/ 0 w 318"/>
                <a:gd name="T31" fmla="*/ 2147483646 h 162"/>
                <a:gd name="T32" fmla="*/ 0 w 318"/>
                <a:gd name="T33" fmla="*/ 2147483646 h 162"/>
                <a:gd name="T34" fmla="*/ 0 w 318"/>
                <a:gd name="T35" fmla="*/ 2147483646 h 162"/>
                <a:gd name="T36" fmla="*/ 0 w 318"/>
                <a:gd name="T37" fmla="*/ 2147483646 h 162"/>
                <a:gd name="T38" fmla="*/ 2147483646 w 318"/>
                <a:gd name="T39" fmla="*/ 2147483646 h 162"/>
                <a:gd name="T40" fmla="*/ 2147483646 w 318"/>
                <a:gd name="T41" fmla="*/ 2147483646 h 162"/>
                <a:gd name="T42" fmla="*/ 2147483646 w 318"/>
                <a:gd name="T43" fmla="*/ 2147483646 h 162"/>
                <a:gd name="T44" fmla="*/ 2147483646 w 318"/>
                <a:gd name="T45" fmla="*/ 2147483646 h 162"/>
                <a:gd name="T46" fmla="*/ 2147483646 w 318"/>
                <a:gd name="T47" fmla="*/ 2147483646 h 162"/>
                <a:gd name="T48" fmla="*/ 2147483646 w 318"/>
                <a:gd name="T49" fmla="*/ 2147483646 h 162"/>
                <a:gd name="T50" fmla="*/ 2147483646 w 318"/>
                <a:gd name="T51" fmla="*/ 2147483646 h 162"/>
                <a:gd name="T52" fmla="*/ 2147483646 w 318"/>
                <a:gd name="T53" fmla="*/ 2147483646 h 162"/>
                <a:gd name="T54" fmla="*/ 2147483646 w 318"/>
                <a:gd name="T55" fmla="*/ 2147483646 h 162"/>
                <a:gd name="T56" fmla="*/ 2147483646 w 318"/>
                <a:gd name="T57" fmla="*/ 2147483646 h 162"/>
                <a:gd name="T58" fmla="*/ 2147483646 w 318"/>
                <a:gd name="T59" fmla="*/ 2147483646 h 162"/>
                <a:gd name="T60" fmla="*/ 2147483646 w 318"/>
                <a:gd name="T61" fmla="*/ 2147483646 h 162"/>
                <a:gd name="T62" fmla="*/ 2147483646 w 318"/>
                <a:gd name="T63" fmla="*/ 2147483646 h 162"/>
                <a:gd name="T64" fmla="*/ 2147483646 w 318"/>
                <a:gd name="T65" fmla="*/ 2147483646 h 162"/>
                <a:gd name="T66" fmla="*/ 2147483646 w 318"/>
                <a:gd name="T67" fmla="*/ 2147483646 h 162"/>
                <a:gd name="T68" fmla="*/ 2147483646 w 318"/>
                <a:gd name="T69" fmla="*/ 2147483646 h 162"/>
                <a:gd name="T70" fmla="*/ 2147483646 w 318"/>
                <a:gd name="T71" fmla="*/ 2147483646 h 162"/>
                <a:gd name="T72" fmla="*/ 2147483646 w 318"/>
                <a:gd name="T73" fmla="*/ 2147483646 h 162"/>
                <a:gd name="T74" fmla="*/ 2147483646 w 318"/>
                <a:gd name="T75" fmla="*/ 2147483646 h 162"/>
                <a:gd name="T76" fmla="*/ 2147483646 w 318"/>
                <a:gd name="T77" fmla="*/ 2147483646 h 162"/>
                <a:gd name="T78" fmla="*/ 2147483646 w 318"/>
                <a:gd name="T79" fmla="*/ 2147483646 h 162"/>
                <a:gd name="T80" fmla="*/ 2147483646 w 318"/>
                <a:gd name="T81" fmla="*/ 2147483646 h 1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18" h="162">
                  <a:moveTo>
                    <a:pt x="278" y="72"/>
                  </a:moveTo>
                  <a:cubicBezTo>
                    <a:pt x="264" y="61"/>
                    <a:pt x="248" y="54"/>
                    <a:pt x="229" y="52"/>
                  </a:cubicBezTo>
                  <a:cubicBezTo>
                    <a:pt x="229" y="53"/>
                    <a:pt x="229" y="53"/>
                    <a:pt x="229" y="53"/>
                  </a:cubicBezTo>
                  <a:cubicBezTo>
                    <a:pt x="215" y="42"/>
                    <a:pt x="196" y="36"/>
                    <a:pt x="176" y="35"/>
                  </a:cubicBezTo>
                  <a:cubicBezTo>
                    <a:pt x="161" y="25"/>
                    <a:pt x="144" y="21"/>
                    <a:pt x="125" y="21"/>
                  </a:cubicBezTo>
                  <a:cubicBezTo>
                    <a:pt x="109" y="13"/>
                    <a:pt x="91" y="9"/>
                    <a:pt x="72" y="11"/>
                  </a:cubicBezTo>
                  <a:cubicBezTo>
                    <a:pt x="56" y="3"/>
                    <a:pt x="38" y="1"/>
                    <a:pt x="19" y="4"/>
                  </a:cubicBezTo>
                  <a:cubicBezTo>
                    <a:pt x="19" y="4"/>
                    <a:pt x="19" y="4"/>
                    <a:pt x="19" y="4"/>
                  </a:cubicBezTo>
                  <a:cubicBezTo>
                    <a:pt x="15" y="3"/>
                    <a:pt x="11" y="1"/>
                    <a:pt x="8" y="0"/>
                  </a:cubicBezTo>
                  <a:cubicBezTo>
                    <a:pt x="7" y="1"/>
                    <a:pt x="7" y="1"/>
                    <a:pt x="7" y="1"/>
                  </a:cubicBezTo>
                  <a:cubicBezTo>
                    <a:pt x="7" y="1"/>
                    <a:pt x="7" y="1"/>
                    <a:pt x="7" y="1"/>
                  </a:cubicBezTo>
                  <a:cubicBezTo>
                    <a:pt x="5" y="24"/>
                    <a:pt x="5" y="24"/>
                    <a:pt x="5" y="24"/>
                  </a:cubicBezTo>
                  <a:cubicBezTo>
                    <a:pt x="5" y="26"/>
                    <a:pt x="5" y="26"/>
                    <a:pt x="5" y="26"/>
                  </a:cubicBezTo>
                  <a:cubicBezTo>
                    <a:pt x="2" y="60"/>
                    <a:pt x="2" y="60"/>
                    <a:pt x="2" y="60"/>
                  </a:cubicBezTo>
                  <a:cubicBezTo>
                    <a:pt x="2" y="61"/>
                    <a:pt x="2" y="61"/>
                    <a:pt x="2" y="61"/>
                  </a:cubicBezTo>
                  <a:cubicBezTo>
                    <a:pt x="0" y="81"/>
                    <a:pt x="0" y="81"/>
                    <a:pt x="0" y="81"/>
                  </a:cubicBezTo>
                  <a:cubicBezTo>
                    <a:pt x="0" y="81"/>
                    <a:pt x="0" y="81"/>
                    <a:pt x="0" y="81"/>
                  </a:cubicBezTo>
                  <a:cubicBezTo>
                    <a:pt x="0" y="82"/>
                    <a:pt x="0" y="82"/>
                    <a:pt x="0" y="82"/>
                  </a:cubicBezTo>
                  <a:cubicBezTo>
                    <a:pt x="0" y="82"/>
                    <a:pt x="0" y="82"/>
                    <a:pt x="0" y="82"/>
                  </a:cubicBezTo>
                  <a:cubicBezTo>
                    <a:pt x="2" y="83"/>
                    <a:pt x="4" y="83"/>
                    <a:pt x="6" y="83"/>
                  </a:cubicBezTo>
                  <a:cubicBezTo>
                    <a:pt x="14" y="84"/>
                    <a:pt x="23" y="83"/>
                    <a:pt x="32" y="82"/>
                  </a:cubicBezTo>
                  <a:cubicBezTo>
                    <a:pt x="40" y="86"/>
                    <a:pt x="47" y="88"/>
                    <a:pt x="55" y="89"/>
                  </a:cubicBezTo>
                  <a:cubicBezTo>
                    <a:pt x="63" y="91"/>
                    <a:pt x="72" y="91"/>
                    <a:pt x="81" y="90"/>
                  </a:cubicBezTo>
                  <a:cubicBezTo>
                    <a:pt x="88" y="94"/>
                    <a:pt x="96" y="97"/>
                    <a:pt x="104" y="99"/>
                  </a:cubicBezTo>
                  <a:cubicBezTo>
                    <a:pt x="112" y="101"/>
                    <a:pt x="120" y="101"/>
                    <a:pt x="129" y="101"/>
                  </a:cubicBezTo>
                  <a:cubicBezTo>
                    <a:pt x="136" y="106"/>
                    <a:pt x="143" y="109"/>
                    <a:pt x="150" y="111"/>
                  </a:cubicBezTo>
                  <a:cubicBezTo>
                    <a:pt x="158" y="113"/>
                    <a:pt x="167" y="114"/>
                    <a:pt x="176" y="115"/>
                  </a:cubicBezTo>
                  <a:cubicBezTo>
                    <a:pt x="183" y="120"/>
                    <a:pt x="190" y="124"/>
                    <a:pt x="197" y="126"/>
                  </a:cubicBezTo>
                  <a:cubicBezTo>
                    <a:pt x="205" y="129"/>
                    <a:pt x="214" y="131"/>
                    <a:pt x="223" y="132"/>
                  </a:cubicBezTo>
                  <a:cubicBezTo>
                    <a:pt x="229" y="137"/>
                    <a:pt x="236" y="142"/>
                    <a:pt x="244" y="145"/>
                  </a:cubicBezTo>
                  <a:cubicBezTo>
                    <a:pt x="251" y="148"/>
                    <a:pt x="259" y="150"/>
                    <a:pt x="267" y="151"/>
                  </a:cubicBezTo>
                  <a:cubicBezTo>
                    <a:pt x="272" y="156"/>
                    <a:pt x="276" y="159"/>
                    <a:pt x="281" y="162"/>
                  </a:cubicBezTo>
                  <a:cubicBezTo>
                    <a:pt x="282" y="161"/>
                    <a:pt x="282" y="161"/>
                    <a:pt x="282" y="161"/>
                  </a:cubicBezTo>
                  <a:cubicBezTo>
                    <a:pt x="290" y="143"/>
                    <a:pt x="290" y="143"/>
                    <a:pt x="290" y="143"/>
                  </a:cubicBezTo>
                  <a:cubicBezTo>
                    <a:pt x="291" y="142"/>
                    <a:pt x="291" y="142"/>
                    <a:pt x="291" y="142"/>
                  </a:cubicBezTo>
                  <a:cubicBezTo>
                    <a:pt x="306" y="112"/>
                    <a:pt x="306" y="112"/>
                    <a:pt x="306" y="112"/>
                  </a:cubicBezTo>
                  <a:cubicBezTo>
                    <a:pt x="307" y="110"/>
                    <a:pt x="307" y="110"/>
                    <a:pt x="307" y="110"/>
                  </a:cubicBezTo>
                  <a:cubicBezTo>
                    <a:pt x="317" y="89"/>
                    <a:pt x="317" y="89"/>
                    <a:pt x="317" y="89"/>
                  </a:cubicBezTo>
                  <a:cubicBezTo>
                    <a:pt x="318" y="89"/>
                    <a:pt x="318" y="89"/>
                    <a:pt x="318" y="89"/>
                  </a:cubicBezTo>
                  <a:cubicBezTo>
                    <a:pt x="318" y="88"/>
                    <a:pt x="318" y="88"/>
                    <a:pt x="318" y="88"/>
                  </a:cubicBezTo>
                  <a:cubicBezTo>
                    <a:pt x="306" y="80"/>
                    <a:pt x="293" y="74"/>
                    <a:pt x="278" y="72"/>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4" name="MH_Other_275"/>
            <p:cNvSpPr/>
            <p:nvPr/>
          </p:nvSpPr>
          <p:spPr bwMode="auto">
            <a:xfrm>
              <a:off x="4444599" y="2087320"/>
              <a:ext cx="158386" cy="113240"/>
            </a:xfrm>
            <a:custGeom>
              <a:avLst/>
              <a:gdLst>
                <a:gd name="T0" fmla="*/ 2147483646 w 195"/>
                <a:gd name="T1" fmla="*/ 2147483646 h 142"/>
                <a:gd name="T2" fmla="*/ 2147483646 w 195"/>
                <a:gd name="T3" fmla="*/ 2147483646 h 142"/>
                <a:gd name="T4" fmla="*/ 2147483646 w 195"/>
                <a:gd name="T5" fmla="*/ 2147483646 h 142"/>
                <a:gd name="T6" fmla="*/ 2147483646 w 195"/>
                <a:gd name="T7" fmla="*/ 2147483646 h 142"/>
                <a:gd name="T8" fmla="*/ 2147483646 w 195"/>
                <a:gd name="T9" fmla="*/ 2147483646 h 142"/>
                <a:gd name="T10" fmla="*/ 2147483646 w 195"/>
                <a:gd name="T11" fmla="*/ 2147483646 h 142"/>
                <a:gd name="T12" fmla="*/ 2147483646 w 195"/>
                <a:gd name="T13" fmla="*/ 2147483646 h 142"/>
                <a:gd name="T14" fmla="*/ 2147483646 w 195"/>
                <a:gd name="T15" fmla="*/ 2147483646 h 142"/>
                <a:gd name="T16" fmla="*/ 2147483646 w 195"/>
                <a:gd name="T17" fmla="*/ 2147483646 h 142"/>
                <a:gd name="T18" fmla="*/ 2147483646 w 195"/>
                <a:gd name="T19" fmla="*/ 2147483646 h 142"/>
                <a:gd name="T20" fmla="*/ 2147483646 w 195"/>
                <a:gd name="T21" fmla="*/ 2147483646 h 142"/>
                <a:gd name="T22" fmla="*/ 2147483646 w 195"/>
                <a:gd name="T23" fmla="*/ 2147483646 h 142"/>
                <a:gd name="T24" fmla="*/ 2147483646 w 195"/>
                <a:gd name="T25" fmla="*/ 2147483646 h 142"/>
                <a:gd name="T26" fmla="*/ 0 w 195"/>
                <a:gd name="T27" fmla="*/ 1182505208 h 142"/>
                <a:gd name="T28" fmla="*/ 603582740 w 195"/>
                <a:gd name="T29" fmla="*/ 1774460451 h 142"/>
                <a:gd name="T30" fmla="*/ 2147483646 w 195"/>
                <a:gd name="T31" fmla="*/ 2147483646 h 1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142">
                  <a:moveTo>
                    <a:pt x="76" y="32"/>
                  </a:moveTo>
                  <a:cubicBezTo>
                    <a:pt x="97" y="56"/>
                    <a:pt x="105" y="67"/>
                    <a:pt x="105" y="67"/>
                  </a:cubicBezTo>
                  <a:cubicBezTo>
                    <a:pt x="105" y="67"/>
                    <a:pt x="113" y="77"/>
                    <a:pt x="132" y="102"/>
                  </a:cubicBezTo>
                  <a:cubicBezTo>
                    <a:pt x="143" y="118"/>
                    <a:pt x="156" y="129"/>
                    <a:pt x="172" y="136"/>
                  </a:cubicBezTo>
                  <a:cubicBezTo>
                    <a:pt x="179" y="139"/>
                    <a:pt x="187" y="141"/>
                    <a:pt x="195" y="142"/>
                  </a:cubicBezTo>
                  <a:cubicBezTo>
                    <a:pt x="193" y="141"/>
                    <a:pt x="193" y="141"/>
                    <a:pt x="193" y="141"/>
                  </a:cubicBezTo>
                  <a:cubicBezTo>
                    <a:pt x="168" y="137"/>
                    <a:pt x="149" y="124"/>
                    <a:pt x="133" y="101"/>
                  </a:cubicBezTo>
                  <a:cubicBezTo>
                    <a:pt x="114" y="77"/>
                    <a:pt x="106" y="66"/>
                    <a:pt x="106" y="66"/>
                  </a:cubicBezTo>
                  <a:cubicBezTo>
                    <a:pt x="106" y="66"/>
                    <a:pt x="98" y="55"/>
                    <a:pt x="77" y="31"/>
                  </a:cubicBezTo>
                  <a:cubicBezTo>
                    <a:pt x="70" y="24"/>
                    <a:pt x="63" y="18"/>
                    <a:pt x="55" y="14"/>
                  </a:cubicBezTo>
                  <a:cubicBezTo>
                    <a:pt x="53" y="14"/>
                    <a:pt x="53" y="14"/>
                    <a:pt x="53" y="14"/>
                  </a:cubicBezTo>
                  <a:cubicBezTo>
                    <a:pt x="53" y="12"/>
                    <a:pt x="53" y="12"/>
                    <a:pt x="53" y="12"/>
                  </a:cubicBezTo>
                  <a:cubicBezTo>
                    <a:pt x="53" y="12"/>
                    <a:pt x="53" y="12"/>
                    <a:pt x="53" y="12"/>
                  </a:cubicBezTo>
                  <a:cubicBezTo>
                    <a:pt x="37" y="4"/>
                    <a:pt x="19" y="0"/>
                    <a:pt x="0" y="2"/>
                  </a:cubicBezTo>
                  <a:cubicBezTo>
                    <a:pt x="1" y="3"/>
                    <a:pt x="1" y="3"/>
                    <a:pt x="1" y="3"/>
                  </a:cubicBezTo>
                  <a:cubicBezTo>
                    <a:pt x="30" y="0"/>
                    <a:pt x="55" y="10"/>
                    <a:pt x="76" y="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5" name="MH_Other_276"/>
            <p:cNvSpPr/>
            <p:nvPr/>
          </p:nvSpPr>
          <p:spPr bwMode="auto">
            <a:xfrm>
              <a:off x="4488766" y="2096378"/>
              <a:ext cx="126404" cy="113240"/>
            </a:xfrm>
            <a:custGeom>
              <a:avLst/>
              <a:gdLst>
                <a:gd name="T0" fmla="*/ 2147483646 w 157"/>
                <a:gd name="T1" fmla="*/ 2147483646 h 141"/>
                <a:gd name="T2" fmla="*/ 2147483646 w 157"/>
                <a:gd name="T3" fmla="*/ 2147483646 h 141"/>
                <a:gd name="T4" fmla="*/ 2147483646 w 157"/>
                <a:gd name="T5" fmla="*/ 2147483646 h 141"/>
                <a:gd name="T6" fmla="*/ 2147483646 w 157"/>
                <a:gd name="T7" fmla="*/ 2147483646 h 141"/>
                <a:gd name="T8" fmla="*/ 2147483646 w 157"/>
                <a:gd name="T9" fmla="*/ 2147483646 h 141"/>
                <a:gd name="T10" fmla="*/ 2147483646 w 157"/>
                <a:gd name="T11" fmla="*/ 2147483646 h 141"/>
                <a:gd name="T12" fmla="*/ 2147483646 w 157"/>
                <a:gd name="T13" fmla="*/ 2147483646 h 141"/>
                <a:gd name="T14" fmla="*/ 2147483646 w 157"/>
                <a:gd name="T15" fmla="*/ 2147483646 h 141"/>
                <a:gd name="T16" fmla="*/ 0 w 157"/>
                <a:gd name="T17" fmla="*/ 0 h 141"/>
                <a:gd name="T18" fmla="*/ 1183287382 w 157"/>
                <a:gd name="T19" fmla="*/ 1200763866 h 141"/>
                <a:gd name="T20" fmla="*/ 2147483646 w 157"/>
                <a:gd name="T21" fmla="*/ 2147483646 h 141"/>
                <a:gd name="T22" fmla="*/ 2147483646 w 157"/>
                <a:gd name="T23" fmla="*/ 2147483646 h 141"/>
                <a:gd name="T24" fmla="*/ 2147483646 w 157"/>
                <a:gd name="T25" fmla="*/ 2147483646 h 141"/>
                <a:gd name="T26" fmla="*/ 2147483646 w 157"/>
                <a:gd name="T27" fmla="*/ 2147483646 h 141"/>
                <a:gd name="T28" fmla="*/ 2147483646 w 157"/>
                <a:gd name="T29" fmla="*/ 2147483646 h 141"/>
                <a:gd name="T30" fmla="*/ 2147483646 w 157"/>
                <a:gd name="T31" fmla="*/ 2147483646 h 141"/>
                <a:gd name="T32" fmla="*/ 2147483646 w 157"/>
                <a:gd name="T33" fmla="*/ 2147483646 h 141"/>
                <a:gd name="T34" fmla="*/ 2147483646 w 157"/>
                <a:gd name="T35" fmla="*/ 2147483646 h 1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7" h="141">
                  <a:moveTo>
                    <a:pt x="156" y="141"/>
                  </a:moveTo>
                  <a:cubicBezTo>
                    <a:pt x="157" y="140"/>
                    <a:pt x="157" y="140"/>
                    <a:pt x="157" y="140"/>
                  </a:cubicBezTo>
                  <a:cubicBezTo>
                    <a:pt x="144" y="133"/>
                    <a:pt x="134" y="122"/>
                    <a:pt x="125" y="107"/>
                  </a:cubicBezTo>
                  <a:cubicBezTo>
                    <a:pt x="108" y="82"/>
                    <a:pt x="100" y="71"/>
                    <a:pt x="100" y="70"/>
                  </a:cubicBezTo>
                  <a:cubicBezTo>
                    <a:pt x="100" y="70"/>
                    <a:pt x="93" y="59"/>
                    <a:pt x="73" y="34"/>
                  </a:cubicBezTo>
                  <a:cubicBezTo>
                    <a:pt x="67" y="27"/>
                    <a:pt x="60" y="21"/>
                    <a:pt x="53" y="16"/>
                  </a:cubicBezTo>
                  <a:cubicBezTo>
                    <a:pt x="53" y="16"/>
                    <a:pt x="53" y="16"/>
                    <a:pt x="52" y="16"/>
                  </a:cubicBezTo>
                  <a:cubicBezTo>
                    <a:pt x="52" y="15"/>
                    <a:pt x="52" y="15"/>
                    <a:pt x="52" y="15"/>
                  </a:cubicBezTo>
                  <a:cubicBezTo>
                    <a:pt x="37" y="4"/>
                    <a:pt x="19" y="0"/>
                    <a:pt x="0" y="0"/>
                  </a:cubicBezTo>
                  <a:cubicBezTo>
                    <a:pt x="2" y="2"/>
                    <a:pt x="2" y="2"/>
                    <a:pt x="2" y="2"/>
                  </a:cubicBezTo>
                  <a:cubicBezTo>
                    <a:pt x="30" y="1"/>
                    <a:pt x="53" y="12"/>
                    <a:pt x="72" y="35"/>
                  </a:cubicBezTo>
                  <a:cubicBezTo>
                    <a:pt x="92" y="60"/>
                    <a:pt x="99" y="71"/>
                    <a:pt x="99" y="71"/>
                  </a:cubicBezTo>
                  <a:cubicBezTo>
                    <a:pt x="99" y="71"/>
                    <a:pt x="107" y="82"/>
                    <a:pt x="124" y="108"/>
                  </a:cubicBezTo>
                  <a:cubicBezTo>
                    <a:pt x="129" y="116"/>
                    <a:pt x="135" y="123"/>
                    <a:pt x="140" y="129"/>
                  </a:cubicBezTo>
                  <a:cubicBezTo>
                    <a:pt x="142" y="129"/>
                    <a:pt x="142" y="129"/>
                    <a:pt x="142" y="129"/>
                  </a:cubicBezTo>
                  <a:cubicBezTo>
                    <a:pt x="142" y="130"/>
                    <a:pt x="142" y="130"/>
                    <a:pt x="142" y="130"/>
                  </a:cubicBezTo>
                  <a:cubicBezTo>
                    <a:pt x="142" y="130"/>
                    <a:pt x="142" y="130"/>
                    <a:pt x="142" y="130"/>
                  </a:cubicBezTo>
                  <a:cubicBezTo>
                    <a:pt x="147" y="135"/>
                    <a:pt x="151" y="138"/>
                    <a:pt x="156" y="14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6" name="MH_Other_277"/>
            <p:cNvSpPr/>
            <p:nvPr/>
          </p:nvSpPr>
          <p:spPr bwMode="auto">
            <a:xfrm>
              <a:off x="4601463" y="2199048"/>
              <a:ext cx="1523" cy="1510"/>
            </a:xfrm>
            <a:custGeom>
              <a:avLst/>
              <a:gdLst>
                <a:gd name="T0" fmla="*/ 179120564 w 5"/>
                <a:gd name="T1" fmla="*/ 0 h 3"/>
                <a:gd name="T2" fmla="*/ 0 w 5"/>
                <a:gd name="T3" fmla="*/ 0 h 3"/>
                <a:gd name="T4" fmla="*/ 179120564 w 5"/>
                <a:gd name="T5" fmla="*/ 298966937 h 3"/>
                <a:gd name="T6" fmla="*/ 179120564 w 5"/>
                <a:gd name="T7" fmla="*/ 298966937 h 3"/>
                <a:gd name="T8" fmla="*/ 179120564 w 5"/>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0"/>
                  </a:moveTo>
                  <a:lnTo>
                    <a:pt x="0" y="0"/>
                  </a:lnTo>
                  <a:lnTo>
                    <a:pt x="5" y="3"/>
                  </a:lnTo>
                  <a:lnTo>
                    <a:pt x="5"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7" name="MH_Other_278"/>
            <p:cNvSpPr/>
            <p:nvPr/>
          </p:nvSpPr>
          <p:spPr bwMode="auto">
            <a:xfrm>
              <a:off x="4488766" y="2096378"/>
              <a:ext cx="0" cy="1510"/>
            </a:xfrm>
            <a:custGeom>
              <a:avLst/>
              <a:gdLst>
                <a:gd name="T0" fmla="*/ 0 w 4"/>
                <a:gd name="T1" fmla="*/ 179346497 h 5"/>
                <a:gd name="T2" fmla="*/ 89 w 4"/>
                <a:gd name="T3" fmla="*/ 179346497 h 5"/>
                <a:gd name="T4" fmla="*/ 0 w 4"/>
                <a:gd name="T5" fmla="*/ 0 h 5"/>
                <a:gd name="T6" fmla="*/ 0 w 4"/>
                <a:gd name="T7" fmla="*/ 0 h 5"/>
                <a:gd name="T8" fmla="*/ 0 w 4"/>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lnTo>
                    <a:pt x="4"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8" name="MH_Other_279"/>
            <p:cNvSpPr/>
            <p:nvPr/>
          </p:nvSpPr>
          <p:spPr bwMode="auto">
            <a:xfrm>
              <a:off x="4528363" y="2106948"/>
              <a:ext cx="92898" cy="87572"/>
            </a:xfrm>
            <a:custGeom>
              <a:avLst/>
              <a:gdLst>
                <a:gd name="T0" fmla="*/ 2147483646 w 115"/>
                <a:gd name="T1" fmla="*/ 2147483646 h 108"/>
                <a:gd name="T2" fmla="*/ 2147483646 w 115"/>
                <a:gd name="T3" fmla="*/ 2147483646 h 108"/>
                <a:gd name="T4" fmla="*/ 2147483646 w 115"/>
                <a:gd name="T5" fmla="*/ 2147483646 h 108"/>
                <a:gd name="T6" fmla="*/ 2147483646 w 115"/>
                <a:gd name="T7" fmla="*/ 2147483646 h 108"/>
                <a:gd name="T8" fmla="*/ 2147483646 w 115"/>
                <a:gd name="T9" fmla="*/ 2147483646 h 108"/>
                <a:gd name="T10" fmla="*/ 2147483646 w 115"/>
                <a:gd name="T11" fmla="*/ 2147483646 h 108"/>
                <a:gd name="T12" fmla="*/ 2147483646 w 115"/>
                <a:gd name="T13" fmla="*/ 2147483646 h 108"/>
                <a:gd name="T14" fmla="*/ 2147483646 w 115"/>
                <a:gd name="T15" fmla="*/ 2147483646 h 108"/>
                <a:gd name="T16" fmla="*/ 2147483646 w 115"/>
                <a:gd name="T17" fmla="*/ 2147483646 h 108"/>
                <a:gd name="T18" fmla="*/ 0 w 115"/>
                <a:gd name="T19" fmla="*/ 0 h 108"/>
                <a:gd name="T20" fmla="*/ 596324772 w 115"/>
                <a:gd name="T21" fmla="*/ 612722466 h 108"/>
                <a:gd name="T22" fmla="*/ 1192649544 w 115"/>
                <a:gd name="T23" fmla="*/ 1224717709 h 108"/>
                <a:gd name="T24" fmla="*/ 2147483646 w 115"/>
                <a:gd name="T25" fmla="*/ 2147483646 h 1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5" h="108">
                  <a:moveTo>
                    <a:pt x="72" y="39"/>
                  </a:moveTo>
                  <a:cubicBezTo>
                    <a:pt x="90" y="65"/>
                    <a:pt x="96" y="77"/>
                    <a:pt x="97" y="77"/>
                  </a:cubicBezTo>
                  <a:cubicBezTo>
                    <a:pt x="114" y="108"/>
                    <a:pt x="114" y="108"/>
                    <a:pt x="114" y="108"/>
                  </a:cubicBezTo>
                  <a:cubicBezTo>
                    <a:pt x="115" y="107"/>
                    <a:pt x="115" y="107"/>
                    <a:pt x="115" y="107"/>
                  </a:cubicBezTo>
                  <a:cubicBezTo>
                    <a:pt x="98" y="77"/>
                    <a:pt x="98" y="77"/>
                    <a:pt x="98" y="77"/>
                  </a:cubicBezTo>
                  <a:cubicBezTo>
                    <a:pt x="97" y="77"/>
                    <a:pt x="91" y="65"/>
                    <a:pt x="73" y="39"/>
                  </a:cubicBezTo>
                  <a:cubicBezTo>
                    <a:pt x="67" y="31"/>
                    <a:pt x="61" y="24"/>
                    <a:pt x="54" y="19"/>
                  </a:cubicBezTo>
                  <a:cubicBezTo>
                    <a:pt x="54" y="19"/>
                    <a:pt x="53" y="19"/>
                    <a:pt x="53" y="19"/>
                  </a:cubicBezTo>
                  <a:cubicBezTo>
                    <a:pt x="53" y="18"/>
                    <a:pt x="53" y="18"/>
                    <a:pt x="53" y="18"/>
                  </a:cubicBezTo>
                  <a:cubicBezTo>
                    <a:pt x="38" y="7"/>
                    <a:pt x="20" y="1"/>
                    <a:pt x="0" y="0"/>
                  </a:cubicBezTo>
                  <a:cubicBezTo>
                    <a:pt x="1" y="1"/>
                    <a:pt x="1" y="1"/>
                    <a:pt x="1" y="1"/>
                  </a:cubicBezTo>
                  <a:cubicBezTo>
                    <a:pt x="2" y="2"/>
                    <a:pt x="2" y="2"/>
                    <a:pt x="2" y="2"/>
                  </a:cubicBezTo>
                  <a:cubicBezTo>
                    <a:pt x="31" y="3"/>
                    <a:pt x="54" y="15"/>
                    <a:pt x="72" y="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89" name="MH_Other_280"/>
            <p:cNvSpPr/>
            <p:nvPr/>
          </p:nvSpPr>
          <p:spPr bwMode="auto">
            <a:xfrm>
              <a:off x="4529884" y="2108457"/>
              <a:ext cx="1523" cy="0"/>
            </a:xfrm>
            <a:custGeom>
              <a:avLst/>
              <a:gdLst>
                <a:gd name="T0" fmla="*/ 1792959984 w 1"/>
                <a:gd name="T1" fmla="*/ 1067 h 1"/>
                <a:gd name="T2" fmla="*/ 0 w 1"/>
                <a:gd name="T3" fmla="*/ 0 h 1"/>
                <a:gd name="T4" fmla="*/ 0 w 1"/>
                <a:gd name="T5" fmla="*/ 1067 h 1"/>
                <a:gd name="T6" fmla="*/ 1792959984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1"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0" name="MH_Other_281"/>
            <p:cNvSpPr/>
            <p:nvPr/>
          </p:nvSpPr>
          <p:spPr bwMode="auto">
            <a:xfrm>
              <a:off x="4572526" y="2120536"/>
              <a:ext cx="62442" cy="48316"/>
            </a:xfrm>
            <a:custGeom>
              <a:avLst/>
              <a:gdLst>
                <a:gd name="T0" fmla="*/ 2147483646 w 78"/>
                <a:gd name="T1" fmla="*/ 2147483646 h 60"/>
                <a:gd name="T2" fmla="*/ 2147483646 w 78"/>
                <a:gd name="T3" fmla="*/ 2147483646 h 60"/>
                <a:gd name="T4" fmla="*/ 2147483646 w 78"/>
                <a:gd name="T5" fmla="*/ 2147483646 h 60"/>
                <a:gd name="T6" fmla="*/ 2147483646 w 78"/>
                <a:gd name="T7" fmla="*/ 2147483646 h 60"/>
                <a:gd name="T8" fmla="*/ 2147483646 w 78"/>
                <a:gd name="T9" fmla="*/ 2147483646 h 60"/>
                <a:gd name="T10" fmla="*/ 2147483646 w 78"/>
                <a:gd name="T11" fmla="*/ 2147483646 h 60"/>
                <a:gd name="T12" fmla="*/ 2147483646 w 78"/>
                <a:gd name="T13" fmla="*/ 2147483646 h 60"/>
                <a:gd name="T14" fmla="*/ 0 w 78"/>
                <a:gd name="T15" fmla="*/ 0 h 60"/>
                <a:gd name="T16" fmla="*/ 0 w 78"/>
                <a:gd name="T17" fmla="*/ 602866460 h 60"/>
                <a:gd name="T18" fmla="*/ 584217371 w 78"/>
                <a:gd name="T19" fmla="*/ 1206449200 h 60"/>
                <a:gd name="T20" fmla="*/ 2147483646 w 78"/>
                <a:gd name="T21" fmla="*/ 2147483646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8" h="60">
                  <a:moveTo>
                    <a:pt x="68" y="44"/>
                  </a:moveTo>
                  <a:cubicBezTo>
                    <a:pt x="72" y="50"/>
                    <a:pt x="75" y="55"/>
                    <a:pt x="77" y="60"/>
                  </a:cubicBezTo>
                  <a:cubicBezTo>
                    <a:pt x="78" y="58"/>
                    <a:pt x="78" y="58"/>
                    <a:pt x="78" y="58"/>
                  </a:cubicBezTo>
                  <a:cubicBezTo>
                    <a:pt x="75" y="54"/>
                    <a:pt x="73" y="49"/>
                    <a:pt x="69" y="43"/>
                  </a:cubicBezTo>
                  <a:cubicBezTo>
                    <a:pt x="64" y="35"/>
                    <a:pt x="58" y="28"/>
                    <a:pt x="51" y="22"/>
                  </a:cubicBezTo>
                  <a:cubicBezTo>
                    <a:pt x="49" y="21"/>
                    <a:pt x="49" y="21"/>
                    <a:pt x="49" y="21"/>
                  </a:cubicBezTo>
                  <a:cubicBezTo>
                    <a:pt x="49" y="20"/>
                    <a:pt x="49" y="20"/>
                    <a:pt x="49" y="20"/>
                  </a:cubicBezTo>
                  <a:cubicBezTo>
                    <a:pt x="35" y="9"/>
                    <a:pt x="19" y="2"/>
                    <a:pt x="0" y="0"/>
                  </a:cubicBezTo>
                  <a:cubicBezTo>
                    <a:pt x="0" y="1"/>
                    <a:pt x="0" y="1"/>
                    <a:pt x="0" y="1"/>
                  </a:cubicBezTo>
                  <a:cubicBezTo>
                    <a:pt x="1" y="2"/>
                    <a:pt x="1" y="2"/>
                    <a:pt x="1" y="2"/>
                  </a:cubicBezTo>
                  <a:cubicBezTo>
                    <a:pt x="30" y="5"/>
                    <a:pt x="52" y="19"/>
                    <a:pt x="68" y="44"/>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1" name="MH_Other_282"/>
            <p:cNvSpPr/>
            <p:nvPr/>
          </p:nvSpPr>
          <p:spPr bwMode="auto">
            <a:xfrm>
              <a:off x="4572526" y="2122046"/>
              <a:ext cx="0" cy="0"/>
            </a:xfrm>
            <a:custGeom>
              <a:avLst/>
              <a:gdLst>
                <a:gd name="T0" fmla="*/ 711 w 1"/>
                <a:gd name="T1" fmla="*/ 711 h 1"/>
                <a:gd name="T2" fmla="*/ 0 w 1"/>
                <a:gd name="T3" fmla="*/ 0 h 1"/>
                <a:gd name="T4" fmla="*/ 0 w 1"/>
                <a:gd name="T5" fmla="*/ 711 h 1"/>
                <a:gd name="T6" fmla="*/ 711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2" name="MH_Other_283"/>
            <p:cNvSpPr/>
            <p:nvPr/>
          </p:nvSpPr>
          <p:spPr bwMode="auto">
            <a:xfrm>
              <a:off x="4612123" y="2137146"/>
              <a:ext cx="31982" cy="13588"/>
            </a:xfrm>
            <a:custGeom>
              <a:avLst/>
              <a:gdLst>
                <a:gd name="T0" fmla="*/ 2147483646 w 40"/>
                <a:gd name="T1" fmla="*/ 2147483646 h 17"/>
                <a:gd name="T2" fmla="*/ 2147483646 w 40"/>
                <a:gd name="T3" fmla="*/ 2147483646 h 17"/>
                <a:gd name="T4" fmla="*/ 2147483646 w 40"/>
                <a:gd name="T5" fmla="*/ 2147483646 h 17"/>
                <a:gd name="T6" fmla="*/ 0 w 40"/>
                <a:gd name="T7" fmla="*/ 0 h 17"/>
                <a:gd name="T8" fmla="*/ 1160741648 w 40"/>
                <a:gd name="T9" fmla="*/ 1181626505 h 17"/>
                <a:gd name="T10" fmla="*/ 2147483646 w 40"/>
                <a:gd name="T11" fmla="*/ 214748364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 h="17">
                  <a:moveTo>
                    <a:pt x="39" y="17"/>
                  </a:moveTo>
                  <a:cubicBezTo>
                    <a:pt x="40" y="17"/>
                    <a:pt x="40" y="17"/>
                    <a:pt x="40" y="17"/>
                  </a:cubicBezTo>
                  <a:cubicBezTo>
                    <a:pt x="40" y="16"/>
                    <a:pt x="40" y="16"/>
                    <a:pt x="40" y="16"/>
                  </a:cubicBezTo>
                  <a:cubicBezTo>
                    <a:pt x="28" y="8"/>
                    <a:pt x="15" y="2"/>
                    <a:pt x="0" y="0"/>
                  </a:cubicBezTo>
                  <a:cubicBezTo>
                    <a:pt x="2" y="2"/>
                    <a:pt x="2" y="2"/>
                    <a:pt x="2" y="2"/>
                  </a:cubicBezTo>
                  <a:cubicBezTo>
                    <a:pt x="16" y="4"/>
                    <a:pt x="29" y="9"/>
                    <a:pt x="39" y="1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3" name="MH_Other_284"/>
            <p:cNvSpPr/>
            <p:nvPr/>
          </p:nvSpPr>
          <p:spPr bwMode="auto">
            <a:xfrm>
              <a:off x="4612123" y="2137146"/>
              <a:ext cx="1523" cy="1509"/>
            </a:xfrm>
            <a:custGeom>
              <a:avLst/>
              <a:gdLst>
                <a:gd name="T0" fmla="*/ 0 w 4"/>
                <a:gd name="T1" fmla="*/ 111918811 h 4"/>
                <a:gd name="T2" fmla="*/ 224119998 w 4"/>
                <a:gd name="T3" fmla="*/ 223838018 h 4"/>
                <a:gd name="T4" fmla="*/ 0 w 4"/>
                <a:gd name="T5" fmla="*/ 0 h 4"/>
                <a:gd name="T6" fmla="*/ 0 w 4"/>
                <a:gd name="T7" fmla="*/ 111918811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2"/>
                  </a:moveTo>
                  <a:lnTo>
                    <a:pt x="4" y="4"/>
                  </a:lnTo>
                  <a:lnTo>
                    <a:pt x="0"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4" name="MH_Other_285"/>
            <p:cNvSpPr/>
            <p:nvPr/>
          </p:nvSpPr>
          <p:spPr bwMode="auto">
            <a:xfrm>
              <a:off x="4386728" y="2144694"/>
              <a:ext cx="25890" cy="1510"/>
            </a:xfrm>
            <a:custGeom>
              <a:avLst/>
              <a:gdLst>
                <a:gd name="T0" fmla="*/ 0 w 32"/>
                <a:gd name="T1" fmla="*/ 0 h 3"/>
                <a:gd name="T2" fmla="*/ 0 w 32"/>
                <a:gd name="T3" fmla="*/ 0 h 3"/>
                <a:gd name="T4" fmla="*/ 0 w 32"/>
                <a:gd name="T5" fmla="*/ 232561012 h 3"/>
                <a:gd name="T6" fmla="*/ 0 w 32"/>
                <a:gd name="T7" fmla="*/ 232561012 h 3"/>
                <a:gd name="T8" fmla="*/ 2147483646 w 32"/>
                <a:gd name="T9" fmla="*/ 464841477 h 3"/>
                <a:gd name="T10" fmla="*/ 2147483646 w 32"/>
                <a:gd name="T11" fmla="*/ 232561012 h 3"/>
                <a:gd name="T12" fmla="*/ 2147483646 w 32"/>
                <a:gd name="T13" fmla="*/ 0 h 3"/>
                <a:gd name="T14" fmla="*/ 2147483646 w 32"/>
                <a:gd name="T15" fmla="*/ 0 h 3"/>
                <a:gd name="T16" fmla="*/ 0 w 3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3">
                  <a:moveTo>
                    <a:pt x="0" y="0"/>
                  </a:moveTo>
                  <a:cubicBezTo>
                    <a:pt x="0" y="0"/>
                    <a:pt x="0" y="0"/>
                    <a:pt x="0" y="0"/>
                  </a:cubicBezTo>
                  <a:cubicBezTo>
                    <a:pt x="0" y="1"/>
                    <a:pt x="0" y="1"/>
                    <a:pt x="0" y="1"/>
                  </a:cubicBezTo>
                  <a:cubicBezTo>
                    <a:pt x="0" y="1"/>
                    <a:pt x="0" y="1"/>
                    <a:pt x="0" y="1"/>
                  </a:cubicBezTo>
                  <a:cubicBezTo>
                    <a:pt x="2" y="2"/>
                    <a:pt x="4" y="2"/>
                    <a:pt x="6" y="2"/>
                  </a:cubicBezTo>
                  <a:cubicBezTo>
                    <a:pt x="14" y="3"/>
                    <a:pt x="24" y="2"/>
                    <a:pt x="32" y="1"/>
                  </a:cubicBezTo>
                  <a:cubicBezTo>
                    <a:pt x="31" y="0"/>
                    <a:pt x="31" y="0"/>
                    <a:pt x="31" y="0"/>
                  </a:cubicBezTo>
                  <a:cubicBezTo>
                    <a:pt x="31" y="0"/>
                    <a:pt x="30" y="0"/>
                    <a:pt x="30" y="0"/>
                  </a:cubicBezTo>
                  <a:cubicBezTo>
                    <a:pt x="19" y="2"/>
                    <a:pt x="10" y="2"/>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5" name="MH_Other_286"/>
            <p:cNvSpPr/>
            <p:nvPr/>
          </p:nvSpPr>
          <p:spPr bwMode="auto">
            <a:xfrm>
              <a:off x="4388253" y="2126575"/>
              <a:ext cx="63963" cy="25668"/>
            </a:xfrm>
            <a:custGeom>
              <a:avLst/>
              <a:gdLst>
                <a:gd name="T0" fmla="*/ 2147483646 w 79"/>
                <a:gd name="T1" fmla="*/ 2147483646 h 31"/>
                <a:gd name="T2" fmla="*/ 0 w 79"/>
                <a:gd name="T3" fmla="*/ 0 h 31"/>
                <a:gd name="T4" fmla="*/ 0 w 79"/>
                <a:gd name="T5" fmla="*/ 643466178 h 31"/>
                <a:gd name="T6" fmla="*/ 2147483646 w 79"/>
                <a:gd name="T7" fmla="*/ 2147483646 h 31"/>
                <a:gd name="T8" fmla="*/ 2147483646 w 79"/>
                <a:gd name="T9" fmla="*/ 2147483646 h 31"/>
                <a:gd name="T10" fmla="*/ 2147483646 w 79"/>
                <a:gd name="T11" fmla="*/ 2147483646 h 31"/>
                <a:gd name="T12" fmla="*/ 2147483646 w 79"/>
                <a:gd name="T13" fmla="*/ 2147483646 h 31"/>
                <a:gd name="T14" fmla="*/ 2147483646 w 79"/>
                <a:gd name="T15" fmla="*/ 2147483646 h 31"/>
                <a:gd name="T16" fmla="*/ 2147483646 w 79"/>
                <a:gd name="T17" fmla="*/ 2147483646 h 31"/>
                <a:gd name="T18" fmla="*/ 2147483646 w 79"/>
                <a:gd name="T19" fmla="*/ 2147483646 h 31"/>
                <a:gd name="T20" fmla="*/ 2147483646 w 79"/>
                <a:gd name="T21" fmla="*/ 2147483646 h 31"/>
                <a:gd name="T22" fmla="*/ 2147483646 w 79"/>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 h="31">
                  <a:moveTo>
                    <a:pt x="7" y="6"/>
                  </a:moveTo>
                  <a:cubicBezTo>
                    <a:pt x="0" y="0"/>
                    <a:pt x="0" y="0"/>
                    <a:pt x="0" y="0"/>
                  </a:cubicBezTo>
                  <a:cubicBezTo>
                    <a:pt x="0" y="1"/>
                    <a:pt x="0" y="1"/>
                    <a:pt x="0" y="1"/>
                  </a:cubicBezTo>
                  <a:cubicBezTo>
                    <a:pt x="6" y="7"/>
                    <a:pt x="6" y="7"/>
                    <a:pt x="6" y="7"/>
                  </a:cubicBezTo>
                  <a:cubicBezTo>
                    <a:pt x="14" y="13"/>
                    <a:pt x="21" y="17"/>
                    <a:pt x="28" y="21"/>
                  </a:cubicBezTo>
                  <a:cubicBezTo>
                    <a:pt x="29" y="21"/>
                    <a:pt x="29" y="21"/>
                    <a:pt x="29" y="21"/>
                  </a:cubicBezTo>
                  <a:cubicBezTo>
                    <a:pt x="29" y="21"/>
                    <a:pt x="29" y="21"/>
                    <a:pt x="29" y="21"/>
                  </a:cubicBezTo>
                  <a:cubicBezTo>
                    <a:pt x="37" y="25"/>
                    <a:pt x="45" y="28"/>
                    <a:pt x="53" y="29"/>
                  </a:cubicBezTo>
                  <a:cubicBezTo>
                    <a:pt x="61" y="31"/>
                    <a:pt x="71" y="31"/>
                    <a:pt x="79" y="30"/>
                  </a:cubicBezTo>
                  <a:cubicBezTo>
                    <a:pt x="78" y="29"/>
                    <a:pt x="78" y="29"/>
                    <a:pt x="78" y="29"/>
                  </a:cubicBezTo>
                  <a:cubicBezTo>
                    <a:pt x="78" y="29"/>
                    <a:pt x="77" y="29"/>
                    <a:pt x="77" y="29"/>
                  </a:cubicBezTo>
                  <a:cubicBezTo>
                    <a:pt x="51" y="31"/>
                    <a:pt x="30" y="24"/>
                    <a:pt x="7" y="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6" name="MH_Other_287"/>
            <p:cNvSpPr/>
            <p:nvPr/>
          </p:nvSpPr>
          <p:spPr bwMode="auto">
            <a:xfrm>
              <a:off x="4411095" y="2144694"/>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7" name="MH_Other_288"/>
            <p:cNvSpPr/>
            <p:nvPr/>
          </p:nvSpPr>
          <p:spPr bwMode="auto">
            <a:xfrm>
              <a:off x="4391299" y="2097888"/>
              <a:ext cx="100513" cy="61904"/>
            </a:xfrm>
            <a:custGeom>
              <a:avLst/>
              <a:gdLst>
                <a:gd name="T0" fmla="*/ 2147483646 w 124"/>
                <a:gd name="T1" fmla="*/ 2147483646 h 77"/>
                <a:gd name="T2" fmla="*/ 2147483646 w 124"/>
                <a:gd name="T3" fmla="*/ 2147483646 h 77"/>
                <a:gd name="T4" fmla="*/ 0 w 124"/>
                <a:gd name="T5" fmla="*/ 0 h 77"/>
                <a:gd name="T6" fmla="*/ 0 w 124"/>
                <a:gd name="T7" fmla="*/ 1201087604 h 77"/>
                <a:gd name="T8" fmla="*/ 2147483646 w 124"/>
                <a:gd name="T9" fmla="*/ 2147483646 h 77"/>
                <a:gd name="T10" fmla="*/ 2147483646 w 124"/>
                <a:gd name="T11" fmla="*/ 2147483646 h 77"/>
                <a:gd name="T12" fmla="*/ 2147483646 w 124"/>
                <a:gd name="T13" fmla="*/ 2147483646 h 77"/>
                <a:gd name="T14" fmla="*/ 2147483646 w 124"/>
                <a:gd name="T15" fmla="*/ 2147483646 h 77"/>
                <a:gd name="T16" fmla="*/ 2147483646 w 124"/>
                <a:gd name="T17" fmla="*/ 2147483646 h 77"/>
                <a:gd name="T18" fmla="*/ 2147483646 w 124"/>
                <a:gd name="T19" fmla="*/ 2147483646 h 77"/>
                <a:gd name="T20" fmla="*/ 2147483646 w 124"/>
                <a:gd name="T21" fmla="*/ 2147483646 h 77"/>
                <a:gd name="T22" fmla="*/ 2147483646 w 124"/>
                <a:gd name="T23" fmla="*/ 2147483646 h 77"/>
                <a:gd name="T24" fmla="*/ 2147483646 w 124"/>
                <a:gd name="T25" fmla="*/ 2147483646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4" h="77">
                  <a:moveTo>
                    <a:pt x="55" y="48"/>
                  </a:moveTo>
                  <a:cubicBezTo>
                    <a:pt x="32" y="27"/>
                    <a:pt x="22" y="19"/>
                    <a:pt x="22" y="19"/>
                  </a:cubicBezTo>
                  <a:cubicBezTo>
                    <a:pt x="22" y="18"/>
                    <a:pt x="16" y="13"/>
                    <a:pt x="0" y="0"/>
                  </a:cubicBezTo>
                  <a:cubicBezTo>
                    <a:pt x="0" y="2"/>
                    <a:pt x="0" y="2"/>
                    <a:pt x="0" y="2"/>
                  </a:cubicBezTo>
                  <a:cubicBezTo>
                    <a:pt x="15" y="14"/>
                    <a:pt x="21" y="19"/>
                    <a:pt x="21" y="19"/>
                  </a:cubicBezTo>
                  <a:cubicBezTo>
                    <a:pt x="21" y="20"/>
                    <a:pt x="31" y="28"/>
                    <a:pt x="54" y="49"/>
                  </a:cubicBezTo>
                  <a:cubicBezTo>
                    <a:pt x="60" y="56"/>
                    <a:pt x="67" y="61"/>
                    <a:pt x="74" y="65"/>
                  </a:cubicBezTo>
                  <a:cubicBezTo>
                    <a:pt x="75" y="65"/>
                    <a:pt x="75" y="65"/>
                    <a:pt x="75" y="65"/>
                  </a:cubicBezTo>
                  <a:cubicBezTo>
                    <a:pt x="75" y="65"/>
                    <a:pt x="75" y="65"/>
                    <a:pt x="75" y="65"/>
                  </a:cubicBezTo>
                  <a:cubicBezTo>
                    <a:pt x="83" y="70"/>
                    <a:pt x="91" y="73"/>
                    <a:pt x="99" y="75"/>
                  </a:cubicBezTo>
                  <a:cubicBezTo>
                    <a:pt x="107" y="77"/>
                    <a:pt x="115" y="77"/>
                    <a:pt x="124" y="77"/>
                  </a:cubicBezTo>
                  <a:cubicBezTo>
                    <a:pt x="122" y="76"/>
                    <a:pt x="122" y="76"/>
                    <a:pt x="122" y="76"/>
                  </a:cubicBezTo>
                  <a:cubicBezTo>
                    <a:pt x="96" y="76"/>
                    <a:pt x="75" y="68"/>
                    <a:pt x="55" y="4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8" name="MH_Other_289"/>
            <p:cNvSpPr/>
            <p:nvPr/>
          </p:nvSpPr>
          <p:spPr bwMode="auto">
            <a:xfrm>
              <a:off x="4450692" y="2150732"/>
              <a:ext cx="1523" cy="0"/>
            </a:xfrm>
            <a:custGeom>
              <a:avLst/>
              <a:gdLst>
                <a:gd name="T0" fmla="*/ 0 w 1"/>
                <a:gd name="T1" fmla="*/ 1792959984 w 1"/>
                <a:gd name="T2" fmla="*/ 1792959984 w 1"/>
                <a:gd name="T3" fmla="*/ 0 w 1"/>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
                  <a:moveTo>
                    <a:pt x="0" y="0"/>
                  </a:moveTo>
                  <a:cubicBezTo>
                    <a:pt x="0" y="0"/>
                    <a:pt x="1" y="0"/>
                    <a:pt x="1" y="0"/>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299" name="MH_Other_290"/>
            <p:cNvSpPr/>
            <p:nvPr/>
          </p:nvSpPr>
          <p:spPr bwMode="auto">
            <a:xfrm>
              <a:off x="4392820" y="2079770"/>
              <a:ext cx="135542" cy="92102"/>
            </a:xfrm>
            <a:custGeom>
              <a:avLst/>
              <a:gdLst>
                <a:gd name="T0" fmla="*/ 2147483646 w 169"/>
                <a:gd name="T1" fmla="*/ 2147483646 h 115"/>
                <a:gd name="T2" fmla="*/ 2147483646 w 169"/>
                <a:gd name="T3" fmla="*/ 2147483646 h 115"/>
                <a:gd name="T4" fmla="*/ 2147483646 w 169"/>
                <a:gd name="T5" fmla="*/ 2147483646 h 115"/>
                <a:gd name="T6" fmla="*/ 2147483646 w 169"/>
                <a:gd name="T7" fmla="*/ 2147483646 h 115"/>
                <a:gd name="T8" fmla="*/ 2147483646 w 169"/>
                <a:gd name="T9" fmla="*/ 2147483646 h 115"/>
                <a:gd name="T10" fmla="*/ 2147483646 w 169"/>
                <a:gd name="T11" fmla="*/ 2147483646 h 115"/>
                <a:gd name="T12" fmla="*/ 587804897 w 169"/>
                <a:gd name="T13" fmla="*/ 0 h 115"/>
                <a:gd name="T14" fmla="*/ 0 w 169"/>
                <a:gd name="T15" fmla="*/ 596324772 h 115"/>
                <a:gd name="T16" fmla="*/ 0 w 169"/>
                <a:gd name="T17" fmla="*/ 596324772 h 115"/>
                <a:gd name="T18" fmla="*/ 2147483646 w 169"/>
                <a:gd name="T19" fmla="*/ 2147483646 h 115"/>
                <a:gd name="T20" fmla="*/ 2147483646 w 169"/>
                <a:gd name="T21" fmla="*/ 2147483646 h 115"/>
                <a:gd name="T22" fmla="*/ 2147483646 w 169"/>
                <a:gd name="T23" fmla="*/ 2147483646 h 115"/>
                <a:gd name="T24" fmla="*/ 2147483646 w 169"/>
                <a:gd name="T25" fmla="*/ 2147483646 h 115"/>
                <a:gd name="T26" fmla="*/ 2147483646 w 169"/>
                <a:gd name="T27" fmla="*/ 2147483646 h 115"/>
                <a:gd name="T28" fmla="*/ 2147483646 w 169"/>
                <a:gd name="T29" fmla="*/ 2147483646 h 115"/>
                <a:gd name="T30" fmla="*/ 2147483646 w 169"/>
                <a:gd name="T31" fmla="*/ 2147483646 h 115"/>
                <a:gd name="T32" fmla="*/ 2147483646 w 169"/>
                <a:gd name="T33" fmla="*/ 2147483646 h 115"/>
                <a:gd name="T34" fmla="*/ 2147483646 w 169"/>
                <a:gd name="T35" fmla="*/ 2147483646 h 115"/>
                <a:gd name="T36" fmla="*/ 2147483646 w 169"/>
                <a:gd name="T37" fmla="*/ 2147483646 h 115"/>
                <a:gd name="T38" fmla="*/ 2147483646 w 169"/>
                <a:gd name="T39" fmla="*/ 2147483646 h 115"/>
                <a:gd name="T40" fmla="*/ 2147483646 w 169"/>
                <a:gd name="T41" fmla="*/ 2147483646 h 1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9" h="115">
                  <a:moveTo>
                    <a:pt x="100" y="82"/>
                  </a:moveTo>
                  <a:cubicBezTo>
                    <a:pt x="79" y="60"/>
                    <a:pt x="70" y="50"/>
                    <a:pt x="70" y="50"/>
                  </a:cubicBezTo>
                  <a:cubicBezTo>
                    <a:pt x="69" y="50"/>
                    <a:pt x="61" y="40"/>
                    <a:pt x="36" y="19"/>
                  </a:cubicBezTo>
                  <a:cubicBezTo>
                    <a:pt x="29" y="13"/>
                    <a:pt x="21" y="8"/>
                    <a:pt x="13" y="5"/>
                  </a:cubicBezTo>
                  <a:cubicBezTo>
                    <a:pt x="13" y="5"/>
                    <a:pt x="12" y="5"/>
                    <a:pt x="12" y="5"/>
                  </a:cubicBezTo>
                  <a:cubicBezTo>
                    <a:pt x="12" y="4"/>
                    <a:pt x="12" y="4"/>
                    <a:pt x="12" y="4"/>
                  </a:cubicBezTo>
                  <a:cubicBezTo>
                    <a:pt x="8" y="3"/>
                    <a:pt x="4" y="1"/>
                    <a:pt x="1" y="0"/>
                  </a:cubicBezTo>
                  <a:cubicBezTo>
                    <a:pt x="0" y="1"/>
                    <a:pt x="0" y="1"/>
                    <a:pt x="0" y="1"/>
                  </a:cubicBezTo>
                  <a:cubicBezTo>
                    <a:pt x="0" y="1"/>
                    <a:pt x="0" y="1"/>
                    <a:pt x="0" y="1"/>
                  </a:cubicBezTo>
                  <a:cubicBezTo>
                    <a:pt x="13" y="5"/>
                    <a:pt x="24" y="11"/>
                    <a:pt x="35" y="20"/>
                  </a:cubicBezTo>
                  <a:cubicBezTo>
                    <a:pt x="60" y="41"/>
                    <a:pt x="68" y="51"/>
                    <a:pt x="69" y="51"/>
                  </a:cubicBezTo>
                  <a:cubicBezTo>
                    <a:pt x="69" y="51"/>
                    <a:pt x="78" y="60"/>
                    <a:pt x="99" y="83"/>
                  </a:cubicBezTo>
                  <a:cubicBezTo>
                    <a:pt x="106" y="90"/>
                    <a:pt x="113" y="95"/>
                    <a:pt x="120" y="100"/>
                  </a:cubicBezTo>
                  <a:cubicBezTo>
                    <a:pt x="120" y="100"/>
                    <a:pt x="121" y="100"/>
                    <a:pt x="122" y="100"/>
                  </a:cubicBezTo>
                  <a:cubicBezTo>
                    <a:pt x="122" y="101"/>
                    <a:pt x="122" y="101"/>
                    <a:pt x="122" y="101"/>
                  </a:cubicBezTo>
                  <a:cubicBezTo>
                    <a:pt x="122" y="101"/>
                    <a:pt x="122" y="101"/>
                    <a:pt x="122" y="101"/>
                  </a:cubicBezTo>
                  <a:cubicBezTo>
                    <a:pt x="129" y="106"/>
                    <a:pt x="136" y="109"/>
                    <a:pt x="143" y="111"/>
                  </a:cubicBezTo>
                  <a:cubicBezTo>
                    <a:pt x="151" y="113"/>
                    <a:pt x="161" y="114"/>
                    <a:pt x="169" y="115"/>
                  </a:cubicBezTo>
                  <a:cubicBezTo>
                    <a:pt x="168" y="114"/>
                    <a:pt x="168" y="114"/>
                    <a:pt x="168" y="114"/>
                  </a:cubicBezTo>
                  <a:cubicBezTo>
                    <a:pt x="167" y="114"/>
                    <a:pt x="167" y="114"/>
                    <a:pt x="167" y="113"/>
                  </a:cubicBezTo>
                  <a:cubicBezTo>
                    <a:pt x="140" y="112"/>
                    <a:pt x="120" y="103"/>
                    <a:pt x="100" y="8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0" name="MH_Other_291"/>
            <p:cNvSpPr/>
            <p:nvPr/>
          </p:nvSpPr>
          <p:spPr bwMode="auto">
            <a:xfrm>
              <a:off x="4488766" y="2159792"/>
              <a:ext cx="3046" cy="0"/>
            </a:xfrm>
            <a:custGeom>
              <a:avLst/>
              <a:gdLst>
                <a:gd name="T0" fmla="*/ 2147483646 w 2"/>
                <a:gd name="T1" fmla="*/ 0 h 1"/>
                <a:gd name="T2" fmla="*/ 0 w 2"/>
                <a:gd name="T3" fmla="*/ 0 h 1"/>
                <a:gd name="T4" fmla="*/ 2147483646 w 2"/>
                <a:gd name="T5" fmla="*/ 711 h 1"/>
                <a:gd name="T6" fmla="*/ 2147483646 w 2"/>
                <a:gd name="T7" fmla="*/ 711 h 1"/>
                <a:gd name="T8" fmla="*/ 214748364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2" y="1"/>
                    <a:pt x="2" y="1"/>
                    <a:pt x="2" y="1"/>
                  </a:cubicBezTo>
                  <a:cubicBezTo>
                    <a:pt x="2" y="1"/>
                    <a:pt x="2" y="1"/>
                    <a:pt x="2"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1" name="MH_Other_292"/>
            <p:cNvSpPr/>
            <p:nvPr/>
          </p:nvSpPr>
          <p:spPr bwMode="auto">
            <a:xfrm>
              <a:off x="4401957" y="2078260"/>
              <a:ext cx="164478" cy="107201"/>
            </a:xfrm>
            <a:custGeom>
              <a:avLst/>
              <a:gdLst>
                <a:gd name="T0" fmla="*/ 2147483646 w 204"/>
                <a:gd name="T1" fmla="*/ 2147483646 h 133"/>
                <a:gd name="T2" fmla="*/ 2147483646 w 204"/>
                <a:gd name="T3" fmla="*/ 2147483646 h 133"/>
                <a:gd name="T4" fmla="*/ 2147483646 w 204"/>
                <a:gd name="T5" fmla="*/ 2147483646 h 133"/>
                <a:gd name="T6" fmla="*/ 2147483646 w 204"/>
                <a:gd name="T7" fmla="*/ 2147483646 h 133"/>
                <a:gd name="T8" fmla="*/ 2147483646 w 204"/>
                <a:gd name="T9" fmla="*/ 2147483646 h 133"/>
                <a:gd name="T10" fmla="*/ 0 w 204"/>
                <a:gd name="T11" fmla="*/ 2147483646 h 133"/>
                <a:gd name="T12" fmla="*/ 0 w 204"/>
                <a:gd name="T13" fmla="*/ 2147483646 h 133"/>
                <a:gd name="T14" fmla="*/ 593327098 w 204"/>
                <a:gd name="T15" fmla="*/ 2147483646 h 133"/>
                <a:gd name="T16" fmla="*/ 2147483646 w 204"/>
                <a:gd name="T17" fmla="*/ 2147483646 h 133"/>
                <a:gd name="T18" fmla="*/ 2147483646 w 204"/>
                <a:gd name="T19" fmla="*/ 2147483646 h 133"/>
                <a:gd name="T20" fmla="*/ 2147483646 w 204"/>
                <a:gd name="T21" fmla="*/ 2147483646 h 133"/>
                <a:gd name="T22" fmla="*/ 2147483646 w 204"/>
                <a:gd name="T23" fmla="*/ 2147483646 h 133"/>
                <a:gd name="T24" fmla="*/ 2147483646 w 204"/>
                <a:gd name="T25" fmla="*/ 2147483646 h 133"/>
                <a:gd name="T26" fmla="*/ 2147483646 w 204"/>
                <a:gd name="T27" fmla="*/ 2147483646 h 133"/>
                <a:gd name="T28" fmla="*/ 2147483646 w 204"/>
                <a:gd name="T29" fmla="*/ 2147483646 h 133"/>
                <a:gd name="T30" fmla="*/ 2147483646 w 204"/>
                <a:gd name="T31" fmla="*/ 2147483646 h 1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133">
                  <a:moveTo>
                    <a:pt x="204" y="133"/>
                  </a:moveTo>
                  <a:cubicBezTo>
                    <a:pt x="203" y="131"/>
                    <a:pt x="203" y="131"/>
                    <a:pt x="203" y="131"/>
                  </a:cubicBezTo>
                  <a:cubicBezTo>
                    <a:pt x="176" y="129"/>
                    <a:pt x="156" y="118"/>
                    <a:pt x="137" y="96"/>
                  </a:cubicBezTo>
                  <a:cubicBezTo>
                    <a:pt x="118" y="72"/>
                    <a:pt x="109" y="62"/>
                    <a:pt x="109" y="62"/>
                  </a:cubicBezTo>
                  <a:cubicBezTo>
                    <a:pt x="108" y="62"/>
                    <a:pt x="100" y="51"/>
                    <a:pt x="77" y="29"/>
                  </a:cubicBezTo>
                  <a:cubicBezTo>
                    <a:pt x="55" y="8"/>
                    <a:pt x="29" y="0"/>
                    <a:pt x="0" y="5"/>
                  </a:cubicBezTo>
                  <a:cubicBezTo>
                    <a:pt x="0" y="5"/>
                    <a:pt x="0" y="5"/>
                    <a:pt x="0" y="5"/>
                  </a:cubicBezTo>
                  <a:cubicBezTo>
                    <a:pt x="0" y="5"/>
                    <a:pt x="1" y="6"/>
                    <a:pt x="1" y="6"/>
                  </a:cubicBezTo>
                  <a:cubicBezTo>
                    <a:pt x="29" y="1"/>
                    <a:pt x="54" y="9"/>
                    <a:pt x="76" y="30"/>
                  </a:cubicBezTo>
                  <a:cubicBezTo>
                    <a:pt x="99" y="52"/>
                    <a:pt x="107" y="63"/>
                    <a:pt x="108" y="63"/>
                  </a:cubicBezTo>
                  <a:cubicBezTo>
                    <a:pt x="108" y="63"/>
                    <a:pt x="117" y="73"/>
                    <a:pt x="137" y="96"/>
                  </a:cubicBezTo>
                  <a:cubicBezTo>
                    <a:pt x="142" y="103"/>
                    <a:pt x="148" y="109"/>
                    <a:pt x="155" y="114"/>
                  </a:cubicBezTo>
                  <a:cubicBezTo>
                    <a:pt x="156" y="114"/>
                    <a:pt x="156" y="114"/>
                    <a:pt x="156" y="114"/>
                  </a:cubicBezTo>
                  <a:cubicBezTo>
                    <a:pt x="156" y="115"/>
                    <a:pt x="156" y="115"/>
                    <a:pt x="156" y="115"/>
                  </a:cubicBezTo>
                  <a:cubicBezTo>
                    <a:pt x="163" y="120"/>
                    <a:pt x="170" y="124"/>
                    <a:pt x="178" y="127"/>
                  </a:cubicBezTo>
                  <a:cubicBezTo>
                    <a:pt x="186" y="130"/>
                    <a:pt x="195" y="132"/>
                    <a:pt x="204" y="13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2" name="MH_Other_293"/>
            <p:cNvSpPr/>
            <p:nvPr/>
          </p:nvSpPr>
          <p:spPr bwMode="auto">
            <a:xfrm>
              <a:off x="4401957" y="2082790"/>
              <a:ext cx="1523" cy="0"/>
            </a:xfrm>
            <a:custGeom>
              <a:avLst/>
              <a:gdLst>
                <a:gd name="T0" fmla="*/ 1792959984 w 1"/>
                <a:gd name="T1" fmla="*/ 711 h 1"/>
                <a:gd name="T2" fmla="*/ 0 w 1"/>
                <a:gd name="T3" fmla="*/ 0 h 1"/>
                <a:gd name="T4" fmla="*/ 0 w 1"/>
                <a:gd name="T5" fmla="*/ 711 h 1"/>
                <a:gd name="T6" fmla="*/ 1792959984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3" name="MH_Other_294"/>
            <p:cNvSpPr/>
            <p:nvPr/>
          </p:nvSpPr>
          <p:spPr bwMode="auto">
            <a:xfrm>
              <a:off x="4526839" y="2170362"/>
              <a:ext cx="1523" cy="0"/>
            </a:xfrm>
            <a:custGeom>
              <a:avLst/>
              <a:gdLst>
                <a:gd name="T0" fmla="*/ 0 w 1"/>
                <a:gd name="T1" fmla="*/ 0 h 1"/>
                <a:gd name="T2" fmla="*/ 2147483646 w 1"/>
                <a:gd name="T3" fmla="*/ 711 h 1"/>
                <a:gd name="T4" fmla="*/ 2147483646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4" name="MH_Other_295"/>
            <p:cNvSpPr/>
            <p:nvPr/>
          </p:nvSpPr>
          <p:spPr bwMode="auto">
            <a:xfrm>
              <a:off x="4613646" y="2149223"/>
              <a:ext cx="237578" cy="200812"/>
            </a:xfrm>
            <a:custGeom>
              <a:avLst/>
              <a:gdLst>
                <a:gd name="T0" fmla="*/ 2147483646 w 294"/>
                <a:gd name="T1" fmla="*/ 2147483646 h 250"/>
                <a:gd name="T2" fmla="*/ 2147483646 w 294"/>
                <a:gd name="T3" fmla="*/ 2147483646 h 250"/>
                <a:gd name="T4" fmla="*/ 2147483646 w 294"/>
                <a:gd name="T5" fmla="*/ 2147483646 h 250"/>
                <a:gd name="T6" fmla="*/ 2147483646 w 294"/>
                <a:gd name="T7" fmla="*/ 2147483646 h 250"/>
                <a:gd name="T8" fmla="*/ 2147483646 w 294"/>
                <a:gd name="T9" fmla="*/ 2147483646 h 250"/>
                <a:gd name="T10" fmla="*/ 2147483646 w 294"/>
                <a:gd name="T11" fmla="*/ 2147483646 h 250"/>
                <a:gd name="T12" fmla="*/ 2147483646 w 294"/>
                <a:gd name="T13" fmla="*/ 2147483646 h 250"/>
                <a:gd name="T14" fmla="*/ 2147483646 w 294"/>
                <a:gd name="T15" fmla="*/ 2147483646 h 250"/>
                <a:gd name="T16" fmla="*/ 2147483646 w 294"/>
                <a:gd name="T17" fmla="*/ 0 h 250"/>
                <a:gd name="T18" fmla="*/ 2147483646 w 294"/>
                <a:gd name="T19" fmla="*/ 599139242 h 250"/>
                <a:gd name="T20" fmla="*/ 2147483646 w 294"/>
                <a:gd name="T21" fmla="*/ 599139242 h 250"/>
                <a:gd name="T22" fmla="*/ 2147483646 w 294"/>
                <a:gd name="T23" fmla="*/ 2147483646 h 250"/>
                <a:gd name="T24" fmla="*/ 2147483646 w 294"/>
                <a:gd name="T25" fmla="*/ 2147483646 h 250"/>
                <a:gd name="T26" fmla="*/ 2147483646 w 294"/>
                <a:gd name="T27" fmla="*/ 2147483646 h 250"/>
                <a:gd name="T28" fmla="*/ 2147483646 w 294"/>
                <a:gd name="T29" fmla="*/ 2147483646 h 250"/>
                <a:gd name="T30" fmla="*/ 596020266 w 294"/>
                <a:gd name="T31" fmla="*/ 2147483646 h 250"/>
                <a:gd name="T32" fmla="*/ 596020266 w 294"/>
                <a:gd name="T33" fmla="*/ 2147483646 h 250"/>
                <a:gd name="T34" fmla="*/ 0 w 294"/>
                <a:gd name="T35" fmla="*/ 2147483646 h 250"/>
                <a:gd name="T36" fmla="*/ 0 w 294"/>
                <a:gd name="T37" fmla="*/ 2147483646 h 250"/>
                <a:gd name="T38" fmla="*/ 2147483646 w 294"/>
                <a:gd name="T39" fmla="*/ 2147483646 h 250"/>
                <a:gd name="T40" fmla="*/ 2147483646 w 294"/>
                <a:gd name="T41" fmla="*/ 2147483646 h 250"/>
                <a:gd name="T42" fmla="*/ 2147483646 w 294"/>
                <a:gd name="T43" fmla="*/ 2147483646 h 250"/>
                <a:gd name="T44" fmla="*/ 2147483646 w 294"/>
                <a:gd name="T45" fmla="*/ 2147483646 h 250"/>
                <a:gd name="T46" fmla="*/ 2147483646 w 294"/>
                <a:gd name="T47" fmla="*/ 2147483646 h 250"/>
                <a:gd name="T48" fmla="*/ 2147483646 w 294"/>
                <a:gd name="T49" fmla="*/ 2147483646 h 250"/>
                <a:gd name="T50" fmla="*/ 2147483646 w 294"/>
                <a:gd name="T51" fmla="*/ 2147483646 h 250"/>
                <a:gd name="T52" fmla="*/ 2147483646 w 294"/>
                <a:gd name="T53" fmla="*/ 2147483646 h 250"/>
                <a:gd name="T54" fmla="*/ 2147483646 w 294"/>
                <a:gd name="T55" fmla="*/ 2147483646 h 250"/>
                <a:gd name="T56" fmla="*/ 2147483646 w 294"/>
                <a:gd name="T57" fmla="*/ 2147483646 h 250"/>
                <a:gd name="T58" fmla="*/ 2147483646 w 294"/>
                <a:gd name="T59" fmla="*/ 2147483646 h 250"/>
                <a:gd name="T60" fmla="*/ 2147483646 w 294"/>
                <a:gd name="T61" fmla="*/ 2147483646 h 250"/>
                <a:gd name="T62" fmla="*/ 2147483646 w 294"/>
                <a:gd name="T63" fmla="*/ 2147483646 h 250"/>
                <a:gd name="T64" fmla="*/ 2147483646 w 294"/>
                <a:gd name="T65" fmla="*/ 2147483646 h 250"/>
                <a:gd name="T66" fmla="*/ 2147483646 w 294"/>
                <a:gd name="T67" fmla="*/ 2147483646 h 250"/>
                <a:gd name="T68" fmla="*/ 2147483646 w 294"/>
                <a:gd name="T69" fmla="*/ 2147483646 h 250"/>
                <a:gd name="T70" fmla="*/ 2147483646 w 294"/>
                <a:gd name="T71" fmla="*/ 2147483646 h 250"/>
                <a:gd name="T72" fmla="*/ 2147483646 w 294"/>
                <a:gd name="T73" fmla="*/ 2147483646 h 250"/>
                <a:gd name="T74" fmla="*/ 2147483646 w 294"/>
                <a:gd name="T75" fmla="*/ 2147483646 h 250"/>
                <a:gd name="T76" fmla="*/ 2147483646 w 294"/>
                <a:gd name="T77" fmla="*/ 2147483646 h 250"/>
                <a:gd name="T78" fmla="*/ 2147483646 w 294"/>
                <a:gd name="T79" fmla="*/ 2147483646 h 250"/>
                <a:gd name="T80" fmla="*/ 2147483646 w 294"/>
                <a:gd name="T81" fmla="*/ 2147483646 h 2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94" h="250">
                  <a:moveTo>
                    <a:pt x="263" y="165"/>
                  </a:moveTo>
                  <a:cubicBezTo>
                    <a:pt x="254" y="150"/>
                    <a:pt x="241" y="138"/>
                    <a:pt x="224" y="129"/>
                  </a:cubicBezTo>
                  <a:cubicBezTo>
                    <a:pt x="224" y="130"/>
                    <a:pt x="224" y="130"/>
                    <a:pt x="224" y="130"/>
                  </a:cubicBezTo>
                  <a:cubicBezTo>
                    <a:pt x="215" y="114"/>
                    <a:pt x="199" y="102"/>
                    <a:pt x="182" y="94"/>
                  </a:cubicBezTo>
                  <a:cubicBezTo>
                    <a:pt x="171" y="80"/>
                    <a:pt x="156" y="69"/>
                    <a:pt x="138" y="62"/>
                  </a:cubicBezTo>
                  <a:cubicBezTo>
                    <a:pt x="127" y="49"/>
                    <a:pt x="111" y="39"/>
                    <a:pt x="93" y="34"/>
                  </a:cubicBezTo>
                  <a:cubicBezTo>
                    <a:pt x="81" y="21"/>
                    <a:pt x="65" y="12"/>
                    <a:pt x="46" y="8"/>
                  </a:cubicBezTo>
                  <a:cubicBezTo>
                    <a:pt x="46" y="8"/>
                    <a:pt x="46" y="8"/>
                    <a:pt x="46" y="8"/>
                  </a:cubicBezTo>
                  <a:cubicBezTo>
                    <a:pt x="43" y="5"/>
                    <a:pt x="40" y="3"/>
                    <a:pt x="37" y="0"/>
                  </a:cubicBezTo>
                  <a:cubicBezTo>
                    <a:pt x="37" y="1"/>
                    <a:pt x="37" y="1"/>
                    <a:pt x="37" y="1"/>
                  </a:cubicBezTo>
                  <a:cubicBezTo>
                    <a:pt x="36" y="1"/>
                    <a:pt x="36" y="1"/>
                    <a:pt x="36" y="1"/>
                  </a:cubicBezTo>
                  <a:cubicBezTo>
                    <a:pt x="26" y="22"/>
                    <a:pt x="26" y="22"/>
                    <a:pt x="26" y="22"/>
                  </a:cubicBezTo>
                  <a:cubicBezTo>
                    <a:pt x="25" y="24"/>
                    <a:pt x="25" y="24"/>
                    <a:pt x="25" y="24"/>
                  </a:cubicBezTo>
                  <a:cubicBezTo>
                    <a:pt x="10" y="54"/>
                    <a:pt x="10" y="54"/>
                    <a:pt x="10" y="54"/>
                  </a:cubicBezTo>
                  <a:cubicBezTo>
                    <a:pt x="9" y="55"/>
                    <a:pt x="9" y="55"/>
                    <a:pt x="9" y="55"/>
                  </a:cubicBezTo>
                  <a:cubicBezTo>
                    <a:pt x="1" y="73"/>
                    <a:pt x="1" y="73"/>
                    <a:pt x="1" y="73"/>
                  </a:cubicBezTo>
                  <a:cubicBezTo>
                    <a:pt x="1" y="73"/>
                    <a:pt x="1" y="73"/>
                    <a:pt x="1" y="73"/>
                  </a:cubicBezTo>
                  <a:cubicBezTo>
                    <a:pt x="0" y="74"/>
                    <a:pt x="0" y="74"/>
                    <a:pt x="0" y="74"/>
                  </a:cubicBezTo>
                  <a:cubicBezTo>
                    <a:pt x="0" y="74"/>
                    <a:pt x="0" y="74"/>
                    <a:pt x="0" y="74"/>
                  </a:cubicBezTo>
                  <a:cubicBezTo>
                    <a:pt x="2" y="75"/>
                    <a:pt x="4" y="76"/>
                    <a:pt x="6" y="77"/>
                  </a:cubicBezTo>
                  <a:cubicBezTo>
                    <a:pt x="13" y="81"/>
                    <a:pt x="22" y="84"/>
                    <a:pt x="30" y="85"/>
                  </a:cubicBezTo>
                  <a:cubicBezTo>
                    <a:pt x="36" y="92"/>
                    <a:pt x="42" y="97"/>
                    <a:pt x="49" y="101"/>
                  </a:cubicBezTo>
                  <a:cubicBezTo>
                    <a:pt x="56" y="105"/>
                    <a:pt x="65" y="108"/>
                    <a:pt x="73" y="111"/>
                  </a:cubicBezTo>
                  <a:cubicBezTo>
                    <a:pt x="78" y="117"/>
                    <a:pt x="84" y="123"/>
                    <a:pt x="91" y="128"/>
                  </a:cubicBezTo>
                  <a:cubicBezTo>
                    <a:pt x="98" y="132"/>
                    <a:pt x="105" y="136"/>
                    <a:pt x="113" y="138"/>
                  </a:cubicBezTo>
                  <a:cubicBezTo>
                    <a:pt x="118" y="145"/>
                    <a:pt x="123" y="151"/>
                    <a:pt x="130" y="155"/>
                  </a:cubicBezTo>
                  <a:cubicBezTo>
                    <a:pt x="136" y="160"/>
                    <a:pt x="144" y="165"/>
                    <a:pt x="152" y="168"/>
                  </a:cubicBezTo>
                  <a:cubicBezTo>
                    <a:pt x="157" y="175"/>
                    <a:pt x="162" y="182"/>
                    <a:pt x="168" y="187"/>
                  </a:cubicBezTo>
                  <a:cubicBezTo>
                    <a:pt x="174" y="192"/>
                    <a:pt x="182" y="197"/>
                    <a:pt x="190" y="201"/>
                  </a:cubicBezTo>
                  <a:cubicBezTo>
                    <a:pt x="194" y="208"/>
                    <a:pt x="199" y="215"/>
                    <a:pt x="204" y="221"/>
                  </a:cubicBezTo>
                  <a:cubicBezTo>
                    <a:pt x="210" y="226"/>
                    <a:pt x="217" y="231"/>
                    <a:pt x="224" y="235"/>
                  </a:cubicBezTo>
                  <a:cubicBezTo>
                    <a:pt x="227" y="241"/>
                    <a:pt x="230" y="246"/>
                    <a:pt x="233" y="250"/>
                  </a:cubicBezTo>
                  <a:cubicBezTo>
                    <a:pt x="234" y="250"/>
                    <a:pt x="234" y="250"/>
                    <a:pt x="234" y="250"/>
                  </a:cubicBezTo>
                  <a:cubicBezTo>
                    <a:pt x="249" y="236"/>
                    <a:pt x="249" y="236"/>
                    <a:pt x="249" y="236"/>
                  </a:cubicBezTo>
                  <a:cubicBezTo>
                    <a:pt x="250" y="235"/>
                    <a:pt x="250" y="235"/>
                    <a:pt x="250" y="235"/>
                  </a:cubicBezTo>
                  <a:cubicBezTo>
                    <a:pt x="275" y="212"/>
                    <a:pt x="275" y="212"/>
                    <a:pt x="275" y="212"/>
                  </a:cubicBezTo>
                  <a:cubicBezTo>
                    <a:pt x="276" y="211"/>
                    <a:pt x="276" y="211"/>
                    <a:pt x="276" y="211"/>
                  </a:cubicBezTo>
                  <a:cubicBezTo>
                    <a:pt x="293" y="196"/>
                    <a:pt x="293" y="196"/>
                    <a:pt x="293" y="196"/>
                  </a:cubicBezTo>
                  <a:cubicBezTo>
                    <a:pt x="294" y="195"/>
                    <a:pt x="294" y="195"/>
                    <a:pt x="294" y="195"/>
                  </a:cubicBezTo>
                  <a:cubicBezTo>
                    <a:pt x="294" y="195"/>
                    <a:pt x="294" y="195"/>
                    <a:pt x="294" y="195"/>
                  </a:cubicBezTo>
                  <a:cubicBezTo>
                    <a:pt x="287" y="183"/>
                    <a:pt x="276" y="173"/>
                    <a:pt x="263" y="16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5" name="MH_Other_296"/>
            <p:cNvSpPr/>
            <p:nvPr/>
          </p:nvSpPr>
          <p:spPr bwMode="auto">
            <a:xfrm>
              <a:off x="4688271" y="2176401"/>
              <a:ext cx="106605" cy="161556"/>
            </a:xfrm>
            <a:custGeom>
              <a:avLst/>
              <a:gdLst>
                <a:gd name="T0" fmla="*/ 2147483646 w 131"/>
                <a:gd name="T1" fmla="*/ 2147483646 h 201"/>
                <a:gd name="T2" fmla="*/ 2147483646 w 131"/>
                <a:gd name="T3" fmla="*/ 2147483646 h 201"/>
                <a:gd name="T4" fmla="*/ 2147483646 w 131"/>
                <a:gd name="T5" fmla="*/ 2147483646 h 201"/>
                <a:gd name="T6" fmla="*/ 2147483646 w 131"/>
                <a:gd name="T7" fmla="*/ 2147483646 h 201"/>
                <a:gd name="T8" fmla="*/ 2147483646 w 131"/>
                <a:gd name="T9" fmla="*/ 2147483646 h 201"/>
                <a:gd name="T10" fmla="*/ 2147483646 w 131"/>
                <a:gd name="T11" fmla="*/ 2147483646 h 201"/>
                <a:gd name="T12" fmla="*/ 2147483646 w 131"/>
                <a:gd name="T13" fmla="*/ 2147483646 h 201"/>
                <a:gd name="T14" fmla="*/ 2147483646 w 131"/>
                <a:gd name="T15" fmla="*/ 2147483646 h 201"/>
                <a:gd name="T16" fmla="*/ 2147483646 w 131"/>
                <a:gd name="T17" fmla="*/ 2147483646 h 201"/>
                <a:gd name="T18" fmla="*/ 2147483646 w 131"/>
                <a:gd name="T19" fmla="*/ 2147483646 h 201"/>
                <a:gd name="T20" fmla="*/ 2147483646 w 131"/>
                <a:gd name="T21" fmla="*/ 2147483646 h 201"/>
                <a:gd name="T22" fmla="*/ 2147483646 w 131"/>
                <a:gd name="T23" fmla="*/ 2147483646 h 201"/>
                <a:gd name="T24" fmla="*/ 2147483646 w 131"/>
                <a:gd name="T25" fmla="*/ 2147483646 h 201"/>
                <a:gd name="T26" fmla="*/ 0 w 131"/>
                <a:gd name="T27" fmla="*/ 0 h 201"/>
                <a:gd name="T28" fmla="*/ 605169784 w 131"/>
                <a:gd name="T29" fmla="*/ 601329227 h 201"/>
                <a:gd name="T30" fmla="*/ 2147483646 w 131"/>
                <a:gd name="T31" fmla="*/ 2147483646 h 2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201">
                  <a:moveTo>
                    <a:pt x="60" y="55"/>
                  </a:moveTo>
                  <a:cubicBezTo>
                    <a:pt x="71" y="85"/>
                    <a:pt x="74" y="98"/>
                    <a:pt x="74" y="98"/>
                  </a:cubicBezTo>
                  <a:cubicBezTo>
                    <a:pt x="74" y="98"/>
                    <a:pt x="78" y="111"/>
                    <a:pt x="86" y="141"/>
                  </a:cubicBezTo>
                  <a:cubicBezTo>
                    <a:pt x="92" y="160"/>
                    <a:pt x="100" y="175"/>
                    <a:pt x="111" y="187"/>
                  </a:cubicBezTo>
                  <a:cubicBezTo>
                    <a:pt x="117" y="192"/>
                    <a:pt x="124" y="197"/>
                    <a:pt x="131" y="201"/>
                  </a:cubicBezTo>
                  <a:cubicBezTo>
                    <a:pt x="130" y="199"/>
                    <a:pt x="130" y="199"/>
                    <a:pt x="130" y="199"/>
                  </a:cubicBezTo>
                  <a:cubicBezTo>
                    <a:pt x="108" y="186"/>
                    <a:pt x="95" y="168"/>
                    <a:pt x="88" y="141"/>
                  </a:cubicBezTo>
                  <a:cubicBezTo>
                    <a:pt x="80" y="111"/>
                    <a:pt x="76" y="98"/>
                    <a:pt x="76" y="98"/>
                  </a:cubicBezTo>
                  <a:cubicBezTo>
                    <a:pt x="75" y="98"/>
                    <a:pt x="72" y="85"/>
                    <a:pt x="61" y="55"/>
                  </a:cubicBezTo>
                  <a:cubicBezTo>
                    <a:pt x="57" y="46"/>
                    <a:pt x="52" y="38"/>
                    <a:pt x="47" y="30"/>
                  </a:cubicBezTo>
                  <a:cubicBezTo>
                    <a:pt x="45" y="30"/>
                    <a:pt x="45" y="30"/>
                    <a:pt x="45" y="30"/>
                  </a:cubicBezTo>
                  <a:cubicBezTo>
                    <a:pt x="45" y="28"/>
                    <a:pt x="45" y="28"/>
                    <a:pt x="45" y="28"/>
                  </a:cubicBezTo>
                  <a:cubicBezTo>
                    <a:pt x="45" y="28"/>
                    <a:pt x="45" y="28"/>
                    <a:pt x="45" y="28"/>
                  </a:cubicBezTo>
                  <a:cubicBezTo>
                    <a:pt x="34" y="15"/>
                    <a:pt x="18" y="5"/>
                    <a:pt x="0" y="0"/>
                  </a:cubicBezTo>
                  <a:cubicBezTo>
                    <a:pt x="1" y="1"/>
                    <a:pt x="1" y="1"/>
                    <a:pt x="1" y="1"/>
                  </a:cubicBezTo>
                  <a:cubicBezTo>
                    <a:pt x="29" y="9"/>
                    <a:pt x="48" y="27"/>
                    <a:pt x="60" y="5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6" name="MH_Other_297"/>
            <p:cNvSpPr/>
            <p:nvPr/>
          </p:nvSpPr>
          <p:spPr bwMode="auto">
            <a:xfrm>
              <a:off x="4724821" y="2199048"/>
              <a:ext cx="77670" cy="150988"/>
            </a:xfrm>
            <a:custGeom>
              <a:avLst/>
              <a:gdLst>
                <a:gd name="T0" fmla="*/ 2147483646 w 96"/>
                <a:gd name="T1" fmla="*/ 2147483646 h 188"/>
                <a:gd name="T2" fmla="*/ 2147483646 w 96"/>
                <a:gd name="T3" fmla="*/ 2147483646 h 188"/>
                <a:gd name="T4" fmla="*/ 2147483646 w 96"/>
                <a:gd name="T5" fmla="*/ 2147483646 h 188"/>
                <a:gd name="T6" fmla="*/ 2147483646 w 96"/>
                <a:gd name="T7" fmla="*/ 2147483646 h 188"/>
                <a:gd name="T8" fmla="*/ 2147483646 w 96"/>
                <a:gd name="T9" fmla="*/ 2147483646 h 188"/>
                <a:gd name="T10" fmla="*/ 2147483646 w 96"/>
                <a:gd name="T11" fmla="*/ 2147483646 h 188"/>
                <a:gd name="T12" fmla="*/ 2147483646 w 96"/>
                <a:gd name="T13" fmla="*/ 2147483646 h 188"/>
                <a:gd name="T14" fmla="*/ 2147483646 w 96"/>
                <a:gd name="T15" fmla="*/ 2147483646 h 188"/>
                <a:gd name="T16" fmla="*/ 0 w 96"/>
                <a:gd name="T17" fmla="*/ 0 h 188"/>
                <a:gd name="T18" fmla="*/ 1195634596 w 96"/>
                <a:gd name="T19" fmla="*/ 1200040226 h 188"/>
                <a:gd name="T20" fmla="*/ 2147483646 w 96"/>
                <a:gd name="T21" fmla="*/ 2147483646 h 188"/>
                <a:gd name="T22" fmla="*/ 2147483646 w 96"/>
                <a:gd name="T23" fmla="*/ 2147483646 h 188"/>
                <a:gd name="T24" fmla="*/ 2147483646 w 96"/>
                <a:gd name="T25" fmla="*/ 2147483646 h 188"/>
                <a:gd name="T26" fmla="*/ 2147483646 w 96"/>
                <a:gd name="T27" fmla="*/ 2147483646 h 188"/>
                <a:gd name="T28" fmla="*/ 2147483646 w 96"/>
                <a:gd name="T29" fmla="*/ 2147483646 h 188"/>
                <a:gd name="T30" fmla="*/ 2147483646 w 96"/>
                <a:gd name="T31" fmla="*/ 2147483646 h 188"/>
                <a:gd name="T32" fmla="*/ 2147483646 w 96"/>
                <a:gd name="T33" fmla="*/ 2147483646 h 188"/>
                <a:gd name="T34" fmla="*/ 2147483646 w 96"/>
                <a:gd name="T35" fmla="*/ 2147483646 h 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88">
                  <a:moveTo>
                    <a:pt x="95" y="188"/>
                  </a:moveTo>
                  <a:cubicBezTo>
                    <a:pt x="96" y="188"/>
                    <a:pt x="96" y="188"/>
                    <a:pt x="96" y="188"/>
                  </a:cubicBezTo>
                  <a:cubicBezTo>
                    <a:pt x="88" y="176"/>
                    <a:pt x="82" y="163"/>
                    <a:pt x="78" y="146"/>
                  </a:cubicBezTo>
                  <a:cubicBezTo>
                    <a:pt x="72" y="116"/>
                    <a:pt x="69" y="103"/>
                    <a:pt x="69" y="102"/>
                  </a:cubicBezTo>
                  <a:cubicBezTo>
                    <a:pt x="69" y="102"/>
                    <a:pt x="67" y="89"/>
                    <a:pt x="57" y="59"/>
                  </a:cubicBezTo>
                  <a:cubicBezTo>
                    <a:pt x="54" y="50"/>
                    <a:pt x="50" y="42"/>
                    <a:pt x="45" y="34"/>
                  </a:cubicBezTo>
                  <a:cubicBezTo>
                    <a:pt x="45" y="34"/>
                    <a:pt x="44" y="34"/>
                    <a:pt x="44" y="34"/>
                  </a:cubicBezTo>
                  <a:cubicBezTo>
                    <a:pt x="44" y="33"/>
                    <a:pt x="44" y="33"/>
                    <a:pt x="44" y="33"/>
                  </a:cubicBezTo>
                  <a:cubicBezTo>
                    <a:pt x="34" y="18"/>
                    <a:pt x="19" y="7"/>
                    <a:pt x="0" y="0"/>
                  </a:cubicBezTo>
                  <a:cubicBezTo>
                    <a:pt x="2" y="2"/>
                    <a:pt x="2" y="2"/>
                    <a:pt x="2" y="2"/>
                  </a:cubicBezTo>
                  <a:cubicBezTo>
                    <a:pt x="28" y="12"/>
                    <a:pt x="46" y="31"/>
                    <a:pt x="55" y="59"/>
                  </a:cubicBezTo>
                  <a:cubicBezTo>
                    <a:pt x="65" y="90"/>
                    <a:pt x="67" y="103"/>
                    <a:pt x="68" y="103"/>
                  </a:cubicBezTo>
                  <a:cubicBezTo>
                    <a:pt x="68" y="103"/>
                    <a:pt x="71" y="116"/>
                    <a:pt x="77" y="146"/>
                  </a:cubicBezTo>
                  <a:cubicBezTo>
                    <a:pt x="79" y="155"/>
                    <a:pt x="82" y="164"/>
                    <a:pt x="85" y="171"/>
                  </a:cubicBezTo>
                  <a:cubicBezTo>
                    <a:pt x="87" y="172"/>
                    <a:pt x="87" y="172"/>
                    <a:pt x="87" y="172"/>
                  </a:cubicBezTo>
                  <a:cubicBezTo>
                    <a:pt x="86" y="174"/>
                    <a:pt x="86" y="174"/>
                    <a:pt x="86" y="174"/>
                  </a:cubicBezTo>
                  <a:cubicBezTo>
                    <a:pt x="86" y="173"/>
                    <a:pt x="86" y="173"/>
                    <a:pt x="86" y="173"/>
                  </a:cubicBezTo>
                  <a:cubicBezTo>
                    <a:pt x="89" y="179"/>
                    <a:pt x="92" y="184"/>
                    <a:pt x="95" y="18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7" name="MH_Other_298"/>
            <p:cNvSpPr/>
            <p:nvPr/>
          </p:nvSpPr>
          <p:spPr bwMode="auto">
            <a:xfrm>
              <a:off x="4793355" y="2336448"/>
              <a:ext cx="1523" cy="1509"/>
            </a:xfrm>
            <a:custGeom>
              <a:avLst/>
              <a:gdLst>
                <a:gd name="T0" fmla="*/ 179120564 w 5"/>
                <a:gd name="T1" fmla="*/ 36544983 h 7"/>
                <a:gd name="T2" fmla="*/ 0 w 5"/>
                <a:gd name="T3" fmla="*/ 0 h 7"/>
                <a:gd name="T4" fmla="*/ 107492588 w 5"/>
                <a:gd name="T5" fmla="*/ 91388075 h 7"/>
                <a:gd name="T6" fmla="*/ 107492588 w 5"/>
                <a:gd name="T7" fmla="*/ 127933058 h 7"/>
                <a:gd name="T8" fmla="*/ 179120564 w 5"/>
                <a:gd name="T9" fmla="*/ 36544983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0" y="0"/>
                  </a:lnTo>
                  <a:lnTo>
                    <a:pt x="3" y="5"/>
                  </a:lnTo>
                  <a:lnTo>
                    <a:pt x="3" y="7"/>
                  </a:lnTo>
                  <a:lnTo>
                    <a:pt x="5"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8" name="MH_Other_299"/>
            <p:cNvSpPr/>
            <p:nvPr/>
          </p:nvSpPr>
          <p:spPr bwMode="auto">
            <a:xfrm>
              <a:off x="4724821" y="2199048"/>
              <a:ext cx="1523" cy="1510"/>
            </a:xfrm>
            <a:custGeom>
              <a:avLst/>
              <a:gdLst>
                <a:gd name="T0" fmla="*/ 0 w 5"/>
                <a:gd name="T1" fmla="*/ 179346497 h 5"/>
                <a:gd name="T2" fmla="*/ 179346497 w 5"/>
                <a:gd name="T3" fmla="*/ 179346497 h 5"/>
                <a:gd name="T4" fmla="*/ 0 w 5"/>
                <a:gd name="T5" fmla="*/ 0 h 5"/>
                <a:gd name="T6" fmla="*/ 0 w 5"/>
                <a:gd name="T7" fmla="*/ 0 h 5"/>
                <a:gd name="T8" fmla="*/ 0 w 5"/>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5" y="5"/>
                  </a:lnTo>
                  <a:lnTo>
                    <a:pt x="0"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09" name="MH_Other_300"/>
            <p:cNvSpPr/>
            <p:nvPr/>
          </p:nvSpPr>
          <p:spPr bwMode="auto">
            <a:xfrm>
              <a:off x="4759849" y="2224717"/>
              <a:ext cx="56348" cy="113240"/>
            </a:xfrm>
            <a:custGeom>
              <a:avLst/>
              <a:gdLst>
                <a:gd name="T0" fmla="*/ 2147483646 w 69"/>
                <a:gd name="T1" fmla="*/ 2147483646 h 142"/>
                <a:gd name="T2" fmla="*/ 2147483646 w 69"/>
                <a:gd name="T3" fmla="*/ 2147483646 h 142"/>
                <a:gd name="T4" fmla="*/ 2147483646 w 69"/>
                <a:gd name="T5" fmla="*/ 2147483646 h 142"/>
                <a:gd name="T6" fmla="*/ 2147483646 w 69"/>
                <a:gd name="T7" fmla="*/ 2147483646 h 142"/>
                <a:gd name="T8" fmla="*/ 2147483646 w 69"/>
                <a:gd name="T9" fmla="*/ 2147483646 h 142"/>
                <a:gd name="T10" fmla="*/ 2147483646 w 69"/>
                <a:gd name="T11" fmla="*/ 2147483646 h 142"/>
                <a:gd name="T12" fmla="*/ 2147483646 w 69"/>
                <a:gd name="T13" fmla="*/ 2147483646 h 142"/>
                <a:gd name="T14" fmla="*/ 2147483646 w 69"/>
                <a:gd name="T15" fmla="*/ 2147483646 h 142"/>
                <a:gd name="T16" fmla="*/ 2147483646 w 69"/>
                <a:gd name="T17" fmla="*/ 2147483646 h 142"/>
                <a:gd name="T18" fmla="*/ 0 w 69"/>
                <a:gd name="T19" fmla="*/ 0 h 142"/>
                <a:gd name="T20" fmla="*/ 608701746 w 69"/>
                <a:gd name="T21" fmla="*/ 591242607 h 142"/>
                <a:gd name="T22" fmla="*/ 1217403492 w 69"/>
                <a:gd name="T23" fmla="*/ 1182485215 h 142"/>
                <a:gd name="T24" fmla="*/ 2147483646 w 69"/>
                <a:gd name="T25" fmla="*/ 2147483646 h 1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9" h="142">
                  <a:moveTo>
                    <a:pt x="53" y="63"/>
                  </a:moveTo>
                  <a:cubicBezTo>
                    <a:pt x="61" y="94"/>
                    <a:pt x="62" y="107"/>
                    <a:pt x="62" y="107"/>
                  </a:cubicBezTo>
                  <a:cubicBezTo>
                    <a:pt x="68" y="142"/>
                    <a:pt x="68" y="142"/>
                    <a:pt x="68" y="142"/>
                  </a:cubicBezTo>
                  <a:cubicBezTo>
                    <a:pt x="69" y="141"/>
                    <a:pt x="69" y="141"/>
                    <a:pt x="69" y="141"/>
                  </a:cubicBezTo>
                  <a:cubicBezTo>
                    <a:pt x="64" y="107"/>
                    <a:pt x="64" y="107"/>
                    <a:pt x="64" y="107"/>
                  </a:cubicBezTo>
                  <a:cubicBezTo>
                    <a:pt x="63" y="107"/>
                    <a:pt x="62" y="93"/>
                    <a:pt x="54" y="62"/>
                  </a:cubicBezTo>
                  <a:cubicBezTo>
                    <a:pt x="52" y="53"/>
                    <a:pt x="48" y="45"/>
                    <a:pt x="44" y="37"/>
                  </a:cubicBezTo>
                  <a:cubicBezTo>
                    <a:pt x="43" y="37"/>
                    <a:pt x="43" y="37"/>
                    <a:pt x="43" y="37"/>
                  </a:cubicBezTo>
                  <a:cubicBezTo>
                    <a:pt x="43" y="36"/>
                    <a:pt x="43" y="36"/>
                    <a:pt x="43" y="36"/>
                  </a:cubicBezTo>
                  <a:cubicBezTo>
                    <a:pt x="34" y="20"/>
                    <a:pt x="18" y="8"/>
                    <a:pt x="0" y="0"/>
                  </a:cubicBezTo>
                  <a:cubicBezTo>
                    <a:pt x="1" y="1"/>
                    <a:pt x="1" y="1"/>
                    <a:pt x="1" y="1"/>
                  </a:cubicBezTo>
                  <a:cubicBezTo>
                    <a:pt x="2" y="2"/>
                    <a:pt x="2" y="2"/>
                    <a:pt x="2" y="2"/>
                  </a:cubicBezTo>
                  <a:cubicBezTo>
                    <a:pt x="28" y="14"/>
                    <a:pt x="45" y="34"/>
                    <a:pt x="53" y="6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0" name="MH_Other_301"/>
            <p:cNvSpPr/>
            <p:nvPr/>
          </p:nvSpPr>
          <p:spPr bwMode="auto">
            <a:xfrm>
              <a:off x="4761371" y="2226227"/>
              <a:ext cx="0" cy="0"/>
            </a:xfrm>
            <a:custGeom>
              <a:avLst/>
              <a:gdLst>
                <a:gd name="T0" fmla="*/ 1067 w 1"/>
                <a:gd name="T1" fmla="*/ 1067 h 1"/>
                <a:gd name="T2" fmla="*/ 0 w 1"/>
                <a:gd name="T3" fmla="*/ 0 h 1"/>
                <a:gd name="T4" fmla="*/ 0 w 1"/>
                <a:gd name="T5" fmla="*/ 1067 h 1"/>
                <a:gd name="T6" fmla="*/ 1067 w 1"/>
                <a:gd name="T7" fmla="*/ 1067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1" name="MH_Other_302"/>
            <p:cNvSpPr/>
            <p:nvPr/>
          </p:nvSpPr>
          <p:spPr bwMode="auto">
            <a:xfrm>
              <a:off x="4794876" y="2253404"/>
              <a:ext cx="41120" cy="66435"/>
            </a:xfrm>
            <a:custGeom>
              <a:avLst/>
              <a:gdLst>
                <a:gd name="T0" fmla="*/ 2147483646 w 52"/>
                <a:gd name="T1" fmla="*/ 2147483646 h 83"/>
                <a:gd name="T2" fmla="*/ 2147483646 w 52"/>
                <a:gd name="T3" fmla="*/ 2147483646 h 83"/>
                <a:gd name="T4" fmla="*/ 2147483646 w 52"/>
                <a:gd name="T5" fmla="*/ 2147483646 h 83"/>
                <a:gd name="T6" fmla="*/ 2147483646 w 52"/>
                <a:gd name="T7" fmla="*/ 2147483646 h 83"/>
                <a:gd name="T8" fmla="*/ 2147483646 w 52"/>
                <a:gd name="T9" fmla="*/ 2147483646 h 83"/>
                <a:gd name="T10" fmla="*/ 2147483646 w 52"/>
                <a:gd name="T11" fmla="*/ 2147483646 h 83"/>
                <a:gd name="T12" fmla="*/ 2147483646 w 52"/>
                <a:gd name="T13" fmla="*/ 2147483646 h 83"/>
                <a:gd name="T14" fmla="*/ 0 w 52"/>
                <a:gd name="T15" fmla="*/ 0 h 83"/>
                <a:gd name="T16" fmla="*/ 0 w 52"/>
                <a:gd name="T17" fmla="*/ 594916658 h 83"/>
                <a:gd name="T18" fmla="*/ 571419017 w 52"/>
                <a:gd name="T19" fmla="*/ 1189124717 h 83"/>
                <a:gd name="T20" fmla="*/ 2147483646 w 52"/>
                <a:gd name="T21" fmla="*/ 2147483646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83">
                  <a:moveTo>
                    <a:pt x="48" y="66"/>
                  </a:moveTo>
                  <a:cubicBezTo>
                    <a:pt x="49" y="72"/>
                    <a:pt x="50" y="78"/>
                    <a:pt x="51" y="83"/>
                  </a:cubicBezTo>
                  <a:cubicBezTo>
                    <a:pt x="52" y="82"/>
                    <a:pt x="52" y="82"/>
                    <a:pt x="52" y="82"/>
                  </a:cubicBezTo>
                  <a:cubicBezTo>
                    <a:pt x="51" y="77"/>
                    <a:pt x="50" y="72"/>
                    <a:pt x="49" y="65"/>
                  </a:cubicBezTo>
                  <a:cubicBezTo>
                    <a:pt x="47" y="56"/>
                    <a:pt x="44" y="47"/>
                    <a:pt x="40" y="39"/>
                  </a:cubicBezTo>
                  <a:cubicBezTo>
                    <a:pt x="38" y="38"/>
                    <a:pt x="38" y="38"/>
                    <a:pt x="38" y="38"/>
                  </a:cubicBezTo>
                  <a:cubicBezTo>
                    <a:pt x="39" y="36"/>
                    <a:pt x="39" y="36"/>
                    <a:pt x="39" y="36"/>
                  </a:cubicBezTo>
                  <a:cubicBezTo>
                    <a:pt x="30" y="21"/>
                    <a:pt x="17" y="9"/>
                    <a:pt x="0" y="0"/>
                  </a:cubicBezTo>
                  <a:cubicBezTo>
                    <a:pt x="0" y="1"/>
                    <a:pt x="0" y="1"/>
                    <a:pt x="0" y="1"/>
                  </a:cubicBezTo>
                  <a:cubicBezTo>
                    <a:pt x="1" y="2"/>
                    <a:pt x="1" y="2"/>
                    <a:pt x="1" y="2"/>
                  </a:cubicBezTo>
                  <a:cubicBezTo>
                    <a:pt x="26" y="15"/>
                    <a:pt x="42" y="36"/>
                    <a:pt x="48" y="6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2" name="MH_Other_303"/>
            <p:cNvSpPr/>
            <p:nvPr/>
          </p:nvSpPr>
          <p:spPr bwMode="auto">
            <a:xfrm>
              <a:off x="4794875" y="2253404"/>
              <a:ext cx="0" cy="1510"/>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0" y="0"/>
                    <a:pt x="0" y="0"/>
                    <a:pt x="0" y="0"/>
                  </a:cubicBezTo>
                  <a:cubicBezTo>
                    <a:pt x="0" y="1"/>
                    <a:pt x="0" y="1"/>
                    <a:pt x="0" y="1"/>
                  </a:cubicBezTo>
                  <a:cubicBezTo>
                    <a:pt x="0" y="1"/>
                    <a:pt x="0"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3" name="MH_Other_304"/>
            <p:cNvSpPr/>
            <p:nvPr/>
          </p:nvSpPr>
          <p:spPr bwMode="auto">
            <a:xfrm>
              <a:off x="4826857" y="2282092"/>
              <a:ext cx="24367" cy="24158"/>
            </a:xfrm>
            <a:custGeom>
              <a:avLst/>
              <a:gdLst>
                <a:gd name="T0" fmla="*/ 2147483646 w 31"/>
                <a:gd name="T1" fmla="*/ 2147483646 h 31"/>
                <a:gd name="T2" fmla="*/ 2147483646 w 31"/>
                <a:gd name="T3" fmla="*/ 2147483646 h 31"/>
                <a:gd name="T4" fmla="*/ 2147483646 w 31"/>
                <a:gd name="T5" fmla="*/ 2147483646 h 31"/>
                <a:gd name="T6" fmla="*/ 0 w 31"/>
                <a:gd name="T7" fmla="*/ 0 h 31"/>
                <a:gd name="T8" fmla="*/ 561913548 w 31"/>
                <a:gd name="T9" fmla="*/ 1686411697 h 31"/>
                <a:gd name="T10" fmla="*/ 2147483646 w 31"/>
                <a:gd name="T11" fmla="*/ 2147483646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31">
                  <a:moveTo>
                    <a:pt x="30" y="31"/>
                  </a:moveTo>
                  <a:cubicBezTo>
                    <a:pt x="31" y="30"/>
                    <a:pt x="31" y="30"/>
                    <a:pt x="31" y="30"/>
                  </a:cubicBezTo>
                  <a:cubicBezTo>
                    <a:pt x="31" y="30"/>
                    <a:pt x="31" y="30"/>
                    <a:pt x="31" y="30"/>
                  </a:cubicBezTo>
                  <a:cubicBezTo>
                    <a:pt x="24" y="18"/>
                    <a:pt x="13" y="8"/>
                    <a:pt x="0" y="0"/>
                  </a:cubicBezTo>
                  <a:cubicBezTo>
                    <a:pt x="1" y="3"/>
                    <a:pt x="1" y="3"/>
                    <a:pt x="1" y="3"/>
                  </a:cubicBezTo>
                  <a:cubicBezTo>
                    <a:pt x="13" y="10"/>
                    <a:pt x="23" y="19"/>
                    <a:pt x="30" y="3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4" name="MH_Other_305"/>
            <p:cNvSpPr/>
            <p:nvPr/>
          </p:nvSpPr>
          <p:spPr bwMode="auto">
            <a:xfrm>
              <a:off x="4825334" y="2282093"/>
              <a:ext cx="1523" cy="1509"/>
            </a:xfrm>
            <a:custGeom>
              <a:avLst/>
              <a:gdLst>
                <a:gd name="T0" fmla="*/ 0 w 4"/>
                <a:gd name="T1" fmla="*/ 91388075 h 7"/>
                <a:gd name="T2" fmla="*/ 224119998 w 4"/>
                <a:gd name="T3" fmla="*/ 127933058 h 7"/>
                <a:gd name="T4" fmla="*/ 112059999 w 4"/>
                <a:gd name="T5" fmla="*/ 0 h 7"/>
                <a:gd name="T6" fmla="*/ 0 w 4"/>
                <a:gd name="T7" fmla="*/ 9138807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7">
                  <a:moveTo>
                    <a:pt x="0" y="5"/>
                  </a:moveTo>
                  <a:lnTo>
                    <a:pt x="4" y="7"/>
                  </a:lnTo>
                  <a:lnTo>
                    <a:pt x="2" y="0"/>
                  </a:lnTo>
                  <a:lnTo>
                    <a:pt x="0"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5" name="MH_Other_306"/>
            <p:cNvSpPr/>
            <p:nvPr/>
          </p:nvSpPr>
          <p:spPr bwMode="auto">
            <a:xfrm>
              <a:off x="4613646" y="2208108"/>
              <a:ext cx="24367" cy="10570"/>
            </a:xfrm>
            <a:custGeom>
              <a:avLst/>
              <a:gdLst>
                <a:gd name="T0" fmla="*/ 602866460 w 30"/>
                <a:gd name="T1" fmla="*/ 0 h 13"/>
                <a:gd name="T2" fmla="*/ 602866460 w 30"/>
                <a:gd name="T3" fmla="*/ 0 h 13"/>
                <a:gd name="T4" fmla="*/ 0 w 30"/>
                <a:gd name="T5" fmla="*/ 619686525 h 13"/>
                <a:gd name="T6" fmla="*/ 0 w 30"/>
                <a:gd name="T7" fmla="*/ 619686525 h 13"/>
                <a:gd name="T8" fmla="*/ 2147483646 w 30"/>
                <a:gd name="T9" fmla="*/ 2147483646 h 13"/>
                <a:gd name="T10" fmla="*/ 2147483646 w 30"/>
                <a:gd name="T11" fmla="*/ 2147483646 h 13"/>
                <a:gd name="T12" fmla="*/ 2147483646 w 30"/>
                <a:gd name="T13" fmla="*/ 2147483646 h 13"/>
                <a:gd name="T14" fmla="*/ 2147483646 w 30"/>
                <a:gd name="T15" fmla="*/ 2147483646 h 13"/>
                <a:gd name="T16" fmla="*/ 602866460 w 30"/>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3">
                  <a:moveTo>
                    <a:pt x="1" y="0"/>
                  </a:moveTo>
                  <a:cubicBezTo>
                    <a:pt x="1" y="0"/>
                    <a:pt x="1" y="0"/>
                    <a:pt x="1" y="0"/>
                  </a:cubicBezTo>
                  <a:cubicBezTo>
                    <a:pt x="0" y="1"/>
                    <a:pt x="0" y="1"/>
                    <a:pt x="0" y="1"/>
                  </a:cubicBezTo>
                  <a:cubicBezTo>
                    <a:pt x="0" y="1"/>
                    <a:pt x="0" y="1"/>
                    <a:pt x="0" y="1"/>
                  </a:cubicBezTo>
                  <a:cubicBezTo>
                    <a:pt x="2" y="2"/>
                    <a:pt x="4" y="3"/>
                    <a:pt x="6" y="4"/>
                  </a:cubicBezTo>
                  <a:cubicBezTo>
                    <a:pt x="13" y="8"/>
                    <a:pt x="22" y="11"/>
                    <a:pt x="30" y="13"/>
                  </a:cubicBezTo>
                  <a:cubicBezTo>
                    <a:pt x="29" y="12"/>
                    <a:pt x="29" y="12"/>
                    <a:pt x="29" y="12"/>
                  </a:cubicBezTo>
                  <a:cubicBezTo>
                    <a:pt x="29" y="11"/>
                    <a:pt x="29" y="11"/>
                    <a:pt x="28" y="11"/>
                  </a:cubicBezTo>
                  <a:cubicBezTo>
                    <a:pt x="18" y="8"/>
                    <a:pt x="9" y="5"/>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6" name="MH_Other_307"/>
            <p:cNvSpPr/>
            <p:nvPr/>
          </p:nvSpPr>
          <p:spPr bwMode="auto">
            <a:xfrm>
              <a:off x="4621262" y="2193009"/>
              <a:ext cx="51780" cy="45296"/>
            </a:xfrm>
            <a:custGeom>
              <a:avLst/>
              <a:gdLst>
                <a:gd name="T0" fmla="*/ 2147483646 w 64"/>
                <a:gd name="T1" fmla="*/ 2147483646 h 57"/>
                <a:gd name="T2" fmla="*/ 596743383 w 64"/>
                <a:gd name="T3" fmla="*/ 0 h 57"/>
                <a:gd name="T4" fmla="*/ 0 w 64"/>
                <a:gd name="T5" fmla="*/ 587803625 h 57"/>
                <a:gd name="T6" fmla="*/ 2147483646 w 64"/>
                <a:gd name="T7" fmla="*/ 2147483646 h 57"/>
                <a:gd name="T8" fmla="*/ 2147483646 w 64"/>
                <a:gd name="T9" fmla="*/ 2147483646 h 57"/>
                <a:gd name="T10" fmla="*/ 2147483646 w 64"/>
                <a:gd name="T11" fmla="*/ 2147483646 h 57"/>
                <a:gd name="T12" fmla="*/ 2147483646 w 64"/>
                <a:gd name="T13" fmla="*/ 2147483646 h 57"/>
                <a:gd name="T14" fmla="*/ 2147483646 w 64"/>
                <a:gd name="T15" fmla="*/ 2147483646 h 57"/>
                <a:gd name="T16" fmla="*/ 2147483646 w 64"/>
                <a:gd name="T17" fmla="*/ 2147483646 h 57"/>
                <a:gd name="T18" fmla="*/ 2147483646 w 64"/>
                <a:gd name="T19" fmla="*/ 2147483646 h 57"/>
                <a:gd name="T20" fmla="*/ 2147483646 w 64"/>
                <a:gd name="T21" fmla="*/ 2147483646 h 57"/>
                <a:gd name="T22" fmla="*/ 2147483646 w 64"/>
                <a:gd name="T23" fmla="*/ 2147483646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 y="8"/>
                  </a:moveTo>
                  <a:cubicBezTo>
                    <a:pt x="1" y="0"/>
                    <a:pt x="1" y="0"/>
                    <a:pt x="1" y="0"/>
                  </a:cubicBezTo>
                  <a:cubicBezTo>
                    <a:pt x="0" y="1"/>
                    <a:pt x="0" y="1"/>
                    <a:pt x="0" y="1"/>
                  </a:cubicBezTo>
                  <a:cubicBezTo>
                    <a:pt x="5" y="9"/>
                    <a:pt x="5" y="9"/>
                    <a:pt x="5" y="9"/>
                  </a:cubicBezTo>
                  <a:cubicBezTo>
                    <a:pt x="9" y="17"/>
                    <a:pt x="14" y="24"/>
                    <a:pt x="19" y="30"/>
                  </a:cubicBezTo>
                  <a:cubicBezTo>
                    <a:pt x="20" y="30"/>
                    <a:pt x="20" y="30"/>
                    <a:pt x="20" y="30"/>
                  </a:cubicBezTo>
                  <a:cubicBezTo>
                    <a:pt x="20" y="31"/>
                    <a:pt x="20" y="31"/>
                    <a:pt x="20" y="31"/>
                  </a:cubicBezTo>
                  <a:cubicBezTo>
                    <a:pt x="26" y="37"/>
                    <a:pt x="33" y="43"/>
                    <a:pt x="40" y="47"/>
                  </a:cubicBezTo>
                  <a:cubicBezTo>
                    <a:pt x="47" y="51"/>
                    <a:pt x="56" y="54"/>
                    <a:pt x="64" y="57"/>
                  </a:cubicBezTo>
                  <a:cubicBezTo>
                    <a:pt x="63" y="56"/>
                    <a:pt x="63" y="56"/>
                    <a:pt x="63" y="56"/>
                  </a:cubicBezTo>
                  <a:cubicBezTo>
                    <a:pt x="63" y="56"/>
                    <a:pt x="63" y="55"/>
                    <a:pt x="62" y="55"/>
                  </a:cubicBezTo>
                  <a:cubicBezTo>
                    <a:pt x="37" y="48"/>
                    <a:pt x="20" y="33"/>
                    <a:pt x="6" y="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7" name="MH_Other_308"/>
            <p:cNvSpPr/>
            <p:nvPr/>
          </p:nvSpPr>
          <p:spPr bwMode="auto">
            <a:xfrm>
              <a:off x="4636491" y="2217167"/>
              <a:ext cx="0" cy="0"/>
            </a:xfrm>
            <a:custGeom>
              <a:avLst/>
              <a:gdLst>
                <a:gd name="T0" fmla="*/ 0 w 1"/>
                <a:gd name="T1" fmla="*/ 0 h 1"/>
                <a:gd name="T2" fmla="*/ 711 w 1"/>
                <a:gd name="T3" fmla="*/ 1067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8" name="MH_Other_309"/>
            <p:cNvSpPr/>
            <p:nvPr/>
          </p:nvSpPr>
          <p:spPr bwMode="auto">
            <a:xfrm>
              <a:off x="4633444" y="2167342"/>
              <a:ext cx="71578" cy="92102"/>
            </a:xfrm>
            <a:custGeom>
              <a:avLst/>
              <a:gdLst>
                <a:gd name="T0" fmla="*/ 2147483646 w 88"/>
                <a:gd name="T1" fmla="*/ 2147483646 h 116"/>
                <a:gd name="T2" fmla="*/ 2147483646 w 88"/>
                <a:gd name="T3" fmla="*/ 2147483646 h 116"/>
                <a:gd name="T4" fmla="*/ 603869293 w 88"/>
                <a:gd name="T5" fmla="*/ 0 h 116"/>
                <a:gd name="T6" fmla="*/ 0 w 88"/>
                <a:gd name="T7" fmla="*/ 1170781870 h 116"/>
                <a:gd name="T8" fmla="*/ 2147483646 w 88"/>
                <a:gd name="T9" fmla="*/ 2147483646 h 116"/>
                <a:gd name="T10" fmla="*/ 2147483646 w 88"/>
                <a:gd name="T11" fmla="*/ 2147483646 h 116"/>
                <a:gd name="T12" fmla="*/ 2147483646 w 88"/>
                <a:gd name="T13" fmla="*/ 2147483646 h 116"/>
                <a:gd name="T14" fmla="*/ 2147483646 w 88"/>
                <a:gd name="T15" fmla="*/ 2147483646 h 116"/>
                <a:gd name="T16" fmla="*/ 2147483646 w 88"/>
                <a:gd name="T17" fmla="*/ 2147483646 h 116"/>
                <a:gd name="T18" fmla="*/ 2147483646 w 88"/>
                <a:gd name="T19" fmla="*/ 2147483646 h 116"/>
                <a:gd name="T20" fmla="*/ 2147483646 w 88"/>
                <a:gd name="T21" fmla="*/ 2147483646 h 116"/>
                <a:gd name="T22" fmla="*/ 2147483646 w 88"/>
                <a:gd name="T23" fmla="*/ 2147483646 h 116"/>
                <a:gd name="T24" fmla="*/ 2147483646 w 88"/>
                <a:gd name="T25" fmla="*/ 2147483646 h 1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8" h="116">
                  <a:moveTo>
                    <a:pt x="34" y="65"/>
                  </a:moveTo>
                  <a:cubicBezTo>
                    <a:pt x="21" y="37"/>
                    <a:pt x="14" y="25"/>
                    <a:pt x="15" y="25"/>
                  </a:cubicBezTo>
                  <a:cubicBezTo>
                    <a:pt x="14" y="25"/>
                    <a:pt x="11" y="17"/>
                    <a:pt x="1" y="0"/>
                  </a:cubicBezTo>
                  <a:cubicBezTo>
                    <a:pt x="0" y="2"/>
                    <a:pt x="0" y="2"/>
                    <a:pt x="0" y="2"/>
                  </a:cubicBezTo>
                  <a:cubicBezTo>
                    <a:pt x="10" y="18"/>
                    <a:pt x="13" y="25"/>
                    <a:pt x="13" y="25"/>
                  </a:cubicBezTo>
                  <a:cubicBezTo>
                    <a:pt x="13" y="25"/>
                    <a:pt x="20" y="37"/>
                    <a:pt x="33" y="65"/>
                  </a:cubicBezTo>
                  <a:cubicBezTo>
                    <a:pt x="37" y="73"/>
                    <a:pt x="41" y="81"/>
                    <a:pt x="46" y="87"/>
                  </a:cubicBezTo>
                  <a:cubicBezTo>
                    <a:pt x="47" y="87"/>
                    <a:pt x="47" y="87"/>
                    <a:pt x="47" y="87"/>
                  </a:cubicBezTo>
                  <a:cubicBezTo>
                    <a:pt x="47" y="88"/>
                    <a:pt x="47" y="88"/>
                    <a:pt x="47" y="88"/>
                  </a:cubicBezTo>
                  <a:cubicBezTo>
                    <a:pt x="53" y="95"/>
                    <a:pt x="59" y="101"/>
                    <a:pt x="66" y="106"/>
                  </a:cubicBezTo>
                  <a:cubicBezTo>
                    <a:pt x="73" y="110"/>
                    <a:pt x="80" y="114"/>
                    <a:pt x="88" y="116"/>
                  </a:cubicBezTo>
                  <a:cubicBezTo>
                    <a:pt x="87" y="115"/>
                    <a:pt x="87" y="115"/>
                    <a:pt x="87" y="115"/>
                  </a:cubicBezTo>
                  <a:cubicBezTo>
                    <a:pt x="62" y="106"/>
                    <a:pt x="46" y="90"/>
                    <a:pt x="34" y="65"/>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19" name="MH_Other_310"/>
            <p:cNvSpPr/>
            <p:nvPr/>
          </p:nvSpPr>
          <p:spPr bwMode="auto">
            <a:xfrm>
              <a:off x="4671518" y="2236797"/>
              <a:ext cx="0" cy="1509"/>
            </a:xfrm>
            <a:custGeom>
              <a:avLst/>
              <a:gdLst>
                <a:gd name="T0" fmla="*/ 0 w 1"/>
                <a:gd name="T1" fmla="*/ 0 h 1"/>
                <a:gd name="T2" fmla="*/ 711 w 1"/>
                <a:gd name="T3" fmla="*/ 2147483646 h 1"/>
                <a:gd name="T4" fmla="*/ 711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1" y="0"/>
                    <a:pt x="1" y="1"/>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0" name="MH_Other_311"/>
            <p:cNvSpPr/>
            <p:nvPr/>
          </p:nvSpPr>
          <p:spPr bwMode="auto">
            <a:xfrm>
              <a:off x="4642583" y="2149225"/>
              <a:ext cx="94423" cy="134378"/>
            </a:xfrm>
            <a:custGeom>
              <a:avLst/>
              <a:gdLst>
                <a:gd name="T0" fmla="*/ 2147483646 w 117"/>
                <a:gd name="T1" fmla="*/ 2147483646 h 168"/>
                <a:gd name="T2" fmla="*/ 2147483646 w 117"/>
                <a:gd name="T3" fmla="*/ 2147483646 h 168"/>
                <a:gd name="T4" fmla="*/ 2147483646 w 117"/>
                <a:gd name="T5" fmla="*/ 2147483646 h 168"/>
                <a:gd name="T6" fmla="*/ 2147483646 w 117"/>
                <a:gd name="T7" fmla="*/ 2147483646 h 168"/>
                <a:gd name="T8" fmla="*/ 2147483646 w 117"/>
                <a:gd name="T9" fmla="*/ 2147483646 h 168"/>
                <a:gd name="T10" fmla="*/ 2147483646 w 117"/>
                <a:gd name="T11" fmla="*/ 2147483646 h 168"/>
                <a:gd name="T12" fmla="*/ 595869997 w 117"/>
                <a:gd name="T13" fmla="*/ 0 h 168"/>
                <a:gd name="T14" fmla="*/ 595869997 w 117"/>
                <a:gd name="T15" fmla="*/ 594107630 h 168"/>
                <a:gd name="T16" fmla="*/ 0 w 117"/>
                <a:gd name="T17" fmla="*/ 594107630 h 168"/>
                <a:gd name="T18" fmla="*/ 2147483646 w 117"/>
                <a:gd name="T19" fmla="*/ 2147483646 h 168"/>
                <a:gd name="T20" fmla="*/ 2147483646 w 117"/>
                <a:gd name="T21" fmla="*/ 2147483646 h 168"/>
                <a:gd name="T22" fmla="*/ 2147483646 w 117"/>
                <a:gd name="T23" fmla="*/ 2147483646 h 168"/>
                <a:gd name="T24" fmla="*/ 2147483646 w 117"/>
                <a:gd name="T25" fmla="*/ 2147483646 h 168"/>
                <a:gd name="T26" fmla="*/ 2147483646 w 117"/>
                <a:gd name="T27" fmla="*/ 2147483646 h 168"/>
                <a:gd name="T28" fmla="*/ 2147483646 w 117"/>
                <a:gd name="T29" fmla="*/ 2147483646 h 168"/>
                <a:gd name="T30" fmla="*/ 2147483646 w 117"/>
                <a:gd name="T31" fmla="*/ 2147483646 h 168"/>
                <a:gd name="T32" fmla="*/ 2147483646 w 117"/>
                <a:gd name="T33" fmla="*/ 2147483646 h 168"/>
                <a:gd name="T34" fmla="*/ 2147483646 w 117"/>
                <a:gd name="T35" fmla="*/ 2147483646 h 168"/>
                <a:gd name="T36" fmla="*/ 2147483646 w 117"/>
                <a:gd name="T37" fmla="*/ 2147483646 h 168"/>
                <a:gd name="T38" fmla="*/ 2147483646 w 117"/>
                <a:gd name="T39" fmla="*/ 2147483646 h 168"/>
                <a:gd name="T40" fmla="*/ 2147483646 w 117"/>
                <a:gd name="T41" fmla="*/ 2147483646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7" h="168">
                  <a:moveTo>
                    <a:pt x="64" y="113"/>
                  </a:moveTo>
                  <a:cubicBezTo>
                    <a:pt x="53" y="84"/>
                    <a:pt x="47" y="72"/>
                    <a:pt x="47" y="72"/>
                  </a:cubicBezTo>
                  <a:cubicBezTo>
                    <a:pt x="47" y="72"/>
                    <a:pt x="42" y="59"/>
                    <a:pt x="27" y="31"/>
                  </a:cubicBezTo>
                  <a:cubicBezTo>
                    <a:pt x="22" y="23"/>
                    <a:pt x="17" y="15"/>
                    <a:pt x="11" y="9"/>
                  </a:cubicBezTo>
                  <a:cubicBezTo>
                    <a:pt x="11" y="9"/>
                    <a:pt x="10" y="9"/>
                    <a:pt x="10" y="9"/>
                  </a:cubicBezTo>
                  <a:cubicBezTo>
                    <a:pt x="10" y="8"/>
                    <a:pt x="10" y="8"/>
                    <a:pt x="10" y="8"/>
                  </a:cubicBezTo>
                  <a:cubicBezTo>
                    <a:pt x="7" y="5"/>
                    <a:pt x="4" y="3"/>
                    <a:pt x="1" y="0"/>
                  </a:cubicBezTo>
                  <a:cubicBezTo>
                    <a:pt x="1" y="1"/>
                    <a:pt x="1" y="1"/>
                    <a:pt x="1" y="1"/>
                  </a:cubicBezTo>
                  <a:cubicBezTo>
                    <a:pt x="0" y="1"/>
                    <a:pt x="0" y="1"/>
                    <a:pt x="0" y="1"/>
                  </a:cubicBezTo>
                  <a:cubicBezTo>
                    <a:pt x="10" y="9"/>
                    <a:pt x="19" y="19"/>
                    <a:pt x="26" y="32"/>
                  </a:cubicBezTo>
                  <a:cubicBezTo>
                    <a:pt x="41" y="60"/>
                    <a:pt x="46" y="72"/>
                    <a:pt x="46" y="72"/>
                  </a:cubicBezTo>
                  <a:cubicBezTo>
                    <a:pt x="46" y="72"/>
                    <a:pt x="51" y="85"/>
                    <a:pt x="63" y="113"/>
                  </a:cubicBezTo>
                  <a:cubicBezTo>
                    <a:pt x="67" y="122"/>
                    <a:pt x="71" y="130"/>
                    <a:pt x="76" y="137"/>
                  </a:cubicBezTo>
                  <a:cubicBezTo>
                    <a:pt x="76" y="137"/>
                    <a:pt x="77" y="137"/>
                    <a:pt x="78" y="137"/>
                  </a:cubicBezTo>
                  <a:cubicBezTo>
                    <a:pt x="77" y="138"/>
                    <a:pt x="77" y="138"/>
                    <a:pt x="77" y="138"/>
                  </a:cubicBezTo>
                  <a:cubicBezTo>
                    <a:pt x="77" y="138"/>
                    <a:pt x="77" y="138"/>
                    <a:pt x="77" y="138"/>
                  </a:cubicBezTo>
                  <a:cubicBezTo>
                    <a:pt x="82" y="145"/>
                    <a:pt x="87" y="151"/>
                    <a:pt x="94" y="155"/>
                  </a:cubicBezTo>
                  <a:cubicBezTo>
                    <a:pt x="100" y="160"/>
                    <a:pt x="109" y="165"/>
                    <a:pt x="117" y="168"/>
                  </a:cubicBezTo>
                  <a:cubicBezTo>
                    <a:pt x="115" y="167"/>
                    <a:pt x="115" y="167"/>
                    <a:pt x="115" y="167"/>
                  </a:cubicBezTo>
                  <a:cubicBezTo>
                    <a:pt x="115" y="167"/>
                    <a:pt x="115" y="166"/>
                    <a:pt x="115" y="166"/>
                  </a:cubicBezTo>
                  <a:cubicBezTo>
                    <a:pt x="91" y="156"/>
                    <a:pt x="75" y="139"/>
                    <a:pt x="64" y="11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1" name="MH_Other_312"/>
            <p:cNvSpPr/>
            <p:nvPr/>
          </p:nvSpPr>
          <p:spPr bwMode="auto">
            <a:xfrm>
              <a:off x="4705023" y="2259443"/>
              <a:ext cx="0" cy="0"/>
            </a:xfrm>
            <a:custGeom>
              <a:avLst/>
              <a:gdLst>
                <a:gd name="T0" fmla="*/ 356 w 2"/>
                <a:gd name="T1" fmla="*/ 0 h 1"/>
                <a:gd name="T2" fmla="*/ 0 w 2"/>
                <a:gd name="T3" fmla="*/ 0 h 1"/>
                <a:gd name="T4" fmla="*/ 178 w 2"/>
                <a:gd name="T5" fmla="*/ 711 h 1"/>
                <a:gd name="T6" fmla="*/ 178 w 2"/>
                <a:gd name="T7" fmla="*/ 711 h 1"/>
                <a:gd name="T8" fmla="*/ 356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cubicBezTo>
                    <a:pt x="1" y="0"/>
                    <a:pt x="0" y="0"/>
                    <a:pt x="0" y="0"/>
                  </a:cubicBezTo>
                  <a:cubicBezTo>
                    <a:pt x="1" y="1"/>
                    <a:pt x="1" y="1"/>
                    <a:pt x="1" y="1"/>
                  </a:cubicBezTo>
                  <a:cubicBezTo>
                    <a:pt x="1" y="1"/>
                    <a:pt x="1" y="1"/>
                    <a:pt x="1" y="1"/>
                  </a:cubicBezTo>
                  <a:lnTo>
                    <a:pt x="2"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2" name="MH_Other_313"/>
            <p:cNvSpPr/>
            <p:nvPr/>
          </p:nvSpPr>
          <p:spPr bwMode="auto">
            <a:xfrm>
              <a:off x="4651720" y="2155263"/>
              <a:ext cx="115744" cy="155516"/>
            </a:xfrm>
            <a:custGeom>
              <a:avLst/>
              <a:gdLst>
                <a:gd name="T0" fmla="*/ 2147483646 w 144"/>
                <a:gd name="T1" fmla="*/ 2147483646 h 193"/>
                <a:gd name="T2" fmla="*/ 2147483646 w 144"/>
                <a:gd name="T3" fmla="*/ 2147483646 h 193"/>
                <a:gd name="T4" fmla="*/ 2147483646 w 144"/>
                <a:gd name="T5" fmla="*/ 2147483646 h 193"/>
                <a:gd name="T6" fmla="*/ 2147483646 w 144"/>
                <a:gd name="T7" fmla="*/ 2147483646 h 193"/>
                <a:gd name="T8" fmla="*/ 2147483646 w 144"/>
                <a:gd name="T9" fmla="*/ 2147483646 h 193"/>
                <a:gd name="T10" fmla="*/ 0 w 144"/>
                <a:gd name="T11" fmla="*/ 0 h 193"/>
                <a:gd name="T12" fmla="*/ 0 w 144"/>
                <a:gd name="T13" fmla="*/ 0 h 193"/>
                <a:gd name="T14" fmla="*/ 588968056 w 144"/>
                <a:gd name="T15" fmla="*/ 604361532 h 193"/>
                <a:gd name="T16" fmla="*/ 2147483646 w 144"/>
                <a:gd name="T17" fmla="*/ 2147483646 h 193"/>
                <a:gd name="T18" fmla="*/ 2147483646 w 144"/>
                <a:gd name="T19" fmla="*/ 2147483646 h 193"/>
                <a:gd name="T20" fmla="*/ 2147483646 w 144"/>
                <a:gd name="T21" fmla="*/ 2147483646 h 193"/>
                <a:gd name="T22" fmla="*/ 2147483646 w 144"/>
                <a:gd name="T23" fmla="*/ 2147483646 h 193"/>
                <a:gd name="T24" fmla="*/ 2147483646 w 144"/>
                <a:gd name="T25" fmla="*/ 2147483646 h 193"/>
                <a:gd name="T26" fmla="*/ 2147483646 w 144"/>
                <a:gd name="T27" fmla="*/ 2147483646 h 193"/>
                <a:gd name="T28" fmla="*/ 2147483646 w 144"/>
                <a:gd name="T29" fmla="*/ 2147483646 h 193"/>
                <a:gd name="T30" fmla="*/ 2147483646 w 144"/>
                <a:gd name="T31" fmla="*/ 2147483646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4" h="193">
                  <a:moveTo>
                    <a:pt x="144" y="193"/>
                  </a:moveTo>
                  <a:cubicBezTo>
                    <a:pt x="143" y="191"/>
                    <a:pt x="143" y="191"/>
                    <a:pt x="143" y="191"/>
                  </a:cubicBezTo>
                  <a:cubicBezTo>
                    <a:pt x="119" y="179"/>
                    <a:pt x="105" y="162"/>
                    <a:pt x="95" y="134"/>
                  </a:cubicBezTo>
                  <a:cubicBezTo>
                    <a:pt x="86" y="105"/>
                    <a:pt x="81" y="93"/>
                    <a:pt x="81" y="93"/>
                  </a:cubicBezTo>
                  <a:cubicBezTo>
                    <a:pt x="81" y="92"/>
                    <a:pt x="77" y="80"/>
                    <a:pt x="63" y="51"/>
                  </a:cubicBezTo>
                  <a:cubicBezTo>
                    <a:pt x="50" y="23"/>
                    <a:pt x="29" y="6"/>
                    <a:pt x="0" y="0"/>
                  </a:cubicBezTo>
                  <a:cubicBezTo>
                    <a:pt x="0" y="0"/>
                    <a:pt x="0" y="0"/>
                    <a:pt x="0" y="0"/>
                  </a:cubicBezTo>
                  <a:cubicBezTo>
                    <a:pt x="0" y="1"/>
                    <a:pt x="1" y="1"/>
                    <a:pt x="1" y="1"/>
                  </a:cubicBezTo>
                  <a:cubicBezTo>
                    <a:pt x="29" y="7"/>
                    <a:pt x="49" y="24"/>
                    <a:pt x="62" y="51"/>
                  </a:cubicBezTo>
                  <a:cubicBezTo>
                    <a:pt x="76" y="80"/>
                    <a:pt x="79" y="93"/>
                    <a:pt x="80" y="93"/>
                  </a:cubicBezTo>
                  <a:cubicBezTo>
                    <a:pt x="79" y="93"/>
                    <a:pt x="84" y="106"/>
                    <a:pt x="94" y="135"/>
                  </a:cubicBezTo>
                  <a:cubicBezTo>
                    <a:pt x="97" y="143"/>
                    <a:pt x="101" y="151"/>
                    <a:pt x="105" y="158"/>
                  </a:cubicBezTo>
                  <a:cubicBezTo>
                    <a:pt x="106" y="159"/>
                    <a:pt x="106" y="159"/>
                    <a:pt x="106" y="159"/>
                  </a:cubicBezTo>
                  <a:cubicBezTo>
                    <a:pt x="105" y="159"/>
                    <a:pt x="105" y="159"/>
                    <a:pt x="105" y="159"/>
                  </a:cubicBezTo>
                  <a:cubicBezTo>
                    <a:pt x="110" y="167"/>
                    <a:pt x="116" y="173"/>
                    <a:pt x="122" y="179"/>
                  </a:cubicBezTo>
                  <a:cubicBezTo>
                    <a:pt x="128" y="184"/>
                    <a:pt x="136" y="189"/>
                    <a:pt x="144" y="19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3" name="MH_Other_314"/>
            <p:cNvSpPr/>
            <p:nvPr/>
          </p:nvSpPr>
          <p:spPr bwMode="auto">
            <a:xfrm>
              <a:off x="4651720" y="2155263"/>
              <a:ext cx="0" cy="1509"/>
            </a:xfrm>
            <a:custGeom>
              <a:avLst/>
              <a:gdLst>
                <a:gd name="T0" fmla="*/ 711 w 1"/>
                <a:gd name="T1" fmla="*/ 2147483646 h 1"/>
                <a:gd name="T2" fmla="*/ 0 w 1"/>
                <a:gd name="T3" fmla="*/ 0 h 1"/>
                <a:gd name="T4" fmla="*/ 0 w 1"/>
                <a:gd name="T5" fmla="*/ 2147483646 h 1"/>
                <a:gd name="T6" fmla="*/ 711 w 1"/>
                <a:gd name="T7" fmla="*/ 2147483646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0" y="1"/>
                    <a:pt x="0"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4" name="MH_Other_315"/>
            <p:cNvSpPr/>
            <p:nvPr/>
          </p:nvSpPr>
          <p:spPr bwMode="auto">
            <a:xfrm>
              <a:off x="4735482" y="2282093"/>
              <a:ext cx="1523" cy="1509"/>
            </a:xfrm>
            <a:custGeom>
              <a:avLst/>
              <a:gdLst>
                <a:gd name="T0" fmla="*/ 0 w 1"/>
                <a:gd name="T1" fmla="*/ 0 h 1"/>
                <a:gd name="T2" fmla="*/ 0 w 1"/>
                <a:gd name="T3" fmla="*/ 2147483646 h 1"/>
                <a:gd name="T4" fmla="*/ 1790702559 w 1"/>
                <a:gd name="T5" fmla="*/ 2147483646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1"/>
                    <a:pt x="0" y="1"/>
                  </a:cubicBezTo>
                  <a:cubicBezTo>
                    <a:pt x="1" y="1"/>
                    <a:pt x="1" y="1"/>
                    <a:pt x="1"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5" name="MH_Other_316"/>
            <p:cNvSpPr/>
            <p:nvPr/>
          </p:nvSpPr>
          <p:spPr bwMode="auto">
            <a:xfrm>
              <a:off x="4802491" y="2306251"/>
              <a:ext cx="185799" cy="243088"/>
            </a:xfrm>
            <a:custGeom>
              <a:avLst/>
              <a:gdLst>
                <a:gd name="T0" fmla="*/ 2147483646 w 231"/>
                <a:gd name="T1" fmla="*/ 2147483646 h 304"/>
                <a:gd name="T2" fmla="*/ 2147483646 w 231"/>
                <a:gd name="T3" fmla="*/ 2147483646 h 304"/>
                <a:gd name="T4" fmla="*/ 2147483646 w 231"/>
                <a:gd name="T5" fmla="*/ 2147483646 h 304"/>
                <a:gd name="T6" fmla="*/ 2147483646 w 231"/>
                <a:gd name="T7" fmla="*/ 2147483646 h 304"/>
                <a:gd name="T8" fmla="*/ 2147483646 w 231"/>
                <a:gd name="T9" fmla="*/ 2147483646 h 304"/>
                <a:gd name="T10" fmla="*/ 2147483646 w 231"/>
                <a:gd name="T11" fmla="*/ 2147483646 h 304"/>
                <a:gd name="T12" fmla="*/ 2147483646 w 231"/>
                <a:gd name="T13" fmla="*/ 2147483646 h 304"/>
                <a:gd name="T14" fmla="*/ 2147483646 w 231"/>
                <a:gd name="T15" fmla="*/ 2147483646 h 304"/>
                <a:gd name="T16" fmla="*/ 2147483646 w 231"/>
                <a:gd name="T17" fmla="*/ 0 h 304"/>
                <a:gd name="T18" fmla="*/ 2147483646 w 231"/>
                <a:gd name="T19" fmla="*/ 0 h 304"/>
                <a:gd name="T20" fmla="*/ 2147483646 w 231"/>
                <a:gd name="T21" fmla="*/ 594465095 h 304"/>
                <a:gd name="T22" fmla="*/ 2147483646 w 231"/>
                <a:gd name="T23" fmla="*/ 2147483646 h 304"/>
                <a:gd name="T24" fmla="*/ 2147483646 w 231"/>
                <a:gd name="T25" fmla="*/ 2147483646 h 304"/>
                <a:gd name="T26" fmla="*/ 2147483646 w 231"/>
                <a:gd name="T27" fmla="*/ 2147483646 h 304"/>
                <a:gd name="T28" fmla="*/ 2147483646 w 231"/>
                <a:gd name="T29" fmla="*/ 2147483646 h 304"/>
                <a:gd name="T30" fmla="*/ 591882538 w 231"/>
                <a:gd name="T31" fmla="*/ 2147483646 h 304"/>
                <a:gd name="T32" fmla="*/ 591882538 w 231"/>
                <a:gd name="T33" fmla="*/ 2147483646 h 304"/>
                <a:gd name="T34" fmla="*/ 0 w 231"/>
                <a:gd name="T35" fmla="*/ 2147483646 h 304"/>
                <a:gd name="T36" fmla="*/ 0 w 231"/>
                <a:gd name="T37" fmla="*/ 2147483646 h 304"/>
                <a:gd name="T38" fmla="*/ 2147483646 w 231"/>
                <a:gd name="T39" fmla="*/ 2147483646 h 304"/>
                <a:gd name="T40" fmla="*/ 2147483646 w 231"/>
                <a:gd name="T41" fmla="*/ 2147483646 h 304"/>
                <a:gd name="T42" fmla="*/ 2147483646 w 231"/>
                <a:gd name="T43" fmla="*/ 2147483646 h 304"/>
                <a:gd name="T44" fmla="*/ 2147483646 w 231"/>
                <a:gd name="T45" fmla="*/ 2147483646 h 304"/>
                <a:gd name="T46" fmla="*/ 2147483646 w 231"/>
                <a:gd name="T47" fmla="*/ 2147483646 h 304"/>
                <a:gd name="T48" fmla="*/ 2147483646 w 231"/>
                <a:gd name="T49" fmla="*/ 2147483646 h 304"/>
                <a:gd name="T50" fmla="*/ 2147483646 w 231"/>
                <a:gd name="T51" fmla="*/ 2147483646 h 304"/>
                <a:gd name="T52" fmla="*/ 2147483646 w 231"/>
                <a:gd name="T53" fmla="*/ 2147483646 h 304"/>
                <a:gd name="T54" fmla="*/ 2147483646 w 231"/>
                <a:gd name="T55" fmla="*/ 2147483646 h 304"/>
                <a:gd name="T56" fmla="*/ 2147483646 w 231"/>
                <a:gd name="T57" fmla="*/ 2147483646 h 304"/>
                <a:gd name="T58" fmla="*/ 2147483646 w 231"/>
                <a:gd name="T59" fmla="*/ 2147483646 h 304"/>
                <a:gd name="T60" fmla="*/ 2147483646 w 231"/>
                <a:gd name="T61" fmla="*/ 2147483646 h 304"/>
                <a:gd name="T62" fmla="*/ 2147483646 w 231"/>
                <a:gd name="T63" fmla="*/ 2147483646 h 304"/>
                <a:gd name="T64" fmla="*/ 2147483646 w 231"/>
                <a:gd name="T65" fmla="*/ 2147483646 h 304"/>
                <a:gd name="T66" fmla="*/ 2147483646 w 231"/>
                <a:gd name="T67" fmla="*/ 2147483646 h 304"/>
                <a:gd name="T68" fmla="*/ 2147483646 w 231"/>
                <a:gd name="T69" fmla="*/ 2147483646 h 304"/>
                <a:gd name="T70" fmla="*/ 2147483646 w 231"/>
                <a:gd name="T71" fmla="*/ 2147483646 h 304"/>
                <a:gd name="T72" fmla="*/ 2147483646 w 231"/>
                <a:gd name="T73" fmla="*/ 2147483646 h 304"/>
                <a:gd name="T74" fmla="*/ 2147483646 w 231"/>
                <a:gd name="T75" fmla="*/ 2147483646 h 304"/>
                <a:gd name="T76" fmla="*/ 2147483646 w 231"/>
                <a:gd name="T77" fmla="*/ 2147483646 h 304"/>
                <a:gd name="T78" fmla="*/ 2147483646 w 231"/>
                <a:gd name="T79" fmla="*/ 2147483646 h 304"/>
                <a:gd name="T80" fmla="*/ 2147483646 w 231"/>
                <a:gd name="T81" fmla="*/ 2147483646 h 3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1" h="304">
                  <a:moveTo>
                    <a:pt x="213" y="235"/>
                  </a:moveTo>
                  <a:cubicBezTo>
                    <a:pt x="210" y="218"/>
                    <a:pt x="202" y="202"/>
                    <a:pt x="190" y="188"/>
                  </a:cubicBezTo>
                  <a:cubicBezTo>
                    <a:pt x="189" y="188"/>
                    <a:pt x="189" y="188"/>
                    <a:pt x="189" y="188"/>
                  </a:cubicBezTo>
                  <a:cubicBezTo>
                    <a:pt x="186" y="170"/>
                    <a:pt x="176" y="153"/>
                    <a:pt x="162" y="140"/>
                  </a:cubicBezTo>
                  <a:cubicBezTo>
                    <a:pt x="158" y="122"/>
                    <a:pt x="148" y="107"/>
                    <a:pt x="133" y="94"/>
                  </a:cubicBezTo>
                  <a:cubicBezTo>
                    <a:pt x="128" y="78"/>
                    <a:pt x="116" y="63"/>
                    <a:pt x="102" y="52"/>
                  </a:cubicBezTo>
                  <a:cubicBezTo>
                    <a:pt x="95" y="35"/>
                    <a:pt x="83" y="21"/>
                    <a:pt x="67" y="10"/>
                  </a:cubicBezTo>
                  <a:cubicBezTo>
                    <a:pt x="67" y="11"/>
                    <a:pt x="67" y="11"/>
                    <a:pt x="67" y="11"/>
                  </a:cubicBezTo>
                  <a:cubicBezTo>
                    <a:pt x="65" y="7"/>
                    <a:pt x="63" y="3"/>
                    <a:pt x="61" y="0"/>
                  </a:cubicBezTo>
                  <a:cubicBezTo>
                    <a:pt x="61" y="0"/>
                    <a:pt x="61" y="0"/>
                    <a:pt x="61" y="0"/>
                  </a:cubicBezTo>
                  <a:cubicBezTo>
                    <a:pt x="60" y="1"/>
                    <a:pt x="60" y="1"/>
                    <a:pt x="60" y="1"/>
                  </a:cubicBezTo>
                  <a:cubicBezTo>
                    <a:pt x="43" y="16"/>
                    <a:pt x="43" y="16"/>
                    <a:pt x="43" y="16"/>
                  </a:cubicBezTo>
                  <a:cubicBezTo>
                    <a:pt x="42" y="17"/>
                    <a:pt x="42" y="17"/>
                    <a:pt x="42" y="17"/>
                  </a:cubicBezTo>
                  <a:cubicBezTo>
                    <a:pt x="17" y="40"/>
                    <a:pt x="17" y="40"/>
                    <a:pt x="17" y="40"/>
                  </a:cubicBezTo>
                  <a:cubicBezTo>
                    <a:pt x="16" y="41"/>
                    <a:pt x="16" y="41"/>
                    <a:pt x="16" y="41"/>
                  </a:cubicBezTo>
                  <a:cubicBezTo>
                    <a:pt x="1" y="55"/>
                    <a:pt x="1" y="55"/>
                    <a:pt x="1" y="55"/>
                  </a:cubicBezTo>
                  <a:cubicBezTo>
                    <a:pt x="1" y="55"/>
                    <a:pt x="1" y="55"/>
                    <a:pt x="1" y="55"/>
                  </a:cubicBezTo>
                  <a:cubicBezTo>
                    <a:pt x="0" y="55"/>
                    <a:pt x="0" y="55"/>
                    <a:pt x="0" y="55"/>
                  </a:cubicBezTo>
                  <a:cubicBezTo>
                    <a:pt x="0" y="55"/>
                    <a:pt x="0" y="55"/>
                    <a:pt x="0" y="55"/>
                  </a:cubicBezTo>
                  <a:cubicBezTo>
                    <a:pt x="2" y="57"/>
                    <a:pt x="3" y="59"/>
                    <a:pt x="4" y="60"/>
                  </a:cubicBezTo>
                  <a:cubicBezTo>
                    <a:pt x="10" y="66"/>
                    <a:pt x="17" y="72"/>
                    <a:pt x="24" y="77"/>
                  </a:cubicBezTo>
                  <a:cubicBezTo>
                    <a:pt x="27" y="85"/>
                    <a:pt x="31" y="92"/>
                    <a:pt x="36" y="98"/>
                  </a:cubicBezTo>
                  <a:cubicBezTo>
                    <a:pt x="41" y="104"/>
                    <a:pt x="48" y="111"/>
                    <a:pt x="55" y="116"/>
                  </a:cubicBezTo>
                  <a:cubicBezTo>
                    <a:pt x="58" y="124"/>
                    <a:pt x="61" y="131"/>
                    <a:pt x="66" y="138"/>
                  </a:cubicBezTo>
                  <a:cubicBezTo>
                    <a:pt x="71" y="145"/>
                    <a:pt x="76" y="151"/>
                    <a:pt x="83" y="156"/>
                  </a:cubicBezTo>
                  <a:cubicBezTo>
                    <a:pt x="85" y="164"/>
                    <a:pt x="88" y="171"/>
                    <a:pt x="92" y="178"/>
                  </a:cubicBezTo>
                  <a:cubicBezTo>
                    <a:pt x="96" y="185"/>
                    <a:pt x="102" y="192"/>
                    <a:pt x="108" y="198"/>
                  </a:cubicBezTo>
                  <a:cubicBezTo>
                    <a:pt x="110" y="206"/>
                    <a:pt x="113" y="214"/>
                    <a:pt x="117" y="221"/>
                  </a:cubicBezTo>
                  <a:cubicBezTo>
                    <a:pt x="120" y="228"/>
                    <a:pt x="126" y="236"/>
                    <a:pt x="131" y="242"/>
                  </a:cubicBezTo>
                  <a:cubicBezTo>
                    <a:pt x="133" y="250"/>
                    <a:pt x="135" y="258"/>
                    <a:pt x="138" y="266"/>
                  </a:cubicBezTo>
                  <a:cubicBezTo>
                    <a:pt x="141" y="273"/>
                    <a:pt x="146" y="280"/>
                    <a:pt x="151" y="287"/>
                  </a:cubicBezTo>
                  <a:cubicBezTo>
                    <a:pt x="152" y="293"/>
                    <a:pt x="153" y="298"/>
                    <a:pt x="155" y="304"/>
                  </a:cubicBezTo>
                  <a:cubicBezTo>
                    <a:pt x="156" y="303"/>
                    <a:pt x="156" y="303"/>
                    <a:pt x="156" y="303"/>
                  </a:cubicBezTo>
                  <a:cubicBezTo>
                    <a:pt x="174" y="296"/>
                    <a:pt x="174" y="296"/>
                    <a:pt x="174" y="296"/>
                  </a:cubicBezTo>
                  <a:cubicBezTo>
                    <a:pt x="175" y="296"/>
                    <a:pt x="175" y="296"/>
                    <a:pt x="175" y="296"/>
                  </a:cubicBezTo>
                  <a:cubicBezTo>
                    <a:pt x="207" y="283"/>
                    <a:pt x="207" y="283"/>
                    <a:pt x="207" y="283"/>
                  </a:cubicBezTo>
                  <a:cubicBezTo>
                    <a:pt x="209" y="283"/>
                    <a:pt x="209" y="283"/>
                    <a:pt x="209" y="283"/>
                  </a:cubicBezTo>
                  <a:cubicBezTo>
                    <a:pt x="230" y="275"/>
                    <a:pt x="230" y="275"/>
                    <a:pt x="230" y="275"/>
                  </a:cubicBezTo>
                  <a:cubicBezTo>
                    <a:pt x="231" y="274"/>
                    <a:pt x="231" y="274"/>
                    <a:pt x="231" y="274"/>
                  </a:cubicBezTo>
                  <a:cubicBezTo>
                    <a:pt x="231" y="274"/>
                    <a:pt x="231" y="274"/>
                    <a:pt x="231" y="274"/>
                  </a:cubicBezTo>
                  <a:cubicBezTo>
                    <a:pt x="228" y="260"/>
                    <a:pt x="222" y="247"/>
                    <a:pt x="213" y="235"/>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6" name="MH_Other_317"/>
            <p:cNvSpPr/>
            <p:nvPr/>
          </p:nvSpPr>
          <p:spPr bwMode="auto">
            <a:xfrm>
              <a:off x="4883207" y="2347015"/>
              <a:ext cx="41120" cy="188735"/>
            </a:xfrm>
            <a:custGeom>
              <a:avLst/>
              <a:gdLst>
                <a:gd name="T0" fmla="*/ 2147483646 w 50"/>
                <a:gd name="T1" fmla="*/ 2147483646 h 235"/>
                <a:gd name="T2" fmla="*/ 2147483646 w 50"/>
                <a:gd name="T3" fmla="*/ 2147483646 h 235"/>
                <a:gd name="T4" fmla="*/ 2147483646 w 50"/>
                <a:gd name="T5" fmla="*/ 2147483646 h 235"/>
                <a:gd name="T6" fmla="*/ 2147483646 w 50"/>
                <a:gd name="T7" fmla="*/ 2147483646 h 235"/>
                <a:gd name="T8" fmla="*/ 2147483646 w 50"/>
                <a:gd name="T9" fmla="*/ 2147483646 h 235"/>
                <a:gd name="T10" fmla="*/ 2147483646 w 50"/>
                <a:gd name="T11" fmla="*/ 2147483646 h 235"/>
                <a:gd name="T12" fmla="*/ 2147483646 w 50"/>
                <a:gd name="T13" fmla="*/ 2147483646 h 235"/>
                <a:gd name="T14" fmla="*/ 2147483646 w 50"/>
                <a:gd name="T15" fmla="*/ 2147483646 h 235"/>
                <a:gd name="T16" fmla="*/ 2147483646 w 50"/>
                <a:gd name="T17" fmla="*/ 2147483646 h 235"/>
                <a:gd name="T18" fmla="*/ 2147483646 w 50"/>
                <a:gd name="T19" fmla="*/ 2147483646 h 235"/>
                <a:gd name="T20" fmla="*/ 2147483646 w 50"/>
                <a:gd name="T21" fmla="*/ 2147483646 h 235"/>
                <a:gd name="T22" fmla="*/ 2147483646 w 50"/>
                <a:gd name="T23" fmla="*/ 2147483646 h 235"/>
                <a:gd name="T24" fmla="*/ 2147483646 w 50"/>
                <a:gd name="T25" fmla="*/ 2147483646 h 235"/>
                <a:gd name="T26" fmla="*/ 0 w 50"/>
                <a:gd name="T27" fmla="*/ 0 h 235"/>
                <a:gd name="T28" fmla="*/ 616576540 w 50"/>
                <a:gd name="T29" fmla="*/ 599666970 h 235"/>
                <a:gd name="T30" fmla="*/ 2147483646 w 50"/>
                <a:gd name="T31" fmla="*/ 2147483646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0" h="235">
                  <a:moveTo>
                    <a:pt x="36" y="73"/>
                  </a:moveTo>
                  <a:cubicBezTo>
                    <a:pt x="36" y="105"/>
                    <a:pt x="34" y="118"/>
                    <a:pt x="34" y="118"/>
                  </a:cubicBezTo>
                  <a:cubicBezTo>
                    <a:pt x="34" y="118"/>
                    <a:pt x="33" y="131"/>
                    <a:pt x="30" y="162"/>
                  </a:cubicBezTo>
                  <a:cubicBezTo>
                    <a:pt x="28" y="182"/>
                    <a:pt x="30" y="198"/>
                    <a:pt x="37" y="214"/>
                  </a:cubicBezTo>
                  <a:cubicBezTo>
                    <a:pt x="40" y="221"/>
                    <a:pt x="45" y="228"/>
                    <a:pt x="50" y="235"/>
                  </a:cubicBezTo>
                  <a:cubicBezTo>
                    <a:pt x="50" y="232"/>
                    <a:pt x="50" y="232"/>
                    <a:pt x="50" y="232"/>
                  </a:cubicBezTo>
                  <a:cubicBezTo>
                    <a:pt x="34" y="212"/>
                    <a:pt x="29" y="190"/>
                    <a:pt x="32" y="162"/>
                  </a:cubicBezTo>
                  <a:cubicBezTo>
                    <a:pt x="35" y="132"/>
                    <a:pt x="36" y="118"/>
                    <a:pt x="36" y="118"/>
                  </a:cubicBezTo>
                  <a:cubicBezTo>
                    <a:pt x="36" y="118"/>
                    <a:pt x="37" y="105"/>
                    <a:pt x="37" y="73"/>
                  </a:cubicBezTo>
                  <a:cubicBezTo>
                    <a:pt x="37" y="63"/>
                    <a:pt x="36" y="53"/>
                    <a:pt x="33" y="45"/>
                  </a:cubicBezTo>
                  <a:cubicBezTo>
                    <a:pt x="32" y="43"/>
                    <a:pt x="32" y="43"/>
                    <a:pt x="32" y="43"/>
                  </a:cubicBezTo>
                  <a:cubicBezTo>
                    <a:pt x="32" y="42"/>
                    <a:pt x="32" y="42"/>
                    <a:pt x="32" y="42"/>
                  </a:cubicBezTo>
                  <a:cubicBezTo>
                    <a:pt x="32" y="42"/>
                    <a:pt x="32" y="42"/>
                    <a:pt x="32" y="42"/>
                  </a:cubicBezTo>
                  <a:cubicBezTo>
                    <a:pt x="27" y="25"/>
                    <a:pt x="15" y="11"/>
                    <a:pt x="0" y="0"/>
                  </a:cubicBezTo>
                  <a:cubicBezTo>
                    <a:pt x="1" y="1"/>
                    <a:pt x="1" y="1"/>
                    <a:pt x="1" y="1"/>
                  </a:cubicBezTo>
                  <a:cubicBezTo>
                    <a:pt x="24" y="19"/>
                    <a:pt x="36" y="42"/>
                    <a:pt x="36" y="7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7" name="MH_Other_318"/>
            <p:cNvSpPr/>
            <p:nvPr/>
          </p:nvSpPr>
          <p:spPr bwMode="auto">
            <a:xfrm>
              <a:off x="4909097" y="2380232"/>
              <a:ext cx="27413" cy="169105"/>
            </a:xfrm>
            <a:custGeom>
              <a:avLst/>
              <a:gdLst>
                <a:gd name="T0" fmla="*/ 2147483646 w 33"/>
                <a:gd name="T1" fmla="*/ 2147483646 h 210"/>
                <a:gd name="T2" fmla="*/ 2147483646 w 33"/>
                <a:gd name="T3" fmla="*/ 2147483646 h 210"/>
                <a:gd name="T4" fmla="*/ 2147483646 w 33"/>
                <a:gd name="T5" fmla="*/ 2147483646 h 210"/>
                <a:gd name="T6" fmla="*/ 2147483646 w 33"/>
                <a:gd name="T7" fmla="*/ 2147483646 h 210"/>
                <a:gd name="T8" fmla="*/ 2147483646 w 33"/>
                <a:gd name="T9" fmla="*/ 2147483646 h 210"/>
                <a:gd name="T10" fmla="*/ 2147483646 w 33"/>
                <a:gd name="T11" fmla="*/ 2147483646 h 210"/>
                <a:gd name="T12" fmla="*/ 2147483646 w 33"/>
                <a:gd name="T13" fmla="*/ 2147483646 h 210"/>
                <a:gd name="T14" fmla="*/ 2147483646 w 33"/>
                <a:gd name="T15" fmla="*/ 2147483646 h 210"/>
                <a:gd name="T16" fmla="*/ 0 w 33"/>
                <a:gd name="T17" fmla="*/ 0 h 210"/>
                <a:gd name="T18" fmla="*/ 629831100 w 33"/>
                <a:gd name="T19" fmla="*/ 1809315660 h 210"/>
                <a:gd name="T20" fmla="*/ 2147483646 w 33"/>
                <a:gd name="T21" fmla="*/ 2147483646 h 210"/>
                <a:gd name="T22" fmla="*/ 2147483646 w 33"/>
                <a:gd name="T23" fmla="*/ 2147483646 h 210"/>
                <a:gd name="T24" fmla="*/ 2147483646 w 33"/>
                <a:gd name="T25" fmla="*/ 2147483646 h 210"/>
                <a:gd name="T26" fmla="*/ 2147483646 w 33"/>
                <a:gd name="T27" fmla="*/ 2147483646 h 210"/>
                <a:gd name="T28" fmla="*/ 2147483646 w 33"/>
                <a:gd name="T29" fmla="*/ 2147483646 h 210"/>
                <a:gd name="T30" fmla="*/ 2147483646 w 33"/>
                <a:gd name="T31" fmla="*/ 2147483646 h 210"/>
                <a:gd name="T32" fmla="*/ 2147483646 w 33"/>
                <a:gd name="T33" fmla="*/ 2147483646 h 210"/>
                <a:gd name="T34" fmla="*/ 2147483646 w 33"/>
                <a:gd name="T35" fmla="*/ 2147483646 h 2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210">
                  <a:moveTo>
                    <a:pt x="22" y="210"/>
                  </a:moveTo>
                  <a:cubicBezTo>
                    <a:pt x="23" y="209"/>
                    <a:pt x="23" y="209"/>
                    <a:pt x="23" y="209"/>
                  </a:cubicBezTo>
                  <a:cubicBezTo>
                    <a:pt x="19" y="196"/>
                    <a:pt x="18" y="181"/>
                    <a:pt x="21" y="164"/>
                  </a:cubicBezTo>
                  <a:cubicBezTo>
                    <a:pt x="26" y="134"/>
                    <a:pt x="28" y="120"/>
                    <a:pt x="28" y="120"/>
                  </a:cubicBezTo>
                  <a:cubicBezTo>
                    <a:pt x="28" y="120"/>
                    <a:pt x="30" y="107"/>
                    <a:pt x="32" y="75"/>
                  </a:cubicBezTo>
                  <a:cubicBezTo>
                    <a:pt x="33" y="65"/>
                    <a:pt x="32" y="56"/>
                    <a:pt x="30" y="48"/>
                  </a:cubicBezTo>
                  <a:cubicBezTo>
                    <a:pt x="30" y="48"/>
                    <a:pt x="29" y="47"/>
                    <a:pt x="29" y="47"/>
                  </a:cubicBezTo>
                  <a:cubicBezTo>
                    <a:pt x="30" y="47"/>
                    <a:pt x="30" y="47"/>
                    <a:pt x="30" y="47"/>
                  </a:cubicBezTo>
                  <a:cubicBezTo>
                    <a:pt x="25" y="29"/>
                    <a:pt x="15" y="13"/>
                    <a:pt x="0" y="0"/>
                  </a:cubicBezTo>
                  <a:cubicBezTo>
                    <a:pt x="1" y="3"/>
                    <a:pt x="1" y="3"/>
                    <a:pt x="1" y="3"/>
                  </a:cubicBezTo>
                  <a:cubicBezTo>
                    <a:pt x="22" y="21"/>
                    <a:pt x="32" y="45"/>
                    <a:pt x="31" y="75"/>
                  </a:cubicBezTo>
                  <a:cubicBezTo>
                    <a:pt x="29" y="107"/>
                    <a:pt x="26" y="120"/>
                    <a:pt x="26" y="120"/>
                  </a:cubicBezTo>
                  <a:cubicBezTo>
                    <a:pt x="26" y="120"/>
                    <a:pt x="25" y="133"/>
                    <a:pt x="20" y="164"/>
                  </a:cubicBezTo>
                  <a:cubicBezTo>
                    <a:pt x="18" y="173"/>
                    <a:pt x="18" y="182"/>
                    <a:pt x="18" y="190"/>
                  </a:cubicBezTo>
                  <a:cubicBezTo>
                    <a:pt x="19" y="192"/>
                    <a:pt x="19" y="192"/>
                    <a:pt x="19" y="192"/>
                  </a:cubicBezTo>
                  <a:cubicBezTo>
                    <a:pt x="18" y="193"/>
                    <a:pt x="18" y="193"/>
                    <a:pt x="18" y="193"/>
                  </a:cubicBezTo>
                  <a:cubicBezTo>
                    <a:pt x="18" y="193"/>
                    <a:pt x="18" y="193"/>
                    <a:pt x="18" y="193"/>
                  </a:cubicBezTo>
                  <a:cubicBezTo>
                    <a:pt x="19" y="199"/>
                    <a:pt x="20" y="204"/>
                    <a:pt x="22" y="21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8" name="MH_Other_319"/>
            <p:cNvSpPr/>
            <p:nvPr/>
          </p:nvSpPr>
          <p:spPr bwMode="auto">
            <a:xfrm>
              <a:off x="4924326" y="2532730"/>
              <a:ext cx="0" cy="3019"/>
            </a:xfrm>
            <a:custGeom>
              <a:avLst/>
              <a:gdLst>
                <a:gd name="T0" fmla="*/ 119 w 3"/>
                <a:gd name="T1" fmla="*/ 365782679 h 7"/>
                <a:gd name="T2" fmla="*/ 0 w 3"/>
                <a:gd name="T3" fmla="*/ 0 h 7"/>
                <a:gd name="T4" fmla="*/ 0 w 3"/>
                <a:gd name="T5" fmla="*/ 512054475 h 7"/>
                <a:gd name="T6" fmla="*/ 0 w 3"/>
                <a:gd name="T7" fmla="*/ 512054475 h 7"/>
                <a:gd name="T8" fmla="*/ 119 w 3"/>
                <a:gd name="T9" fmla="*/ 365782679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3" y="5"/>
                  </a:moveTo>
                  <a:lnTo>
                    <a:pt x="0" y="0"/>
                  </a:lnTo>
                  <a:lnTo>
                    <a:pt x="0" y="7"/>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29" name="MH_Other_320"/>
            <p:cNvSpPr/>
            <p:nvPr/>
          </p:nvSpPr>
          <p:spPr bwMode="auto">
            <a:xfrm>
              <a:off x="4909097" y="2380234"/>
              <a:ext cx="1523" cy="3019"/>
            </a:xfrm>
            <a:custGeom>
              <a:avLst/>
              <a:gdLst>
                <a:gd name="T0" fmla="*/ 0 w 2"/>
                <a:gd name="T1" fmla="*/ 219510882 h 7"/>
                <a:gd name="T2" fmla="*/ 447676037 w 2"/>
                <a:gd name="T3" fmla="*/ 512054475 h 7"/>
                <a:gd name="T4" fmla="*/ 0 w 2"/>
                <a:gd name="T5" fmla="*/ 0 h 7"/>
                <a:gd name="T6" fmla="*/ 0 w 2"/>
                <a:gd name="T7" fmla="*/ 0 h 7"/>
                <a:gd name="T8" fmla="*/ 0 w 2"/>
                <a:gd name="T9" fmla="*/ 21951088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0" y="3"/>
                  </a:moveTo>
                  <a:lnTo>
                    <a:pt x="2" y="7"/>
                  </a:lnTo>
                  <a:lnTo>
                    <a:pt x="0" y="0"/>
                  </a:lnTo>
                  <a:lnTo>
                    <a:pt x="0" y="3"/>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0" name="MH_Other_321"/>
            <p:cNvSpPr/>
            <p:nvPr/>
          </p:nvSpPr>
          <p:spPr bwMode="auto">
            <a:xfrm>
              <a:off x="4931940" y="2416471"/>
              <a:ext cx="24367" cy="125319"/>
            </a:xfrm>
            <a:custGeom>
              <a:avLst/>
              <a:gdLst>
                <a:gd name="T0" fmla="*/ 2147483646 w 30"/>
                <a:gd name="T1" fmla="*/ 2147483646 h 157"/>
                <a:gd name="T2" fmla="*/ 2147483646 w 30"/>
                <a:gd name="T3" fmla="*/ 2147483646 h 157"/>
                <a:gd name="T4" fmla="*/ 2147483646 w 30"/>
                <a:gd name="T5" fmla="*/ 2147483646 h 157"/>
                <a:gd name="T6" fmla="*/ 2147483646 w 30"/>
                <a:gd name="T7" fmla="*/ 2147483646 h 157"/>
                <a:gd name="T8" fmla="*/ 2147483646 w 30"/>
                <a:gd name="T9" fmla="*/ 2147483646 h 157"/>
                <a:gd name="T10" fmla="*/ 2147483646 w 30"/>
                <a:gd name="T11" fmla="*/ 2147483646 h 157"/>
                <a:gd name="T12" fmla="*/ 2147483646 w 30"/>
                <a:gd name="T13" fmla="*/ 2147483646 h 157"/>
                <a:gd name="T14" fmla="*/ 2147483646 w 30"/>
                <a:gd name="T15" fmla="*/ 2147483646 h 157"/>
                <a:gd name="T16" fmla="*/ 2147483646 w 30"/>
                <a:gd name="T17" fmla="*/ 2147483646 h 157"/>
                <a:gd name="T18" fmla="*/ 0 w 30"/>
                <a:gd name="T19" fmla="*/ 0 h 157"/>
                <a:gd name="T20" fmla="*/ 602866460 w 30"/>
                <a:gd name="T21" fmla="*/ 1183305594 h 157"/>
                <a:gd name="T22" fmla="*/ 602866460 w 30"/>
                <a:gd name="T23" fmla="*/ 1774958392 h 157"/>
                <a:gd name="T24" fmla="*/ 2147483646 w 30"/>
                <a:gd name="T25" fmla="*/ 2147483646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57">
                  <a:moveTo>
                    <a:pt x="27" y="78"/>
                  </a:moveTo>
                  <a:cubicBezTo>
                    <a:pt x="23" y="109"/>
                    <a:pt x="19" y="122"/>
                    <a:pt x="20" y="122"/>
                  </a:cubicBezTo>
                  <a:cubicBezTo>
                    <a:pt x="12" y="157"/>
                    <a:pt x="12" y="157"/>
                    <a:pt x="12" y="157"/>
                  </a:cubicBezTo>
                  <a:cubicBezTo>
                    <a:pt x="13" y="157"/>
                    <a:pt x="13" y="157"/>
                    <a:pt x="13" y="157"/>
                  </a:cubicBezTo>
                  <a:cubicBezTo>
                    <a:pt x="21" y="123"/>
                    <a:pt x="21" y="123"/>
                    <a:pt x="21" y="123"/>
                  </a:cubicBezTo>
                  <a:cubicBezTo>
                    <a:pt x="21" y="122"/>
                    <a:pt x="24" y="110"/>
                    <a:pt x="28" y="78"/>
                  </a:cubicBezTo>
                  <a:cubicBezTo>
                    <a:pt x="29" y="68"/>
                    <a:pt x="29" y="59"/>
                    <a:pt x="27" y="50"/>
                  </a:cubicBezTo>
                  <a:cubicBezTo>
                    <a:pt x="27" y="50"/>
                    <a:pt x="27" y="50"/>
                    <a:pt x="27" y="50"/>
                  </a:cubicBezTo>
                  <a:cubicBezTo>
                    <a:pt x="27" y="49"/>
                    <a:pt x="27" y="49"/>
                    <a:pt x="27" y="49"/>
                  </a:cubicBezTo>
                  <a:cubicBezTo>
                    <a:pt x="24" y="31"/>
                    <a:pt x="14" y="14"/>
                    <a:pt x="0" y="0"/>
                  </a:cubicBezTo>
                  <a:cubicBezTo>
                    <a:pt x="1" y="2"/>
                    <a:pt x="1" y="2"/>
                    <a:pt x="1" y="2"/>
                  </a:cubicBezTo>
                  <a:cubicBezTo>
                    <a:pt x="1" y="3"/>
                    <a:pt x="1" y="3"/>
                    <a:pt x="1" y="3"/>
                  </a:cubicBezTo>
                  <a:cubicBezTo>
                    <a:pt x="21" y="23"/>
                    <a:pt x="30" y="48"/>
                    <a:pt x="27"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1" name="MH_Other_322"/>
            <p:cNvSpPr/>
            <p:nvPr/>
          </p:nvSpPr>
          <p:spPr bwMode="auto">
            <a:xfrm>
              <a:off x="4931940" y="2417981"/>
              <a:ext cx="1523" cy="1509"/>
            </a:xfrm>
            <a:custGeom>
              <a:avLst/>
              <a:gdLst>
                <a:gd name="T0" fmla="*/ 2147483646 w 1"/>
                <a:gd name="T1" fmla="*/ 1790702559 h 1"/>
                <a:gd name="T2" fmla="*/ 2147483646 w 1"/>
                <a:gd name="T3" fmla="*/ 0 h 1"/>
                <a:gd name="T4" fmla="*/ 0 w 1"/>
                <a:gd name="T5" fmla="*/ 0 h 1"/>
                <a:gd name="T6" fmla="*/ 2147483646 w 1"/>
                <a:gd name="T7" fmla="*/ 1790702559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0"/>
                    <a:pt x="1" y="0"/>
                    <a:pt x="1" y="0"/>
                  </a:cubicBezTo>
                  <a:cubicBezTo>
                    <a:pt x="0" y="0"/>
                    <a:pt x="0" y="0"/>
                    <a:pt x="0" y="0"/>
                  </a:cubicBezTo>
                  <a:cubicBezTo>
                    <a:pt x="0" y="0"/>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2" name="MH_Other_323"/>
            <p:cNvSpPr/>
            <p:nvPr/>
          </p:nvSpPr>
          <p:spPr bwMode="auto">
            <a:xfrm>
              <a:off x="4954785" y="2455727"/>
              <a:ext cx="21321" cy="77003"/>
            </a:xfrm>
            <a:custGeom>
              <a:avLst/>
              <a:gdLst>
                <a:gd name="T0" fmla="*/ 2147483646 w 27"/>
                <a:gd name="T1" fmla="*/ 2147483646 h 95"/>
                <a:gd name="T2" fmla="*/ 2147483646 w 27"/>
                <a:gd name="T3" fmla="*/ 2147483646 h 95"/>
                <a:gd name="T4" fmla="*/ 2147483646 w 27"/>
                <a:gd name="T5" fmla="*/ 2147483646 h 95"/>
                <a:gd name="T6" fmla="*/ 2147483646 w 27"/>
                <a:gd name="T7" fmla="*/ 2147483646 h 95"/>
                <a:gd name="T8" fmla="*/ 2147483646 w 27"/>
                <a:gd name="T9" fmla="*/ 2147483646 h 95"/>
                <a:gd name="T10" fmla="*/ 2147483646 w 27"/>
                <a:gd name="T11" fmla="*/ 2147483646 h 95"/>
                <a:gd name="T12" fmla="*/ 2147483646 w 27"/>
                <a:gd name="T13" fmla="*/ 2147483646 h 95"/>
                <a:gd name="T14" fmla="*/ 571194024 w 27"/>
                <a:gd name="T15" fmla="*/ 0 h 95"/>
                <a:gd name="T16" fmla="*/ 0 w 27"/>
                <a:gd name="T17" fmla="*/ 0 h 95"/>
                <a:gd name="T18" fmla="*/ 0 w 27"/>
                <a:gd name="T19" fmla="*/ 611558708 h 95"/>
                <a:gd name="T20" fmla="*/ 2147483646 w 27"/>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95">
                  <a:moveTo>
                    <a:pt x="22" y="78"/>
                  </a:moveTo>
                  <a:cubicBezTo>
                    <a:pt x="20" y="84"/>
                    <a:pt x="19" y="90"/>
                    <a:pt x="18" y="95"/>
                  </a:cubicBezTo>
                  <a:cubicBezTo>
                    <a:pt x="20" y="95"/>
                    <a:pt x="20" y="95"/>
                    <a:pt x="20" y="95"/>
                  </a:cubicBezTo>
                  <a:cubicBezTo>
                    <a:pt x="21" y="90"/>
                    <a:pt x="22" y="84"/>
                    <a:pt x="23" y="78"/>
                  </a:cubicBezTo>
                  <a:cubicBezTo>
                    <a:pt x="25" y="68"/>
                    <a:pt x="25" y="59"/>
                    <a:pt x="24" y="50"/>
                  </a:cubicBezTo>
                  <a:cubicBezTo>
                    <a:pt x="23" y="48"/>
                    <a:pt x="23" y="48"/>
                    <a:pt x="23" y="48"/>
                  </a:cubicBezTo>
                  <a:cubicBezTo>
                    <a:pt x="24" y="47"/>
                    <a:pt x="24" y="47"/>
                    <a:pt x="24" y="47"/>
                  </a:cubicBezTo>
                  <a:cubicBezTo>
                    <a:pt x="21" y="30"/>
                    <a:pt x="13" y="14"/>
                    <a:pt x="1" y="0"/>
                  </a:cubicBezTo>
                  <a:cubicBezTo>
                    <a:pt x="0" y="0"/>
                    <a:pt x="0" y="0"/>
                    <a:pt x="0" y="0"/>
                  </a:cubicBezTo>
                  <a:cubicBezTo>
                    <a:pt x="0" y="1"/>
                    <a:pt x="0" y="1"/>
                    <a:pt x="0" y="1"/>
                  </a:cubicBezTo>
                  <a:cubicBezTo>
                    <a:pt x="20" y="23"/>
                    <a:pt x="27" y="48"/>
                    <a:pt x="22" y="78"/>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3" name="MH_Other_324"/>
            <p:cNvSpPr/>
            <p:nvPr/>
          </p:nvSpPr>
          <p:spPr bwMode="auto">
            <a:xfrm>
              <a:off x="4954785" y="2455727"/>
              <a:ext cx="0" cy="1510"/>
            </a:xfrm>
            <a:custGeom>
              <a:avLst/>
              <a:gdLst>
                <a:gd name="T0" fmla="*/ 1792959984 h 1"/>
                <a:gd name="T1" fmla="*/ 0 h 1"/>
                <a:gd name="T2" fmla="*/ 1792959984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4" name="MH_Other_325"/>
            <p:cNvSpPr/>
            <p:nvPr/>
          </p:nvSpPr>
          <p:spPr bwMode="auto">
            <a:xfrm>
              <a:off x="4973061" y="2493474"/>
              <a:ext cx="15229" cy="31707"/>
            </a:xfrm>
            <a:custGeom>
              <a:avLst/>
              <a:gdLst>
                <a:gd name="T0" fmla="*/ 2147483646 w 18"/>
                <a:gd name="T1" fmla="*/ 2147483646 h 40"/>
                <a:gd name="T2" fmla="*/ 2147483646 w 18"/>
                <a:gd name="T3" fmla="*/ 2147483646 h 40"/>
                <a:gd name="T4" fmla="*/ 2147483646 w 18"/>
                <a:gd name="T5" fmla="*/ 2147483646 h 40"/>
                <a:gd name="T6" fmla="*/ 0 w 18"/>
                <a:gd name="T7" fmla="*/ 0 h 40"/>
                <a:gd name="T8" fmla="*/ 0 w 18"/>
                <a:gd name="T9" fmla="*/ 1759415181 h 40"/>
                <a:gd name="T10" fmla="*/ 2147483646 w 18"/>
                <a:gd name="T11" fmla="*/ 2147483646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40">
                  <a:moveTo>
                    <a:pt x="17" y="40"/>
                  </a:moveTo>
                  <a:cubicBezTo>
                    <a:pt x="18" y="39"/>
                    <a:pt x="18" y="39"/>
                    <a:pt x="18" y="39"/>
                  </a:cubicBezTo>
                  <a:cubicBezTo>
                    <a:pt x="18" y="39"/>
                    <a:pt x="18" y="39"/>
                    <a:pt x="18" y="39"/>
                  </a:cubicBezTo>
                  <a:cubicBezTo>
                    <a:pt x="15" y="25"/>
                    <a:pt x="9" y="12"/>
                    <a:pt x="0" y="0"/>
                  </a:cubicBezTo>
                  <a:cubicBezTo>
                    <a:pt x="0" y="3"/>
                    <a:pt x="0" y="3"/>
                    <a:pt x="0" y="3"/>
                  </a:cubicBezTo>
                  <a:cubicBezTo>
                    <a:pt x="9" y="14"/>
                    <a:pt x="14" y="26"/>
                    <a:pt x="17" y="4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5" name="MH_Other_326"/>
            <p:cNvSpPr/>
            <p:nvPr/>
          </p:nvSpPr>
          <p:spPr bwMode="auto">
            <a:xfrm>
              <a:off x="4973060" y="2493474"/>
              <a:ext cx="0" cy="3019"/>
            </a:xfrm>
            <a:custGeom>
              <a:avLst/>
              <a:gdLst>
                <a:gd name="T0" fmla="*/ 0 w 2"/>
                <a:gd name="T1" fmla="*/ 146271796 h 7"/>
                <a:gd name="T2" fmla="*/ 178 w 2"/>
                <a:gd name="T3" fmla="*/ 512054475 h 7"/>
                <a:gd name="T4" fmla="*/ 178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2"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6" name="MH_Other_327"/>
            <p:cNvSpPr/>
            <p:nvPr/>
          </p:nvSpPr>
          <p:spPr bwMode="auto">
            <a:xfrm>
              <a:off x="4802491" y="2350036"/>
              <a:ext cx="18275" cy="16609"/>
            </a:xfrm>
            <a:custGeom>
              <a:avLst/>
              <a:gdLst>
                <a:gd name="T0" fmla="*/ 531752969 w 24"/>
                <a:gd name="T1" fmla="*/ 0 h 22"/>
                <a:gd name="T2" fmla="*/ 531752969 w 24"/>
                <a:gd name="T3" fmla="*/ 0 h 22"/>
                <a:gd name="T4" fmla="*/ 0 w 24"/>
                <a:gd name="T5" fmla="*/ 0 h 22"/>
                <a:gd name="T6" fmla="*/ 0 w 24"/>
                <a:gd name="T7" fmla="*/ 0 h 22"/>
                <a:gd name="T8" fmla="*/ 2128272350 w 24"/>
                <a:gd name="T9" fmla="*/ 2147483646 h 22"/>
                <a:gd name="T10" fmla="*/ 2147483646 w 24"/>
                <a:gd name="T11" fmla="*/ 2147483646 h 22"/>
                <a:gd name="T12" fmla="*/ 2147483646 w 24"/>
                <a:gd name="T13" fmla="*/ 2147483646 h 22"/>
                <a:gd name="T14" fmla="*/ 2147483646 w 24"/>
                <a:gd name="T15" fmla="*/ 2147483646 h 22"/>
                <a:gd name="T16" fmla="*/ 531752969 w 24"/>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22">
                  <a:moveTo>
                    <a:pt x="1" y="0"/>
                  </a:moveTo>
                  <a:cubicBezTo>
                    <a:pt x="1" y="0"/>
                    <a:pt x="1" y="0"/>
                    <a:pt x="1" y="0"/>
                  </a:cubicBezTo>
                  <a:cubicBezTo>
                    <a:pt x="0" y="0"/>
                    <a:pt x="0" y="0"/>
                    <a:pt x="0" y="0"/>
                  </a:cubicBezTo>
                  <a:cubicBezTo>
                    <a:pt x="0" y="0"/>
                    <a:pt x="0" y="0"/>
                    <a:pt x="0" y="0"/>
                  </a:cubicBezTo>
                  <a:cubicBezTo>
                    <a:pt x="2" y="2"/>
                    <a:pt x="3" y="4"/>
                    <a:pt x="4" y="5"/>
                  </a:cubicBezTo>
                  <a:cubicBezTo>
                    <a:pt x="10" y="11"/>
                    <a:pt x="17" y="17"/>
                    <a:pt x="24" y="22"/>
                  </a:cubicBezTo>
                  <a:cubicBezTo>
                    <a:pt x="24" y="21"/>
                    <a:pt x="24" y="21"/>
                    <a:pt x="24" y="21"/>
                  </a:cubicBezTo>
                  <a:cubicBezTo>
                    <a:pt x="23" y="20"/>
                    <a:pt x="23" y="20"/>
                    <a:pt x="23" y="20"/>
                  </a:cubicBezTo>
                  <a:cubicBezTo>
                    <a:pt x="14" y="14"/>
                    <a:pt x="7" y="7"/>
                    <a:pt x="1"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7" name="MH_Other_328"/>
            <p:cNvSpPr/>
            <p:nvPr/>
          </p:nvSpPr>
          <p:spPr bwMode="auto">
            <a:xfrm>
              <a:off x="4814676" y="2337957"/>
              <a:ext cx="31981" cy="60395"/>
            </a:xfrm>
            <a:custGeom>
              <a:avLst/>
              <a:gdLst>
                <a:gd name="T0" fmla="*/ 1225340756 w 39"/>
                <a:gd name="T1" fmla="*/ 2147483646 h 76"/>
                <a:gd name="T2" fmla="*/ 613035803 w 39"/>
                <a:gd name="T3" fmla="*/ 0 h 76"/>
                <a:gd name="T4" fmla="*/ 0 w 39"/>
                <a:gd name="T5" fmla="*/ 584313632 h 76"/>
                <a:gd name="T6" fmla="*/ 613035803 w 39"/>
                <a:gd name="T7" fmla="*/ 2147483646 h 76"/>
                <a:gd name="T8" fmla="*/ 2147483646 w 39"/>
                <a:gd name="T9" fmla="*/ 2147483646 h 76"/>
                <a:gd name="T10" fmla="*/ 2147483646 w 39"/>
                <a:gd name="T11" fmla="*/ 2147483646 h 76"/>
                <a:gd name="T12" fmla="*/ 2147483646 w 39"/>
                <a:gd name="T13" fmla="*/ 2147483646 h 76"/>
                <a:gd name="T14" fmla="*/ 2147483646 w 39"/>
                <a:gd name="T15" fmla="*/ 2147483646 h 76"/>
                <a:gd name="T16" fmla="*/ 2147483646 w 39"/>
                <a:gd name="T17" fmla="*/ 2147483646 h 76"/>
                <a:gd name="T18" fmla="*/ 2147483646 w 39"/>
                <a:gd name="T19" fmla="*/ 2147483646 h 76"/>
                <a:gd name="T20" fmla="*/ 2147483646 w 39"/>
                <a:gd name="T21" fmla="*/ 2147483646 h 76"/>
                <a:gd name="T22" fmla="*/ 1225340756 w 39"/>
                <a:gd name="T23" fmla="*/ 214748364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76">
                  <a:moveTo>
                    <a:pt x="2" y="9"/>
                  </a:moveTo>
                  <a:cubicBezTo>
                    <a:pt x="1" y="0"/>
                    <a:pt x="1" y="0"/>
                    <a:pt x="1" y="0"/>
                  </a:cubicBezTo>
                  <a:cubicBezTo>
                    <a:pt x="0" y="1"/>
                    <a:pt x="0" y="1"/>
                    <a:pt x="0" y="1"/>
                  </a:cubicBezTo>
                  <a:cubicBezTo>
                    <a:pt x="1" y="10"/>
                    <a:pt x="1" y="10"/>
                    <a:pt x="1" y="10"/>
                  </a:cubicBezTo>
                  <a:cubicBezTo>
                    <a:pt x="2" y="19"/>
                    <a:pt x="4" y="27"/>
                    <a:pt x="7" y="35"/>
                  </a:cubicBezTo>
                  <a:cubicBezTo>
                    <a:pt x="8" y="35"/>
                    <a:pt x="8" y="35"/>
                    <a:pt x="8" y="35"/>
                  </a:cubicBezTo>
                  <a:cubicBezTo>
                    <a:pt x="8" y="36"/>
                    <a:pt x="8" y="36"/>
                    <a:pt x="8" y="36"/>
                  </a:cubicBezTo>
                  <a:cubicBezTo>
                    <a:pt x="11" y="44"/>
                    <a:pt x="15" y="51"/>
                    <a:pt x="20" y="58"/>
                  </a:cubicBezTo>
                  <a:cubicBezTo>
                    <a:pt x="25" y="64"/>
                    <a:pt x="32" y="71"/>
                    <a:pt x="39" y="76"/>
                  </a:cubicBezTo>
                  <a:cubicBezTo>
                    <a:pt x="39" y="75"/>
                    <a:pt x="39" y="75"/>
                    <a:pt x="39" y="75"/>
                  </a:cubicBezTo>
                  <a:cubicBezTo>
                    <a:pt x="38" y="74"/>
                    <a:pt x="38" y="74"/>
                    <a:pt x="38" y="74"/>
                  </a:cubicBezTo>
                  <a:cubicBezTo>
                    <a:pt x="17" y="58"/>
                    <a:pt x="6" y="38"/>
                    <a:pt x="2"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8" name="MH_Other_329"/>
            <p:cNvSpPr/>
            <p:nvPr/>
          </p:nvSpPr>
          <p:spPr bwMode="auto">
            <a:xfrm>
              <a:off x="4820766" y="2365134"/>
              <a:ext cx="0" cy="1510"/>
            </a:xfrm>
            <a:custGeom>
              <a:avLst/>
              <a:gdLst>
                <a:gd name="T0" fmla="*/ 0 w 1"/>
                <a:gd name="T1" fmla="*/ 0 h 1"/>
                <a:gd name="T2" fmla="*/ 1067 w 1"/>
                <a:gd name="T3" fmla="*/ 2147483646 h 1"/>
                <a:gd name="T4" fmla="*/ 1067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39" name="MH_Other_330"/>
            <p:cNvSpPr/>
            <p:nvPr/>
          </p:nvSpPr>
          <p:spPr bwMode="auto">
            <a:xfrm>
              <a:off x="4835997" y="2318330"/>
              <a:ext cx="33504" cy="111730"/>
            </a:xfrm>
            <a:custGeom>
              <a:avLst/>
              <a:gdLst>
                <a:gd name="T0" fmla="*/ 2147483646 w 41"/>
                <a:gd name="T1" fmla="*/ 2147483646 h 140"/>
                <a:gd name="T2" fmla="*/ 2147483646 w 41"/>
                <a:gd name="T3" fmla="*/ 2147483646 h 140"/>
                <a:gd name="T4" fmla="*/ 610240266 w 41"/>
                <a:gd name="T5" fmla="*/ 0 h 140"/>
                <a:gd name="T6" fmla="*/ 0 w 41"/>
                <a:gd name="T7" fmla="*/ 592148681 h 140"/>
                <a:gd name="T8" fmla="*/ 2147483646 w 41"/>
                <a:gd name="T9" fmla="*/ 2147483646 h 140"/>
                <a:gd name="T10" fmla="*/ 2147483646 w 41"/>
                <a:gd name="T11" fmla="*/ 2147483646 h 140"/>
                <a:gd name="T12" fmla="*/ 2147483646 w 41"/>
                <a:gd name="T13" fmla="*/ 2147483646 h 140"/>
                <a:gd name="T14" fmla="*/ 2147483646 w 41"/>
                <a:gd name="T15" fmla="*/ 2147483646 h 140"/>
                <a:gd name="T16" fmla="*/ 2147483646 w 41"/>
                <a:gd name="T17" fmla="*/ 2147483646 h 140"/>
                <a:gd name="T18" fmla="*/ 2147483646 w 41"/>
                <a:gd name="T19" fmla="*/ 2147483646 h 140"/>
                <a:gd name="T20" fmla="*/ 2147483646 w 41"/>
                <a:gd name="T21" fmla="*/ 2147483646 h 140"/>
                <a:gd name="T22" fmla="*/ 2147483646 w 41"/>
                <a:gd name="T23" fmla="*/ 2147483646 h 140"/>
                <a:gd name="T24" fmla="*/ 2147483646 w 41"/>
                <a:gd name="T25" fmla="*/ 2147483646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140">
                  <a:moveTo>
                    <a:pt x="9" y="72"/>
                  </a:moveTo>
                  <a:cubicBezTo>
                    <a:pt x="6" y="42"/>
                    <a:pt x="5" y="28"/>
                    <a:pt x="5" y="28"/>
                  </a:cubicBezTo>
                  <a:cubicBezTo>
                    <a:pt x="5" y="28"/>
                    <a:pt x="4" y="20"/>
                    <a:pt x="1" y="0"/>
                  </a:cubicBezTo>
                  <a:cubicBezTo>
                    <a:pt x="0" y="1"/>
                    <a:pt x="0" y="1"/>
                    <a:pt x="0" y="1"/>
                  </a:cubicBezTo>
                  <a:cubicBezTo>
                    <a:pt x="3" y="20"/>
                    <a:pt x="4" y="28"/>
                    <a:pt x="4" y="28"/>
                  </a:cubicBezTo>
                  <a:cubicBezTo>
                    <a:pt x="4" y="28"/>
                    <a:pt x="5" y="42"/>
                    <a:pt x="8" y="72"/>
                  </a:cubicBezTo>
                  <a:cubicBezTo>
                    <a:pt x="8" y="82"/>
                    <a:pt x="10" y="90"/>
                    <a:pt x="12" y="98"/>
                  </a:cubicBezTo>
                  <a:cubicBezTo>
                    <a:pt x="13" y="98"/>
                    <a:pt x="13" y="98"/>
                    <a:pt x="13" y="98"/>
                  </a:cubicBezTo>
                  <a:cubicBezTo>
                    <a:pt x="13" y="99"/>
                    <a:pt x="13" y="99"/>
                    <a:pt x="13" y="99"/>
                  </a:cubicBezTo>
                  <a:cubicBezTo>
                    <a:pt x="15" y="107"/>
                    <a:pt x="19" y="115"/>
                    <a:pt x="24" y="122"/>
                  </a:cubicBezTo>
                  <a:cubicBezTo>
                    <a:pt x="29" y="129"/>
                    <a:pt x="34" y="135"/>
                    <a:pt x="41" y="140"/>
                  </a:cubicBezTo>
                  <a:cubicBezTo>
                    <a:pt x="40" y="138"/>
                    <a:pt x="40" y="138"/>
                    <a:pt x="40" y="138"/>
                  </a:cubicBezTo>
                  <a:cubicBezTo>
                    <a:pt x="21" y="121"/>
                    <a:pt x="11" y="101"/>
                    <a:pt x="9" y="7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0" name="MH_Other_331"/>
            <p:cNvSpPr/>
            <p:nvPr/>
          </p:nvSpPr>
          <p:spPr bwMode="auto">
            <a:xfrm>
              <a:off x="4845134" y="2396842"/>
              <a:ext cx="1523" cy="1509"/>
            </a:xfrm>
            <a:custGeom>
              <a:avLst/>
              <a:gdLst>
                <a:gd name="T0" fmla="*/ 0 w 1"/>
                <a:gd name="T1" fmla="*/ 0 h 1"/>
                <a:gd name="T2" fmla="*/ 1790702559 w 1"/>
                <a:gd name="T3" fmla="*/ 1790702559 h 1"/>
                <a:gd name="T4" fmla="*/ 1790702559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0"/>
                    <a:pt x="0" y="0"/>
                    <a:pt x="1" y="1"/>
                  </a:cubicBezTo>
                  <a:cubicBezTo>
                    <a:pt x="1" y="0"/>
                    <a:pt x="1" y="0"/>
                    <a:pt x="1" y="0"/>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1" name="MH_Other_332"/>
            <p:cNvSpPr/>
            <p:nvPr/>
          </p:nvSpPr>
          <p:spPr bwMode="auto">
            <a:xfrm>
              <a:off x="4849703" y="2306250"/>
              <a:ext cx="39596" cy="157026"/>
            </a:xfrm>
            <a:custGeom>
              <a:avLst/>
              <a:gdLst>
                <a:gd name="T0" fmla="*/ 2147483646 w 49"/>
                <a:gd name="T1" fmla="*/ 2147483646 h 198"/>
                <a:gd name="T2" fmla="*/ 2147483646 w 49"/>
                <a:gd name="T3" fmla="*/ 2147483646 h 198"/>
                <a:gd name="T4" fmla="*/ 2147483646 w 49"/>
                <a:gd name="T5" fmla="*/ 2147483646 h 198"/>
                <a:gd name="T6" fmla="*/ 2147483646 w 49"/>
                <a:gd name="T7" fmla="*/ 2147483646 h 198"/>
                <a:gd name="T8" fmla="*/ 2147483646 w 49"/>
                <a:gd name="T9" fmla="*/ 2147483646 h 198"/>
                <a:gd name="T10" fmla="*/ 2147483646 w 49"/>
                <a:gd name="T11" fmla="*/ 2147483646 h 198"/>
                <a:gd name="T12" fmla="*/ 597439620 w 49"/>
                <a:gd name="T13" fmla="*/ 0 h 198"/>
                <a:gd name="T14" fmla="*/ 597439620 w 49"/>
                <a:gd name="T15" fmla="*/ 0 h 198"/>
                <a:gd name="T16" fmla="*/ 0 w 49"/>
                <a:gd name="T17" fmla="*/ 584040416 h 198"/>
                <a:gd name="T18" fmla="*/ 2147483646 w 49"/>
                <a:gd name="T19" fmla="*/ 2147483646 h 198"/>
                <a:gd name="T20" fmla="*/ 2147483646 w 49"/>
                <a:gd name="T21" fmla="*/ 2147483646 h 198"/>
                <a:gd name="T22" fmla="*/ 2147483646 w 49"/>
                <a:gd name="T23" fmla="*/ 2147483646 h 198"/>
                <a:gd name="T24" fmla="*/ 2147483646 w 49"/>
                <a:gd name="T25" fmla="*/ 2147483646 h 198"/>
                <a:gd name="T26" fmla="*/ 2147483646 w 49"/>
                <a:gd name="T27" fmla="*/ 2147483646 h 198"/>
                <a:gd name="T28" fmla="*/ 2147483646 w 49"/>
                <a:gd name="T29" fmla="*/ 2147483646 h 198"/>
                <a:gd name="T30" fmla="*/ 2147483646 w 49"/>
                <a:gd name="T31" fmla="*/ 2147483646 h 198"/>
                <a:gd name="T32" fmla="*/ 2147483646 w 49"/>
                <a:gd name="T33" fmla="*/ 2147483646 h 198"/>
                <a:gd name="T34" fmla="*/ 2147483646 w 49"/>
                <a:gd name="T35" fmla="*/ 2147483646 h 198"/>
                <a:gd name="T36" fmla="*/ 2147483646 w 49"/>
                <a:gd name="T37" fmla="*/ 2147483646 h 198"/>
                <a:gd name="T38" fmla="*/ 2147483646 w 49"/>
                <a:gd name="T39" fmla="*/ 2147483646 h 198"/>
                <a:gd name="T40" fmla="*/ 2147483646 w 49"/>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8">
                  <a:moveTo>
                    <a:pt x="20" y="127"/>
                  </a:moveTo>
                  <a:cubicBezTo>
                    <a:pt x="19" y="97"/>
                    <a:pt x="18" y="83"/>
                    <a:pt x="19" y="83"/>
                  </a:cubicBezTo>
                  <a:cubicBezTo>
                    <a:pt x="18" y="83"/>
                    <a:pt x="19" y="70"/>
                    <a:pt x="15" y="38"/>
                  </a:cubicBezTo>
                  <a:cubicBezTo>
                    <a:pt x="13" y="29"/>
                    <a:pt x="11" y="20"/>
                    <a:pt x="7" y="12"/>
                  </a:cubicBezTo>
                  <a:cubicBezTo>
                    <a:pt x="7" y="12"/>
                    <a:pt x="7" y="11"/>
                    <a:pt x="7" y="11"/>
                  </a:cubicBezTo>
                  <a:cubicBezTo>
                    <a:pt x="7" y="11"/>
                    <a:pt x="7" y="11"/>
                    <a:pt x="7" y="11"/>
                  </a:cubicBezTo>
                  <a:cubicBezTo>
                    <a:pt x="5" y="7"/>
                    <a:pt x="3" y="3"/>
                    <a:pt x="1" y="0"/>
                  </a:cubicBezTo>
                  <a:cubicBezTo>
                    <a:pt x="1" y="0"/>
                    <a:pt x="1" y="0"/>
                    <a:pt x="1" y="0"/>
                  </a:cubicBezTo>
                  <a:cubicBezTo>
                    <a:pt x="0" y="1"/>
                    <a:pt x="0" y="1"/>
                    <a:pt x="0" y="1"/>
                  </a:cubicBezTo>
                  <a:cubicBezTo>
                    <a:pt x="7" y="11"/>
                    <a:pt x="11" y="24"/>
                    <a:pt x="13" y="38"/>
                  </a:cubicBezTo>
                  <a:cubicBezTo>
                    <a:pt x="17" y="70"/>
                    <a:pt x="17" y="83"/>
                    <a:pt x="17" y="83"/>
                  </a:cubicBezTo>
                  <a:cubicBezTo>
                    <a:pt x="17" y="83"/>
                    <a:pt x="18" y="97"/>
                    <a:pt x="19" y="128"/>
                  </a:cubicBezTo>
                  <a:cubicBezTo>
                    <a:pt x="19" y="137"/>
                    <a:pt x="20" y="146"/>
                    <a:pt x="22" y="154"/>
                  </a:cubicBezTo>
                  <a:cubicBezTo>
                    <a:pt x="23" y="154"/>
                    <a:pt x="23" y="155"/>
                    <a:pt x="24" y="155"/>
                  </a:cubicBezTo>
                  <a:cubicBezTo>
                    <a:pt x="23" y="156"/>
                    <a:pt x="23" y="156"/>
                    <a:pt x="23" y="156"/>
                  </a:cubicBezTo>
                  <a:cubicBezTo>
                    <a:pt x="23" y="156"/>
                    <a:pt x="23" y="156"/>
                    <a:pt x="23" y="156"/>
                  </a:cubicBezTo>
                  <a:cubicBezTo>
                    <a:pt x="25" y="164"/>
                    <a:pt x="28" y="171"/>
                    <a:pt x="32" y="178"/>
                  </a:cubicBezTo>
                  <a:cubicBezTo>
                    <a:pt x="36" y="185"/>
                    <a:pt x="42" y="192"/>
                    <a:pt x="49" y="198"/>
                  </a:cubicBezTo>
                  <a:cubicBezTo>
                    <a:pt x="48" y="197"/>
                    <a:pt x="48" y="197"/>
                    <a:pt x="48" y="197"/>
                  </a:cubicBezTo>
                  <a:cubicBezTo>
                    <a:pt x="48" y="196"/>
                    <a:pt x="48" y="196"/>
                    <a:pt x="48" y="196"/>
                  </a:cubicBezTo>
                  <a:cubicBezTo>
                    <a:pt x="29" y="177"/>
                    <a:pt x="21" y="156"/>
                    <a:pt x="20" y="127"/>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2" name="MH_Other_333"/>
            <p:cNvSpPr/>
            <p:nvPr/>
          </p:nvSpPr>
          <p:spPr bwMode="auto">
            <a:xfrm>
              <a:off x="4867976" y="2428548"/>
              <a:ext cx="1523" cy="1510"/>
            </a:xfrm>
            <a:custGeom>
              <a:avLst/>
              <a:gdLst>
                <a:gd name="T0" fmla="*/ 1120915208 w 2"/>
                <a:gd name="T1" fmla="*/ 560457604 h 2"/>
                <a:gd name="T2" fmla="*/ 0 w 2"/>
                <a:gd name="T3" fmla="*/ 0 h 2"/>
                <a:gd name="T4" fmla="*/ 560457604 w 2"/>
                <a:gd name="T5" fmla="*/ 1120915208 h 2"/>
                <a:gd name="T6" fmla="*/ 560457604 w 2"/>
                <a:gd name="T7" fmla="*/ 1120915208 h 2"/>
                <a:gd name="T8" fmla="*/ 1120915208 w 2"/>
                <a:gd name="T9" fmla="*/ 560457604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0"/>
                    <a:pt x="0" y="0"/>
                  </a:cubicBezTo>
                  <a:cubicBezTo>
                    <a:pt x="1" y="2"/>
                    <a:pt x="1" y="2"/>
                    <a:pt x="1" y="2"/>
                  </a:cubicBezTo>
                  <a:cubicBezTo>
                    <a:pt x="1" y="2"/>
                    <a:pt x="1" y="2"/>
                    <a:pt x="1" y="2"/>
                  </a:cubicBezTo>
                  <a:lnTo>
                    <a:pt x="2" y="1"/>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3" name="MH_Other_334"/>
            <p:cNvSpPr/>
            <p:nvPr/>
          </p:nvSpPr>
          <p:spPr bwMode="auto">
            <a:xfrm>
              <a:off x="4855794" y="2313799"/>
              <a:ext cx="51780" cy="185714"/>
            </a:xfrm>
            <a:custGeom>
              <a:avLst/>
              <a:gdLst>
                <a:gd name="T0" fmla="*/ 2147483646 w 65"/>
                <a:gd name="T1" fmla="*/ 2147483646 h 232"/>
                <a:gd name="T2" fmla="*/ 2147483646 w 65"/>
                <a:gd name="T3" fmla="*/ 2147483646 h 232"/>
                <a:gd name="T4" fmla="*/ 2147483646 w 65"/>
                <a:gd name="T5" fmla="*/ 2147483646 h 232"/>
                <a:gd name="T6" fmla="*/ 2147483646 w 65"/>
                <a:gd name="T7" fmla="*/ 2147483646 h 232"/>
                <a:gd name="T8" fmla="*/ 2147483646 w 65"/>
                <a:gd name="T9" fmla="*/ 2147483646 h 232"/>
                <a:gd name="T10" fmla="*/ 0 w 65"/>
                <a:gd name="T11" fmla="*/ 0 h 232"/>
                <a:gd name="T12" fmla="*/ 0 w 65"/>
                <a:gd name="T13" fmla="*/ 595744046 h 232"/>
                <a:gd name="T14" fmla="*/ 0 w 65"/>
                <a:gd name="T15" fmla="*/ 1192196763 h 232"/>
                <a:gd name="T16" fmla="*/ 2147483646 w 65"/>
                <a:gd name="T17" fmla="*/ 2147483646 h 232"/>
                <a:gd name="T18" fmla="*/ 2147483646 w 65"/>
                <a:gd name="T19" fmla="*/ 2147483646 h 232"/>
                <a:gd name="T20" fmla="*/ 2147483646 w 65"/>
                <a:gd name="T21" fmla="*/ 2147483646 h 232"/>
                <a:gd name="T22" fmla="*/ 2147483646 w 65"/>
                <a:gd name="T23" fmla="*/ 2147483646 h 232"/>
                <a:gd name="T24" fmla="*/ 2147483646 w 65"/>
                <a:gd name="T25" fmla="*/ 2147483646 h 232"/>
                <a:gd name="T26" fmla="*/ 2147483646 w 65"/>
                <a:gd name="T27" fmla="*/ 2147483646 h 232"/>
                <a:gd name="T28" fmla="*/ 2147483646 w 65"/>
                <a:gd name="T29" fmla="*/ 2147483646 h 232"/>
                <a:gd name="T30" fmla="*/ 2147483646 w 65"/>
                <a:gd name="T31" fmla="*/ 2147483646 h 2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 h="232">
                  <a:moveTo>
                    <a:pt x="65" y="232"/>
                  </a:moveTo>
                  <a:cubicBezTo>
                    <a:pt x="65" y="230"/>
                    <a:pt x="65" y="230"/>
                    <a:pt x="65" y="230"/>
                  </a:cubicBezTo>
                  <a:cubicBezTo>
                    <a:pt x="47" y="211"/>
                    <a:pt x="39" y="189"/>
                    <a:pt x="41" y="160"/>
                  </a:cubicBezTo>
                  <a:cubicBezTo>
                    <a:pt x="42" y="129"/>
                    <a:pt x="42" y="116"/>
                    <a:pt x="42" y="116"/>
                  </a:cubicBezTo>
                  <a:cubicBezTo>
                    <a:pt x="42" y="116"/>
                    <a:pt x="43" y="102"/>
                    <a:pt x="41" y="70"/>
                  </a:cubicBezTo>
                  <a:cubicBezTo>
                    <a:pt x="39" y="40"/>
                    <a:pt x="25" y="16"/>
                    <a:pt x="0" y="0"/>
                  </a:cubicBezTo>
                  <a:cubicBezTo>
                    <a:pt x="0" y="1"/>
                    <a:pt x="0" y="1"/>
                    <a:pt x="0" y="1"/>
                  </a:cubicBezTo>
                  <a:cubicBezTo>
                    <a:pt x="0" y="2"/>
                    <a:pt x="0" y="2"/>
                    <a:pt x="0" y="2"/>
                  </a:cubicBezTo>
                  <a:cubicBezTo>
                    <a:pt x="24" y="18"/>
                    <a:pt x="37" y="40"/>
                    <a:pt x="39" y="70"/>
                  </a:cubicBezTo>
                  <a:cubicBezTo>
                    <a:pt x="42" y="102"/>
                    <a:pt x="41" y="115"/>
                    <a:pt x="41" y="116"/>
                  </a:cubicBezTo>
                  <a:cubicBezTo>
                    <a:pt x="41" y="116"/>
                    <a:pt x="41" y="129"/>
                    <a:pt x="39" y="160"/>
                  </a:cubicBezTo>
                  <a:cubicBezTo>
                    <a:pt x="39" y="169"/>
                    <a:pt x="39" y="178"/>
                    <a:pt x="41" y="186"/>
                  </a:cubicBezTo>
                  <a:cubicBezTo>
                    <a:pt x="41" y="186"/>
                    <a:pt x="41" y="186"/>
                    <a:pt x="41" y="186"/>
                  </a:cubicBezTo>
                  <a:cubicBezTo>
                    <a:pt x="41" y="187"/>
                    <a:pt x="41" y="187"/>
                    <a:pt x="41" y="187"/>
                  </a:cubicBezTo>
                  <a:cubicBezTo>
                    <a:pt x="43" y="195"/>
                    <a:pt x="45" y="204"/>
                    <a:pt x="50" y="211"/>
                  </a:cubicBezTo>
                  <a:cubicBezTo>
                    <a:pt x="53" y="218"/>
                    <a:pt x="59" y="226"/>
                    <a:pt x="65" y="232"/>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4" name="MH_Other_335"/>
            <p:cNvSpPr/>
            <p:nvPr/>
          </p:nvSpPr>
          <p:spPr bwMode="auto">
            <a:xfrm>
              <a:off x="4855794" y="2313799"/>
              <a:ext cx="0" cy="1510"/>
            </a:xfrm>
            <a:custGeom>
              <a:avLst/>
              <a:gdLst>
                <a:gd name="T0" fmla="*/ 1792959984 h 1"/>
                <a:gd name="T1" fmla="*/ 0 h 1"/>
                <a:gd name="T2" fmla="*/ 0 h 1"/>
                <a:gd name="T3" fmla="*/ 1792959984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5" name="MH_Other_336"/>
            <p:cNvSpPr/>
            <p:nvPr/>
          </p:nvSpPr>
          <p:spPr bwMode="auto">
            <a:xfrm>
              <a:off x="4889298" y="2463276"/>
              <a:ext cx="0" cy="0"/>
            </a:xfrm>
            <a:custGeom>
              <a:avLst/>
              <a:gdLst>
                <a:gd name="T0" fmla="*/ 0 h 1"/>
                <a:gd name="T1" fmla="*/ 711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6" name="MH_Other_337"/>
            <p:cNvSpPr/>
            <p:nvPr/>
          </p:nvSpPr>
          <p:spPr bwMode="auto">
            <a:xfrm>
              <a:off x="4925849" y="2525180"/>
              <a:ext cx="112698" cy="253658"/>
            </a:xfrm>
            <a:custGeom>
              <a:avLst/>
              <a:gdLst>
                <a:gd name="T0" fmla="*/ 2147483646 w 139"/>
                <a:gd name="T1" fmla="*/ 2147483646 h 317"/>
                <a:gd name="T2" fmla="*/ 2147483646 w 139"/>
                <a:gd name="T3" fmla="*/ 2147483646 h 317"/>
                <a:gd name="T4" fmla="*/ 2147483646 w 139"/>
                <a:gd name="T5" fmla="*/ 2147483646 h 317"/>
                <a:gd name="T6" fmla="*/ 2147483646 w 139"/>
                <a:gd name="T7" fmla="*/ 2147483646 h 317"/>
                <a:gd name="T8" fmla="*/ 2147483646 w 139"/>
                <a:gd name="T9" fmla="*/ 2147483646 h 317"/>
                <a:gd name="T10" fmla="*/ 2147483646 w 139"/>
                <a:gd name="T11" fmla="*/ 2147483646 h 317"/>
                <a:gd name="T12" fmla="*/ 2147483646 w 139"/>
                <a:gd name="T13" fmla="*/ 2147483646 h 317"/>
                <a:gd name="T14" fmla="*/ 2147483646 w 139"/>
                <a:gd name="T15" fmla="*/ 2147483646 h 317"/>
                <a:gd name="T16" fmla="*/ 2147483646 w 139"/>
                <a:gd name="T17" fmla="*/ 0 h 317"/>
                <a:gd name="T18" fmla="*/ 2147483646 w 139"/>
                <a:gd name="T19" fmla="*/ 0 h 317"/>
                <a:gd name="T20" fmla="*/ 2147483646 w 139"/>
                <a:gd name="T21" fmla="*/ 595282813 h 317"/>
                <a:gd name="T22" fmla="*/ 2147483646 w 139"/>
                <a:gd name="T23" fmla="*/ 2147483646 h 317"/>
                <a:gd name="T24" fmla="*/ 2147483646 w 139"/>
                <a:gd name="T25" fmla="*/ 2147483646 h 317"/>
                <a:gd name="T26" fmla="*/ 2147483646 w 139"/>
                <a:gd name="T27" fmla="*/ 2147483646 h 317"/>
                <a:gd name="T28" fmla="*/ 2147483646 w 139"/>
                <a:gd name="T29" fmla="*/ 2147483646 h 317"/>
                <a:gd name="T30" fmla="*/ 1202113224 w 139"/>
                <a:gd name="T31" fmla="*/ 2147483646 h 317"/>
                <a:gd name="T32" fmla="*/ 600699538 w 139"/>
                <a:gd name="T33" fmla="*/ 2147483646 h 317"/>
                <a:gd name="T34" fmla="*/ 600699538 w 139"/>
                <a:gd name="T35" fmla="*/ 2147483646 h 317"/>
                <a:gd name="T36" fmla="*/ 0 w 139"/>
                <a:gd name="T37" fmla="*/ 2147483646 h 317"/>
                <a:gd name="T38" fmla="*/ 1202113224 w 139"/>
                <a:gd name="T39" fmla="*/ 2147483646 h 317"/>
                <a:gd name="T40" fmla="*/ 2147483646 w 139"/>
                <a:gd name="T41" fmla="*/ 2147483646 h 317"/>
                <a:gd name="T42" fmla="*/ 2147483646 w 139"/>
                <a:gd name="T43" fmla="*/ 2147483646 h 317"/>
                <a:gd name="T44" fmla="*/ 2147483646 w 139"/>
                <a:gd name="T45" fmla="*/ 2147483646 h 317"/>
                <a:gd name="T46" fmla="*/ 2147483646 w 139"/>
                <a:gd name="T47" fmla="*/ 2147483646 h 317"/>
                <a:gd name="T48" fmla="*/ 2147483646 w 139"/>
                <a:gd name="T49" fmla="*/ 2147483646 h 317"/>
                <a:gd name="T50" fmla="*/ 2147483646 w 139"/>
                <a:gd name="T51" fmla="*/ 2147483646 h 317"/>
                <a:gd name="T52" fmla="*/ 2147483646 w 139"/>
                <a:gd name="T53" fmla="*/ 2147483646 h 317"/>
                <a:gd name="T54" fmla="*/ 2147483646 w 139"/>
                <a:gd name="T55" fmla="*/ 2147483646 h 317"/>
                <a:gd name="T56" fmla="*/ 2147483646 w 139"/>
                <a:gd name="T57" fmla="*/ 2147483646 h 317"/>
                <a:gd name="T58" fmla="*/ 2147483646 w 139"/>
                <a:gd name="T59" fmla="*/ 2147483646 h 317"/>
                <a:gd name="T60" fmla="*/ 2147483646 w 139"/>
                <a:gd name="T61" fmla="*/ 2147483646 h 317"/>
                <a:gd name="T62" fmla="*/ 2147483646 w 139"/>
                <a:gd name="T63" fmla="*/ 2147483646 h 317"/>
                <a:gd name="T64" fmla="*/ 2147483646 w 139"/>
                <a:gd name="T65" fmla="*/ 2147483646 h 317"/>
                <a:gd name="T66" fmla="*/ 2147483646 w 139"/>
                <a:gd name="T67" fmla="*/ 2147483646 h 317"/>
                <a:gd name="T68" fmla="*/ 2147483646 w 139"/>
                <a:gd name="T69" fmla="*/ 2147483646 h 317"/>
                <a:gd name="T70" fmla="*/ 2147483646 w 139"/>
                <a:gd name="T71" fmla="*/ 2147483646 h 317"/>
                <a:gd name="T72" fmla="*/ 2147483646 w 139"/>
                <a:gd name="T73" fmla="*/ 2147483646 h 317"/>
                <a:gd name="T74" fmla="*/ 2147483646 w 139"/>
                <a:gd name="T75" fmla="*/ 2147483646 h 317"/>
                <a:gd name="T76" fmla="*/ 2147483646 w 139"/>
                <a:gd name="T77" fmla="*/ 2147483646 h 317"/>
                <a:gd name="T78" fmla="*/ 2147483646 w 139"/>
                <a:gd name="T79" fmla="*/ 2147483646 h 317"/>
                <a:gd name="T80" fmla="*/ 2147483646 w 139"/>
                <a:gd name="T81" fmla="*/ 2147483646 h 3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9" h="317">
                  <a:moveTo>
                    <a:pt x="133" y="274"/>
                  </a:moveTo>
                  <a:cubicBezTo>
                    <a:pt x="137" y="257"/>
                    <a:pt x="136" y="239"/>
                    <a:pt x="129" y="222"/>
                  </a:cubicBezTo>
                  <a:cubicBezTo>
                    <a:pt x="128" y="222"/>
                    <a:pt x="128" y="222"/>
                    <a:pt x="128" y="222"/>
                  </a:cubicBezTo>
                  <a:cubicBezTo>
                    <a:pt x="132" y="204"/>
                    <a:pt x="129" y="185"/>
                    <a:pt x="121" y="167"/>
                  </a:cubicBezTo>
                  <a:cubicBezTo>
                    <a:pt x="123" y="149"/>
                    <a:pt x="120" y="131"/>
                    <a:pt x="110" y="114"/>
                  </a:cubicBezTo>
                  <a:cubicBezTo>
                    <a:pt x="111" y="97"/>
                    <a:pt x="106" y="79"/>
                    <a:pt x="96" y="63"/>
                  </a:cubicBezTo>
                  <a:cubicBezTo>
                    <a:pt x="96" y="45"/>
                    <a:pt x="90" y="27"/>
                    <a:pt x="79" y="12"/>
                  </a:cubicBezTo>
                  <a:cubicBezTo>
                    <a:pt x="79" y="12"/>
                    <a:pt x="79" y="12"/>
                    <a:pt x="79" y="12"/>
                  </a:cubicBezTo>
                  <a:cubicBezTo>
                    <a:pt x="78" y="8"/>
                    <a:pt x="78" y="4"/>
                    <a:pt x="77" y="0"/>
                  </a:cubicBezTo>
                  <a:cubicBezTo>
                    <a:pt x="77" y="0"/>
                    <a:pt x="77" y="0"/>
                    <a:pt x="77" y="0"/>
                  </a:cubicBezTo>
                  <a:cubicBezTo>
                    <a:pt x="76" y="1"/>
                    <a:pt x="76" y="1"/>
                    <a:pt x="76" y="1"/>
                  </a:cubicBezTo>
                  <a:cubicBezTo>
                    <a:pt x="55" y="9"/>
                    <a:pt x="55" y="9"/>
                    <a:pt x="55" y="9"/>
                  </a:cubicBezTo>
                  <a:cubicBezTo>
                    <a:pt x="53" y="9"/>
                    <a:pt x="53" y="9"/>
                    <a:pt x="53" y="9"/>
                  </a:cubicBezTo>
                  <a:cubicBezTo>
                    <a:pt x="21" y="22"/>
                    <a:pt x="21" y="22"/>
                    <a:pt x="21" y="22"/>
                  </a:cubicBezTo>
                  <a:cubicBezTo>
                    <a:pt x="20" y="22"/>
                    <a:pt x="20" y="22"/>
                    <a:pt x="20" y="22"/>
                  </a:cubicBezTo>
                  <a:cubicBezTo>
                    <a:pt x="2" y="29"/>
                    <a:pt x="2" y="29"/>
                    <a:pt x="2" y="29"/>
                  </a:cubicBezTo>
                  <a:cubicBezTo>
                    <a:pt x="1" y="29"/>
                    <a:pt x="1" y="29"/>
                    <a:pt x="1" y="29"/>
                  </a:cubicBezTo>
                  <a:cubicBezTo>
                    <a:pt x="1" y="30"/>
                    <a:pt x="1" y="30"/>
                    <a:pt x="1" y="30"/>
                  </a:cubicBezTo>
                  <a:cubicBezTo>
                    <a:pt x="0" y="30"/>
                    <a:pt x="0" y="30"/>
                    <a:pt x="0" y="30"/>
                  </a:cubicBezTo>
                  <a:cubicBezTo>
                    <a:pt x="1" y="32"/>
                    <a:pt x="2" y="34"/>
                    <a:pt x="2" y="36"/>
                  </a:cubicBezTo>
                  <a:cubicBezTo>
                    <a:pt x="5" y="43"/>
                    <a:pt x="10" y="51"/>
                    <a:pt x="15" y="58"/>
                  </a:cubicBezTo>
                  <a:cubicBezTo>
                    <a:pt x="15" y="67"/>
                    <a:pt x="16" y="75"/>
                    <a:pt x="19" y="83"/>
                  </a:cubicBezTo>
                  <a:cubicBezTo>
                    <a:pt x="21" y="90"/>
                    <a:pt x="25" y="99"/>
                    <a:pt x="29" y="106"/>
                  </a:cubicBezTo>
                  <a:cubicBezTo>
                    <a:pt x="29" y="114"/>
                    <a:pt x="30" y="123"/>
                    <a:pt x="32" y="131"/>
                  </a:cubicBezTo>
                  <a:cubicBezTo>
                    <a:pt x="34" y="138"/>
                    <a:pt x="36" y="146"/>
                    <a:pt x="41" y="153"/>
                  </a:cubicBezTo>
                  <a:cubicBezTo>
                    <a:pt x="40" y="162"/>
                    <a:pt x="40" y="169"/>
                    <a:pt x="41" y="177"/>
                  </a:cubicBezTo>
                  <a:cubicBezTo>
                    <a:pt x="43" y="185"/>
                    <a:pt x="46" y="194"/>
                    <a:pt x="49" y="202"/>
                  </a:cubicBezTo>
                  <a:cubicBezTo>
                    <a:pt x="48" y="210"/>
                    <a:pt x="48" y="218"/>
                    <a:pt x="49" y="226"/>
                  </a:cubicBezTo>
                  <a:cubicBezTo>
                    <a:pt x="49" y="234"/>
                    <a:pt x="52" y="243"/>
                    <a:pt x="55" y="251"/>
                  </a:cubicBezTo>
                  <a:cubicBezTo>
                    <a:pt x="53" y="259"/>
                    <a:pt x="52" y="268"/>
                    <a:pt x="53" y="276"/>
                  </a:cubicBezTo>
                  <a:cubicBezTo>
                    <a:pt x="53" y="284"/>
                    <a:pt x="55" y="292"/>
                    <a:pt x="57" y="300"/>
                  </a:cubicBezTo>
                  <a:cubicBezTo>
                    <a:pt x="56" y="306"/>
                    <a:pt x="55" y="311"/>
                    <a:pt x="54" y="317"/>
                  </a:cubicBezTo>
                  <a:cubicBezTo>
                    <a:pt x="55" y="317"/>
                    <a:pt x="55" y="317"/>
                    <a:pt x="55" y="317"/>
                  </a:cubicBezTo>
                  <a:cubicBezTo>
                    <a:pt x="75" y="317"/>
                    <a:pt x="75" y="317"/>
                    <a:pt x="75" y="317"/>
                  </a:cubicBezTo>
                  <a:cubicBezTo>
                    <a:pt x="76" y="317"/>
                    <a:pt x="76" y="317"/>
                    <a:pt x="76" y="317"/>
                  </a:cubicBezTo>
                  <a:cubicBezTo>
                    <a:pt x="110" y="317"/>
                    <a:pt x="110" y="317"/>
                    <a:pt x="110" y="317"/>
                  </a:cubicBezTo>
                  <a:cubicBezTo>
                    <a:pt x="112" y="317"/>
                    <a:pt x="112" y="317"/>
                    <a:pt x="112" y="317"/>
                  </a:cubicBezTo>
                  <a:cubicBezTo>
                    <a:pt x="135" y="317"/>
                    <a:pt x="135" y="317"/>
                    <a:pt x="135" y="317"/>
                  </a:cubicBezTo>
                  <a:cubicBezTo>
                    <a:pt x="136" y="317"/>
                    <a:pt x="136" y="317"/>
                    <a:pt x="136" y="317"/>
                  </a:cubicBezTo>
                  <a:cubicBezTo>
                    <a:pt x="136" y="317"/>
                    <a:pt x="136" y="317"/>
                    <a:pt x="136" y="317"/>
                  </a:cubicBezTo>
                  <a:cubicBezTo>
                    <a:pt x="139" y="303"/>
                    <a:pt x="138" y="289"/>
                    <a:pt x="133" y="274"/>
                  </a:cubicBezTo>
                  <a:close/>
                </a:path>
              </a:pathLst>
            </a:custGeom>
            <a:solidFill>
              <a:srgbClr val="BCBEC0"/>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7" name="MH_Other_338"/>
            <p:cNvSpPr/>
            <p:nvPr/>
          </p:nvSpPr>
          <p:spPr bwMode="auto">
            <a:xfrm>
              <a:off x="4966969" y="2575007"/>
              <a:ext cx="50256" cy="190244"/>
            </a:xfrm>
            <a:custGeom>
              <a:avLst/>
              <a:gdLst>
                <a:gd name="T0" fmla="*/ 2147483646 w 63"/>
                <a:gd name="T1" fmla="*/ 2147483646 h 237"/>
                <a:gd name="T2" fmla="*/ 2147483646 w 63"/>
                <a:gd name="T3" fmla="*/ 2147483646 h 237"/>
                <a:gd name="T4" fmla="*/ 2147483646 w 63"/>
                <a:gd name="T5" fmla="*/ 2147483646 h 237"/>
                <a:gd name="T6" fmla="*/ 1744549465 w 63"/>
                <a:gd name="T7" fmla="*/ 2147483646 h 237"/>
                <a:gd name="T8" fmla="*/ 2147483646 w 63"/>
                <a:gd name="T9" fmla="*/ 2147483646 h 237"/>
                <a:gd name="T10" fmla="*/ 2147483646 w 63"/>
                <a:gd name="T11" fmla="*/ 2147483646 h 237"/>
                <a:gd name="T12" fmla="*/ 2147483646 w 63"/>
                <a:gd name="T13" fmla="*/ 2147483646 h 237"/>
                <a:gd name="T14" fmla="*/ 2147483646 w 63"/>
                <a:gd name="T15" fmla="*/ 2147483646 h 237"/>
                <a:gd name="T16" fmla="*/ 2147483646 w 63"/>
                <a:gd name="T17" fmla="*/ 2147483646 h 237"/>
                <a:gd name="T18" fmla="*/ 2147483646 w 63"/>
                <a:gd name="T19" fmla="*/ 2147483646 h 237"/>
                <a:gd name="T20" fmla="*/ 2147483646 w 63"/>
                <a:gd name="T21" fmla="*/ 2147483646 h 237"/>
                <a:gd name="T22" fmla="*/ 2147483646 w 63"/>
                <a:gd name="T23" fmla="*/ 2147483646 h 237"/>
                <a:gd name="T24" fmla="*/ 2147483646 w 63"/>
                <a:gd name="T25" fmla="*/ 2147483646 h 237"/>
                <a:gd name="T26" fmla="*/ 2147483646 w 63"/>
                <a:gd name="T27" fmla="*/ 0 h 237"/>
                <a:gd name="T28" fmla="*/ 2147483646 w 63"/>
                <a:gd name="T29" fmla="*/ 599768633 h 237"/>
                <a:gd name="T30" fmla="*/ 2147483646 w 63"/>
                <a:gd name="T31" fmla="*/ 2147483646 h 2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3" h="237">
                  <a:moveTo>
                    <a:pt x="53" y="81"/>
                  </a:moveTo>
                  <a:cubicBezTo>
                    <a:pt x="41" y="111"/>
                    <a:pt x="35" y="122"/>
                    <a:pt x="35" y="122"/>
                  </a:cubicBezTo>
                  <a:cubicBezTo>
                    <a:pt x="35" y="122"/>
                    <a:pt x="29" y="135"/>
                    <a:pt x="15" y="162"/>
                  </a:cubicBezTo>
                  <a:cubicBezTo>
                    <a:pt x="6" y="180"/>
                    <a:pt x="2" y="196"/>
                    <a:pt x="3" y="213"/>
                  </a:cubicBezTo>
                  <a:cubicBezTo>
                    <a:pt x="3" y="221"/>
                    <a:pt x="5" y="229"/>
                    <a:pt x="7" y="237"/>
                  </a:cubicBezTo>
                  <a:cubicBezTo>
                    <a:pt x="8" y="235"/>
                    <a:pt x="8" y="235"/>
                    <a:pt x="8" y="235"/>
                  </a:cubicBezTo>
                  <a:cubicBezTo>
                    <a:pt x="0" y="210"/>
                    <a:pt x="3" y="188"/>
                    <a:pt x="16" y="163"/>
                  </a:cubicBezTo>
                  <a:cubicBezTo>
                    <a:pt x="30" y="135"/>
                    <a:pt x="36" y="123"/>
                    <a:pt x="36" y="123"/>
                  </a:cubicBezTo>
                  <a:cubicBezTo>
                    <a:pt x="36" y="123"/>
                    <a:pt x="42" y="111"/>
                    <a:pt x="54" y="81"/>
                  </a:cubicBezTo>
                  <a:cubicBezTo>
                    <a:pt x="57" y="72"/>
                    <a:pt x="60" y="63"/>
                    <a:pt x="60" y="54"/>
                  </a:cubicBezTo>
                  <a:cubicBezTo>
                    <a:pt x="59" y="52"/>
                    <a:pt x="59" y="52"/>
                    <a:pt x="59" y="52"/>
                  </a:cubicBezTo>
                  <a:cubicBezTo>
                    <a:pt x="60" y="51"/>
                    <a:pt x="60" y="51"/>
                    <a:pt x="60" y="51"/>
                  </a:cubicBezTo>
                  <a:cubicBezTo>
                    <a:pt x="60" y="51"/>
                    <a:pt x="60" y="51"/>
                    <a:pt x="60" y="51"/>
                  </a:cubicBezTo>
                  <a:cubicBezTo>
                    <a:pt x="61" y="34"/>
                    <a:pt x="56" y="16"/>
                    <a:pt x="46" y="0"/>
                  </a:cubicBezTo>
                  <a:cubicBezTo>
                    <a:pt x="46" y="1"/>
                    <a:pt x="46" y="1"/>
                    <a:pt x="46" y="1"/>
                  </a:cubicBezTo>
                  <a:cubicBezTo>
                    <a:pt x="61" y="26"/>
                    <a:pt x="63" y="52"/>
                    <a:pt x="53"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8" name="MH_Other_339"/>
            <p:cNvSpPr/>
            <p:nvPr/>
          </p:nvSpPr>
          <p:spPr bwMode="auto">
            <a:xfrm>
              <a:off x="4970015" y="2615773"/>
              <a:ext cx="56348" cy="163066"/>
            </a:xfrm>
            <a:custGeom>
              <a:avLst/>
              <a:gdLst>
                <a:gd name="T0" fmla="*/ 0 w 70"/>
                <a:gd name="T1" fmla="*/ 2147483646 h 203"/>
                <a:gd name="T2" fmla="*/ 593546615 w 70"/>
                <a:gd name="T3" fmla="*/ 2147483646 h 203"/>
                <a:gd name="T4" fmla="*/ 2147483646 w 70"/>
                <a:gd name="T5" fmla="*/ 2147483646 h 203"/>
                <a:gd name="T6" fmla="*/ 2147483646 w 70"/>
                <a:gd name="T7" fmla="*/ 2147483646 h 203"/>
                <a:gd name="T8" fmla="*/ 2147483646 w 70"/>
                <a:gd name="T9" fmla="*/ 2147483646 h 203"/>
                <a:gd name="T10" fmla="*/ 2147483646 w 70"/>
                <a:gd name="T11" fmla="*/ 2147483646 h 203"/>
                <a:gd name="T12" fmla="*/ 2147483646 w 70"/>
                <a:gd name="T13" fmla="*/ 2147483646 h 203"/>
                <a:gd name="T14" fmla="*/ 2147483646 w 70"/>
                <a:gd name="T15" fmla="*/ 2147483646 h 203"/>
                <a:gd name="T16" fmla="*/ 2147483646 w 70"/>
                <a:gd name="T17" fmla="*/ 0 h 203"/>
                <a:gd name="T18" fmla="*/ 2147483646 w 70"/>
                <a:gd name="T19" fmla="*/ 1798986844 h 203"/>
                <a:gd name="T20" fmla="*/ 2147483646 w 70"/>
                <a:gd name="T21" fmla="*/ 2147483646 h 203"/>
                <a:gd name="T22" fmla="*/ 2147483646 w 70"/>
                <a:gd name="T23" fmla="*/ 2147483646 h 203"/>
                <a:gd name="T24" fmla="*/ 2147483646 w 70"/>
                <a:gd name="T25" fmla="*/ 2147483646 h 203"/>
                <a:gd name="T26" fmla="*/ 2147483646 w 70"/>
                <a:gd name="T27" fmla="*/ 2147483646 h 203"/>
                <a:gd name="T28" fmla="*/ 2147483646 w 70"/>
                <a:gd name="T29" fmla="*/ 2147483646 h 203"/>
                <a:gd name="T30" fmla="*/ 1780640684 w 70"/>
                <a:gd name="T31" fmla="*/ 2147483646 h 203"/>
                <a:gd name="T32" fmla="*/ 1780640684 w 70"/>
                <a:gd name="T33" fmla="*/ 2147483646 h 203"/>
                <a:gd name="T34" fmla="*/ 0 w 70"/>
                <a:gd name="T35" fmla="*/ 2147483646 h 2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0" h="203">
                  <a:moveTo>
                    <a:pt x="0" y="203"/>
                  </a:moveTo>
                  <a:cubicBezTo>
                    <a:pt x="1" y="203"/>
                    <a:pt x="1" y="203"/>
                    <a:pt x="1" y="203"/>
                  </a:cubicBezTo>
                  <a:cubicBezTo>
                    <a:pt x="2" y="189"/>
                    <a:pt x="7" y="175"/>
                    <a:pt x="16" y="160"/>
                  </a:cubicBezTo>
                  <a:cubicBezTo>
                    <a:pt x="32" y="134"/>
                    <a:pt x="38" y="122"/>
                    <a:pt x="38" y="122"/>
                  </a:cubicBezTo>
                  <a:cubicBezTo>
                    <a:pt x="38" y="122"/>
                    <a:pt x="45" y="111"/>
                    <a:pt x="59" y="81"/>
                  </a:cubicBezTo>
                  <a:cubicBezTo>
                    <a:pt x="63" y="73"/>
                    <a:pt x="65" y="64"/>
                    <a:pt x="66" y="55"/>
                  </a:cubicBezTo>
                  <a:cubicBezTo>
                    <a:pt x="66" y="55"/>
                    <a:pt x="66" y="55"/>
                    <a:pt x="66" y="54"/>
                  </a:cubicBezTo>
                  <a:cubicBezTo>
                    <a:pt x="67" y="54"/>
                    <a:pt x="67" y="54"/>
                    <a:pt x="67" y="54"/>
                  </a:cubicBezTo>
                  <a:cubicBezTo>
                    <a:pt x="69" y="36"/>
                    <a:pt x="66" y="18"/>
                    <a:pt x="56" y="0"/>
                  </a:cubicBezTo>
                  <a:cubicBezTo>
                    <a:pt x="56" y="3"/>
                    <a:pt x="56" y="3"/>
                    <a:pt x="56" y="3"/>
                  </a:cubicBezTo>
                  <a:cubicBezTo>
                    <a:pt x="69" y="28"/>
                    <a:pt x="70" y="54"/>
                    <a:pt x="58" y="81"/>
                  </a:cubicBezTo>
                  <a:cubicBezTo>
                    <a:pt x="44" y="110"/>
                    <a:pt x="37" y="121"/>
                    <a:pt x="37" y="121"/>
                  </a:cubicBezTo>
                  <a:cubicBezTo>
                    <a:pt x="37" y="121"/>
                    <a:pt x="31" y="133"/>
                    <a:pt x="15" y="160"/>
                  </a:cubicBezTo>
                  <a:cubicBezTo>
                    <a:pt x="10" y="168"/>
                    <a:pt x="6" y="176"/>
                    <a:pt x="4" y="184"/>
                  </a:cubicBezTo>
                  <a:cubicBezTo>
                    <a:pt x="4" y="186"/>
                    <a:pt x="4" y="186"/>
                    <a:pt x="4" y="186"/>
                  </a:cubicBezTo>
                  <a:cubicBezTo>
                    <a:pt x="3" y="186"/>
                    <a:pt x="3" y="186"/>
                    <a:pt x="3" y="186"/>
                  </a:cubicBezTo>
                  <a:cubicBezTo>
                    <a:pt x="3" y="186"/>
                    <a:pt x="3" y="186"/>
                    <a:pt x="3" y="186"/>
                  </a:cubicBezTo>
                  <a:cubicBezTo>
                    <a:pt x="2" y="192"/>
                    <a:pt x="1" y="197"/>
                    <a:pt x="0" y="20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49" name="MH_Other_340"/>
            <p:cNvSpPr/>
            <p:nvPr/>
          </p:nvSpPr>
          <p:spPr bwMode="auto">
            <a:xfrm>
              <a:off x="4971537" y="2763739"/>
              <a:ext cx="1523" cy="1510"/>
            </a:xfrm>
            <a:custGeom>
              <a:avLst/>
              <a:gdLst>
                <a:gd name="T0" fmla="*/ 298966937 w 3"/>
                <a:gd name="T1" fmla="*/ 179346497 h 5"/>
                <a:gd name="T2" fmla="*/ 298966937 w 3"/>
                <a:gd name="T3" fmla="*/ 0 h 5"/>
                <a:gd name="T4" fmla="*/ 0 w 3"/>
                <a:gd name="T5" fmla="*/ 179346497 h 5"/>
                <a:gd name="T6" fmla="*/ 0 w 3"/>
                <a:gd name="T7" fmla="*/ 179346497 h 5"/>
                <a:gd name="T8" fmla="*/ 298966937 w 3"/>
                <a:gd name="T9" fmla="*/ 17934649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3" y="5"/>
                  </a:moveTo>
                  <a:lnTo>
                    <a:pt x="3" y="0"/>
                  </a:lnTo>
                  <a:lnTo>
                    <a:pt x="0" y="5"/>
                  </a:lnTo>
                  <a:lnTo>
                    <a:pt x="3" y="5"/>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0" name="MH_Other_341"/>
            <p:cNvSpPr/>
            <p:nvPr/>
          </p:nvSpPr>
          <p:spPr bwMode="auto">
            <a:xfrm>
              <a:off x="5014179" y="2615773"/>
              <a:ext cx="1523" cy="3019"/>
            </a:xfrm>
            <a:custGeom>
              <a:avLst/>
              <a:gdLst>
                <a:gd name="T0" fmla="*/ 0 w 3"/>
                <a:gd name="T1" fmla="*/ 146271796 h 7"/>
                <a:gd name="T2" fmla="*/ 298966937 w 3"/>
                <a:gd name="T3" fmla="*/ 512054475 h 7"/>
                <a:gd name="T4" fmla="*/ 298966937 w 3"/>
                <a:gd name="T5" fmla="*/ 0 h 7"/>
                <a:gd name="T6" fmla="*/ 298966937 w 3"/>
                <a:gd name="T7" fmla="*/ 0 h 7"/>
                <a:gd name="T8" fmla="*/ 0 w 3"/>
                <a:gd name="T9" fmla="*/ 146271796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7">
                  <a:moveTo>
                    <a:pt x="0" y="2"/>
                  </a:moveTo>
                  <a:lnTo>
                    <a:pt x="3" y="7"/>
                  </a:lnTo>
                  <a:lnTo>
                    <a:pt x="3"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1" name="MH_Other_342"/>
            <p:cNvSpPr/>
            <p:nvPr/>
          </p:nvSpPr>
          <p:spPr bwMode="auto">
            <a:xfrm>
              <a:off x="4986767" y="2658048"/>
              <a:ext cx="45688" cy="120789"/>
            </a:xfrm>
            <a:custGeom>
              <a:avLst/>
              <a:gdLst>
                <a:gd name="T0" fmla="*/ 2147483646 w 57"/>
                <a:gd name="T1" fmla="*/ 2147483646 h 150"/>
                <a:gd name="T2" fmla="*/ 2147483646 w 57"/>
                <a:gd name="T3" fmla="*/ 2147483646 h 150"/>
                <a:gd name="T4" fmla="*/ 0 w 57"/>
                <a:gd name="T5" fmla="*/ 2147483646 h 150"/>
                <a:gd name="T6" fmla="*/ 587803625 w 57"/>
                <a:gd name="T7" fmla="*/ 2147483646 h 150"/>
                <a:gd name="T8" fmla="*/ 2147483646 w 57"/>
                <a:gd name="T9" fmla="*/ 2147483646 h 150"/>
                <a:gd name="T10" fmla="*/ 2147483646 w 57"/>
                <a:gd name="T11" fmla="*/ 2147483646 h 150"/>
                <a:gd name="T12" fmla="*/ 2147483646 w 57"/>
                <a:gd name="T13" fmla="*/ 2147483646 h 150"/>
                <a:gd name="T14" fmla="*/ 2147483646 w 57"/>
                <a:gd name="T15" fmla="*/ 2147483646 h 150"/>
                <a:gd name="T16" fmla="*/ 2147483646 w 57"/>
                <a:gd name="T17" fmla="*/ 2147483646 h 150"/>
                <a:gd name="T18" fmla="*/ 2147483646 w 57"/>
                <a:gd name="T19" fmla="*/ 0 h 150"/>
                <a:gd name="T20" fmla="*/ 2147483646 w 57"/>
                <a:gd name="T21" fmla="*/ 602866460 h 150"/>
                <a:gd name="T22" fmla="*/ 2147483646 w 57"/>
                <a:gd name="T23" fmla="*/ 1206449200 h 150"/>
                <a:gd name="T24" fmla="*/ 2147483646 w 57"/>
                <a:gd name="T25" fmla="*/ 2147483646 h 1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150">
                  <a:moveTo>
                    <a:pt x="42" y="81"/>
                  </a:moveTo>
                  <a:cubicBezTo>
                    <a:pt x="27" y="109"/>
                    <a:pt x="20" y="120"/>
                    <a:pt x="20" y="120"/>
                  </a:cubicBezTo>
                  <a:cubicBezTo>
                    <a:pt x="0" y="150"/>
                    <a:pt x="0" y="150"/>
                    <a:pt x="0" y="150"/>
                  </a:cubicBezTo>
                  <a:cubicBezTo>
                    <a:pt x="1" y="150"/>
                    <a:pt x="1" y="150"/>
                    <a:pt x="1" y="150"/>
                  </a:cubicBezTo>
                  <a:cubicBezTo>
                    <a:pt x="21" y="121"/>
                    <a:pt x="21" y="121"/>
                    <a:pt x="21" y="121"/>
                  </a:cubicBezTo>
                  <a:cubicBezTo>
                    <a:pt x="21" y="121"/>
                    <a:pt x="29" y="110"/>
                    <a:pt x="44" y="82"/>
                  </a:cubicBezTo>
                  <a:cubicBezTo>
                    <a:pt x="48" y="73"/>
                    <a:pt x="51" y="65"/>
                    <a:pt x="53" y="56"/>
                  </a:cubicBezTo>
                  <a:cubicBezTo>
                    <a:pt x="53" y="56"/>
                    <a:pt x="53" y="56"/>
                    <a:pt x="53" y="55"/>
                  </a:cubicBezTo>
                  <a:cubicBezTo>
                    <a:pt x="53" y="55"/>
                    <a:pt x="53" y="55"/>
                    <a:pt x="53" y="55"/>
                  </a:cubicBezTo>
                  <a:cubicBezTo>
                    <a:pt x="57" y="37"/>
                    <a:pt x="54" y="18"/>
                    <a:pt x="46" y="0"/>
                  </a:cubicBezTo>
                  <a:cubicBezTo>
                    <a:pt x="46" y="1"/>
                    <a:pt x="46" y="1"/>
                    <a:pt x="46" y="1"/>
                  </a:cubicBezTo>
                  <a:cubicBezTo>
                    <a:pt x="45" y="2"/>
                    <a:pt x="45" y="2"/>
                    <a:pt x="45" y="2"/>
                  </a:cubicBezTo>
                  <a:cubicBezTo>
                    <a:pt x="57" y="28"/>
                    <a:pt x="56" y="55"/>
                    <a:pt x="42" y="8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2" name="MH_Other_343"/>
            <p:cNvSpPr/>
            <p:nvPr/>
          </p:nvSpPr>
          <p:spPr bwMode="auto">
            <a:xfrm>
              <a:off x="5023316" y="2659559"/>
              <a:ext cx="0" cy="0"/>
            </a:xfrm>
            <a:custGeom>
              <a:avLst/>
              <a:gdLst>
                <a:gd name="T0" fmla="*/ 0 w 1"/>
                <a:gd name="T1" fmla="*/ 711 h 1"/>
                <a:gd name="T2" fmla="*/ 1067 w 1"/>
                <a:gd name="T3" fmla="*/ 0 h 1"/>
                <a:gd name="T4" fmla="*/ 0 w 1"/>
                <a:gd name="T5" fmla="*/ 0 h 1"/>
                <a:gd name="T6" fmla="*/ 0 w 1"/>
                <a:gd name="T7" fmla="*/ 71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cubicBezTo>
                    <a:pt x="1" y="0"/>
                    <a:pt x="1" y="0"/>
                    <a:pt x="1"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3" name="MH_Other_344"/>
            <p:cNvSpPr/>
            <p:nvPr/>
          </p:nvSpPr>
          <p:spPr bwMode="auto">
            <a:xfrm>
              <a:off x="5015704" y="2703346"/>
              <a:ext cx="21321" cy="75493"/>
            </a:xfrm>
            <a:custGeom>
              <a:avLst/>
              <a:gdLst>
                <a:gd name="T0" fmla="*/ 2147483646 w 28"/>
                <a:gd name="T1" fmla="*/ 2147483646 h 95"/>
                <a:gd name="T2" fmla="*/ 0 w 28"/>
                <a:gd name="T3" fmla="*/ 2147483646 h 95"/>
                <a:gd name="T4" fmla="*/ 1055945469 w 28"/>
                <a:gd name="T5" fmla="*/ 2147483646 h 95"/>
                <a:gd name="T6" fmla="*/ 2147483646 w 28"/>
                <a:gd name="T7" fmla="*/ 2147483646 h 95"/>
                <a:gd name="T8" fmla="*/ 2147483646 w 28"/>
                <a:gd name="T9" fmla="*/ 2147483646 h 95"/>
                <a:gd name="T10" fmla="*/ 2147483646 w 28"/>
                <a:gd name="T11" fmla="*/ 2147483646 h 95"/>
                <a:gd name="T12" fmla="*/ 2147483646 w 28"/>
                <a:gd name="T13" fmla="*/ 2147483646 h 95"/>
                <a:gd name="T14" fmla="*/ 2147483646 w 28"/>
                <a:gd name="T15" fmla="*/ 0 h 95"/>
                <a:gd name="T16" fmla="*/ 2147483646 w 28"/>
                <a:gd name="T17" fmla="*/ 0 h 95"/>
                <a:gd name="T18" fmla="*/ 2147483646 w 28"/>
                <a:gd name="T19" fmla="*/ 585011296 h 95"/>
                <a:gd name="T20" fmla="*/ 2147483646 w 28"/>
                <a:gd name="T21" fmla="*/ 2147483646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 h="95">
                  <a:moveTo>
                    <a:pt x="10" y="80"/>
                  </a:moveTo>
                  <a:cubicBezTo>
                    <a:pt x="6" y="86"/>
                    <a:pt x="3" y="91"/>
                    <a:pt x="0" y="95"/>
                  </a:cubicBezTo>
                  <a:cubicBezTo>
                    <a:pt x="2" y="95"/>
                    <a:pt x="2" y="95"/>
                    <a:pt x="2" y="95"/>
                  </a:cubicBezTo>
                  <a:cubicBezTo>
                    <a:pt x="5" y="91"/>
                    <a:pt x="8" y="86"/>
                    <a:pt x="11" y="81"/>
                  </a:cubicBezTo>
                  <a:cubicBezTo>
                    <a:pt x="16" y="72"/>
                    <a:pt x="20" y="63"/>
                    <a:pt x="22" y="55"/>
                  </a:cubicBezTo>
                  <a:cubicBezTo>
                    <a:pt x="22" y="53"/>
                    <a:pt x="22" y="53"/>
                    <a:pt x="22" y="53"/>
                  </a:cubicBezTo>
                  <a:cubicBezTo>
                    <a:pt x="23" y="52"/>
                    <a:pt x="23" y="52"/>
                    <a:pt x="23" y="52"/>
                  </a:cubicBezTo>
                  <a:cubicBezTo>
                    <a:pt x="27" y="35"/>
                    <a:pt x="26" y="17"/>
                    <a:pt x="19" y="0"/>
                  </a:cubicBezTo>
                  <a:cubicBezTo>
                    <a:pt x="18" y="0"/>
                    <a:pt x="18" y="0"/>
                    <a:pt x="18" y="0"/>
                  </a:cubicBezTo>
                  <a:cubicBezTo>
                    <a:pt x="18" y="1"/>
                    <a:pt x="18" y="1"/>
                    <a:pt x="18" y="1"/>
                  </a:cubicBezTo>
                  <a:cubicBezTo>
                    <a:pt x="28" y="28"/>
                    <a:pt x="26" y="54"/>
                    <a:pt x="10" y="8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4" name="MH_Other_345"/>
            <p:cNvSpPr/>
            <p:nvPr/>
          </p:nvSpPr>
          <p:spPr bwMode="auto">
            <a:xfrm>
              <a:off x="5029408" y="2703345"/>
              <a:ext cx="0" cy="0"/>
            </a:xfrm>
            <a:custGeom>
              <a:avLst/>
              <a:gdLst>
                <a:gd name="T0" fmla="*/ 711 h 1"/>
                <a:gd name="T1" fmla="*/ 0 h 1"/>
                <a:gd name="T2" fmla="*/ 0 h 1"/>
                <a:gd name="T3" fmla="*/ 711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1"/>
                  </a:moveTo>
                  <a:cubicBezTo>
                    <a:pt x="0" y="0"/>
                    <a:pt x="0" y="0"/>
                    <a:pt x="0" y="0"/>
                  </a:cubicBezTo>
                  <a:cubicBezTo>
                    <a:pt x="0" y="0"/>
                    <a:pt x="0" y="0"/>
                    <a:pt x="0" y="0"/>
                  </a:cubicBezTo>
                  <a:cubicBezTo>
                    <a:pt x="0" y="1"/>
                    <a:pt x="0" y="1"/>
                    <a:pt x="0"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5" name="MH_Other_346"/>
            <p:cNvSpPr/>
            <p:nvPr/>
          </p:nvSpPr>
          <p:spPr bwMode="auto">
            <a:xfrm>
              <a:off x="5032454" y="2744111"/>
              <a:ext cx="6092" cy="34727"/>
            </a:xfrm>
            <a:custGeom>
              <a:avLst/>
              <a:gdLst>
                <a:gd name="T0" fmla="*/ 2006249843 w 7"/>
                <a:gd name="T1" fmla="*/ 2147483646 h 43"/>
                <a:gd name="T2" fmla="*/ 2147483646 w 7"/>
                <a:gd name="T3" fmla="*/ 2147483646 h 43"/>
                <a:gd name="T4" fmla="*/ 2147483646 w 7"/>
                <a:gd name="T5" fmla="*/ 2147483646 h 43"/>
                <a:gd name="T6" fmla="*/ 669024207 w 7"/>
                <a:gd name="T7" fmla="*/ 0 h 43"/>
                <a:gd name="T8" fmla="*/ 0 w 7"/>
                <a:gd name="T9" fmla="*/ 1806100894 h 43"/>
                <a:gd name="T10" fmla="*/ 2006249843 w 7"/>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3">
                  <a:moveTo>
                    <a:pt x="3" y="43"/>
                  </a:moveTo>
                  <a:cubicBezTo>
                    <a:pt x="4" y="43"/>
                    <a:pt x="4" y="43"/>
                    <a:pt x="4" y="43"/>
                  </a:cubicBezTo>
                  <a:cubicBezTo>
                    <a:pt x="4" y="43"/>
                    <a:pt x="4" y="43"/>
                    <a:pt x="4" y="43"/>
                  </a:cubicBezTo>
                  <a:cubicBezTo>
                    <a:pt x="7" y="29"/>
                    <a:pt x="6" y="15"/>
                    <a:pt x="1" y="0"/>
                  </a:cubicBezTo>
                  <a:cubicBezTo>
                    <a:pt x="0" y="3"/>
                    <a:pt x="0" y="3"/>
                    <a:pt x="0" y="3"/>
                  </a:cubicBezTo>
                  <a:cubicBezTo>
                    <a:pt x="5" y="17"/>
                    <a:pt x="5" y="30"/>
                    <a:pt x="3" y="43"/>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6" name="MH_Other_347"/>
            <p:cNvSpPr/>
            <p:nvPr/>
          </p:nvSpPr>
          <p:spPr bwMode="auto">
            <a:xfrm>
              <a:off x="5032454" y="2744113"/>
              <a:ext cx="1523" cy="3019"/>
            </a:xfrm>
            <a:custGeom>
              <a:avLst/>
              <a:gdLst>
                <a:gd name="T0" fmla="*/ 0 w 2"/>
                <a:gd name="T1" fmla="*/ 146271796 h 7"/>
                <a:gd name="T2" fmla="*/ 0 w 2"/>
                <a:gd name="T3" fmla="*/ 512054475 h 7"/>
                <a:gd name="T4" fmla="*/ 448239996 w 2"/>
                <a:gd name="T5" fmla="*/ 0 h 7"/>
                <a:gd name="T6" fmla="*/ 0 w 2"/>
                <a:gd name="T7" fmla="*/ 146271796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7">
                  <a:moveTo>
                    <a:pt x="0" y="2"/>
                  </a:moveTo>
                  <a:lnTo>
                    <a:pt x="0" y="7"/>
                  </a:lnTo>
                  <a:lnTo>
                    <a:pt x="2" y="0"/>
                  </a:lnTo>
                  <a:lnTo>
                    <a:pt x="0"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7" name="MH_Other_348"/>
            <p:cNvSpPr/>
            <p:nvPr/>
          </p:nvSpPr>
          <p:spPr bwMode="auto">
            <a:xfrm>
              <a:off x="4925849" y="2547829"/>
              <a:ext cx="12183" cy="24158"/>
            </a:xfrm>
            <a:custGeom>
              <a:avLst/>
              <a:gdLst>
                <a:gd name="T0" fmla="*/ 1223653467 w 15"/>
                <a:gd name="T1" fmla="*/ 0 h 30"/>
                <a:gd name="T2" fmla="*/ 611468593 w 15"/>
                <a:gd name="T3" fmla="*/ 0 h 30"/>
                <a:gd name="T4" fmla="*/ 611468593 w 15"/>
                <a:gd name="T5" fmla="*/ 602866460 h 30"/>
                <a:gd name="T6" fmla="*/ 0 w 15"/>
                <a:gd name="T7" fmla="*/ 602866460 h 30"/>
                <a:gd name="T8" fmla="*/ 1223653467 w 15"/>
                <a:gd name="T9" fmla="*/ 2147483646 h 30"/>
                <a:gd name="T10" fmla="*/ 2147483646 w 15"/>
                <a:gd name="T11" fmla="*/ 2147483646 h 30"/>
                <a:gd name="T12" fmla="*/ 2147483646 w 15"/>
                <a:gd name="T13" fmla="*/ 2147483646 h 30"/>
                <a:gd name="T14" fmla="*/ 2147483646 w 15"/>
                <a:gd name="T15" fmla="*/ 2147483646 h 30"/>
                <a:gd name="T16" fmla="*/ 1223653467 w 15"/>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30">
                  <a:moveTo>
                    <a:pt x="2" y="0"/>
                  </a:moveTo>
                  <a:cubicBezTo>
                    <a:pt x="1" y="0"/>
                    <a:pt x="1" y="0"/>
                    <a:pt x="1" y="0"/>
                  </a:cubicBezTo>
                  <a:cubicBezTo>
                    <a:pt x="1" y="1"/>
                    <a:pt x="1" y="1"/>
                    <a:pt x="1" y="1"/>
                  </a:cubicBezTo>
                  <a:cubicBezTo>
                    <a:pt x="0" y="1"/>
                    <a:pt x="0" y="1"/>
                    <a:pt x="0" y="1"/>
                  </a:cubicBezTo>
                  <a:cubicBezTo>
                    <a:pt x="1" y="3"/>
                    <a:pt x="2" y="5"/>
                    <a:pt x="2" y="7"/>
                  </a:cubicBezTo>
                  <a:cubicBezTo>
                    <a:pt x="5" y="14"/>
                    <a:pt x="10" y="23"/>
                    <a:pt x="15" y="30"/>
                  </a:cubicBezTo>
                  <a:cubicBezTo>
                    <a:pt x="15" y="28"/>
                    <a:pt x="15" y="28"/>
                    <a:pt x="15" y="28"/>
                  </a:cubicBezTo>
                  <a:cubicBezTo>
                    <a:pt x="15" y="28"/>
                    <a:pt x="15" y="27"/>
                    <a:pt x="15" y="27"/>
                  </a:cubicBezTo>
                  <a:cubicBezTo>
                    <a:pt x="9" y="18"/>
                    <a:pt x="4" y="10"/>
                    <a:pt x="2"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8" name="MH_Other_349"/>
            <p:cNvSpPr/>
            <p:nvPr/>
          </p:nvSpPr>
          <p:spPr bwMode="auto">
            <a:xfrm>
              <a:off x="4936509" y="2541790"/>
              <a:ext cx="13706" cy="67944"/>
            </a:xfrm>
            <a:custGeom>
              <a:avLst/>
              <a:gdLst>
                <a:gd name="T0" fmla="*/ 2147483646 w 17"/>
                <a:gd name="T1" fmla="*/ 2147483646 h 84"/>
                <a:gd name="T2" fmla="*/ 2147483646 w 17"/>
                <a:gd name="T3" fmla="*/ 0 h 84"/>
                <a:gd name="T4" fmla="*/ 2147483646 w 17"/>
                <a:gd name="T5" fmla="*/ 0 h 84"/>
                <a:gd name="T6" fmla="*/ 2147483646 w 17"/>
                <a:gd name="T7" fmla="*/ 2147483646 h 84"/>
                <a:gd name="T8" fmla="*/ 1181626505 w 17"/>
                <a:gd name="T9" fmla="*/ 2147483646 h 84"/>
                <a:gd name="T10" fmla="*/ 1181626505 w 17"/>
                <a:gd name="T11" fmla="*/ 2147483646 h 84"/>
                <a:gd name="T12" fmla="*/ 1181626505 w 17"/>
                <a:gd name="T13" fmla="*/ 2147483646 h 84"/>
                <a:gd name="T14" fmla="*/ 2147483646 w 17"/>
                <a:gd name="T15" fmla="*/ 2147483646 h 84"/>
                <a:gd name="T16" fmla="*/ 2147483646 w 17"/>
                <a:gd name="T17" fmla="*/ 2147483646 h 84"/>
                <a:gd name="T18" fmla="*/ 2147483646 w 17"/>
                <a:gd name="T19" fmla="*/ 2147483646 h 84"/>
                <a:gd name="T20" fmla="*/ 2147483646 w 17"/>
                <a:gd name="T21" fmla="*/ 2147483646 h 84"/>
                <a:gd name="T22" fmla="*/ 2147483646 w 17"/>
                <a:gd name="T23" fmla="*/ 214748364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84">
                  <a:moveTo>
                    <a:pt x="6" y="9"/>
                  </a:moveTo>
                  <a:cubicBezTo>
                    <a:pt x="8" y="0"/>
                    <a:pt x="8" y="0"/>
                    <a:pt x="8" y="0"/>
                  </a:cubicBezTo>
                  <a:cubicBezTo>
                    <a:pt x="7" y="0"/>
                    <a:pt x="7" y="0"/>
                    <a:pt x="7" y="0"/>
                  </a:cubicBezTo>
                  <a:cubicBezTo>
                    <a:pt x="5" y="9"/>
                    <a:pt x="5" y="9"/>
                    <a:pt x="5" y="9"/>
                  </a:cubicBezTo>
                  <a:cubicBezTo>
                    <a:pt x="3" y="17"/>
                    <a:pt x="2" y="26"/>
                    <a:pt x="2" y="34"/>
                  </a:cubicBezTo>
                  <a:cubicBezTo>
                    <a:pt x="2" y="35"/>
                    <a:pt x="2" y="35"/>
                    <a:pt x="2" y="35"/>
                  </a:cubicBezTo>
                  <a:cubicBezTo>
                    <a:pt x="2" y="35"/>
                    <a:pt x="2" y="35"/>
                    <a:pt x="2" y="35"/>
                  </a:cubicBezTo>
                  <a:cubicBezTo>
                    <a:pt x="2" y="44"/>
                    <a:pt x="3" y="53"/>
                    <a:pt x="6" y="61"/>
                  </a:cubicBezTo>
                  <a:cubicBezTo>
                    <a:pt x="8" y="68"/>
                    <a:pt x="12" y="77"/>
                    <a:pt x="17" y="84"/>
                  </a:cubicBezTo>
                  <a:cubicBezTo>
                    <a:pt x="17" y="83"/>
                    <a:pt x="17" y="83"/>
                    <a:pt x="17" y="83"/>
                  </a:cubicBezTo>
                  <a:cubicBezTo>
                    <a:pt x="17" y="82"/>
                    <a:pt x="17" y="82"/>
                    <a:pt x="17" y="82"/>
                  </a:cubicBezTo>
                  <a:cubicBezTo>
                    <a:pt x="3" y="59"/>
                    <a:pt x="0" y="37"/>
                    <a:pt x="6" y="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59" name="MH_Other_350"/>
            <p:cNvSpPr/>
            <p:nvPr/>
          </p:nvSpPr>
          <p:spPr bwMode="auto">
            <a:xfrm>
              <a:off x="4938032" y="2570476"/>
              <a:ext cx="0" cy="0"/>
            </a:xfrm>
            <a:custGeom>
              <a:avLst/>
              <a:gdLst>
                <a:gd name="T0" fmla="*/ 0 h 1"/>
                <a:gd name="T1" fmla="*/ 711 h 1"/>
                <a:gd name="T2" fmla="*/ 711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0"/>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0" name="MH_Other_351"/>
            <p:cNvSpPr/>
            <p:nvPr/>
          </p:nvSpPr>
          <p:spPr bwMode="auto">
            <a:xfrm>
              <a:off x="4947170" y="2532729"/>
              <a:ext cx="22844" cy="114751"/>
            </a:xfrm>
            <a:custGeom>
              <a:avLst/>
              <a:gdLst>
                <a:gd name="T0" fmla="*/ 2147483646 w 28"/>
                <a:gd name="T1" fmla="*/ 2147483646 h 144"/>
                <a:gd name="T2" fmla="*/ 2147483646 w 28"/>
                <a:gd name="T3" fmla="*/ 2147483646 h 144"/>
                <a:gd name="T4" fmla="*/ 2147483646 w 28"/>
                <a:gd name="T5" fmla="*/ 0 h 144"/>
                <a:gd name="T6" fmla="*/ 2147483646 w 28"/>
                <a:gd name="T7" fmla="*/ 0 h 144"/>
                <a:gd name="T8" fmla="*/ 2147483646 w 28"/>
                <a:gd name="T9" fmla="*/ 2147483646 h 144"/>
                <a:gd name="T10" fmla="*/ 2147483646 w 28"/>
                <a:gd name="T11" fmla="*/ 2147483646 h 144"/>
                <a:gd name="T12" fmla="*/ 1845834929 w 28"/>
                <a:gd name="T13" fmla="*/ 2147483646 h 144"/>
                <a:gd name="T14" fmla="*/ 1845834929 w 28"/>
                <a:gd name="T15" fmla="*/ 2147483646 h 144"/>
                <a:gd name="T16" fmla="*/ 1845834929 w 28"/>
                <a:gd name="T17" fmla="*/ 2147483646 h 144"/>
                <a:gd name="T18" fmla="*/ 2147483646 w 28"/>
                <a:gd name="T19" fmla="*/ 2147483646 h 144"/>
                <a:gd name="T20" fmla="*/ 2147483646 w 28"/>
                <a:gd name="T21" fmla="*/ 2147483646 h 144"/>
                <a:gd name="T22" fmla="*/ 2147483646 w 28"/>
                <a:gd name="T23" fmla="*/ 2147483646 h 144"/>
                <a:gd name="T24" fmla="*/ 2147483646 w 28"/>
                <a:gd name="T25" fmla="*/ 2147483646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144">
                  <a:moveTo>
                    <a:pt x="9" y="70"/>
                  </a:moveTo>
                  <a:cubicBezTo>
                    <a:pt x="17" y="40"/>
                    <a:pt x="21" y="27"/>
                    <a:pt x="21" y="27"/>
                  </a:cubicBezTo>
                  <a:cubicBezTo>
                    <a:pt x="21" y="27"/>
                    <a:pt x="23" y="19"/>
                    <a:pt x="28" y="0"/>
                  </a:cubicBezTo>
                  <a:cubicBezTo>
                    <a:pt x="26" y="0"/>
                    <a:pt x="26" y="0"/>
                    <a:pt x="26" y="0"/>
                  </a:cubicBezTo>
                  <a:cubicBezTo>
                    <a:pt x="22" y="19"/>
                    <a:pt x="20" y="27"/>
                    <a:pt x="20" y="27"/>
                  </a:cubicBezTo>
                  <a:cubicBezTo>
                    <a:pt x="20" y="27"/>
                    <a:pt x="16" y="40"/>
                    <a:pt x="7" y="69"/>
                  </a:cubicBezTo>
                  <a:cubicBezTo>
                    <a:pt x="5" y="78"/>
                    <a:pt x="3" y="87"/>
                    <a:pt x="3" y="95"/>
                  </a:cubicBezTo>
                  <a:cubicBezTo>
                    <a:pt x="3" y="95"/>
                    <a:pt x="3" y="95"/>
                    <a:pt x="3" y="95"/>
                  </a:cubicBezTo>
                  <a:cubicBezTo>
                    <a:pt x="3" y="96"/>
                    <a:pt x="3" y="96"/>
                    <a:pt x="3" y="96"/>
                  </a:cubicBezTo>
                  <a:cubicBezTo>
                    <a:pt x="2" y="105"/>
                    <a:pt x="3" y="113"/>
                    <a:pt x="5" y="122"/>
                  </a:cubicBezTo>
                  <a:cubicBezTo>
                    <a:pt x="7" y="129"/>
                    <a:pt x="9" y="137"/>
                    <a:pt x="14" y="144"/>
                  </a:cubicBezTo>
                  <a:cubicBezTo>
                    <a:pt x="14" y="142"/>
                    <a:pt x="14" y="142"/>
                    <a:pt x="14" y="142"/>
                  </a:cubicBezTo>
                  <a:cubicBezTo>
                    <a:pt x="2" y="119"/>
                    <a:pt x="0" y="97"/>
                    <a:pt x="9" y="7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1" name="MH_Other_352"/>
            <p:cNvSpPr/>
            <p:nvPr/>
          </p:nvSpPr>
          <p:spPr bwMode="auto">
            <a:xfrm>
              <a:off x="4950215" y="2608225"/>
              <a:ext cx="0" cy="1509"/>
            </a:xfrm>
            <a:custGeom>
              <a:avLst/>
              <a:gdLst>
                <a:gd name="T0" fmla="*/ 0 h 1"/>
                <a:gd name="T1" fmla="*/ 2147483646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cubicBezTo>
                    <a:pt x="0" y="0"/>
                    <a:pt x="0" y="0"/>
                    <a:pt x="0" y="1"/>
                  </a:cubicBezTo>
                  <a:cubicBezTo>
                    <a:pt x="0" y="0"/>
                    <a:pt x="0" y="0"/>
                    <a:pt x="0" y="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2" name="MH_Other_353"/>
            <p:cNvSpPr/>
            <p:nvPr/>
          </p:nvSpPr>
          <p:spPr bwMode="auto">
            <a:xfrm>
              <a:off x="4957831" y="2525181"/>
              <a:ext cx="31981" cy="161556"/>
            </a:xfrm>
            <a:custGeom>
              <a:avLst/>
              <a:gdLst>
                <a:gd name="T0" fmla="*/ 2147483646 w 40"/>
                <a:gd name="T1" fmla="*/ 2147483646 h 202"/>
                <a:gd name="T2" fmla="*/ 2147483646 w 40"/>
                <a:gd name="T3" fmla="*/ 2147483646 h 202"/>
                <a:gd name="T4" fmla="*/ 2147483646 w 40"/>
                <a:gd name="T5" fmla="*/ 2147483646 h 202"/>
                <a:gd name="T6" fmla="*/ 2147483646 w 40"/>
                <a:gd name="T7" fmla="*/ 2147483646 h 202"/>
                <a:gd name="T8" fmla="*/ 2147483646 w 40"/>
                <a:gd name="T9" fmla="*/ 2147483646 h 202"/>
                <a:gd name="T10" fmla="*/ 2147483646 w 40"/>
                <a:gd name="T11" fmla="*/ 2147483646 h 202"/>
                <a:gd name="T12" fmla="*/ 2147483646 w 40"/>
                <a:gd name="T13" fmla="*/ 0 h 202"/>
                <a:gd name="T14" fmla="*/ 2147483646 w 40"/>
                <a:gd name="T15" fmla="*/ 0 h 202"/>
                <a:gd name="T16" fmla="*/ 2147483646 w 40"/>
                <a:gd name="T17" fmla="*/ 594690363 h 202"/>
                <a:gd name="T18" fmla="*/ 2147483646 w 40"/>
                <a:gd name="T19" fmla="*/ 2147483646 h 202"/>
                <a:gd name="T20" fmla="*/ 2147483646 w 40"/>
                <a:gd name="T21" fmla="*/ 2147483646 h 202"/>
                <a:gd name="T22" fmla="*/ 2147483646 w 40"/>
                <a:gd name="T23" fmla="*/ 2147483646 h 202"/>
                <a:gd name="T24" fmla="*/ 1160671827 w 40"/>
                <a:gd name="T25" fmla="*/ 2147483646 h 202"/>
                <a:gd name="T26" fmla="*/ 1740660618 w 40"/>
                <a:gd name="T27" fmla="*/ 2147483646 h 202"/>
                <a:gd name="T28" fmla="*/ 1160671827 w 40"/>
                <a:gd name="T29" fmla="*/ 2147483646 h 202"/>
                <a:gd name="T30" fmla="*/ 1160671827 w 40"/>
                <a:gd name="T31" fmla="*/ 2147483646 h 202"/>
                <a:gd name="T32" fmla="*/ 1160671827 w 40"/>
                <a:gd name="T33" fmla="*/ 2147483646 h 202"/>
                <a:gd name="T34" fmla="*/ 2147483646 w 40"/>
                <a:gd name="T35" fmla="*/ 2147483646 h 202"/>
                <a:gd name="T36" fmla="*/ 2147483646 w 40"/>
                <a:gd name="T37" fmla="*/ 2147483646 h 202"/>
                <a:gd name="T38" fmla="*/ 2147483646 w 40"/>
                <a:gd name="T39" fmla="*/ 2147483646 h 202"/>
                <a:gd name="T40" fmla="*/ 2147483646 w 40"/>
                <a:gd name="T41" fmla="*/ 2147483646 h 2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 h="202">
                  <a:moveTo>
                    <a:pt x="10" y="126"/>
                  </a:moveTo>
                  <a:cubicBezTo>
                    <a:pt x="20" y="97"/>
                    <a:pt x="24" y="84"/>
                    <a:pt x="24" y="84"/>
                  </a:cubicBezTo>
                  <a:cubicBezTo>
                    <a:pt x="24" y="84"/>
                    <a:pt x="29" y="72"/>
                    <a:pt x="37" y="40"/>
                  </a:cubicBezTo>
                  <a:cubicBezTo>
                    <a:pt x="39" y="31"/>
                    <a:pt x="40" y="22"/>
                    <a:pt x="40" y="13"/>
                  </a:cubicBezTo>
                  <a:cubicBezTo>
                    <a:pt x="40" y="13"/>
                    <a:pt x="39" y="13"/>
                    <a:pt x="39" y="13"/>
                  </a:cubicBezTo>
                  <a:cubicBezTo>
                    <a:pt x="40" y="12"/>
                    <a:pt x="40" y="12"/>
                    <a:pt x="40" y="12"/>
                  </a:cubicBezTo>
                  <a:cubicBezTo>
                    <a:pt x="39" y="8"/>
                    <a:pt x="39" y="4"/>
                    <a:pt x="38" y="0"/>
                  </a:cubicBezTo>
                  <a:cubicBezTo>
                    <a:pt x="38" y="0"/>
                    <a:pt x="38" y="0"/>
                    <a:pt x="38" y="0"/>
                  </a:cubicBezTo>
                  <a:cubicBezTo>
                    <a:pt x="37" y="1"/>
                    <a:pt x="37" y="1"/>
                    <a:pt x="37" y="1"/>
                  </a:cubicBezTo>
                  <a:cubicBezTo>
                    <a:pt x="39" y="13"/>
                    <a:pt x="39" y="26"/>
                    <a:pt x="36" y="40"/>
                  </a:cubicBezTo>
                  <a:cubicBezTo>
                    <a:pt x="28" y="71"/>
                    <a:pt x="23" y="83"/>
                    <a:pt x="23" y="84"/>
                  </a:cubicBezTo>
                  <a:cubicBezTo>
                    <a:pt x="23" y="84"/>
                    <a:pt x="19" y="97"/>
                    <a:pt x="8" y="125"/>
                  </a:cubicBezTo>
                  <a:cubicBezTo>
                    <a:pt x="5" y="134"/>
                    <a:pt x="3" y="143"/>
                    <a:pt x="2" y="151"/>
                  </a:cubicBezTo>
                  <a:cubicBezTo>
                    <a:pt x="2" y="152"/>
                    <a:pt x="2" y="152"/>
                    <a:pt x="3" y="153"/>
                  </a:cubicBezTo>
                  <a:cubicBezTo>
                    <a:pt x="2" y="154"/>
                    <a:pt x="2" y="154"/>
                    <a:pt x="2" y="154"/>
                  </a:cubicBezTo>
                  <a:cubicBezTo>
                    <a:pt x="2" y="153"/>
                    <a:pt x="2" y="153"/>
                    <a:pt x="2" y="153"/>
                  </a:cubicBezTo>
                  <a:cubicBezTo>
                    <a:pt x="1" y="162"/>
                    <a:pt x="1" y="169"/>
                    <a:pt x="2" y="177"/>
                  </a:cubicBezTo>
                  <a:cubicBezTo>
                    <a:pt x="4" y="185"/>
                    <a:pt x="7" y="194"/>
                    <a:pt x="11" y="202"/>
                  </a:cubicBezTo>
                  <a:cubicBezTo>
                    <a:pt x="11" y="200"/>
                    <a:pt x="11" y="200"/>
                    <a:pt x="11" y="200"/>
                  </a:cubicBezTo>
                  <a:cubicBezTo>
                    <a:pt x="11" y="200"/>
                    <a:pt x="11" y="200"/>
                    <a:pt x="11" y="199"/>
                  </a:cubicBezTo>
                  <a:cubicBezTo>
                    <a:pt x="0" y="175"/>
                    <a:pt x="0" y="153"/>
                    <a:pt x="10" y="126"/>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3" name="MH_Other_354"/>
            <p:cNvSpPr/>
            <p:nvPr/>
          </p:nvSpPr>
          <p:spPr bwMode="auto">
            <a:xfrm>
              <a:off x="4959353" y="2645969"/>
              <a:ext cx="1523" cy="1510"/>
            </a:xfrm>
            <a:custGeom>
              <a:avLst/>
              <a:gdLst>
                <a:gd name="T0" fmla="*/ 2147483646 w 1"/>
                <a:gd name="T1" fmla="*/ 464841477 h 3"/>
                <a:gd name="T2" fmla="*/ 0 w 1"/>
                <a:gd name="T3" fmla="*/ 0 h 3"/>
                <a:gd name="T4" fmla="*/ 0 w 1"/>
                <a:gd name="T5" fmla="*/ 464841477 h 3"/>
                <a:gd name="T6" fmla="*/ 0 w 1"/>
                <a:gd name="T7" fmla="*/ 697402489 h 3"/>
                <a:gd name="T8" fmla="*/ 2147483646 w 1"/>
                <a:gd name="T9" fmla="*/ 46484147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2"/>
                  </a:moveTo>
                  <a:cubicBezTo>
                    <a:pt x="0" y="1"/>
                    <a:pt x="0" y="1"/>
                    <a:pt x="0" y="0"/>
                  </a:cubicBezTo>
                  <a:cubicBezTo>
                    <a:pt x="0" y="2"/>
                    <a:pt x="0" y="2"/>
                    <a:pt x="0" y="2"/>
                  </a:cubicBezTo>
                  <a:cubicBezTo>
                    <a:pt x="0" y="3"/>
                    <a:pt x="0" y="3"/>
                    <a:pt x="0" y="3"/>
                  </a:cubicBezTo>
                  <a:lnTo>
                    <a:pt x="1" y="2"/>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4" name="MH_Other_355"/>
            <p:cNvSpPr/>
            <p:nvPr/>
          </p:nvSpPr>
          <p:spPr bwMode="auto">
            <a:xfrm>
              <a:off x="4963923" y="2534239"/>
              <a:ext cx="44165" cy="191754"/>
            </a:xfrm>
            <a:custGeom>
              <a:avLst/>
              <a:gdLst>
                <a:gd name="T0" fmla="*/ 2147483646 w 55"/>
                <a:gd name="T1" fmla="*/ 2147483646 h 239"/>
                <a:gd name="T2" fmla="*/ 2147483646 w 55"/>
                <a:gd name="T3" fmla="*/ 2147483646 h 239"/>
                <a:gd name="T4" fmla="*/ 2147483646 w 55"/>
                <a:gd name="T5" fmla="*/ 2147483646 h 239"/>
                <a:gd name="T6" fmla="*/ 2147483646 w 55"/>
                <a:gd name="T7" fmla="*/ 2147483646 h 239"/>
                <a:gd name="T8" fmla="*/ 2147483646 w 55"/>
                <a:gd name="T9" fmla="*/ 2147483646 h 239"/>
                <a:gd name="T10" fmla="*/ 2147483646 w 55"/>
                <a:gd name="T11" fmla="*/ 0 h 239"/>
                <a:gd name="T12" fmla="*/ 2147483646 w 55"/>
                <a:gd name="T13" fmla="*/ 0 h 239"/>
                <a:gd name="T14" fmla="*/ 2147483646 w 55"/>
                <a:gd name="T15" fmla="*/ 597751333 h 239"/>
                <a:gd name="T16" fmla="*/ 2147483646 w 55"/>
                <a:gd name="T17" fmla="*/ 2147483646 h 239"/>
                <a:gd name="T18" fmla="*/ 2147483646 w 55"/>
                <a:gd name="T19" fmla="*/ 2147483646 h 239"/>
                <a:gd name="T20" fmla="*/ 2147483646 w 55"/>
                <a:gd name="T21" fmla="*/ 2147483646 h 239"/>
                <a:gd name="T22" fmla="*/ 2147483646 w 55"/>
                <a:gd name="T23" fmla="*/ 2147483646 h 239"/>
                <a:gd name="T24" fmla="*/ 2147483646 w 55"/>
                <a:gd name="T25" fmla="*/ 2147483646 h 239"/>
                <a:gd name="T26" fmla="*/ 2147483646 w 55"/>
                <a:gd name="T27" fmla="*/ 2147483646 h 239"/>
                <a:gd name="T28" fmla="*/ 1766288186 w 55"/>
                <a:gd name="T29" fmla="*/ 2147483646 h 239"/>
                <a:gd name="T30" fmla="*/ 2147483646 w 55"/>
                <a:gd name="T31" fmla="*/ 2147483646 h 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 h="239">
                  <a:moveTo>
                    <a:pt x="9" y="239"/>
                  </a:moveTo>
                  <a:cubicBezTo>
                    <a:pt x="10" y="238"/>
                    <a:pt x="10" y="238"/>
                    <a:pt x="10" y="238"/>
                  </a:cubicBezTo>
                  <a:cubicBezTo>
                    <a:pt x="0" y="213"/>
                    <a:pt x="1" y="190"/>
                    <a:pt x="13" y="163"/>
                  </a:cubicBezTo>
                  <a:cubicBezTo>
                    <a:pt x="25" y="135"/>
                    <a:pt x="30" y="123"/>
                    <a:pt x="30" y="123"/>
                  </a:cubicBezTo>
                  <a:cubicBezTo>
                    <a:pt x="30" y="122"/>
                    <a:pt x="36" y="111"/>
                    <a:pt x="46" y="80"/>
                  </a:cubicBezTo>
                  <a:cubicBezTo>
                    <a:pt x="55" y="51"/>
                    <a:pt x="50" y="24"/>
                    <a:pt x="33" y="0"/>
                  </a:cubicBezTo>
                  <a:cubicBezTo>
                    <a:pt x="33" y="0"/>
                    <a:pt x="33" y="0"/>
                    <a:pt x="33" y="0"/>
                  </a:cubicBezTo>
                  <a:cubicBezTo>
                    <a:pt x="33" y="1"/>
                    <a:pt x="33" y="1"/>
                    <a:pt x="33" y="1"/>
                  </a:cubicBezTo>
                  <a:cubicBezTo>
                    <a:pt x="49" y="25"/>
                    <a:pt x="53" y="51"/>
                    <a:pt x="44" y="80"/>
                  </a:cubicBezTo>
                  <a:cubicBezTo>
                    <a:pt x="35" y="110"/>
                    <a:pt x="29" y="122"/>
                    <a:pt x="29" y="122"/>
                  </a:cubicBezTo>
                  <a:cubicBezTo>
                    <a:pt x="29" y="122"/>
                    <a:pt x="24" y="135"/>
                    <a:pt x="12" y="163"/>
                  </a:cubicBezTo>
                  <a:cubicBezTo>
                    <a:pt x="8" y="171"/>
                    <a:pt x="5" y="179"/>
                    <a:pt x="4" y="187"/>
                  </a:cubicBezTo>
                  <a:cubicBezTo>
                    <a:pt x="4" y="188"/>
                    <a:pt x="4" y="188"/>
                    <a:pt x="4" y="188"/>
                  </a:cubicBezTo>
                  <a:cubicBezTo>
                    <a:pt x="4" y="188"/>
                    <a:pt x="4" y="188"/>
                    <a:pt x="4" y="188"/>
                  </a:cubicBezTo>
                  <a:cubicBezTo>
                    <a:pt x="2" y="197"/>
                    <a:pt x="2" y="206"/>
                    <a:pt x="3" y="214"/>
                  </a:cubicBezTo>
                  <a:cubicBezTo>
                    <a:pt x="3" y="222"/>
                    <a:pt x="6" y="231"/>
                    <a:pt x="9" y="239"/>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5" name="MH_Other_356"/>
            <p:cNvSpPr/>
            <p:nvPr/>
          </p:nvSpPr>
          <p:spPr bwMode="auto">
            <a:xfrm>
              <a:off x="4989812" y="2534239"/>
              <a:ext cx="0" cy="1510"/>
            </a:xfrm>
            <a:custGeom>
              <a:avLst/>
              <a:gdLst>
                <a:gd name="T0" fmla="*/ 711 w 1"/>
                <a:gd name="T1" fmla="*/ 1792959984 h 1"/>
                <a:gd name="T2" fmla="*/ 711 w 1"/>
                <a:gd name="T3" fmla="*/ 0 h 1"/>
                <a:gd name="T4" fmla="*/ 0 w 1"/>
                <a:gd name="T5" fmla="*/ 1792959984 h 1"/>
                <a:gd name="T6" fmla="*/ 711 w 1"/>
                <a:gd name="T7" fmla="*/ 179295998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1"/>
                  </a:moveTo>
                  <a:cubicBezTo>
                    <a:pt x="1" y="1"/>
                    <a:pt x="1" y="1"/>
                    <a:pt x="1" y="0"/>
                  </a:cubicBezTo>
                  <a:cubicBezTo>
                    <a:pt x="0" y="1"/>
                    <a:pt x="0" y="1"/>
                    <a:pt x="0" y="1"/>
                  </a:cubicBezTo>
                  <a:cubicBezTo>
                    <a:pt x="0" y="1"/>
                    <a:pt x="1" y="1"/>
                    <a:pt x="1" y="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6" name="MH_Other_357"/>
            <p:cNvSpPr/>
            <p:nvPr/>
          </p:nvSpPr>
          <p:spPr bwMode="auto">
            <a:xfrm>
              <a:off x="4966968" y="2683718"/>
              <a:ext cx="0" cy="1509"/>
            </a:xfrm>
            <a:custGeom>
              <a:avLst/>
              <a:gdLst>
                <a:gd name="T0" fmla="*/ 0 h 1"/>
                <a:gd name="T1" fmla="*/ 2147483646 h 1"/>
                <a:gd name="T2" fmla="*/ 2147483646 h 1"/>
                <a:gd name="T3" fmla="*/ 0 h 1"/>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1">
                  <a:moveTo>
                    <a:pt x="0" y="0"/>
                  </a:moveTo>
                  <a:cubicBezTo>
                    <a:pt x="0" y="1"/>
                    <a:pt x="0" y="1"/>
                    <a:pt x="0" y="1"/>
                  </a:cubicBezTo>
                  <a:cubicBezTo>
                    <a:pt x="0" y="1"/>
                    <a:pt x="0" y="1"/>
                    <a:pt x="0" y="1"/>
                  </a:cubicBezTo>
                  <a:lnTo>
                    <a:pt x="0" y="0"/>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sz="2400"/>
            </a:p>
          </p:txBody>
        </p:sp>
        <p:sp>
          <p:nvSpPr>
            <p:cNvPr id="367" name="MH_Other_360"/>
            <p:cNvSpPr/>
            <p:nvPr/>
          </p:nvSpPr>
          <p:spPr bwMode="auto">
            <a:xfrm rot="16200000" flipV="1">
              <a:off x="3483489"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a:solidFill>
                  <a:prstClr val="black"/>
                </a:solidFill>
              </a:endParaRPr>
            </a:p>
          </p:txBody>
        </p:sp>
        <p:sp>
          <p:nvSpPr>
            <p:cNvPr id="368" name="MH_Other_361"/>
            <p:cNvSpPr/>
            <p:nvPr/>
          </p:nvSpPr>
          <p:spPr bwMode="auto">
            <a:xfrm rot="16200000" flipV="1">
              <a:off x="3681500" y="2596847"/>
              <a:ext cx="150988" cy="363982"/>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a:solidFill>
                  <a:prstClr val="black"/>
                </a:solidFill>
              </a:endParaRPr>
            </a:p>
          </p:txBody>
        </p:sp>
        <p:sp>
          <p:nvSpPr>
            <p:cNvPr id="369" name="MH_Other_365"/>
            <p:cNvSpPr/>
            <p:nvPr/>
          </p:nvSpPr>
          <p:spPr bwMode="auto">
            <a:xfrm rot="19800000" flipV="1">
              <a:off x="3823241" y="2097888"/>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a:solidFill>
                  <a:prstClr val="black"/>
                </a:solidFill>
              </a:endParaRPr>
            </a:p>
          </p:txBody>
        </p:sp>
        <p:sp>
          <p:nvSpPr>
            <p:cNvPr id="371" name="MH_Other_370"/>
            <p:cNvSpPr/>
            <p:nvPr/>
          </p:nvSpPr>
          <p:spPr bwMode="auto">
            <a:xfrm rot="1800000" flipV="1">
              <a:off x="4508563" y="2097889"/>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a:solidFill>
                  <a:prstClr val="black"/>
                </a:solidFill>
              </a:endParaRPr>
            </a:p>
          </p:txBody>
        </p:sp>
        <p:sp>
          <p:nvSpPr>
            <p:cNvPr id="372" name="MH_Other_371"/>
            <p:cNvSpPr/>
            <p:nvPr/>
          </p:nvSpPr>
          <p:spPr bwMode="auto">
            <a:xfrm rot="1800000" flipV="1">
              <a:off x="4537499" y="2106948"/>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a:solidFill>
                  <a:prstClr val="black"/>
                </a:solidFill>
              </a:endParaRPr>
            </a:p>
          </p:txBody>
        </p:sp>
        <p:sp>
          <p:nvSpPr>
            <p:cNvPr id="373" name="MH_Other_375"/>
            <p:cNvSpPr/>
            <p:nvPr/>
          </p:nvSpPr>
          <p:spPr bwMode="auto">
            <a:xfrm rot="5400000" flipV="1">
              <a:off x="4852610" y="2685940"/>
              <a:ext cx="320093" cy="185799"/>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a:solidFill>
                  <a:prstClr val="black"/>
                </a:solidFill>
              </a:endParaRPr>
            </a:p>
          </p:txBody>
        </p:sp>
        <p:sp>
          <p:nvSpPr>
            <p:cNvPr id="374" name="MH_Other_376"/>
            <p:cNvSpPr/>
            <p:nvPr/>
          </p:nvSpPr>
          <p:spPr bwMode="auto">
            <a:xfrm rot="5400000" flipV="1">
              <a:off x="4822182" y="2596847"/>
              <a:ext cx="150988" cy="363983"/>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a:solidFill>
                  <a:prstClr val="black"/>
                </a:solidFill>
              </a:endParaRPr>
            </a:p>
          </p:txBody>
        </p:sp>
        <p:sp>
          <p:nvSpPr>
            <p:cNvPr id="375" name="MH_Other_380"/>
            <p:cNvSpPr/>
            <p:nvPr/>
          </p:nvSpPr>
          <p:spPr bwMode="auto">
            <a:xfrm rot="9000000" flipV="1">
              <a:off x="4508563" y="3275586"/>
              <a:ext cx="321341"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a:solidFill>
                  <a:prstClr val="black"/>
                </a:solidFill>
              </a:endParaRPr>
            </a:p>
          </p:txBody>
        </p:sp>
        <p:sp>
          <p:nvSpPr>
            <p:cNvPr id="376" name="MH_Other_381"/>
            <p:cNvSpPr/>
            <p:nvPr/>
          </p:nvSpPr>
          <p:spPr bwMode="auto">
            <a:xfrm rot="9000000" flipV="1">
              <a:off x="4537499"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a:solidFill>
                  <a:prstClr val="black"/>
                </a:solidFill>
              </a:endParaRPr>
            </a:p>
          </p:txBody>
        </p:sp>
        <p:sp>
          <p:nvSpPr>
            <p:cNvPr id="377" name="MH_Other_385"/>
            <p:cNvSpPr/>
            <p:nvPr/>
          </p:nvSpPr>
          <p:spPr bwMode="auto">
            <a:xfrm rot="12600000" flipV="1">
              <a:off x="3823241" y="3275586"/>
              <a:ext cx="322862" cy="184204"/>
            </a:xfrm>
            <a:custGeom>
              <a:avLst/>
              <a:gdLst>
                <a:gd name="T0" fmla="*/ 0 w 230"/>
                <a:gd name="T1" fmla="*/ 2 h 131"/>
                <a:gd name="T2" fmla="*/ 1 w 230"/>
                <a:gd name="T3" fmla="*/ 131 h 131"/>
                <a:gd name="T4" fmla="*/ 66 w 230"/>
                <a:gd name="T5" fmla="*/ 131 h 131"/>
                <a:gd name="T6" fmla="*/ 66 w 230"/>
                <a:gd name="T7" fmla="*/ 130 h 131"/>
                <a:gd name="T8" fmla="*/ 64 w 230"/>
                <a:gd name="T9" fmla="*/ 112 h 131"/>
                <a:gd name="T10" fmla="*/ 80 w 230"/>
                <a:gd name="T11" fmla="*/ 121 h 131"/>
                <a:gd name="T12" fmla="*/ 84 w 230"/>
                <a:gd name="T13" fmla="*/ 130 h 131"/>
                <a:gd name="T14" fmla="*/ 151 w 230"/>
                <a:gd name="T15" fmla="*/ 130 h 131"/>
                <a:gd name="T16" fmla="*/ 154 w 230"/>
                <a:gd name="T17" fmla="*/ 123 h 131"/>
                <a:gd name="T18" fmla="*/ 170 w 230"/>
                <a:gd name="T19" fmla="*/ 114 h 131"/>
                <a:gd name="T20" fmla="*/ 169 w 230"/>
                <a:gd name="T21" fmla="*/ 130 h 131"/>
                <a:gd name="T22" fmla="*/ 230 w 230"/>
                <a:gd name="T23" fmla="*/ 129 h 131"/>
                <a:gd name="T24" fmla="*/ 229 w 230"/>
                <a:gd name="T25" fmla="*/ 0 h 131"/>
                <a:gd name="T26" fmla="*/ 0 w 230"/>
                <a:gd name="T27" fmla="*/ 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131">
                  <a:moveTo>
                    <a:pt x="0" y="2"/>
                  </a:moveTo>
                  <a:cubicBezTo>
                    <a:pt x="1" y="131"/>
                    <a:pt x="1" y="131"/>
                    <a:pt x="1" y="131"/>
                  </a:cubicBezTo>
                  <a:cubicBezTo>
                    <a:pt x="66" y="131"/>
                    <a:pt x="66" y="131"/>
                    <a:pt x="66" y="131"/>
                  </a:cubicBezTo>
                  <a:cubicBezTo>
                    <a:pt x="66" y="130"/>
                    <a:pt x="66" y="130"/>
                    <a:pt x="66" y="130"/>
                  </a:cubicBezTo>
                  <a:cubicBezTo>
                    <a:pt x="61" y="122"/>
                    <a:pt x="60" y="114"/>
                    <a:pt x="64" y="112"/>
                  </a:cubicBezTo>
                  <a:cubicBezTo>
                    <a:pt x="68" y="109"/>
                    <a:pt x="75" y="113"/>
                    <a:pt x="80" y="121"/>
                  </a:cubicBezTo>
                  <a:cubicBezTo>
                    <a:pt x="82" y="124"/>
                    <a:pt x="83" y="127"/>
                    <a:pt x="84" y="130"/>
                  </a:cubicBezTo>
                  <a:cubicBezTo>
                    <a:pt x="151" y="130"/>
                    <a:pt x="151" y="130"/>
                    <a:pt x="151" y="130"/>
                  </a:cubicBezTo>
                  <a:cubicBezTo>
                    <a:pt x="151" y="128"/>
                    <a:pt x="152" y="125"/>
                    <a:pt x="154" y="123"/>
                  </a:cubicBezTo>
                  <a:cubicBezTo>
                    <a:pt x="159" y="115"/>
                    <a:pt x="166" y="111"/>
                    <a:pt x="170" y="114"/>
                  </a:cubicBezTo>
                  <a:cubicBezTo>
                    <a:pt x="173" y="116"/>
                    <a:pt x="173" y="123"/>
                    <a:pt x="169" y="130"/>
                  </a:cubicBezTo>
                  <a:cubicBezTo>
                    <a:pt x="230" y="129"/>
                    <a:pt x="230" y="129"/>
                    <a:pt x="230" y="129"/>
                  </a:cubicBezTo>
                  <a:cubicBezTo>
                    <a:pt x="229" y="0"/>
                    <a:pt x="229" y="0"/>
                    <a:pt x="229" y="0"/>
                  </a:cubicBezTo>
                  <a:lnTo>
                    <a:pt x="0" y="2"/>
                  </a:lnTo>
                  <a:close/>
                </a:path>
              </a:pathLst>
            </a:custGeom>
            <a:gradFill flip="none" rotWithShape="1">
              <a:gsLst>
                <a:gs pos="0">
                  <a:sysClr val="windowText" lastClr="000000">
                    <a:lumMod val="50000"/>
                    <a:lumOff val="50000"/>
                  </a:sysClr>
                </a:gs>
                <a:gs pos="16000">
                  <a:sysClr val="windowText" lastClr="000000"/>
                </a:gs>
              </a:gsLst>
              <a:lin ang="16200000" scaled="1"/>
              <a:tileRect/>
            </a:gradFill>
            <a:ln>
              <a:noFill/>
            </a:ln>
          </p:spPr>
          <p:txBody>
            <a:bodyPr lIns="91440" tIns="45720" rIns="91440" bIns="45720"/>
            <a:lstStyle/>
            <a:p>
              <a:pPr>
                <a:defRPr/>
              </a:pPr>
              <a:endParaRPr lang="zh-CN" altLang="en-US" sz="2400" kern="0">
                <a:solidFill>
                  <a:prstClr val="black"/>
                </a:solidFill>
              </a:endParaRPr>
            </a:p>
          </p:txBody>
        </p:sp>
        <p:sp>
          <p:nvSpPr>
            <p:cNvPr id="378" name="MH_Other_386"/>
            <p:cNvSpPr/>
            <p:nvPr/>
          </p:nvSpPr>
          <p:spPr bwMode="auto">
            <a:xfrm rot="12600000" flipV="1">
              <a:off x="3966397" y="3088362"/>
              <a:ext cx="152294" cy="360858"/>
            </a:xfrm>
            <a:custGeom>
              <a:avLst/>
              <a:gdLst>
                <a:gd name="T0" fmla="*/ 79 w 109"/>
                <a:gd name="T1" fmla="*/ 54 h 261"/>
                <a:gd name="T2" fmla="*/ 73 w 109"/>
                <a:gd name="T3" fmla="*/ 59 h 261"/>
                <a:gd name="T4" fmla="*/ 98 w 109"/>
                <a:gd name="T5" fmla="*/ 246 h 261"/>
                <a:gd name="T6" fmla="*/ 101 w 109"/>
                <a:gd name="T7" fmla="*/ 260 h 261"/>
                <a:gd name="T8" fmla="*/ 109 w 109"/>
                <a:gd name="T9" fmla="*/ 258 h 261"/>
                <a:gd name="T10" fmla="*/ 105 w 109"/>
                <a:gd name="T11" fmla="*/ 244 h 261"/>
                <a:gd name="T12" fmla="*/ 79 w 109"/>
                <a:gd name="T13" fmla="*/ 129 h 261"/>
                <a:gd name="T14" fmla="*/ 78 w 109"/>
                <a:gd name="T15" fmla="*/ 64 h 261"/>
                <a:gd name="T16" fmla="*/ 84 w 109"/>
                <a:gd name="T17" fmla="*/ 60 h 261"/>
                <a:gd name="T18" fmla="*/ 103 w 109"/>
                <a:gd name="T19" fmla="*/ 31 h 261"/>
                <a:gd name="T20" fmla="*/ 78 w 109"/>
                <a:gd name="T21" fmla="*/ 5 h 261"/>
                <a:gd name="T22" fmla="*/ 78 w 109"/>
                <a:gd name="T23" fmla="*/ 5 h 261"/>
                <a:gd name="T24" fmla="*/ 55 w 109"/>
                <a:gd name="T25" fmla="*/ 1 h 261"/>
                <a:gd name="T26" fmla="*/ 55 w 109"/>
                <a:gd name="T27" fmla="*/ 0 h 261"/>
                <a:gd name="T28" fmla="*/ 52 w 109"/>
                <a:gd name="T29" fmla="*/ 0 h 261"/>
                <a:gd name="T30" fmla="*/ 49 w 109"/>
                <a:gd name="T31" fmla="*/ 1 h 261"/>
                <a:gd name="T32" fmla="*/ 49 w 109"/>
                <a:gd name="T33" fmla="*/ 1 h 261"/>
                <a:gd name="T34" fmla="*/ 27 w 109"/>
                <a:gd name="T35" fmla="*/ 6 h 261"/>
                <a:gd name="T36" fmla="*/ 26 w 109"/>
                <a:gd name="T37" fmla="*/ 6 h 261"/>
                <a:gd name="T38" fmla="*/ 2 w 109"/>
                <a:gd name="T39" fmla="*/ 31 h 261"/>
                <a:gd name="T40" fmla="*/ 21 w 109"/>
                <a:gd name="T41" fmla="*/ 60 h 261"/>
                <a:gd name="T42" fmla="*/ 27 w 109"/>
                <a:gd name="T43" fmla="*/ 65 h 261"/>
                <a:gd name="T44" fmla="*/ 27 w 109"/>
                <a:gd name="T45" fmla="*/ 129 h 261"/>
                <a:gd name="T46" fmla="*/ 3 w 109"/>
                <a:gd name="T47" fmla="*/ 245 h 261"/>
                <a:gd name="T48" fmla="*/ 0 w 109"/>
                <a:gd name="T49" fmla="*/ 258 h 261"/>
                <a:gd name="T50" fmla="*/ 7 w 109"/>
                <a:gd name="T51" fmla="*/ 261 h 261"/>
                <a:gd name="T52" fmla="*/ 10 w 109"/>
                <a:gd name="T53" fmla="*/ 246 h 261"/>
                <a:gd name="T54" fmla="*/ 32 w 109"/>
                <a:gd name="T55" fmla="*/ 59 h 261"/>
                <a:gd name="T56" fmla="*/ 26 w 109"/>
                <a:gd name="T57" fmla="*/ 54 h 261"/>
                <a:gd name="T58" fmla="*/ 9 w 109"/>
                <a:gd name="T59" fmla="*/ 32 h 261"/>
                <a:gd name="T60" fmla="*/ 30 w 109"/>
                <a:gd name="T61" fmla="*/ 12 h 261"/>
                <a:gd name="T62" fmla="*/ 51 w 109"/>
                <a:gd name="T63" fmla="*/ 8 h 261"/>
                <a:gd name="T64" fmla="*/ 54 w 109"/>
                <a:gd name="T65" fmla="*/ 8 h 261"/>
                <a:gd name="T66" fmla="*/ 75 w 109"/>
                <a:gd name="T67" fmla="*/ 12 h 261"/>
                <a:gd name="T68" fmla="*/ 96 w 109"/>
                <a:gd name="T69" fmla="*/ 31 h 261"/>
                <a:gd name="T70" fmla="*/ 79 w 109"/>
                <a:gd name="T71" fmla="*/ 54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261">
                  <a:moveTo>
                    <a:pt x="79" y="54"/>
                  </a:moveTo>
                  <a:cubicBezTo>
                    <a:pt x="77" y="56"/>
                    <a:pt x="75" y="57"/>
                    <a:pt x="73" y="59"/>
                  </a:cubicBezTo>
                  <a:cubicBezTo>
                    <a:pt x="57" y="74"/>
                    <a:pt x="73" y="146"/>
                    <a:pt x="98" y="246"/>
                  </a:cubicBezTo>
                  <a:cubicBezTo>
                    <a:pt x="99" y="250"/>
                    <a:pt x="100" y="255"/>
                    <a:pt x="101" y="260"/>
                  </a:cubicBezTo>
                  <a:cubicBezTo>
                    <a:pt x="103" y="259"/>
                    <a:pt x="106" y="258"/>
                    <a:pt x="109" y="258"/>
                  </a:cubicBezTo>
                  <a:cubicBezTo>
                    <a:pt x="107" y="253"/>
                    <a:pt x="106" y="249"/>
                    <a:pt x="105" y="244"/>
                  </a:cubicBezTo>
                  <a:cubicBezTo>
                    <a:pt x="95" y="204"/>
                    <a:pt x="85" y="163"/>
                    <a:pt x="79" y="129"/>
                  </a:cubicBezTo>
                  <a:cubicBezTo>
                    <a:pt x="71" y="82"/>
                    <a:pt x="74" y="68"/>
                    <a:pt x="78" y="64"/>
                  </a:cubicBezTo>
                  <a:cubicBezTo>
                    <a:pt x="80" y="63"/>
                    <a:pt x="82" y="61"/>
                    <a:pt x="84" y="60"/>
                  </a:cubicBezTo>
                  <a:cubicBezTo>
                    <a:pt x="94" y="51"/>
                    <a:pt x="104" y="42"/>
                    <a:pt x="103" y="31"/>
                  </a:cubicBezTo>
                  <a:cubicBezTo>
                    <a:pt x="102" y="22"/>
                    <a:pt x="94" y="14"/>
                    <a:pt x="78" y="5"/>
                  </a:cubicBezTo>
                  <a:cubicBezTo>
                    <a:pt x="78" y="5"/>
                    <a:pt x="78" y="5"/>
                    <a:pt x="78" y="5"/>
                  </a:cubicBezTo>
                  <a:cubicBezTo>
                    <a:pt x="68" y="2"/>
                    <a:pt x="60" y="1"/>
                    <a:pt x="55" y="1"/>
                  </a:cubicBezTo>
                  <a:cubicBezTo>
                    <a:pt x="55" y="0"/>
                    <a:pt x="55" y="0"/>
                    <a:pt x="55" y="0"/>
                  </a:cubicBezTo>
                  <a:cubicBezTo>
                    <a:pt x="55" y="0"/>
                    <a:pt x="54" y="0"/>
                    <a:pt x="52" y="0"/>
                  </a:cubicBezTo>
                  <a:cubicBezTo>
                    <a:pt x="50" y="0"/>
                    <a:pt x="49" y="1"/>
                    <a:pt x="49" y="1"/>
                  </a:cubicBezTo>
                  <a:cubicBezTo>
                    <a:pt x="49" y="1"/>
                    <a:pt x="49" y="1"/>
                    <a:pt x="49" y="1"/>
                  </a:cubicBezTo>
                  <a:cubicBezTo>
                    <a:pt x="44" y="1"/>
                    <a:pt x="36" y="2"/>
                    <a:pt x="27" y="6"/>
                  </a:cubicBezTo>
                  <a:cubicBezTo>
                    <a:pt x="26" y="6"/>
                    <a:pt x="26" y="6"/>
                    <a:pt x="26" y="6"/>
                  </a:cubicBezTo>
                  <a:cubicBezTo>
                    <a:pt x="10" y="14"/>
                    <a:pt x="3" y="22"/>
                    <a:pt x="2" y="31"/>
                  </a:cubicBezTo>
                  <a:cubicBezTo>
                    <a:pt x="1" y="43"/>
                    <a:pt x="11" y="52"/>
                    <a:pt x="21" y="60"/>
                  </a:cubicBezTo>
                  <a:cubicBezTo>
                    <a:pt x="23" y="62"/>
                    <a:pt x="25" y="63"/>
                    <a:pt x="27" y="65"/>
                  </a:cubicBezTo>
                  <a:cubicBezTo>
                    <a:pt x="31" y="69"/>
                    <a:pt x="35" y="83"/>
                    <a:pt x="27" y="129"/>
                  </a:cubicBezTo>
                  <a:cubicBezTo>
                    <a:pt x="22" y="163"/>
                    <a:pt x="12" y="204"/>
                    <a:pt x="3" y="245"/>
                  </a:cubicBezTo>
                  <a:cubicBezTo>
                    <a:pt x="2" y="249"/>
                    <a:pt x="1" y="253"/>
                    <a:pt x="0" y="258"/>
                  </a:cubicBezTo>
                  <a:cubicBezTo>
                    <a:pt x="3" y="258"/>
                    <a:pt x="5" y="260"/>
                    <a:pt x="7" y="261"/>
                  </a:cubicBezTo>
                  <a:cubicBezTo>
                    <a:pt x="8" y="256"/>
                    <a:pt x="9" y="251"/>
                    <a:pt x="10" y="246"/>
                  </a:cubicBezTo>
                  <a:cubicBezTo>
                    <a:pt x="33" y="146"/>
                    <a:pt x="48" y="74"/>
                    <a:pt x="32" y="59"/>
                  </a:cubicBezTo>
                  <a:cubicBezTo>
                    <a:pt x="30" y="58"/>
                    <a:pt x="28" y="56"/>
                    <a:pt x="26" y="54"/>
                  </a:cubicBezTo>
                  <a:cubicBezTo>
                    <a:pt x="17" y="47"/>
                    <a:pt x="8" y="39"/>
                    <a:pt x="9" y="32"/>
                  </a:cubicBezTo>
                  <a:cubicBezTo>
                    <a:pt x="10" y="26"/>
                    <a:pt x="17" y="20"/>
                    <a:pt x="30" y="12"/>
                  </a:cubicBezTo>
                  <a:cubicBezTo>
                    <a:pt x="39" y="9"/>
                    <a:pt x="47" y="8"/>
                    <a:pt x="51" y="8"/>
                  </a:cubicBezTo>
                  <a:cubicBezTo>
                    <a:pt x="54" y="8"/>
                    <a:pt x="54" y="8"/>
                    <a:pt x="54" y="8"/>
                  </a:cubicBezTo>
                  <a:cubicBezTo>
                    <a:pt x="58" y="8"/>
                    <a:pt x="66" y="9"/>
                    <a:pt x="75" y="12"/>
                  </a:cubicBezTo>
                  <a:cubicBezTo>
                    <a:pt x="88" y="19"/>
                    <a:pt x="95" y="26"/>
                    <a:pt x="96" y="31"/>
                  </a:cubicBezTo>
                  <a:cubicBezTo>
                    <a:pt x="97" y="39"/>
                    <a:pt x="88" y="47"/>
                    <a:pt x="79" y="54"/>
                  </a:cubicBezTo>
                  <a:close/>
                </a:path>
              </a:pathLst>
            </a:custGeom>
            <a:gradFill flip="none" rotWithShape="1">
              <a:gsLst>
                <a:gs pos="47000">
                  <a:sysClr val="windowText" lastClr="000000">
                    <a:lumMod val="65000"/>
                    <a:lumOff val="35000"/>
                  </a:sysClr>
                </a:gs>
                <a:gs pos="0">
                  <a:sysClr val="windowText" lastClr="000000">
                    <a:lumMod val="65000"/>
                    <a:lumOff val="35000"/>
                  </a:sysClr>
                </a:gs>
                <a:gs pos="74350">
                  <a:sysClr val="window" lastClr="FFFFFF">
                    <a:lumMod val="85000"/>
                  </a:sysClr>
                </a:gs>
                <a:gs pos="18000">
                  <a:sysClr val="window" lastClr="FFFFFF">
                    <a:lumMod val="85000"/>
                  </a:sysClr>
                </a:gs>
                <a:gs pos="100000">
                  <a:sysClr val="windowText" lastClr="000000">
                    <a:lumMod val="65000"/>
                    <a:lumOff val="35000"/>
                  </a:sysClr>
                </a:gs>
              </a:gsLst>
              <a:lin ang="0" scaled="1"/>
              <a:tileRect/>
            </a:gradFill>
            <a:ln w="14288" cap="flat">
              <a:noFill/>
              <a:prstDash val="solid"/>
              <a:miter lim="800000"/>
            </a:ln>
          </p:spPr>
          <p:txBody>
            <a:bodyPr lIns="91440" tIns="45720" rIns="91440" bIns="45720"/>
            <a:lstStyle/>
            <a:p>
              <a:pPr>
                <a:defRPr/>
              </a:pPr>
              <a:endParaRPr lang="zh-CN" altLang="en-US" sz="2400" kern="0">
                <a:solidFill>
                  <a:prstClr val="black"/>
                </a:solidFill>
              </a:endParaRPr>
            </a:p>
          </p:txBody>
        </p:sp>
      </p:grpSp>
      <p:sp>
        <p:nvSpPr>
          <p:cNvPr id="2" name="矩形: 圆角 48"/>
          <p:cNvSpPr/>
          <p:nvPr>
            <p:custDataLst>
              <p:tags r:id="rId1"/>
            </p:custDataLst>
          </p:nvPr>
        </p:nvSpPr>
        <p:spPr>
          <a:xfrm>
            <a:off x="823347" y="3638376"/>
            <a:ext cx="2574321" cy="944880"/>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zh-CN" altLang="en-US" sz="2800" b="1" dirty="0">
                <a:solidFill>
                  <a:srgbClr val="FFC000"/>
                </a:solidFill>
                <a:latin typeface="Times New Roman" panose="02020603050405020304" pitchFamily="18" charset="0"/>
                <a:ea typeface="等线" panose="02010600030101010101" pitchFamily="2" charset="-122"/>
                <a:cs typeface="Times New Roman" panose="02020603050405020304" pitchFamily="18" charset="0"/>
              </a:rPr>
              <a:t>意识流动顺序</a:t>
            </a:r>
            <a:endParaRPr lang="zh-CN" altLang="en-US" sz="2800" b="1" dirty="0">
              <a:solidFill>
                <a:srgbClr val="FFC000"/>
              </a:solidFill>
              <a:latin typeface="Times New Roman" panose="02020603050405020304" pitchFamily="18" charset="0"/>
              <a:cs typeface="Times New Roman" panose="02020603050405020304" pitchFamily="18" charset="0"/>
            </a:endParaRPr>
          </a:p>
        </p:txBody>
      </p:sp>
      <p:sp>
        <p:nvSpPr>
          <p:cNvPr id="28" name="矩形: 圆角 48"/>
          <p:cNvSpPr/>
          <p:nvPr>
            <p:custDataLst>
              <p:tags r:id="rId2"/>
            </p:custDataLst>
          </p:nvPr>
        </p:nvSpPr>
        <p:spPr>
          <a:xfrm>
            <a:off x="3764417" y="2008372"/>
            <a:ext cx="2574321" cy="944880"/>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zh-CN" altLang="en-US" sz="2800" b="1" dirty="0">
                <a:solidFill>
                  <a:srgbClr val="FFC000"/>
                </a:solidFill>
                <a:latin typeface="Times New Roman" panose="02020603050405020304" pitchFamily="18" charset="0"/>
                <a:ea typeface="等线" panose="02010600030101010101" pitchFamily="2" charset="-122"/>
                <a:cs typeface="Times New Roman" panose="02020603050405020304" pitchFamily="18" charset="0"/>
              </a:rPr>
              <a:t>时间顺序</a:t>
            </a:r>
            <a:endParaRPr lang="zh-CN" altLang="en-US" sz="2800" b="1" dirty="0">
              <a:solidFill>
                <a:srgbClr val="FFC000"/>
              </a:solidFill>
              <a:latin typeface="Times New Roman" panose="02020603050405020304" pitchFamily="18" charset="0"/>
              <a:cs typeface="Times New Roman" panose="02020603050405020304" pitchFamily="18" charset="0"/>
            </a:endParaRPr>
          </a:p>
        </p:txBody>
      </p:sp>
      <p:sp>
        <p:nvSpPr>
          <p:cNvPr id="379" name="矩形: 圆角 48"/>
          <p:cNvSpPr/>
          <p:nvPr>
            <p:custDataLst>
              <p:tags r:id="rId3"/>
            </p:custDataLst>
          </p:nvPr>
        </p:nvSpPr>
        <p:spPr>
          <a:xfrm>
            <a:off x="6861979" y="3578541"/>
            <a:ext cx="2574321" cy="944880"/>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zh-CN" altLang="en-US" sz="2800" b="1" dirty="0">
                <a:solidFill>
                  <a:srgbClr val="FFC000"/>
                </a:solidFill>
                <a:latin typeface="Times New Roman" panose="02020603050405020304" pitchFamily="18" charset="0"/>
                <a:ea typeface="等线" panose="02010600030101010101" pitchFamily="2" charset="-122"/>
                <a:cs typeface="Times New Roman" panose="02020603050405020304" pitchFamily="18" charset="0"/>
              </a:rPr>
              <a:t>空间顺序</a:t>
            </a:r>
            <a:endParaRPr lang="zh-CN" altLang="en-US" sz="2800" b="1" dirty="0">
              <a:solidFill>
                <a:srgbClr val="FFC000"/>
              </a:solidFill>
              <a:latin typeface="Times New Roman" panose="02020603050405020304" pitchFamily="18" charset="0"/>
              <a:cs typeface="Times New Roman" panose="02020603050405020304" pitchFamily="18" charset="0"/>
            </a:endParaRPr>
          </a:p>
        </p:txBody>
      </p:sp>
      <p:sp>
        <p:nvSpPr>
          <p:cNvPr id="380" name="矩形: 圆角 48"/>
          <p:cNvSpPr/>
          <p:nvPr>
            <p:custDataLst>
              <p:tags r:id="rId4"/>
            </p:custDataLst>
          </p:nvPr>
        </p:nvSpPr>
        <p:spPr>
          <a:xfrm>
            <a:off x="4026364" y="5474377"/>
            <a:ext cx="2574321" cy="944880"/>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a:r>
              <a:rPr lang="zh-CN" altLang="en-US" sz="2800" b="1" dirty="0">
                <a:solidFill>
                  <a:srgbClr val="FFC000"/>
                </a:solidFill>
                <a:latin typeface="Times New Roman" panose="02020603050405020304" pitchFamily="18" charset="0"/>
                <a:ea typeface="等线" panose="02010600030101010101" pitchFamily="2" charset="-122"/>
                <a:cs typeface="Times New Roman" panose="02020603050405020304" pitchFamily="18" charset="0"/>
              </a:rPr>
              <a:t>场景的氛围</a:t>
            </a:r>
            <a:endParaRPr lang="zh-CN" altLang="en-US" sz="2400" b="1" dirty="0">
              <a:solidFill>
                <a:srgbClr val="FFC000"/>
              </a:solidFill>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5">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mph" presetSubtype="0"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79"/>
                                        </p:tgtEl>
                                        <p:attrNameLst>
                                          <p:attrName>style.visibility</p:attrName>
                                        </p:attrNameLst>
                                      </p:cBhvr>
                                      <p:to>
                                        <p:strVal val="visible"/>
                                      </p:to>
                                    </p:set>
                                    <p:anim calcmode="lin" valueType="num">
                                      <p:cBhvr additive="base">
                                        <p:cTn id="22" dur="500" fill="hold"/>
                                        <p:tgtEl>
                                          <p:spTgt spid="379"/>
                                        </p:tgtEl>
                                        <p:attrNameLst>
                                          <p:attrName>ppt_x</p:attrName>
                                        </p:attrNameLst>
                                      </p:cBhvr>
                                      <p:tavLst>
                                        <p:tav tm="0">
                                          <p:val>
                                            <p:strVal val="#ppt_x"/>
                                          </p:val>
                                        </p:tav>
                                        <p:tav tm="100000">
                                          <p:val>
                                            <p:strVal val="#ppt_x"/>
                                          </p:val>
                                        </p:tav>
                                      </p:tavLst>
                                    </p:anim>
                                    <p:anim calcmode="lin" valueType="num">
                                      <p:cBhvr additive="base">
                                        <p:cTn id="23" dur="500" fill="hold"/>
                                        <p:tgtEl>
                                          <p:spTgt spid="37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80"/>
                                        </p:tgtEl>
                                        <p:attrNameLst>
                                          <p:attrName>style.visibility</p:attrName>
                                        </p:attrNameLst>
                                      </p:cBhvr>
                                      <p:to>
                                        <p:strVal val="visible"/>
                                      </p:to>
                                    </p:set>
                                    <p:anim calcmode="lin" valueType="num">
                                      <p:cBhvr additive="base">
                                        <p:cTn id="34" dur="500" fill="hold"/>
                                        <p:tgtEl>
                                          <p:spTgt spid="380"/>
                                        </p:tgtEl>
                                        <p:attrNameLst>
                                          <p:attrName>ppt_x</p:attrName>
                                        </p:attrNameLst>
                                      </p:cBhvr>
                                      <p:tavLst>
                                        <p:tav tm="0">
                                          <p:val>
                                            <p:strVal val="#ppt_x"/>
                                          </p:val>
                                        </p:tav>
                                        <p:tav tm="100000">
                                          <p:val>
                                            <p:strVal val="#ppt_x"/>
                                          </p:val>
                                        </p:tav>
                                      </p:tavLst>
                                    </p:anim>
                                    <p:anim calcmode="lin" valueType="num">
                                      <p:cBhvr additive="base">
                                        <p:cTn id="35" dur="500" fill="hold"/>
                                        <p:tgtEl>
                                          <p:spTgt spid="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379" grpId="0" animBg="1"/>
      <p:bldP spid="38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305643" y="220653"/>
            <a:ext cx="9209832" cy="703272"/>
          </a:xfrm>
          <a:prstGeom prst="rect">
            <a:avLst/>
          </a:prstGeom>
          <a:noFill/>
          <a:ln>
            <a:noFill/>
          </a:ln>
        </p:spPr>
        <p:txBody>
          <a:bodyPr vert="horz" wrap="square" lIns="45720" tIns="22860" rIns="45720" bIns="22860" numCol="1" anchor="t" anchorCtr="0" compatLnSpc="1"/>
          <a:lstStyle/>
          <a:p>
            <a:pPr latinLnBrk="0"/>
            <a:r>
              <a:rPr lang="zh-CN" altLang="en-US" sz="4000" b="1" i="1" dirty="0">
                <a:solidFill>
                  <a:srgbClr val="FFC000"/>
                </a:solidFill>
                <a:latin typeface="Arial Rounded MT Bold" panose="020F0704030504030204" pitchFamily="34" charset="0"/>
              </a:rPr>
              <a:t>一、时间顺序：① 时间快慢 ②时间先后</a:t>
            </a:r>
            <a:endParaRPr lang="zh-CN" altLang="en-US" sz="4000" b="1" i="1" dirty="0">
              <a:solidFill>
                <a:srgbClr val="FFC000"/>
              </a:solidFill>
              <a:latin typeface="Arial Rounded MT Bold" panose="020F0704030504030204" pitchFamily="34" charset="0"/>
            </a:endParaRPr>
          </a:p>
        </p:txBody>
      </p:sp>
      <p:graphicFrame>
        <p:nvGraphicFramePr>
          <p:cNvPr id="4" name="表格 3"/>
          <p:cNvGraphicFramePr>
            <a:graphicFrameLocks noGrp="1"/>
          </p:cNvGraphicFramePr>
          <p:nvPr/>
        </p:nvGraphicFramePr>
        <p:xfrm>
          <a:off x="0" y="1084732"/>
          <a:ext cx="12192001" cy="6309360"/>
        </p:xfrm>
        <a:graphic>
          <a:graphicData uri="http://schemas.openxmlformats.org/drawingml/2006/table">
            <a:tbl>
              <a:tblPr firstRow="1" bandRow="1">
                <a:tableStyleId>{7DF18680-E054-41AD-8BC1-D1AEF772440D}</a:tableStyleId>
              </a:tblPr>
              <a:tblGrid>
                <a:gridCol w="1276350"/>
                <a:gridCol w="10915651"/>
              </a:tblGrid>
              <a:tr h="560944">
                <a:tc>
                  <a:txBody>
                    <a:bodyPr/>
                    <a:lstStyle/>
                    <a:p>
                      <a:endParaRPr lang="en-US" altLang="zh-CN" sz="2800" dirty="0">
                        <a:latin typeface="Times New Roman" panose="02020603050405020304" pitchFamily="18" charset="0"/>
                        <a:cs typeface="Times New Roman" panose="02020603050405020304" pitchFamily="18" charset="0"/>
                      </a:endParaRPr>
                    </a:p>
                    <a:p>
                      <a:r>
                        <a:rPr lang="zh-CN" altLang="en-US" sz="2800" dirty="0">
                          <a:latin typeface="Times New Roman" panose="02020603050405020304" pitchFamily="18" charset="0"/>
                          <a:cs typeface="Times New Roman" panose="02020603050405020304" pitchFamily="18" charset="0"/>
                        </a:rPr>
                        <a:t>时间慢</a:t>
                      </a:r>
                      <a:endParaRPr lang="zh-CN" altLang="en-US" sz="2800" dirty="0">
                        <a:latin typeface="Times New Roman" panose="02020603050405020304" pitchFamily="18" charset="0"/>
                        <a:cs typeface="Times New Roman" panose="02020603050405020304" pitchFamily="18" charset="0"/>
                      </a:endParaRPr>
                    </a:p>
                  </a:txBody>
                  <a:tcPr>
                    <a:solidFill>
                      <a:srgbClr val="9C85C0"/>
                    </a:solidFill>
                  </a:tcPr>
                </a:tc>
                <a:tc>
                  <a:txBody>
                    <a:bodyPr/>
                    <a:lstStyle/>
                    <a:p>
                      <a:r>
                        <a:rPr lang="en-US" altLang="zh-CN" sz="2800" i="1" dirty="0">
                          <a:latin typeface="Calibri" panose="020F0502020204030204" pitchFamily="34" charset="0"/>
                          <a:cs typeface="Calibri" panose="020F0502020204030204" pitchFamily="34" charset="0"/>
                        </a:rPr>
                        <a:t>go slowly; drag on </a:t>
                      </a:r>
                      <a:r>
                        <a:rPr lang="zh-CN" altLang="en-US" sz="2800" i="1" dirty="0">
                          <a:latin typeface="Calibri" panose="020F0502020204030204" pitchFamily="34" charset="0"/>
                          <a:cs typeface="Calibri" panose="020F0502020204030204" pitchFamily="34" charset="0"/>
                        </a:rPr>
                        <a:t>很慢；日长似岁</a:t>
                      </a:r>
                      <a:endParaRPr lang="en-US" altLang="zh-CN" sz="2800" i="1" dirty="0">
                        <a:latin typeface="Calibri" panose="020F0502020204030204" pitchFamily="34" charset="0"/>
                        <a:cs typeface="Calibri" panose="020F0502020204030204" pitchFamily="34" charset="0"/>
                      </a:endParaRPr>
                    </a:p>
                    <a:p>
                      <a:r>
                        <a:rPr lang="en-US" altLang="zh-CN" sz="2800" i="1" dirty="0">
                          <a:latin typeface="Calibri" panose="020F0502020204030204" pitchFamily="34" charset="0"/>
                          <a:cs typeface="Calibri" panose="020F0502020204030204" pitchFamily="34" charset="0"/>
                        </a:rPr>
                        <a:t>after what seems an age/ a century </a:t>
                      </a:r>
                      <a:r>
                        <a:rPr lang="zh-CN" altLang="en-US" sz="2800" i="1" dirty="0">
                          <a:latin typeface="Calibri" panose="020F0502020204030204" pitchFamily="34" charset="0"/>
                          <a:cs typeface="Calibri" panose="020F0502020204030204" pitchFamily="34" charset="0"/>
                        </a:rPr>
                        <a:t>似乎过了一年、一个世纪</a:t>
                      </a:r>
                      <a:endParaRPr lang="zh-CN" altLang="en-US" sz="2800" i="1" dirty="0">
                        <a:latin typeface="Calibri" panose="020F0502020204030204" pitchFamily="34" charset="0"/>
                        <a:cs typeface="Calibri" panose="020F0502020204030204" pitchFamily="34" charset="0"/>
                      </a:endParaRPr>
                    </a:p>
                  </a:txBody>
                  <a:tcPr>
                    <a:solidFill>
                      <a:srgbClr val="9C85C0"/>
                    </a:solidFill>
                  </a:tcPr>
                </a:tc>
              </a:tr>
              <a:tr h="4812273">
                <a:tc>
                  <a:txBody>
                    <a:bodyPr/>
                    <a:lstStyle/>
                    <a:p>
                      <a:endParaRPr lang="en-US" altLang="zh-CN" sz="2600" b="1" dirty="0">
                        <a:latin typeface="Times New Roman" panose="02020603050405020304" pitchFamily="18" charset="0"/>
                        <a:cs typeface="Times New Roman" panose="02020603050405020304" pitchFamily="18" charset="0"/>
                      </a:endParaRPr>
                    </a:p>
                    <a:p>
                      <a:endParaRPr lang="en-US" altLang="zh-CN" sz="2600" b="1" dirty="0">
                        <a:latin typeface="Times New Roman" panose="02020603050405020304" pitchFamily="18" charset="0"/>
                        <a:cs typeface="Times New Roman" panose="02020603050405020304" pitchFamily="18" charset="0"/>
                      </a:endParaRPr>
                    </a:p>
                    <a:p>
                      <a:endParaRPr lang="en-US" altLang="zh-CN" sz="2600" b="1" dirty="0">
                        <a:latin typeface="Times New Roman" panose="02020603050405020304" pitchFamily="18" charset="0"/>
                        <a:cs typeface="Times New Roman" panose="02020603050405020304" pitchFamily="18" charset="0"/>
                      </a:endParaRPr>
                    </a:p>
                    <a:p>
                      <a:endParaRPr lang="en-US" altLang="zh-CN" sz="2600" b="1" dirty="0">
                        <a:latin typeface="Times New Roman" panose="02020603050405020304" pitchFamily="18" charset="0"/>
                        <a:cs typeface="Times New Roman" panose="02020603050405020304" pitchFamily="18" charset="0"/>
                      </a:endParaRPr>
                    </a:p>
                    <a:p>
                      <a:r>
                        <a:rPr lang="zh-CN" altLang="en-US" sz="2600" b="1" dirty="0">
                          <a:latin typeface="Times New Roman" panose="02020603050405020304" pitchFamily="18" charset="0"/>
                          <a:cs typeface="Times New Roman" panose="02020603050405020304" pitchFamily="18" charset="0"/>
                        </a:rPr>
                        <a:t>时间快</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r>
                        <a:rPr lang="zh-CN" altLang="en-US" sz="2600" b="1" i="1" dirty="0">
                          <a:latin typeface="Calibri" panose="020F0502020204030204" pitchFamily="34" charset="0"/>
                          <a:cs typeface="Calibri" panose="020F0502020204030204" pitchFamily="34" charset="0"/>
                        </a:rPr>
                        <a:t>短语：</a:t>
                      </a:r>
                      <a:endParaRPr lang="en-US" altLang="zh-CN" sz="2600" b="1" i="1" dirty="0">
                        <a:latin typeface="Calibri" panose="020F0502020204030204" pitchFamily="34" charset="0"/>
                        <a:cs typeface="Calibri" panose="020F0502020204030204" pitchFamily="34" charset="0"/>
                      </a:endParaRPr>
                    </a:p>
                    <a:p>
                      <a:r>
                        <a:rPr lang="en-US" altLang="zh-CN" sz="2800" b="1" i="1" dirty="0">
                          <a:latin typeface="Calibri" panose="020F0502020204030204" pitchFamily="34" charset="0"/>
                          <a:cs typeface="Calibri" panose="020F0502020204030204" pitchFamily="34" charset="0"/>
                        </a:rPr>
                        <a:t>1.go fast/quickly</a:t>
                      </a:r>
                      <a:endParaRPr lang="en-US" altLang="zh-CN" sz="2800" b="1" i="1" dirty="0">
                        <a:latin typeface="Calibri" panose="020F0502020204030204" pitchFamily="34" charset="0"/>
                        <a:cs typeface="Calibri" panose="020F0502020204030204" pitchFamily="34" charset="0"/>
                      </a:endParaRPr>
                    </a:p>
                    <a:p>
                      <a:r>
                        <a:rPr lang="en-US" altLang="zh-CN" sz="2800" b="1" i="1" dirty="0">
                          <a:latin typeface="Calibri" panose="020F0502020204030204" pitchFamily="34" charset="0"/>
                          <a:cs typeface="Calibri" panose="020F0502020204030204" pitchFamily="34" charset="0"/>
                        </a:rPr>
                        <a:t>2. tick away (</a:t>
                      </a:r>
                      <a:r>
                        <a:rPr lang="zh-CN" altLang="en-US" sz="2800" b="1" i="1" dirty="0">
                          <a:latin typeface="Calibri" panose="020F0502020204030204" pitchFamily="34" charset="0"/>
                          <a:cs typeface="Calibri" panose="020F0502020204030204" pitchFamily="34" charset="0"/>
                        </a:rPr>
                        <a:t>时间</a:t>
                      </a:r>
                      <a:r>
                        <a:rPr lang="en-US" altLang="zh-CN" sz="2800" b="1" i="1" dirty="0">
                          <a:latin typeface="Calibri" panose="020F0502020204030204" pitchFamily="34" charset="0"/>
                          <a:cs typeface="Calibri" panose="020F0502020204030204" pitchFamily="34" charset="0"/>
                        </a:rPr>
                        <a:t>)</a:t>
                      </a:r>
                      <a:r>
                        <a:rPr lang="zh-CN" altLang="en-US" sz="2800" b="1" i="1" dirty="0">
                          <a:latin typeface="Calibri" panose="020F0502020204030204" pitchFamily="34" charset="0"/>
                          <a:cs typeface="Calibri" panose="020F0502020204030204" pitchFamily="34" charset="0"/>
                        </a:rPr>
                        <a:t>一分一秒地过去</a:t>
                      </a:r>
                      <a:endParaRPr lang="en-US" altLang="zh-CN" sz="2800" b="1" i="1" dirty="0">
                        <a:latin typeface="Calibri" panose="020F0502020204030204" pitchFamily="34" charset="0"/>
                        <a:cs typeface="Calibri" panose="020F0502020204030204" pitchFamily="34" charset="0"/>
                      </a:endParaRPr>
                    </a:p>
                    <a:p>
                      <a:r>
                        <a:rPr lang="en-US" altLang="zh-CN" sz="2800" b="1" i="1" dirty="0">
                          <a:latin typeface="Calibri" panose="020F0502020204030204" pitchFamily="34" charset="0"/>
                          <a:cs typeface="Calibri" panose="020F0502020204030204" pitchFamily="34" charset="0"/>
                        </a:rPr>
                        <a:t>3. for/in an instant; in a spilt second; in a flash; in the blink of an eye; in the twinkling of an eye </a:t>
                      </a:r>
                      <a:r>
                        <a:rPr lang="zh-CN" altLang="en-US" sz="2800" b="1" i="1" dirty="0">
                          <a:latin typeface="Calibri" panose="020F0502020204030204" pitchFamily="34" charset="0"/>
                          <a:cs typeface="Calibri" panose="020F0502020204030204" pitchFamily="34" charset="0"/>
                        </a:rPr>
                        <a:t>刹那间</a:t>
                      </a:r>
                      <a:endParaRPr lang="en-US" altLang="zh-CN" sz="2800" b="1" i="1" dirty="0">
                        <a:latin typeface="Calibri" panose="020F0502020204030204" pitchFamily="34" charset="0"/>
                        <a:cs typeface="Calibri" panose="020F0502020204030204" pitchFamily="34" charset="0"/>
                      </a:endParaRPr>
                    </a:p>
                    <a:p>
                      <a:pPr marL="0" algn="l" defTabSz="914400" rtl="0" eaLnBrk="1" latinLnBrk="0" hangingPunct="1"/>
                      <a:r>
                        <a:rPr lang="zh-CN" altLang="en-US" sz="2600" b="1" i="1" kern="1200" dirty="0">
                          <a:solidFill>
                            <a:schemeClr val="dk1"/>
                          </a:solidFill>
                          <a:latin typeface="Calibri" panose="020F0502020204030204" pitchFamily="34" charset="0"/>
                          <a:ea typeface="+mn-ea"/>
                          <a:cs typeface="Calibri" panose="020F0502020204030204" pitchFamily="34" charset="0"/>
                        </a:rPr>
                        <a:t>副词：</a:t>
                      </a:r>
                      <a:endParaRPr lang="en-US" altLang="zh-CN" sz="2600" b="1" i="1" kern="1200" dirty="0">
                        <a:solidFill>
                          <a:schemeClr val="dk1"/>
                        </a:solidFill>
                        <a:latin typeface="Calibri" panose="020F0502020204030204" pitchFamily="34" charset="0"/>
                        <a:ea typeface="+mn-ea"/>
                        <a:cs typeface="Calibri" panose="020F0502020204030204" pitchFamily="34" charset="0"/>
                      </a:endParaRPr>
                    </a:p>
                    <a:p>
                      <a:pPr marL="0" indent="0">
                        <a:buNone/>
                      </a:pPr>
                      <a:r>
                        <a:rPr lang="en-US" altLang="zh-CN" sz="2600" b="1" i="1" dirty="0">
                          <a:latin typeface="Calibri" panose="020F0502020204030204" pitchFamily="34" charset="0"/>
                          <a:cs typeface="Calibri" panose="020F0502020204030204" pitchFamily="34" charset="0"/>
                        </a:rPr>
                        <a:t>1.immediately/instantly </a:t>
                      </a:r>
                      <a:r>
                        <a:rPr lang="zh-CN" altLang="en-US" sz="2600" b="1" i="1" dirty="0">
                          <a:latin typeface="Calibri" panose="020F0502020204030204" pitchFamily="34" charset="0"/>
                          <a:cs typeface="Calibri" panose="020F0502020204030204" pitchFamily="34" charset="0"/>
                        </a:rPr>
                        <a:t>立刻；马上</a:t>
                      </a:r>
                      <a:endParaRPr lang="en-US" altLang="zh-CN" sz="2600" b="1" i="1" dirty="0">
                        <a:latin typeface="Calibri" panose="020F0502020204030204" pitchFamily="34" charset="0"/>
                        <a:cs typeface="Calibri" panose="020F0502020204030204" pitchFamily="34" charset="0"/>
                      </a:endParaRPr>
                    </a:p>
                    <a:p>
                      <a:pPr marL="0" indent="0">
                        <a:buNone/>
                      </a:pPr>
                      <a:r>
                        <a:rPr lang="en-US" altLang="zh-CN" sz="2600" b="1" i="1" dirty="0">
                          <a:latin typeface="Calibri" panose="020F0502020204030204" pitchFamily="34" charset="0"/>
                          <a:cs typeface="Calibri" panose="020F0502020204030204" pitchFamily="34" charset="0"/>
                        </a:rPr>
                        <a:t>2.shortly                          </a:t>
                      </a:r>
                      <a:r>
                        <a:rPr lang="zh-CN" altLang="en-US" sz="2600" b="1" i="1" dirty="0">
                          <a:latin typeface="Calibri" panose="020F0502020204030204" pitchFamily="34" charset="0"/>
                          <a:cs typeface="Calibri" panose="020F0502020204030204" pitchFamily="34" charset="0"/>
                        </a:rPr>
                        <a:t>不久，马上</a:t>
                      </a:r>
                      <a:endParaRPr lang="en-US" altLang="zh-CN" sz="2600" b="1" i="1" dirty="0">
                        <a:latin typeface="Calibri" panose="020F0502020204030204" pitchFamily="34" charset="0"/>
                        <a:cs typeface="Calibri" panose="020F0502020204030204" pitchFamily="34" charset="0"/>
                      </a:endParaRPr>
                    </a:p>
                    <a:p>
                      <a:pPr marL="0" indent="0">
                        <a:buNone/>
                      </a:pPr>
                      <a:r>
                        <a:rPr lang="zh-CN" altLang="en-US" sz="2600" b="1" i="1" dirty="0">
                          <a:latin typeface="Calibri" panose="020F0502020204030204" pitchFamily="34" charset="0"/>
                          <a:cs typeface="Calibri" panose="020F0502020204030204" pitchFamily="34" charset="0"/>
                        </a:rPr>
                        <a:t>句型</a:t>
                      </a:r>
                      <a:endParaRPr lang="en-US" altLang="zh-CN" sz="2600" b="1" i="1" dirty="0">
                        <a:latin typeface="Calibri" panose="020F0502020204030204" pitchFamily="34" charset="0"/>
                        <a:cs typeface="Calibri" panose="020F0502020204030204" pitchFamily="34" charset="0"/>
                      </a:endParaRPr>
                    </a:p>
                    <a:p>
                      <a:pPr marL="0" indent="0">
                        <a:buNone/>
                      </a:pPr>
                      <a:r>
                        <a:rPr lang="en-US" altLang="zh-CN" sz="2600" b="1" i="1" dirty="0">
                          <a:latin typeface="Calibri" panose="020F0502020204030204" pitchFamily="34" charset="0"/>
                          <a:cs typeface="Calibri" panose="020F0502020204030204" pitchFamily="34" charset="0"/>
                        </a:rPr>
                        <a:t>1.on/upon (doing) </a:t>
                      </a:r>
                      <a:r>
                        <a:rPr lang="en-US" altLang="zh-CN" sz="2600" b="1" i="1" dirty="0" err="1">
                          <a:latin typeface="Calibri" panose="020F0502020204030204" pitchFamily="34" charset="0"/>
                          <a:cs typeface="Calibri" panose="020F0502020204030204" pitchFamily="34" charset="0"/>
                        </a:rPr>
                        <a:t>sth</a:t>
                      </a:r>
                      <a:r>
                        <a:rPr lang="en-US" altLang="zh-CN" sz="2600" b="1" i="1" dirty="0">
                          <a:latin typeface="Calibri" panose="020F0502020204030204" pitchFamily="34" charset="0"/>
                          <a:cs typeface="Calibri" panose="020F0502020204030204" pitchFamily="34" charset="0"/>
                        </a:rPr>
                        <a:t> </a:t>
                      </a:r>
                      <a:r>
                        <a:rPr lang="zh-CN" altLang="en-US" sz="2600" b="1" i="1" dirty="0">
                          <a:latin typeface="Calibri" panose="020F0502020204030204" pitchFamily="34" charset="0"/>
                          <a:cs typeface="Calibri" panose="020F0502020204030204" pitchFamily="34" charset="0"/>
                        </a:rPr>
                        <a:t>一做某事</a:t>
                      </a:r>
                      <a:endParaRPr lang="en-US" altLang="zh-CN" sz="2600" b="1" i="1" dirty="0">
                        <a:latin typeface="Calibri" panose="020F0502020204030204" pitchFamily="34" charset="0"/>
                        <a:cs typeface="Calibri" panose="020F0502020204030204" pitchFamily="34" charset="0"/>
                      </a:endParaRPr>
                    </a:p>
                    <a:p>
                      <a:pPr marL="0" indent="0">
                        <a:buNone/>
                      </a:pPr>
                      <a:r>
                        <a:rPr lang="en-US" altLang="zh-CN" sz="2600" b="1" i="1" dirty="0">
                          <a:latin typeface="Calibri" panose="020F0502020204030204" pitchFamily="34" charset="0"/>
                          <a:cs typeface="Calibri" panose="020F0502020204030204" pitchFamily="34" charset="0"/>
                        </a:rPr>
                        <a:t>2. before</a:t>
                      </a:r>
                      <a:r>
                        <a:rPr lang="zh-CN" altLang="en-US" sz="2600" b="1" i="1" dirty="0">
                          <a:latin typeface="Calibri" panose="020F0502020204030204" pitchFamily="34" charset="0"/>
                          <a:cs typeface="Calibri" panose="020F0502020204030204" pitchFamily="34" charset="0"/>
                        </a:rPr>
                        <a:t> 还没来得及，常见句式</a:t>
                      </a:r>
                      <a:r>
                        <a:rPr lang="en-US" altLang="zh-CN" sz="2600" b="1" i="1" dirty="0">
                          <a:latin typeface="Calibri" panose="020F0502020204030204" pitchFamily="34" charset="0"/>
                          <a:cs typeface="Calibri" panose="020F0502020204030204" pitchFamily="34" charset="0"/>
                        </a:rPr>
                        <a:t>before sb knew what was happening;</a:t>
                      </a:r>
                      <a:endParaRPr lang="en-US" altLang="zh-CN" sz="2600" b="1" i="1" dirty="0">
                        <a:latin typeface="Calibri" panose="020F0502020204030204" pitchFamily="34" charset="0"/>
                        <a:cs typeface="Calibri" panose="020F0502020204030204" pitchFamily="34" charset="0"/>
                      </a:endParaRPr>
                    </a:p>
                    <a:p>
                      <a:pPr marL="0" indent="0">
                        <a:buNone/>
                      </a:pPr>
                      <a:r>
                        <a:rPr lang="en-US" altLang="zh-CN" sz="2600" b="1" i="1" dirty="0">
                          <a:latin typeface="Calibri" panose="020F0502020204030204" pitchFamily="34" charset="0"/>
                          <a:cs typeface="Calibri" panose="020F0502020204030204" pitchFamily="34" charset="0"/>
                        </a:rPr>
                        <a:t>3. The moment +</a:t>
                      </a:r>
                      <a:r>
                        <a:rPr lang="zh-CN" altLang="en-US" sz="2600" b="1" i="1" dirty="0">
                          <a:latin typeface="Calibri" panose="020F0502020204030204" pitchFamily="34" charset="0"/>
                          <a:cs typeface="Calibri" panose="020F0502020204030204" pitchFamily="34" charset="0"/>
                        </a:rPr>
                        <a:t>句子； </a:t>
                      </a:r>
                      <a:r>
                        <a:rPr lang="en-US" altLang="zh-CN" sz="2600" b="1" i="1" dirty="0">
                          <a:latin typeface="Calibri" panose="020F0502020204030204" pitchFamily="34" charset="0"/>
                          <a:cs typeface="Calibri" panose="020F0502020204030204" pitchFamily="34" charset="0"/>
                        </a:rPr>
                        <a:t>no sooner…than..; hardly/scarcely…when…</a:t>
                      </a:r>
                      <a:endParaRPr lang="en-US" altLang="zh-CN" sz="2600" b="1" i="1" dirty="0">
                        <a:latin typeface="Calibri" panose="020F0502020204030204" pitchFamily="34" charset="0"/>
                        <a:cs typeface="Calibri" panose="020F0502020204030204" pitchFamily="34" charset="0"/>
                      </a:endParaRPr>
                    </a:p>
                    <a:p>
                      <a:pPr marL="0" indent="0">
                        <a:buNone/>
                      </a:pPr>
                      <a:r>
                        <a:rPr lang="en-US" altLang="zh-CN" sz="2600" b="1" i="1" dirty="0">
                          <a:latin typeface="Calibri" panose="020F0502020204030204" pitchFamily="34" charset="0"/>
                          <a:cs typeface="Calibri" panose="020F0502020204030204" pitchFamily="34" charset="0"/>
                        </a:rPr>
                        <a:t>      </a:t>
                      </a:r>
                      <a:r>
                        <a:rPr lang="zh-CN" altLang="en-US" sz="2600" b="1" i="1" dirty="0">
                          <a:latin typeface="Calibri" panose="020F0502020204030204" pitchFamily="34" charset="0"/>
                          <a:cs typeface="Calibri" panose="020F0502020204030204" pitchFamily="34" charset="0"/>
                        </a:rPr>
                        <a:t>一</a:t>
                      </a:r>
                      <a:r>
                        <a:rPr lang="en-US" altLang="zh-CN" sz="2600" b="1" i="1" dirty="0">
                          <a:latin typeface="Calibri" panose="020F0502020204030204" pitchFamily="34" charset="0"/>
                          <a:cs typeface="Calibri" panose="020F0502020204030204" pitchFamily="34" charset="0"/>
                        </a:rPr>
                        <a:t>…</a:t>
                      </a:r>
                      <a:r>
                        <a:rPr lang="zh-CN" altLang="en-US" sz="2600" b="1" i="1" dirty="0">
                          <a:latin typeface="Calibri" panose="020F0502020204030204" pitchFamily="34" charset="0"/>
                          <a:cs typeface="Calibri" panose="020F0502020204030204" pitchFamily="34" charset="0"/>
                        </a:rPr>
                        <a:t>就</a:t>
                      </a:r>
                      <a:r>
                        <a:rPr lang="en-US" altLang="zh-CN" sz="2600" b="1" i="1" dirty="0">
                          <a:latin typeface="Calibri" panose="020F0502020204030204" pitchFamily="34" charset="0"/>
                          <a:cs typeface="Calibri" panose="020F0502020204030204" pitchFamily="34" charset="0"/>
                        </a:rPr>
                        <a:t>…</a:t>
                      </a:r>
                      <a:endParaRPr lang="zh-CN" altLang="en-US" sz="2600" b="1" i="1" dirty="0">
                        <a:latin typeface="Calibri" panose="020F0502020204030204" pitchFamily="34" charset="0"/>
                        <a:cs typeface="Calibri" panose="020F0502020204030204" pitchFamily="34" charset="0"/>
                      </a:endParaRPr>
                    </a:p>
                  </a:txBody>
                  <a:tcPr/>
                </a:tc>
              </a:tr>
            </a:tbl>
          </a:graphicData>
        </a:graphic>
      </p:graphicFrame>
      <p:pic>
        <p:nvPicPr>
          <p:cNvPr id="2"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Sentence-appreciation</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5" name="矩形 4"/>
          <p:cNvSpPr/>
          <p:nvPr/>
        </p:nvSpPr>
        <p:spPr>
          <a:xfrm>
            <a:off x="191345" y="2162833"/>
            <a:ext cx="10676680" cy="3970318"/>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atinLnBrk="0"/>
            <a:r>
              <a:rPr lang="en-US" altLang="zh-CN" sz="2800" b="1" i="1" dirty="0">
                <a:latin typeface="Calibri" panose="020F0502020204030204" pitchFamily="34" charset="0"/>
                <a:cs typeface="Calibri" panose="020F0502020204030204" pitchFamily="34" charset="0"/>
              </a:rPr>
              <a:t>◆ The rest of the day </a:t>
            </a:r>
            <a:r>
              <a:rPr lang="en-US" altLang="zh-CN" sz="2800" b="1" i="1" dirty="0">
                <a:solidFill>
                  <a:srgbClr val="FF0000"/>
                </a:solidFill>
                <a:latin typeface="Calibri" panose="020F0502020204030204" pitchFamily="34" charset="0"/>
                <a:cs typeface="Calibri" panose="020F0502020204030204" pitchFamily="34" charset="0"/>
              </a:rPr>
              <a:t>went very slowly </a:t>
            </a:r>
            <a:r>
              <a:rPr lang="en-US" altLang="zh-CN" sz="2800" b="1" i="1" dirty="0">
                <a:latin typeface="Calibri" panose="020F0502020204030204" pitchFamily="34" charset="0"/>
                <a:cs typeface="Calibri" panose="020F0502020204030204" pitchFamily="34" charset="0"/>
              </a:rPr>
              <a:t>for Anne.</a:t>
            </a:r>
            <a:endParaRPr lang="en-US" altLang="zh-CN" sz="2800" b="1" i="1" dirty="0">
              <a:latin typeface="Calibri" panose="020F0502020204030204" pitchFamily="34" charset="0"/>
              <a:cs typeface="Calibri" panose="020F0502020204030204" pitchFamily="34" charset="0"/>
            </a:endParaRPr>
          </a:p>
          <a:p>
            <a:pPr latinLnBrk="0"/>
            <a:r>
              <a:rPr lang="en-US" altLang="zh-CN" sz="2800" b="1" i="1" dirty="0">
                <a:latin typeface="Calibri" panose="020F0502020204030204" pitchFamily="34" charset="0"/>
                <a:cs typeface="Calibri" panose="020F0502020204030204" pitchFamily="34" charset="0"/>
              </a:rPr>
              <a:t>◆ Why do physics lessons always seem to </a:t>
            </a:r>
            <a:r>
              <a:rPr lang="en-US" altLang="zh-CN" sz="2800" b="1" i="1" dirty="0">
                <a:solidFill>
                  <a:srgbClr val="FF0000"/>
                </a:solidFill>
                <a:latin typeface="Calibri" panose="020F0502020204030204" pitchFamily="34" charset="0"/>
                <a:cs typeface="Calibri" panose="020F0502020204030204" pitchFamily="34" charset="0"/>
              </a:rPr>
              <a:t>drag</a:t>
            </a:r>
            <a:r>
              <a:rPr lang="en-US" altLang="zh-CN" sz="2800" b="1" i="1" dirty="0">
                <a:latin typeface="Calibri" panose="020F0502020204030204" pitchFamily="34" charset="0"/>
                <a:cs typeface="Calibri" panose="020F0502020204030204" pitchFamily="34" charset="0"/>
              </a:rPr>
              <a:t>?</a:t>
            </a:r>
            <a:endParaRPr lang="en-US" altLang="zh-CN" sz="2800" b="1" i="1" dirty="0">
              <a:latin typeface="Calibri" panose="020F0502020204030204" pitchFamily="34" charset="0"/>
              <a:cs typeface="Calibri" panose="020F0502020204030204" pitchFamily="34" charset="0"/>
            </a:endParaRPr>
          </a:p>
          <a:p>
            <a:pPr latinLnBrk="0"/>
            <a:r>
              <a:rPr lang="en-US" altLang="zh-CN" sz="2800" b="1" i="1" dirty="0">
                <a:latin typeface="Calibri" panose="020F0502020204030204" pitchFamily="34" charset="0"/>
                <a:cs typeface="Calibri" panose="020F0502020204030204" pitchFamily="34" charset="0"/>
              </a:rPr>
              <a:t>◆He had to </a:t>
            </a:r>
            <a:r>
              <a:rPr lang="en-US" altLang="zh-CN" sz="2800" b="1" i="1" dirty="0">
                <a:solidFill>
                  <a:srgbClr val="FF0000"/>
                </a:solidFill>
                <a:latin typeface="Calibri" panose="020F0502020204030204" pitchFamily="34" charset="0"/>
                <a:cs typeface="Calibri" panose="020F0502020204030204" pitchFamily="34" charset="0"/>
              </a:rPr>
              <a:t>watch the minutes tick away </a:t>
            </a:r>
            <a:r>
              <a:rPr lang="en-US" altLang="zh-CN" sz="2800" b="1" i="1" dirty="0">
                <a:latin typeface="Calibri" panose="020F0502020204030204" pitchFamily="34" charset="0"/>
                <a:cs typeface="Calibri" panose="020F0502020204030204" pitchFamily="34" charset="0"/>
              </a:rPr>
              <a:t>while the emergency services tried to locate him.</a:t>
            </a:r>
            <a:endParaRPr lang="en-US" altLang="zh-CN" sz="2800" b="1" i="1" dirty="0">
              <a:latin typeface="Calibri" panose="020F0502020204030204" pitchFamily="34" charset="0"/>
              <a:cs typeface="Calibri" panose="020F0502020204030204" pitchFamily="34" charset="0"/>
            </a:endParaRPr>
          </a:p>
          <a:p>
            <a:pPr latinLnBrk="0"/>
            <a:r>
              <a:rPr lang="en-US" altLang="zh-CN" sz="2800" b="1" i="1" dirty="0">
                <a:latin typeface="Calibri" panose="020F0502020204030204" pitchFamily="34" charset="0"/>
                <a:cs typeface="Calibri" panose="020F0502020204030204" pitchFamily="34" charset="0"/>
              </a:rPr>
              <a:t>◆</a:t>
            </a:r>
            <a:r>
              <a:rPr lang="en-US" altLang="zh-CN" sz="2800" b="1" i="1" dirty="0">
                <a:solidFill>
                  <a:srgbClr val="FF0000"/>
                </a:solidFill>
                <a:latin typeface="Calibri" panose="020F0502020204030204" pitchFamily="34" charset="0"/>
                <a:cs typeface="Calibri" panose="020F0502020204030204" pitchFamily="34" charset="0"/>
              </a:rPr>
              <a:t>In that split second</a:t>
            </a:r>
            <a:r>
              <a:rPr lang="en-US" altLang="zh-CN" sz="2800" b="1" i="1" dirty="0">
                <a:latin typeface="Calibri" panose="020F0502020204030204" pitchFamily="34" charset="0"/>
                <a:cs typeface="Calibri" panose="020F0502020204030204" pitchFamily="34" charset="0"/>
              </a:rPr>
              <a:t>, my surfing days as I had known them were over.</a:t>
            </a:r>
            <a:endParaRPr lang="en-US" altLang="zh-CN" sz="2800" b="1" i="1" dirty="0">
              <a:latin typeface="Calibri" panose="020F0502020204030204" pitchFamily="34" charset="0"/>
              <a:cs typeface="Calibri" panose="020F0502020204030204" pitchFamily="34" charset="0"/>
            </a:endParaRPr>
          </a:p>
          <a:p>
            <a:pPr latinLnBrk="0"/>
            <a:r>
              <a:rPr lang="en-US" altLang="zh-CN" sz="2800" b="1" i="1" dirty="0">
                <a:latin typeface="Calibri" panose="020F0502020204030204" pitchFamily="34" charset="0"/>
                <a:cs typeface="Calibri" panose="020F0502020204030204" pitchFamily="34" charset="0"/>
              </a:rPr>
              <a:t>◆ </a:t>
            </a:r>
            <a:r>
              <a:rPr lang="en-US" altLang="zh-CN" sz="2800" b="1" i="1" dirty="0">
                <a:solidFill>
                  <a:srgbClr val="FF0000"/>
                </a:solidFill>
                <a:latin typeface="Calibri" panose="020F0502020204030204" pitchFamily="34" charset="0"/>
                <a:cs typeface="Calibri" panose="020F0502020204030204" pitchFamily="34" charset="0"/>
              </a:rPr>
              <a:t>Before</a:t>
            </a:r>
            <a:r>
              <a:rPr lang="en-US" altLang="zh-CN" sz="2800" b="1" i="1" dirty="0">
                <a:latin typeface="Calibri" panose="020F0502020204030204" pitchFamily="34" charset="0"/>
                <a:cs typeface="Calibri" panose="020F0502020204030204" pitchFamily="34" charset="0"/>
              </a:rPr>
              <a:t> I could finish my sentence, she burst into tears and began rocking back and forth.</a:t>
            </a:r>
            <a:endParaRPr lang="en-US" altLang="zh-CN" sz="2800" b="1" i="1" dirty="0">
              <a:latin typeface="Calibri" panose="020F0502020204030204" pitchFamily="34" charset="0"/>
              <a:cs typeface="Calibri" panose="020F0502020204030204" pitchFamily="34" charset="0"/>
            </a:endParaRPr>
          </a:p>
          <a:p>
            <a:pPr latinLnBrk="0"/>
            <a:r>
              <a:rPr lang="en-US" altLang="zh-CN" sz="2800" b="1" i="1" dirty="0">
                <a:latin typeface="Calibri" panose="020F0502020204030204" pitchFamily="34" charset="0"/>
                <a:cs typeface="Calibri" panose="020F0502020204030204" pitchFamily="34" charset="0"/>
              </a:rPr>
              <a:t>◆ </a:t>
            </a:r>
            <a:r>
              <a:rPr lang="en-US" altLang="zh-CN" sz="2800" b="1" i="1" dirty="0">
                <a:solidFill>
                  <a:srgbClr val="FF0000"/>
                </a:solidFill>
                <a:latin typeface="Calibri" panose="020F0502020204030204" pitchFamily="34" charset="0"/>
                <a:cs typeface="Calibri" panose="020F0502020204030204" pitchFamily="34" charset="0"/>
              </a:rPr>
              <a:t>The moment </a:t>
            </a:r>
            <a:r>
              <a:rPr lang="en-US" altLang="zh-CN" sz="2800" b="1" i="1" dirty="0">
                <a:latin typeface="Calibri" panose="020F0502020204030204" pitchFamily="34" charset="0"/>
                <a:cs typeface="Calibri" panose="020F0502020204030204" pitchFamily="34" charset="0"/>
              </a:rPr>
              <a:t>he finished his speech in a magnetic voice, a storm of applause erupted from the audience.</a:t>
            </a:r>
            <a:endParaRPr lang="en-US" altLang="zh-CN" sz="3200" b="1" dirty="0">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2" name="图片 11" descr="水印"/>
          <p:cNvPicPr>
            <a:picLocks noChangeAspect="1"/>
          </p:cNvPicPr>
          <p:nvPr/>
        </p:nvPicPr>
        <p:blipFill>
          <a:blip r:embed="rId1">
            <a:lum bright="70000" contrast="-70000"/>
          </a:blip>
          <a:stretch>
            <a:fillRect/>
          </a:stretch>
        </p:blipFill>
        <p:spPr>
          <a:xfrm>
            <a:off x="7313613" y="190500"/>
            <a:ext cx="4902200" cy="1587500"/>
          </a:xfrm>
          <a:prstGeom prst="rect">
            <a:avLst/>
          </a:prstGeom>
          <a:noFill/>
          <a:ln w="9525">
            <a:noFill/>
          </a:ln>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305643" y="220653"/>
            <a:ext cx="9209832" cy="703272"/>
          </a:xfrm>
          <a:prstGeom prst="rect">
            <a:avLst/>
          </a:prstGeom>
          <a:noFill/>
          <a:ln>
            <a:noFill/>
          </a:ln>
        </p:spPr>
        <p:txBody>
          <a:bodyPr vert="horz" wrap="square" lIns="45720" tIns="22860" rIns="45720" bIns="22860" numCol="1" anchor="t" anchorCtr="0" compatLnSpc="1"/>
          <a:lstStyle/>
          <a:p>
            <a:pPr latinLnBrk="0"/>
            <a:r>
              <a:rPr lang="zh-CN" altLang="en-US" sz="4000" b="1" dirty="0">
                <a:solidFill>
                  <a:srgbClr val="FFC000"/>
                </a:solidFill>
                <a:latin typeface="Arial Rounded MT Bold" panose="020F0704030504030204" pitchFamily="34" charset="0"/>
              </a:rPr>
              <a:t>一、时间顺序：① 时间快慢 ②时间先后</a:t>
            </a:r>
            <a:endParaRPr lang="zh-CN" altLang="en-US" sz="4000" b="1" dirty="0">
              <a:solidFill>
                <a:srgbClr val="FFC000"/>
              </a:solidFill>
              <a:latin typeface="Arial Rounded MT Bold" panose="020F0704030504030204" pitchFamily="34" charset="0"/>
            </a:endParaRPr>
          </a:p>
        </p:txBody>
      </p:sp>
      <p:graphicFrame>
        <p:nvGraphicFramePr>
          <p:cNvPr id="4" name="表格 3"/>
          <p:cNvGraphicFramePr>
            <a:graphicFrameLocks noGrp="1"/>
          </p:cNvGraphicFramePr>
          <p:nvPr/>
        </p:nvGraphicFramePr>
        <p:xfrm>
          <a:off x="0" y="1084732"/>
          <a:ext cx="12192001" cy="5638800"/>
        </p:xfrm>
        <a:graphic>
          <a:graphicData uri="http://schemas.openxmlformats.org/drawingml/2006/table">
            <a:tbl>
              <a:tblPr firstRow="1" bandRow="1">
                <a:tableStyleId>{7DF18680-E054-41AD-8BC1-D1AEF772440D}</a:tableStyleId>
              </a:tblPr>
              <a:tblGrid>
                <a:gridCol w="1447800"/>
                <a:gridCol w="10744201"/>
              </a:tblGrid>
              <a:tr h="1707868">
                <a:tc>
                  <a:txBody>
                    <a:bodyPr/>
                    <a:lstStyle/>
                    <a:p>
                      <a:endParaRPr lang="en-US" altLang="zh-CN" sz="2800" i="1" dirty="0">
                        <a:latin typeface="Times New Roman" panose="02020603050405020304" pitchFamily="18" charset="0"/>
                        <a:cs typeface="Times New Roman" panose="02020603050405020304" pitchFamily="18" charset="0"/>
                      </a:endParaRPr>
                    </a:p>
                    <a:p>
                      <a:endParaRPr lang="en-US" altLang="zh-CN" sz="2800" i="1" dirty="0">
                        <a:latin typeface="Times New Roman" panose="02020603050405020304" pitchFamily="18" charset="0"/>
                        <a:cs typeface="Times New Roman" panose="02020603050405020304" pitchFamily="18" charset="0"/>
                      </a:endParaRPr>
                    </a:p>
                    <a:p>
                      <a:endParaRPr lang="en-US" altLang="zh-CN" sz="2800" i="1" dirty="0">
                        <a:latin typeface="Times New Roman" panose="02020603050405020304" pitchFamily="18" charset="0"/>
                        <a:cs typeface="Times New Roman" panose="02020603050405020304" pitchFamily="18" charset="0"/>
                      </a:endParaRPr>
                    </a:p>
                    <a:p>
                      <a:endParaRPr lang="en-US" altLang="zh-CN" sz="2800" i="1" dirty="0">
                        <a:latin typeface="Times New Roman" panose="02020603050405020304" pitchFamily="18" charset="0"/>
                        <a:cs typeface="Times New Roman" panose="02020603050405020304" pitchFamily="18" charset="0"/>
                      </a:endParaRPr>
                    </a:p>
                    <a:p>
                      <a:endParaRPr lang="en-US" altLang="zh-CN" sz="2800" i="1" dirty="0">
                        <a:latin typeface="Times New Roman" panose="02020603050405020304" pitchFamily="18" charset="0"/>
                        <a:cs typeface="Times New Roman" panose="02020603050405020304" pitchFamily="18" charset="0"/>
                      </a:endParaRPr>
                    </a:p>
                    <a:p>
                      <a:r>
                        <a:rPr lang="zh-CN" altLang="en-US" sz="2800" i="1" dirty="0">
                          <a:solidFill>
                            <a:schemeClr val="tx1"/>
                          </a:solidFill>
                          <a:latin typeface="Times New Roman" panose="02020603050405020304" pitchFamily="18" charset="0"/>
                          <a:cs typeface="Times New Roman" panose="02020603050405020304" pitchFamily="18" charset="0"/>
                        </a:rPr>
                        <a:t>紧接着</a:t>
                      </a:r>
                      <a:r>
                        <a:rPr lang="en-US" altLang="zh-CN" sz="2800" i="1" dirty="0">
                          <a:solidFill>
                            <a:schemeClr val="tx1"/>
                          </a:solidFill>
                          <a:latin typeface="Times New Roman" panose="02020603050405020304" pitchFamily="18" charset="0"/>
                          <a:cs typeface="Times New Roman" panose="02020603050405020304" pitchFamily="18" charset="0"/>
                        </a:rPr>
                        <a:t>/</a:t>
                      </a:r>
                      <a:r>
                        <a:rPr lang="zh-CN" altLang="en-US" sz="2800" i="1" dirty="0">
                          <a:solidFill>
                            <a:schemeClr val="tx1"/>
                          </a:solidFill>
                          <a:latin typeface="Times New Roman" panose="02020603050405020304" pitchFamily="18" charset="0"/>
                          <a:cs typeface="Times New Roman" panose="02020603050405020304" pitchFamily="18" charset="0"/>
                        </a:rPr>
                        <a:t>后来</a:t>
                      </a:r>
                      <a:endParaRPr lang="zh-CN" altLang="en-US" sz="2800" i="1" dirty="0">
                        <a:solidFill>
                          <a:schemeClr val="tx1"/>
                        </a:solidFill>
                        <a:latin typeface="Times New Roman" panose="02020603050405020304" pitchFamily="18" charset="0"/>
                        <a:cs typeface="Times New Roman" panose="02020603050405020304" pitchFamily="18" charset="0"/>
                      </a:endParaRPr>
                    </a:p>
                  </a:txBody>
                  <a:tcPr>
                    <a:solidFill>
                      <a:srgbClr val="DED9E8"/>
                    </a:solidFill>
                  </a:tcPr>
                </a:tc>
                <a:tc>
                  <a:txBody>
                    <a:bodyPr/>
                    <a:lstStyle/>
                    <a:p>
                      <a:r>
                        <a:rPr lang="zh-CN" altLang="en-US" sz="2800" i="1" dirty="0">
                          <a:solidFill>
                            <a:schemeClr val="tx1"/>
                          </a:solidFill>
                          <a:latin typeface="Times New Roman" panose="02020603050405020304" pitchFamily="18" charset="0"/>
                          <a:cs typeface="Times New Roman" panose="02020603050405020304" pitchFamily="18" charset="0"/>
                        </a:rPr>
                        <a:t>句型：</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en-US" altLang="zh-CN" sz="2800" i="1" dirty="0">
                          <a:solidFill>
                            <a:schemeClr val="tx1"/>
                          </a:solidFill>
                          <a:latin typeface="Times New Roman" panose="02020603050405020304" pitchFamily="18" charset="0"/>
                          <a:cs typeface="Times New Roman" panose="02020603050405020304" pitchFamily="18" charset="0"/>
                        </a:rPr>
                        <a:t>1.</a:t>
                      </a:r>
                      <a:r>
                        <a:rPr lang="zh-CN" altLang="en-US" sz="2800" i="1" dirty="0">
                          <a:solidFill>
                            <a:schemeClr val="tx1"/>
                          </a:solidFill>
                          <a:latin typeface="Times New Roman" panose="02020603050405020304" pitchFamily="18" charset="0"/>
                          <a:cs typeface="Times New Roman" panose="02020603050405020304" pitchFamily="18" charset="0"/>
                        </a:rPr>
                        <a:t>时间（</a:t>
                      </a:r>
                      <a:r>
                        <a:rPr lang="en-US" altLang="zh-CN" sz="2800" i="1" dirty="0">
                          <a:solidFill>
                            <a:schemeClr val="tx1"/>
                          </a:solidFill>
                          <a:latin typeface="Times New Roman" panose="02020603050405020304" pitchFamily="18" charset="0"/>
                          <a:cs typeface="Times New Roman" panose="02020603050405020304" pitchFamily="18" charset="0"/>
                        </a:rPr>
                        <a:t>the following weeks/days…</a:t>
                      </a:r>
                      <a:r>
                        <a:rPr lang="zh-CN" altLang="en-US" sz="2800" i="1" dirty="0">
                          <a:solidFill>
                            <a:schemeClr val="tx1"/>
                          </a:solidFill>
                          <a:latin typeface="Times New Roman" panose="02020603050405020304" pitchFamily="18" charset="0"/>
                          <a:cs typeface="Times New Roman" panose="02020603050405020304" pitchFamily="18" charset="0"/>
                        </a:rPr>
                        <a:t>）</a:t>
                      </a:r>
                      <a:r>
                        <a:rPr lang="en-US" altLang="zh-CN" sz="2800" i="1" dirty="0">
                          <a:solidFill>
                            <a:schemeClr val="tx1"/>
                          </a:solidFill>
                          <a:latin typeface="Times New Roman" panose="02020603050405020304" pitchFamily="18" charset="0"/>
                          <a:cs typeface="Times New Roman" panose="02020603050405020304" pitchFamily="18" charset="0"/>
                        </a:rPr>
                        <a:t>witnessed/saw </a:t>
                      </a:r>
                      <a:r>
                        <a:rPr lang="en-US" altLang="zh-CN" sz="2800" i="1" dirty="0" err="1">
                          <a:solidFill>
                            <a:schemeClr val="tx1"/>
                          </a:solidFill>
                          <a:latin typeface="Times New Roman" panose="02020603050405020304" pitchFamily="18" charset="0"/>
                          <a:cs typeface="Times New Roman" panose="02020603050405020304" pitchFamily="18" charset="0"/>
                        </a:rPr>
                        <a:t>sth</a:t>
                      </a:r>
                      <a:r>
                        <a:rPr lang="en-US" altLang="zh-CN" sz="2800" i="1" dirty="0">
                          <a:solidFill>
                            <a:schemeClr val="tx1"/>
                          </a:solidFill>
                          <a:latin typeface="Times New Roman" panose="02020603050405020304" pitchFamily="18" charset="0"/>
                          <a:cs typeface="Times New Roman" panose="02020603050405020304" pitchFamily="18" charset="0"/>
                        </a:rPr>
                        <a:t> doing </a:t>
                      </a:r>
                      <a:r>
                        <a:rPr lang="zh-CN" altLang="en-US" sz="2800" i="1" dirty="0">
                          <a:solidFill>
                            <a:schemeClr val="tx1"/>
                          </a:solidFill>
                          <a:latin typeface="Times New Roman" panose="02020603050405020304" pitchFamily="18" charset="0"/>
                          <a:cs typeface="Times New Roman" panose="02020603050405020304" pitchFamily="18" charset="0"/>
                        </a:rPr>
                        <a:t>接下来得时间，见证了某事得发生。</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en-US" altLang="zh-CN" sz="2800" i="1" dirty="0">
                          <a:solidFill>
                            <a:schemeClr val="tx1"/>
                          </a:solidFill>
                          <a:latin typeface="Times New Roman" panose="02020603050405020304" pitchFamily="18" charset="0"/>
                          <a:cs typeface="Times New Roman" panose="02020603050405020304" pitchFamily="18" charset="0"/>
                        </a:rPr>
                        <a:t>2. that’s when </a:t>
                      </a:r>
                      <a:r>
                        <a:rPr lang="en-US" altLang="zh-CN" sz="2800" i="1" dirty="0" err="1">
                          <a:solidFill>
                            <a:schemeClr val="tx1"/>
                          </a:solidFill>
                          <a:latin typeface="Times New Roman" panose="02020603050405020304" pitchFamily="18" charset="0"/>
                          <a:cs typeface="Times New Roman" panose="02020603050405020304" pitchFamily="18" charset="0"/>
                        </a:rPr>
                        <a:t>sth</a:t>
                      </a:r>
                      <a:r>
                        <a:rPr lang="en-US" altLang="zh-CN" sz="2800" i="1" dirty="0">
                          <a:solidFill>
                            <a:schemeClr val="tx1"/>
                          </a:solidFill>
                          <a:latin typeface="Times New Roman" panose="02020603050405020304" pitchFamily="18" charset="0"/>
                          <a:cs typeface="Times New Roman" panose="02020603050405020304" pitchFamily="18" charset="0"/>
                        </a:rPr>
                        <a:t> happened.</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en-US" altLang="zh-CN" sz="2800" i="1" dirty="0">
                          <a:solidFill>
                            <a:schemeClr val="tx1"/>
                          </a:solidFill>
                          <a:latin typeface="Times New Roman" panose="02020603050405020304" pitchFamily="18" charset="0"/>
                          <a:cs typeface="Times New Roman" panose="02020603050405020304" pitchFamily="18" charset="0"/>
                        </a:rPr>
                        <a:t>3. Everything settling down/everything ready, </a:t>
                      </a:r>
                      <a:r>
                        <a:rPr lang="zh-CN" altLang="en-US" sz="2800" i="1" dirty="0">
                          <a:solidFill>
                            <a:schemeClr val="tx1"/>
                          </a:solidFill>
                          <a:latin typeface="Times New Roman" panose="02020603050405020304" pitchFamily="18" charset="0"/>
                          <a:cs typeface="Times New Roman" panose="02020603050405020304" pitchFamily="18" charset="0"/>
                        </a:rPr>
                        <a:t>主句。一切完成</a:t>
                      </a:r>
                      <a:r>
                        <a:rPr lang="en-US" altLang="zh-CN" sz="2800" b="1" i="1" dirty="0">
                          <a:solidFill>
                            <a:schemeClr val="tx1"/>
                          </a:solidFill>
                          <a:latin typeface="Calibri" panose="020F0502020204030204" pitchFamily="34" charset="0"/>
                          <a:cs typeface="Calibri" panose="020F0502020204030204" pitchFamily="34" charset="0"/>
                        </a:rPr>
                        <a:t>/</a:t>
                      </a:r>
                      <a:r>
                        <a:rPr lang="zh-CN" altLang="en-US" sz="2800" i="1" dirty="0">
                          <a:solidFill>
                            <a:schemeClr val="tx1"/>
                          </a:solidFill>
                          <a:latin typeface="Times New Roman" panose="02020603050405020304" pitchFamily="18" charset="0"/>
                          <a:cs typeface="Times New Roman" panose="02020603050405020304" pitchFamily="18" charset="0"/>
                        </a:rPr>
                        <a:t>就绪后，</a:t>
                      </a:r>
                      <a:r>
                        <a:rPr lang="en-US" altLang="zh-CN" sz="2800" i="1" dirty="0">
                          <a:solidFill>
                            <a:schemeClr val="tx1"/>
                          </a:solidFill>
                          <a:latin typeface="Times New Roman" panose="02020603050405020304" pitchFamily="18" charset="0"/>
                          <a:cs typeface="Times New Roman" panose="02020603050405020304" pitchFamily="18" charset="0"/>
                        </a:rPr>
                        <a:t>….</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en-US" altLang="zh-CN" sz="2800" i="1" dirty="0">
                          <a:solidFill>
                            <a:schemeClr val="tx1"/>
                          </a:solidFill>
                          <a:latin typeface="Times New Roman" panose="02020603050405020304" pitchFamily="18" charset="0"/>
                          <a:cs typeface="Times New Roman" panose="02020603050405020304" pitchFamily="18" charset="0"/>
                        </a:rPr>
                        <a:t>4. It </a:t>
                      </a:r>
                      <a:r>
                        <a:rPr lang="zh-CN" altLang="en-US" sz="2800" i="1" dirty="0">
                          <a:solidFill>
                            <a:schemeClr val="tx1"/>
                          </a:solidFill>
                          <a:latin typeface="Times New Roman" panose="02020603050405020304" pitchFamily="18" charset="0"/>
                          <a:cs typeface="Times New Roman" panose="02020603050405020304" pitchFamily="18" charset="0"/>
                        </a:rPr>
                        <a:t>句型：</a:t>
                      </a:r>
                      <a:r>
                        <a:rPr lang="en-US" altLang="zh-CN" sz="2800" i="1" dirty="0">
                          <a:solidFill>
                            <a:schemeClr val="tx1"/>
                          </a:solidFill>
                          <a:latin typeface="Times New Roman" panose="02020603050405020304" pitchFamily="18" charset="0"/>
                          <a:cs typeface="Times New Roman" panose="02020603050405020304" pitchFamily="18" charset="0"/>
                        </a:rPr>
                        <a:t>it was /took +</a:t>
                      </a:r>
                      <a:r>
                        <a:rPr lang="zh-CN" altLang="en-US" sz="2800" i="1" dirty="0">
                          <a:solidFill>
                            <a:schemeClr val="tx1"/>
                          </a:solidFill>
                          <a:latin typeface="Times New Roman" panose="02020603050405020304" pitchFamily="18" charset="0"/>
                          <a:cs typeface="Times New Roman" panose="02020603050405020304" pitchFamily="18" charset="0"/>
                        </a:rPr>
                        <a:t>时间 </a:t>
                      </a:r>
                      <a:r>
                        <a:rPr lang="en-US" altLang="zh-CN" sz="2800" i="1" dirty="0">
                          <a:solidFill>
                            <a:schemeClr val="tx1"/>
                          </a:solidFill>
                          <a:latin typeface="Times New Roman" panose="02020603050405020304" pitchFamily="18" charset="0"/>
                          <a:cs typeface="Times New Roman" panose="02020603050405020304" pitchFamily="18" charset="0"/>
                        </a:rPr>
                        <a:t>before sb did </a:t>
                      </a:r>
                      <a:r>
                        <a:rPr lang="en-US" altLang="zh-CN" sz="2800" i="1" dirty="0" err="1">
                          <a:solidFill>
                            <a:schemeClr val="tx1"/>
                          </a:solidFill>
                          <a:latin typeface="Times New Roman" panose="02020603050405020304" pitchFamily="18" charset="0"/>
                          <a:cs typeface="Times New Roman" panose="02020603050405020304" pitchFamily="18" charset="0"/>
                        </a:rPr>
                        <a:t>sth</a:t>
                      </a:r>
                      <a:r>
                        <a:rPr lang="en-US" altLang="zh-CN" sz="2800" i="1" dirty="0">
                          <a:solidFill>
                            <a:schemeClr val="tx1"/>
                          </a:solidFill>
                          <a:latin typeface="Times New Roman" panose="02020603050405020304" pitchFamily="18" charset="0"/>
                          <a:cs typeface="Times New Roman" panose="02020603050405020304" pitchFamily="18" charset="0"/>
                        </a:rPr>
                        <a:t> </a:t>
                      </a:r>
                      <a:r>
                        <a:rPr lang="zh-CN" altLang="en-US" sz="2800" i="1" dirty="0">
                          <a:solidFill>
                            <a:schemeClr val="tx1"/>
                          </a:solidFill>
                          <a:latin typeface="Times New Roman" panose="02020603050405020304" pitchFamily="18" charset="0"/>
                          <a:cs typeface="Times New Roman" panose="02020603050405020304" pitchFamily="18" charset="0"/>
                        </a:rPr>
                        <a:t>过了一段时间，某人开始做某事</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zh-CN" altLang="en-US" sz="2800" i="1" dirty="0">
                          <a:solidFill>
                            <a:schemeClr val="tx1"/>
                          </a:solidFill>
                          <a:latin typeface="Times New Roman" panose="02020603050405020304" pitchFamily="18" charset="0"/>
                          <a:cs typeface="Times New Roman" panose="02020603050405020304" pitchFamily="18" charset="0"/>
                        </a:rPr>
                        <a:t>短语：</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en-US" altLang="zh-CN" sz="2800" i="1" dirty="0">
                          <a:solidFill>
                            <a:schemeClr val="tx1"/>
                          </a:solidFill>
                          <a:latin typeface="Times New Roman" panose="02020603050405020304" pitchFamily="18" charset="0"/>
                          <a:cs typeface="Times New Roman" panose="02020603050405020304" pitchFamily="18" charset="0"/>
                        </a:rPr>
                        <a:t>the</a:t>
                      </a:r>
                      <a:r>
                        <a:rPr lang="zh-CN" altLang="en-US" sz="2800" i="1" dirty="0">
                          <a:solidFill>
                            <a:schemeClr val="tx1"/>
                          </a:solidFill>
                          <a:latin typeface="Times New Roman" panose="02020603050405020304" pitchFamily="18" charset="0"/>
                          <a:cs typeface="Times New Roman" panose="02020603050405020304" pitchFamily="18" charset="0"/>
                        </a:rPr>
                        <a:t> </a:t>
                      </a:r>
                      <a:r>
                        <a:rPr lang="en-US" altLang="zh-CN" sz="2800" i="1" dirty="0">
                          <a:solidFill>
                            <a:schemeClr val="tx1"/>
                          </a:solidFill>
                          <a:latin typeface="Times New Roman" panose="02020603050405020304" pitchFamily="18" charset="0"/>
                          <a:cs typeface="Times New Roman" panose="02020603050405020304" pitchFamily="18" charset="0"/>
                        </a:rPr>
                        <a:t>next</a:t>
                      </a:r>
                      <a:r>
                        <a:rPr lang="zh-CN" altLang="en-US" sz="2800" i="1" dirty="0">
                          <a:solidFill>
                            <a:schemeClr val="tx1"/>
                          </a:solidFill>
                          <a:latin typeface="Times New Roman" panose="02020603050405020304" pitchFamily="18" charset="0"/>
                          <a:cs typeface="Times New Roman" panose="02020603050405020304" pitchFamily="18" charset="0"/>
                        </a:rPr>
                        <a:t> </a:t>
                      </a:r>
                      <a:r>
                        <a:rPr lang="en-US" altLang="zh-CN" sz="2800" i="1" dirty="0">
                          <a:solidFill>
                            <a:schemeClr val="tx1"/>
                          </a:solidFill>
                          <a:latin typeface="Times New Roman" panose="02020603050405020304" pitchFamily="18" charset="0"/>
                          <a:cs typeface="Times New Roman" panose="02020603050405020304" pitchFamily="18" charset="0"/>
                        </a:rPr>
                        <a:t>minute;</a:t>
                      </a:r>
                      <a:r>
                        <a:rPr lang="zh-CN" altLang="en-US" sz="2800" i="1" dirty="0">
                          <a:solidFill>
                            <a:schemeClr val="tx1"/>
                          </a:solidFill>
                          <a:latin typeface="Times New Roman" panose="02020603050405020304" pitchFamily="18" charset="0"/>
                          <a:cs typeface="Times New Roman" panose="02020603050405020304" pitchFamily="18" charset="0"/>
                        </a:rPr>
                        <a:t> </a:t>
                      </a:r>
                      <a:r>
                        <a:rPr lang="en-US" altLang="zh-CN" sz="2800" i="1" dirty="0">
                          <a:solidFill>
                            <a:schemeClr val="tx1"/>
                          </a:solidFill>
                          <a:latin typeface="Times New Roman" panose="02020603050405020304" pitchFamily="18" charset="0"/>
                          <a:cs typeface="Times New Roman" panose="02020603050405020304" pitchFamily="18" charset="0"/>
                        </a:rPr>
                        <a:t>followed by; at that; with that; before doing ; after doing; subsequent to that; after that; then following …</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zh-CN" altLang="en-US" sz="2800" i="1" dirty="0">
                          <a:solidFill>
                            <a:schemeClr val="tx1"/>
                          </a:solidFill>
                          <a:latin typeface="Times New Roman" panose="02020603050405020304" pitchFamily="18" charset="0"/>
                          <a:cs typeface="Times New Roman" panose="02020603050405020304" pitchFamily="18" charset="0"/>
                        </a:rPr>
                        <a:t>副词：</a:t>
                      </a:r>
                      <a:endParaRPr lang="en-US" altLang="zh-CN" sz="2800" i="1" dirty="0">
                        <a:solidFill>
                          <a:schemeClr val="tx1"/>
                        </a:solidFill>
                        <a:latin typeface="Times New Roman" panose="02020603050405020304" pitchFamily="18" charset="0"/>
                        <a:cs typeface="Times New Roman" panose="02020603050405020304" pitchFamily="18" charset="0"/>
                      </a:endParaRPr>
                    </a:p>
                    <a:p>
                      <a:r>
                        <a:rPr lang="en-US" altLang="zh-CN" sz="2800" i="1" dirty="0">
                          <a:solidFill>
                            <a:schemeClr val="tx1"/>
                          </a:solidFill>
                          <a:latin typeface="Times New Roman" panose="02020603050405020304" pitchFamily="18" charset="0"/>
                          <a:cs typeface="Times New Roman" panose="02020603050405020304" pitchFamily="18" charset="0"/>
                        </a:rPr>
                        <a:t>subsequently; then; afterwards; later</a:t>
                      </a:r>
                      <a:endParaRPr lang="zh-CN" altLang="en-US" sz="2800" i="1" dirty="0">
                        <a:solidFill>
                          <a:schemeClr val="tx1"/>
                        </a:solidFill>
                        <a:latin typeface="Times New Roman" panose="02020603050405020304" pitchFamily="18" charset="0"/>
                        <a:cs typeface="Times New Roman" panose="02020603050405020304" pitchFamily="18" charset="0"/>
                      </a:endParaRPr>
                    </a:p>
                  </a:txBody>
                  <a:tcPr>
                    <a:solidFill>
                      <a:srgbClr val="DED9E8"/>
                    </a:solidFill>
                  </a:tcPr>
                </a:tc>
              </a:tr>
            </a:tbl>
          </a:graphicData>
        </a:graphic>
      </p:graphicFrame>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400" advClick="0">
        <p14:doors dir="vert"/>
      </p:transition>
    </mc:Choice>
    <mc:Fallback>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305643" y="220653"/>
            <a:ext cx="9209832" cy="703272"/>
          </a:xfrm>
          <a:prstGeom prst="rect">
            <a:avLst/>
          </a:prstGeom>
          <a:noFill/>
          <a:ln>
            <a:noFill/>
          </a:ln>
        </p:spPr>
        <p:txBody>
          <a:bodyPr vert="horz" wrap="square" lIns="45720" tIns="22860" rIns="45720" bIns="22860" numCol="1" anchor="t" anchorCtr="0" compatLnSpc="1"/>
          <a:lstStyle/>
          <a:p>
            <a:pPr latinLnBrk="0"/>
            <a:r>
              <a:rPr lang="zh-CN" altLang="en-US" sz="4000" b="1" i="1" dirty="0">
                <a:solidFill>
                  <a:srgbClr val="FFC000"/>
                </a:solidFill>
                <a:latin typeface="Arial Rounded MT Bold" panose="020F0704030504030204" pitchFamily="34" charset="0"/>
              </a:rPr>
              <a:t>一、时间顺序：① 时间快慢②时间先后</a:t>
            </a:r>
            <a:endParaRPr lang="zh-CN" altLang="en-US" sz="4000" b="1" i="1" dirty="0">
              <a:solidFill>
                <a:srgbClr val="FFC000"/>
              </a:solidFill>
              <a:latin typeface="Arial Rounded MT Bold" panose="020F0704030504030204" pitchFamily="34" charset="0"/>
            </a:endParaRPr>
          </a:p>
        </p:txBody>
      </p:sp>
      <p:graphicFrame>
        <p:nvGraphicFramePr>
          <p:cNvPr id="2" name="表格 1"/>
          <p:cNvGraphicFramePr>
            <a:graphicFrameLocks noGrp="1"/>
          </p:cNvGraphicFramePr>
          <p:nvPr/>
        </p:nvGraphicFramePr>
        <p:xfrm>
          <a:off x="128587" y="2000251"/>
          <a:ext cx="11934825" cy="2628900"/>
        </p:xfrm>
        <a:graphic>
          <a:graphicData uri="http://schemas.openxmlformats.org/drawingml/2006/table">
            <a:tbl>
              <a:tblPr firstRow="1" bandRow="1">
                <a:tableStyleId>{7DF18680-E054-41AD-8BC1-D1AEF772440D}</a:tableStyleId>
              </a:tblPr>
              <a:tblGrid>
                <a:gridCol w="1249427"/>
                <a:gridCol w="10685398"/>
              </a:tblGrid>
              <a:tr h="2628900">
                <a:tc>
                  <a:txBody>
                    <a:bodyPr/>
                    <a:lstStyle/>
                    <a:p>
                      <a:endParaRPr lang="en-US" altLang="zh-CN" sz="2600" b="1" dirty="0">
                        <a:latin typeface="Times New Roman" panose="02020603050405020304" pitchFamily="18" charset="0"/>
                        <a:cs typeface="Times New Roman" panose="02020603050405020304" pitchFamily="18" charset="0"/>
                      </a:endParaRPr>
                    </a:p>
                    <a:p>
                      <a:endParaRPr lang="en-US" altLang="zh-CN" sz="2600" b="1" dirty="0">
                        <a:latin typeface="Times New Roman" panose="02020603050405020304" pitchFamily="18" charset="0"/>
                        <a:cs typeface="Times New Roman" panose="02020603050405020304" pitchFamily="18" charset="0"/>
                      </a:endParaRPr>
                    </a:p>
                    <a:p>
                      <a:r>
                        <a:rPr lang="zh-CN" altLang="en-US" sz="2600" b="1" dirty="0">
                          <a:latin typeface="Times New Roman" panose="02020603050405020304" pitchFamily="18" charset="0"/>
                          <a:cs typeface="Times New Roman" panose="02020603050405020304" pitchFamily="18" charset="0"/>
                        </a:rPr>
                        <a:t>恰好；不料；来不及</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endParaRPr lang="en-US" altLang="zh-CN" sz="2600" b="1" i="1" dirty="0">
                        <a:latin typeface="Calibri" panose="020F0502020204030204" pitchFamily="34" charset="0"/>
                        <a:cs typeface="Calibri" panose="020F0502020204030204" pitchFamily="34" charset="0"/>
                      </a:endParaRPr>
                    </a:p>
                    <a:p>
                      <a:r>
                        <a:rPr lang="en-US" altLang="zh-CN" sz="3200" b="1" i="1" dirty="0">
                          <a:latin typeface="Calibri" panose="020F0502020204030204" pitchFamily="34" charset="0"/>
                          <a:cs typeface="Calibri" panose="020F0502020204030204" pitchFamily="34" charset="0"/>
                        </a:rPr>
                        <a:t>just in time to find/see  </a:t>
                      </a:r>
                      <a:r>
                        <a:rPr lang="zh-CN" altLang="en-US" sz="3200" b="1" i="1" dirty="0">
                          <a:latin typeface="Calibri" panose="020F0502020204030204" pitchFamily="34" charset="0"/>
                          <a:cs typeface="Calibri" panose="020F0502020204030204" pitchFamily="34" charset="0"/>
                        </a:rPr>
                        <a:t>恰好发现、看到</a:t>
                      </a:r>
                      <a:r>
                        <a:rPr lang="en-US" altLang="zh-CN" sz="3200" b="1" i="1" dirty="0">
                          <a:latin typeface="Calibri" panose="020F0502020204030204" pitchFamily="34" charset="0"/>
                          <a:cs typeface="Calibri" panose="020F0502020204030204" pitchFamily="34" charset="0"/>
                        </a:rPr>
                        <a:t>…</a:t>
                      </a:r>
                      <a:endParaRPr lang="en-US" altLang="zh-CN" sz="3200" b="1" i="1" dirty="0">
                        <a:latin typeface="Calibri" panose="020F0502020204030204" pitchFamily="34" charset="0"/>
                        <a:cs typeface="Calibri" panose="020F0502020204030204" pitchFamily="34" charset="0"/>
                      </a:endParaRPr>
                    </a:p>
                    <a:p>
                      <a:r>
                        <a:rPr lang="en-US" altLang="zh-CN" sz="3200" b="1" i="1" dirty="0">
                          <a:latin typeface="Calibri" panose="020F0502020204030204" pitchFamily="34" charset="0"/>
                          <a:cs typeface="Calibri" panose="020F0502020204030204" pitchFamily="34" charset="0"/>
                        </a:rPr>
                        <a:t>…only to do …</a:t>
                      </a:r>
                      <a:r>
                        <a:rPr lang="zh-CN" altLang="en-US" sz="3200" b="1" i="1" dirty="0">
                          <a:latin typeface="Calibri" panose="020F0502020204030204" pitchFamily="34" charset="0"/>
                          <a:cs typeface="Calibri" panose="020F0502020204030204" pitchFamily="34" charset="0"/>
                        </a:rPr>
                        <a:t>结果</a:t>
                      </a:r>
                      <a:endParaRPr lang="en-US" altLang="zh-CN" sz="3200" b="1" i="1" dirty="0">
                        <a:latin typeface="Calibri" panose="020F0502020204030204" pitchFamily="34" charset="0"/>
                        <a:cs typeface="Calibri" panose="020F0502020204030204" pitchFamily="34" charset="0"/>
                      </a:endParaRPr>
                    </a:p>
                    <a:p>
                      <a:r>
                        <a:rPr lang="en-US" altLang="zh-CN" sz="3200" b="1" i="1" dirty="0">
                          <a:latin typeface="Calibri" panose="020F0502020204030204" pitchFamily="34" charset="0"/>
                          <a:cs typeface="Calibri" panose="020F0502020204030204" pitchFamily="34" charset="0"/>
                        </a:rPr>
                        <a:t>There is no time do to….</a:t>
                      </a:r>
                      <a:endParaRPr lang="en-US" altLang="zh-CN" sz="3200" b="1" i="1" dirty="0">
                        <a:latin typeface="Calibri" panose="020F0502020204030204" pitchFamily="34" charset="0"/>
                        <a:cs typeface="Calibri" panose="020F0502020204030204" pitchFamily="34" charset="0"/>
                      </a:endParaRPr>
                    </a:p>
                    <a:p>
                      <a:r>
                        <a:rPr lang="en-US" altLang="zh-CN" sz="3200" b="1" i="1" dirty="0">
                          <a:latin typeface="Calibri" panose="020F0502020204030204" pitchFamily="34" charset="0"/>
                          <a:cs typeface="Calibri" panose="020F0502020204030204" pitchFamily="34" charset="0"/>
                        </a:rPr>
                        <a:t>Just as /when sb did…., </a:t>
                      </a:r>
                      <a:r>
                        <a:rPr lang="zh-CN" altLang="en-US" sz="3200" b="1" i="1" dirty="0">
                          <a:latin typeface="Calibri" panose="020F0502020204030204" pitchFamily="34" charset="0"/>
                          <a:cs typeface="Calibri" panose="020F0502020204030204" pitchFamily="34" charset="0"/>
                        </a:rPr>
                        <a:t>主句</a:t>
                      </a:r>
                      <a:endParaRPr lang="zh-CN" altLang="en-US" sz="3200" b="1" i="1" dirty="0">
                        <a:latin typeface="Calibri" panose="020F0502020204030204" pitchFamily="34" charset="0"/>
                        <a:cs typeface="Calibri" panose="020F0502020204030204" pitchFamily="34" charset="0"/>
                      </a:endParaRPr>
                    </a:p>
                  </a:txBody>
                  <a:tcPr/>
                </a:tc>
              </a:tr>
            </a:tbl>
          </a:graphicData>
        </a:graphic>
      </p:graphicFrame>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Click="0">
        <p14:gallery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91344" y="439728"/>
            <a:ext cx="11293312" cy="926086"/>
          </a:xfrm>
          <a:prstGeom prst="rect">
            <a:avLst/>
          </a:prstGeom>
          <a:noFill/>
          <a:ln>
            <a:noFill/>
          </a:ln>
        </p:spPr>
        <p:txBody>
          <a:bodyPr vert="horz" wrap="square" lIns="45720" tIns="22860" rIns="45720" bIns="22860" numCol="1" anchor="t" anchorCtr="0" compatLnSpc="1"/>
          <a:lstStyle/>
          <a:p>
            <a:r>
              <a:rPr lang="en-US" altLang="zh-CN" sz="4000" b="1" u="sng" dirty="0">
                <a:solidFill>
                  <a:srgbClr val="FFC000"/>
                </a:solidFill>
                <a:latin typeface="Arial Rounded MT Bold" panose="020F0704030504030204" pitchFamily="34" charset="0"/>
              </a:rPr>
              <a:t>Sentence-appreciation</a:t>
            </a:r>
            <a:endParaRPr lang="en-US" altLang="zh-CN" sz="4000" b="1" u="sng" dirty="0">
              <a:solidFill>
                <a:srgbClr val="FFC000"/>
              </a:solidFill>
              <a:latin typeface="Arial Rounded MT Bold" panose="020F0704030504030204" pitchFamily="34" charset="0"/>
            </a:endParaRPr>
          </a:p>
          <a:p>
            <a:pPr latinLnBrk="0"/>
            <a:endParaRPr lang="zh-CN" altLang="en-US" sz="4000" b="1" dirty="0">
              <a:solidFill>
                <a:schemeClr val="accent4"/>
              </a:solidFill>
              <a:latin typeface="Arial Rounded MT Bold" panose="020F0704030504030204" pitchFamily="34" charset="0"/>
            </a:endParaRPr>
          </a:p>
        </p:txBody>
      </p:sp>
      <p:sp>
        <p:nvSpPr>
          <p:cNvPr id="5" name="矩形 4"/>
          <p:cNvSpPr/>
          <p:nvPr/>
        </p:nvSpPr>
        <p:spPr>
          <a:xfrm>
            <a:off x="191344" y="2162833"/>
            <a:ext cx="11695855" cy="3902094"/>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latinLnBrk="0">
              <a:lnSpc>
                <a:spcPct val="150000"/>
              </a:lnSpc>
            </a:pPr>
            <a:r>
              <a:rPr lang="en-US" altLang="zh-CN" sz="2800" b="1" i="1" dirty="0">
                <a:latin typeface="Calibri" panose="020F0502020204030204" pitchFamily="34" charset="0"/>
                <a:cs typeface="Calibri" panose="020F0502020204030204" pitchFamily="34" charset="0"/>
              </a:rPr>
              <a:t>◆ The last five minutes </a:t>
            </a:r>
            <a:r>
              <a:rPr lang="en-US" altLang="zh-CN" sz="2800" b="1" i="1" dirty="0">
                <a:solidFill>
                  <a:srgbClr val="FF0000"/>
                </a:solidFill>
                <a:latin typeface="Calibri" panose="020F0502020204030204" pitchFamily="34" charset="0"/>
                <a:cs typeface="Calibri" panose="020F0502020204030204" pitchFamily="34" charset="0"/>
              </a:rPr>
              <a:t>saw his dashing </a:t>
            </a:r>
            <a:r>
              <a:rPr lang="en-US" altLang="zh-CN" sz="2800" b="1" i="1" dirty="0">
                <a:latin typeface="Calibri" panose="020F0502020204030204" pitchFamily="34" charset="0"/>
                <a:cs typeface="Calibri" panose="020F0502020204030204" pitchFamily="34" charset="0"/>
              </a:rPr>
              <a:t>to the finish line like wind.</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 The following weeks </a:t>
            </a:r>
            <a:r>
              <a:rPr lang="en-US" altLang="zh-CN" sz="2800" b="1" i="1" dirty="0">
                <a:solidFill>
                  <a:srgbClr val="FF0000"/>
                </a:solidFill>
                <a:latin typeface="Calibri" panose="020F0502020204030204" pitchFamily="34" charset="0"/>
                <a:cs typeface="Calibri" panose="020F0502020204030204" pitchFamily="34" charset="0"/>
              </a:rPr>
              <a:t>saw me dashing </a:t>
            </a:r>
            <a:r>
              <a:rPr lang="en-US" altLang="zh-CN" sz="2800" b="1" i="1" dirty="0">
                <a:latin typeface="Calibri" panose="020F0502020204030204" pitchFamily="34" charset="0"/>
                <a:cs typeface="Calibri" panose="020F0502020204030204" pitchFamily="34" charset="0"/>
              </a:rPr>
              <a:t>home from school each day determined to earn a nickel or dime. </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a:t>
            </a:r>
            <a:r>
              <a:rPr lang="en-US" altLang="zh-CN" sz="2800" b="1" i="1" dirty="0">
                <a:solidFill>
                  <a:srgbClr val="FF0000"/>
                </a:solidFill>
                <a:latin typeface="Calibri" panose="020F0502020204030204" pitchFamily="34" charset="0"/>
                <a:cs typeface="Calibri" panose="020F0502020204030204" pitchFamily="34" charset="0"/>
              </a:rPr>
              <a:t>Everything ready</a:t>
            </a:r>
            <a:r>
              <a:rPr lang="en-US" altLang="zh-CN" sz="2800" b="1" i="1" dirty="0">
                <a:latin typeface="Calibri" panose="020F0502020204030204" pitchFamily="34" charset="0"/>
                <a:cs typeface="Calibri" panose="020F0502020204030204" pitchFamily="34" charset="0"/>
              </a:rPr>
              <a:t>,  the news page was eventually in business.</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◆I opened the door </a:t>
            </a:r>
            <a:r>
              <a:rPr lang="en-US" altLang="zh-CN" sz="2800" b="1" i="1" dirty="0">
                <a:solidFill>
                  <a:srgbClr val="FF0000"/>
                </a:solidFill>
                <a:latin typeface="Calibri" panose="020F0502020204030204" pitchFamily="34" charset="0"/>
                <a:cs typeface="Calibri" panose="020F0502020204030204" pitchFamily="34" charset="0"/>
              </a:rPr>
              <a:t>just in time to find </a:t>
            </a:r>
            <a:r>
              <a:rPr lang="en-US" altLang="zh-CN" sz="2800" b="1" i="1" dirty="0">
                <a:latin typeface="Calibri" panose="020F0502020204030204" pitchFamily="34" charset="0"/>
                <a:cs typeface="Calibri" panose="020F0502020204030204" pitchFamily="34" charset="0"/>
              </a:rPr>
              <a:t>him watching TV. </a:t>
            </a:r>
            <a:endParaRPr lang="en-US" altLang="zh-CN" sz="2800" b="1" i="1" dirty="0">
              <a:latin typeface="Calibri" panose="020F0502020204030204" pitchFamily="34" charset="0"/>
              <a:cs typeface="Calibri" panose="020F0502020204030204" pitchFamily="34" charset="0"/>
            </a:endParaRPr>
          </a:p>
          <a:p>
            <a:pPr latinLnBrk="0">
              <a:lnSpc>
                <a:spcPct val="150000"/>
              </a:lnSpc>
            </a:pPr>
            <a:r>
              <a:rPr lang="en-US" altLang="zh-CN" sz="2800" b="1" i="1" dirty="0">
                <a:latin typeface="Calibri" panose="020F0502020204030204" pitchFamily="34" charset="0"/>
                <a:cs typeface="Calibri" panose="020F0502020204030204" pitchFamily="34" charset="0"/>
              </a:rPr>
              <a:t>◆ </a:t>
            </a:r>
            <a:r>
              <a:rPr lang="en-US" altLang="zh-CN" sz="2800" b="1" i="1" dirty="0">
                <a:solidFill>
                  <a:srgbClr val="FF0000"/>
                </a:solidFill>
                <a:latin typeface="Calibri" panose="020F0502020204030204" pitchFamily="34" charset="0"/>
                <a:cs typeface="Calibri" panose="020F0502020204030204" pitchFamily="34" charset="0"/>
              </a:rPr>
              <a:t>With that</a:t>
            </a:r>
            <a:r>
              <a:rPr lang="en-US" altLang="zh-CN" sz="2800" b="1" i="1" dirty="0">
                <a:latin typeface="Calibri" panose="020F0502020204030204" pitchFamily="34" charset="0"/>
                <a:cs typeface="Calibri" panose="020F0502020204030204" pitchFamily="34" charset="0"/>
              </a:rPr>
              <a:t>, she rushed out of the room. </a:t>
            </a:r>
            <a:endParaRPr lang="en-US" altLang="zh-CN" sz="3200" b="1" dirty="0">
              <a:latin typeface="Times New Roman" panose="02020603050405020304" pitchFamily="18" charset="0"/>
              <a:cs typeface="Times New Roman" panose="02020603050405020304" pitchFamily="18" charset="0"/>
            </a:endParaRPr>
          </a:p>
        </p:txBody>
      </p:sp>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372318" y="344478"/>
            <a:ext cx="9209832" cy="703272"/>
          </a:xfrm>
          <a:prstGeom prst="rect">
            <a:avLst/>
          </a:prstGeom>
          <a:noFill/>
          <a:ln>
            <a:noFill/>
          </a:ln>
        </p:spPr>
        <p:txBody>
          <a:bodyPr vert="horz" wrap="square" lIns="45720" tIns="22860" rIns="45720" bIns="22860" numCol="1" anchor="t" anchorCtr="0" compatLnSpc="1"/>
          <a:lstStyle/>
          <a:p>
            <a:pPr latinLnBrk="0"/>
            <a:r>
              <a:rPr lang="zh-CN" altLang="en-US" sz="4000" b="1" dirty="0">
                <a:solidFill>
                  <a:srgbClr val="FFC000"/>
                </a:solidFill>
                <a:latin typeface="Arial Rounded MT Bold" panose="020F0704030504030204" pitchFamily="34" charset="0"/>
              </a:rPr>
              <a:t>二、空间顺序</a:t>
            </a:r>
            <a:endParaRPr lang="zh-CN" altLang="en-US" sz="4000" b="1" dirty="0">
              <a:solidFill>
                <a:srgbClr val="FFC000"/>
              </a:solidFill>
              <a:latin typeface="Arial Rounded MT Bold" panose="020F0704030504030204" pitchFamily="34" charset="0"/>
            </a:endParaRPr>
          </a:p>
        </p:txBody>
      </p:sp>
      <p:graphicFrame>
        <p:nvGraphicFramePr>
          <p:cNvPr id="2" name="表格 1"/>
          <p:cNvGraphicFramePr>
            <a:graphicFrameLocks noGrp="1"/>
          </p:cNvGraphicFramePr>
          <p:nvPr/>
        </p:nvGraphicFramePr>
        <p:xfrm>
          <a:off x="305642" y="2019300"/>
          <a:ext cx="11391057" cy="4361069"/>
        </p:xfrm>
        <a:graphic>
          <a:graphicData uri="http://schemas.openxmlformats.org/drawingml/2006/table">
            <a:tbl>
              <a:tblPr firstRow="1" bandRow="1">
                <a:tableStyleId>{7DF18680-E054-41AD-8BC1-D1AEF772440D}</a:tableStyleId>
              </a:tblPr>
              <a:tblGrid>
                <a:gridCol w="2847133"/>
                <a:gridCol w="8543924"/>
              </a:tblGrid>
              <a:tr h="1153225">
                <a:tc>
                  <a:txBody>
                    <a:bodyPr/>
                    <a:lstStyle/>
                    <a:p>
                      <a:r>
                        <a:rPr lang="zh-CN" altLang="en-US" sz="2600" b="1" dirty="0">
                          <a:latin typeface="Times New Roman" panose="02020603050405020304" pitchFamily="18" charset="0"/>
                          <a:cs typeface="Times New Roman" panose="02020603050405020304" pitchFamily="18" charset="0"/>
                        </a:rPr>
                        <a:t>视觉和听觉</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pPr marL="514350" indent="-514350">
                        <a:buAutoNum type="arabicPeriod"/>
                      </a:pPr>
                      <a:r>
                        <a:rPr lang="en-US" altLang="zh-CN" sz="2600" b="1" dirty="0">
                          <a:latin typeface="Times New Roman" panose="02020603050405020304" pitchFamily="18" charset="0"/>
                          <a:cs typeface="Times New Roman" panose="02020603050405020304" pitchFamily="18" charset="0"/>
                        </a:rPr>
                        <a:t>at</a:t>
                      </a:r>
                      <a:r>
                        <a:rPr lang="zh-CN" altLang="en-US"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the sight of…</a:t>
                      </a:r>
                      <a:r>
                        <a:rPr lang="zh-CN" altLang="en-US" sz="2600" b="1" dirty="0">
                          <a:latin typeface="Times New Roman" panose="02020603050405020304" pitchFamily="18" charset="0"/>
                          <a:cs typeface="Times New Roman" panose="02020603050405020304" pitchFamily="18" charset="0"/>
                        </a:rPr>
                        <a:t>一看到</a:t>
                      </a:r>
                      <a:r>
                        <a:rPr lang="en-US" altLang="zh-CN" sz="2600" b="1" dirty="0">
                          <a:latin typeface="Times New Roman" panose="02020603050405020304" pitchFamily="18" charset="0"/>
                          <a:cs typeface="Times New Roman" panose="02020603050405020304" pitchFamily="18" charset="0"/>
                        </a:rPr>
                        <a:t>…</a:t>
                      </a:r>
                      <a:endParaRPr lang="en-US" altLang="zh-CN" sz="2600" b="1" dirty="0">
                        <a:latin typeface="Times New Roman" panose="02020603050405020304" pitchFamily="18" charset="0"/>
                        <a:cs typeface="Times New Roman" panose="02020603050405020304" pitchFamily="18" charset="0"/>
                      </a:endParaRPr>
                    </a:p>
                    <a:p>
                      <a:pPr marL="514350" indent="-514350">
                        <a:buAutoNum type="arabicPeriod"/>
                      </a:pPr>
                      <a:r>
                        <a:rPr lang="en-US" altLang="zh-CN" sz="2600" b="1" dirty="0">
                          <a:latin typeface="Times New Roman" panose="02020603050405020304" pitchFamily="18" charset="0"/>
                          <a:cs typeface="Times New Roman" panose="02020603050405020304" pitchFamily="18" charset="0"/>
                        </a:rPr>
                        <a:t>shift one’s eyes from…to… </a:t>
                      </a:r>
                      <a:endParaRPr lang="zh-CN" altLang="en-US" sz="2600" b="1" dirty="0">
                        <a:latin typeface="Times New Roman" panose="02020603050405020304" pitchFamily="18" charset="0"/>
                        <a:cs typeface="Times New Roman" panose="02020603050405020304" pitchFamily="18" charset="0"/>
                      </a:endParaRPr>
                    </a:p>
                  </a:txBody>
                  <a:tcPr/>
                </a:tc>
              </a:tr>
              <a:tr h="963842">
                <a:tc>
                  <a:txBody>
                    <a:bodyPr/>
                    <a:lstStyle/>
                    <a:p>
                      <a:r>
                        <a:rPr lang="zh-CN" altLang="en-US" sz="2600" b="1" baseline="0" dirty="0">
                          <a:latin typeface="Times New Roman" panose="02020603050405020304" pitchFamily="18" charset="0"/>
                          <a:cs typeface="Times New Roman" panose="02020603050405020304" pitchFamily="18" charset="0"/>
                        </a:rPr>
                        <a:t>合围</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pPr marL="514350" indent="-514350">
                        <a:buAutoNum type="arabicPeriod"/>
                      </a:pPr>
                      <a:r>
                        <a:rPr lang="en-US" altLang="zh-CN" sz="2600" b="1" dirty="0">
                          <a:latin typeface="Times New Roman" panose="02020603050405020304" pitchFamily="18" charset="0"/>
                          <a:cs typeface="Times New Roman" panose="02020603050405020304" pitchFamily="18" charset="0"/>
                        </a:rPr>
                        <a:t>be surrounded by…</a:t>
                      </a:r>
                      <a:r>
                        <a:rPr lang="zh-CN" altLang="en-US" sz="2600" b="1" dirty="0">
                          <a:latin typeface="Times New Roman" panose="02020603050405020304" pitchFamily="18" charset="0"/>
                          <a:cs typeface="Times New Roman" panose="02020603050405020304" pitchFamily="18" charset="0"/>
                        </a:rPr>
                        <a:t>被</a:t>
                      </a:r>
                      <a:r>
                        <a:rPr lang="en-US" altLang="zh-CN" sz="2600" b="1" dirty="0">
                          <a:latin typeface="Times New Roman" panose="02020603050405020304" pitchFamily="18" charset="0"/>
                          <a:cs typeface="Times New Roman" panose="02020603050405020304" pitchFamily="18" charset="0"/>
                        </a:rPr>
                        <a:t>…</a:t>
                      </a:r>
                      <a:r>
                        <a:rPr lang="zh-CN" altLang="en-US" sz="2600" b="1" dirty="0">
                          <a:latin typeface="Times New Roman" panose="02020603050405020304" pitchFamily="18" charset="0"/>
                          <a:cs typeface="Times New Roman" panose="02020603050405020304" pitchFamily="18" charset="0"/>
                        </a:rPr>
                        <a:t>包围</a:t>
                      </a:r>
                      <a:endParaRPr lang="en-US" altLang="zh-CN" sz="2600" b="1" dirty="0">
                        <a:latin typeface="Times New Roman" panose="02020603050405020304" pitchFamily="18" charset="0"/>
                        <a:cs typeface="Times New Roman" panose="02020603050405020304" pitchFamily="18" charset="0"/>
                      </a:endParaRPr>
                    </a:p>
                    <a:p>
                      <a:pPr marL="514350" indent="-514350">
                        <a:buAutoNum type="arabicPeriod"/>
                      </a:pPr>
                      <a:r>
                        <a:rPr lang="en-US" altLang="zh-CN" sz="2600" b="1" dirty="0">
                          <a:latin typeface="Times New Roman" panose="02020603050405020304" pitchFamily="18" charset="0"/>
                          <a:cs typeface="Times New Roman" panose="02020603050405020304" pitchFamily="18" charset="0"/>
                        </a:rPr>
                        <a:t>pull/draw sb aside </a:t>
                      </a:r>
                      <a:r>
                        <a:rPr lang="zh-CN" altLang="en-US" sz="2600" b="1" dirty="0">
                          <a:latin typeface="Times New Roman" panose="02020603050405020304" pitchFamily="18" charset="0"/>
                          <a:cs typeface="Times New Roman" panose="02020603050405020304" pitchFamily="18" charset="0"/>
                        </a:rPr>
                        <a:t>把人拉到一边</a:t>
                      </a:r>
                      <a:endParaRPr lang="en-US" altLang="zh-CN" sz="2600" b="1" dirty="0">
                        <a:latin typeface="Times New Roman" panose="02020603050405020304" pitchFamily="18" charset="0"/>
                        <a:cs typeface="Times New Roman" panose="02020603050405020304" pitchFamily="18" charset="0"/>
                      </a:endParaRPr>
                    </a:p>
                    <a:p>
                      <a:pPr marL="514350" indent="-514350">
                        <a:buAutoNum type="arabicPeriod"/>
                      </a:pPr>
                      <a:r>
                        <a:rPr lang="en-US" altLang="zh-CN" sz="2600" b="1" dirty="0">
                          <a:latin typeface="Times New Roman" panose="02020603050405020304" pitchFamily="18" charset="0"/>
                          <a:cs typeface="Times New Roman" panose="02020603050405020304" pitchFamily="18" charset="0"/>
                        </a:rPr>
                        <a:t>pull/ gather up sb into one’s arms </a:t>
                      </a:r>
                      <a:r>
                        <a:rPr lang="zh-CN" altLang="en-US" sz="2600" b="1" dirty="0">
                          <a:latin typeface="Times New Roman" panose="02020603050405020304" pitchFamily="18" charset="0"/>
                          <a:cs typeface="Times New Roman" panose="02020603050405020304" pitchFamily="18" charset="0"/>
                        </a:rPr>
                        <a:t>把某人拉到怀里</a:t>
                      </a:r>
                      <a:endParaRPr lang="en-US" altLang="zh-CN" sz="2600" b="1" dirty="0">
                        <a:latin typeface="Times New Roman" panose="02020603050405020304" pitchFamily="18" charset="0"/>
                        <a:cs typeface="Times New Roman" panose="02020603050405020304" pitchFamily="18" charset="0"/>
                      </a:endParaRPr>
                    </a:p>
                  </a:txBody>
                  <a:tcPr/>
                </a:tc>
              </a:tr>
              <a:tr h="963842">
                <a:tc>
                  <a:txBody>
                    <a:bodyPr/>
                    <a:lstStyle/>
                    <a:p>
                      <a:r>
                        <a:rPr lang="zh-CN" altLang="en-US" sz="2600" b="1" dirty="0">
                          <a:latin typeface="Times New Roman" panose="02020603050405020304" pitchFamily="18" charset="0"/>
                          <a:cs typeface="Times New Roman" panose="02020603050405020304" pitchFamily="18" charset="0"/>
                        </a:rPr>
                        <a:t>打手势</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r>
                        <a:rPr lang="en-US" altLang="zh-CN" sz="2600" b="1"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gesture/signal sb to </a:t>
                      </a:r>
                      <a:r>
                        <a:rPr lang="en-US" altLang="zh-CN" sz="2800" b="1" dirty="0" err="1">
                          <a:latin typeface="Times New Roman" panose="02020603050405020304" pitchFamily="18" charset="0"/>
                          <a:cs typeface="Times New Roman" panose="02020603050405020304" pitchFamily="18" charset="0"/>
                        </a:rPr>
                        <a:t>to</a:t>
                      </a:r>
                      <a:r>
                        <a:rPr lang="en-US" altLang="zh-CN" sz="2800" b="1" dirty="0">
                          <a:latin typeface="Times New Roman" panose="02020603050405020304" pitchFamily="18" charset="0"/>
                          <a:cs typeface="Times New Roman" panose="02020603050405020304" pitchFamily="18" charset="0"/>
                        </a:rPr>
                        <a:t> </a:t>
                      </a:r>
                      <a:r>
                        <a:rPr lang="zh-CN" altLang="en-US" sz="2800" b="1" dirty="0">
                          <a:latin typeface="Times New Roman" panose="02020603050405020304" pitchFamily="18" charset="0"/>
                          <a:cs typeface="Times New Roman" panose="02020603050405020304" pitchFamily="18" charset="0"/>
                        </a:rPr>
                        <a:t>打手势让某人做</a:t>
                      </a:r>
                      <a:endParaRPr lang="zh-CN" altLang="en-US" sz="2800" b="1" dirty="0">
                        <a:latin typeface="Times New Roman" panose="02020603050405020304" pitchFamily="18" charset="0"/>
                        <a:cs typeface="Times New Roman" panose="02020603050405020304" pitchFamily="18" charset="0"/>
                      </a:endParaRPr>
                    </a:p>
                  </a:txBody>
                  <a:tcPr/>
                </a:tc>
              </a:tr>
              <a:tr h="963842">
                <a:tc>
                  <a:txBody>
                    <a:bodyPr/>
                    <a:lstStyle/>
                    <a:p>
                      <a:r>
                        <a:rPr lang="zh-CN" altLang="en-US" sz="2600" b="1" dirty="0">
                          <a:latin typeface="Times New Roman" panose="02020603050405020304" pitchFamily="18" charset="0"/>
                          <a:cs typeface="Times New Roman" panose="02020603050405020304" pitchFamily="18" charset="0"/>
                        </a:rPr>
                        <a:t>方向移动</a:t>
                      </a:r>
                      <a:endParaRPr lang="zh-CN" altLang="en-US" sz="2600" b="1" dirty="0">
                        <a:latin typeface="Times New Roman" panose="02020603050405020304" pitchFamily="18" charset="0"/>
                        <a:cs typeface="Times New Roman" panose="02020603050405020304" pitchFamily="18" charset="0"/>
                      </a:endParaRPr>
                    </a:p>
                  </a:txBody>
                  <a:tcPr/>
                </a:tc>
                <a:tc>
                  <a:txBody>
                    <a:bodyPr/>
                    <a:lstStyle/>
                    <a:p>
                      <a:r>
                        <a:rPr lang="en-US" altLang="zh-CN" sz="2600" b="1" dirty="0" err="1">
                          <a:latin typeface="Times New Roman" panose="02020603050405020304" pitchFamily="18" charset="0"/>
                          <a:cs typeface="Times New Roman" panose="02020603050405020304" pitchFamily="18" charset="0"/>
                        </a:rPr>
                        <a:t>vt</a:t>
                      </a:r>
                      <a:r>
                        <a:rPr lang="zh-CN" altLang="en-US" sz="2600" b="1" dirty="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make one’s way; tiptoe; creep; </a:t>
                      </a:r>
                      <a:r>
                        <a:rPr lang="en-US" altLang="zh-CN" sz="2600" b="1" dirty="0" err="1">
                          <a:latin typeface="Times New Roman" panose="02020603050405020304" pitchFamily="18" charset="0"/>
                          <a:cs typeface="Times New Roman" panose="02020603050405020304" pitchFamily="18" charset="0"/>
                        </a:rPr>
                        <a:t>slip;slide</a:t>
                      </a:r>
                      <a:r>
                        <a:rPr lang="en-US" altLang="zh-CN" sz="2600" b="1" dirty="0">
                          <a:latin typeface="Times New Roman" panose="02020603050405020304" pitchFamily="18" charset="0"/>
                          <a:cs typeface="Times New Roman" panose="02020603050405020304" pitchFamily="18" charset="0"/>
                        </a:rPr>
                        <a:t>…</a:t>
                      </a:r>
                      <a:r>
                        <a:rPr lang="zh-CN" altLang="en-US" sz="2600" b="1" dirty="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 out of/through/down/up/ onto …</a:t>
                      </a:r>
                      <a:endParaRPr lang="zh-CN" altLang="en-US" sz="2600" b="1" dirty="0">
                        <a:latin typeface="Times New Roman" panose="02020603050405020304" pitchFamily="18" charset="0"/>
                        <a:cs typeface="Times New Roman" panose="02020603050405020304" pitchFamily="18" charset="0"/>
                      </a:endParaRPr>
                    </a:p>
                  </a:txBody>
                  <a:tcPr/>
                </a:tc>
              </a:tr>
            </a:tbl>
          </a:graphicData>
        </a:graphic>
      </p:graphicFrame>
      <p:pic>
        <p:nvPicPr>
          <p:cNvPr id="5124" name="图片 11" descr="水印"/>
          <p:cNvPicPr>
            <a:picLocks noChangeAspect="1"/>
          </p:cNvPicPr>
          <p:nvPr/>
        </p:nvPicPr>
        <p:blipFill>
          <a:blip r:embed="rId1">
            <a:lum bright="70000" contrast="-70000"/>
          </a:blip>
          <a:stretch>
            <a:fillRect/>
          </a:stretch>
        </p:blipFill>
        <p:spPr>
          <a:xfrm>
            <a:off x="7186613" y="63500"/>
            <a:ext cx="4902200" cy="1587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advClick="0">
        <p14:prism/>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UNIT_PLACING_PICTURE_USER_VIEWPORT" val="{&quot;height&quot;:6706,&quot;width&quot;:9216}"/>
</p:tagLst>
</file>

<file path=ppt/tags/tag46.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PPT模板">
  <a:themeElements>
    <a:clrScheme name="MC-欧美风主题色">
      <a:dk1>
        <a:srgbClr val="000000"/>
      </a:dk1>
      <a:lt1>
        <a:srgbClr val="FFFFFF"/>
      </a:lt1>
      <a:dk2>
        <a:srgbClr val="44546A"/>
      </a:dk2>
      <a:lt2>
        <a:srgbClr val="E7E6E6"/>
      </a:lt2>
      <a:accent1>
        <a:srgbClr val="033455"/>
      </a:accent1>
      <a:accent2>
        <a:srgbClr val="DCC975"/>
      </a:accent2>
      <a:accent3>
        <a:srgbClr val="2D2C2B"/>
      </a:accent3>
      <a:accent4>
        <a:srgbClr val="076C82"/>
      </a:accent4>
      <a:accent5>
        <a:srgbClr val="033455"/>
      </a:accent5>
      <a:accent6>
        <a:srgbClr val="DCC97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8723</Words>
  <Application>WPS 演示</Application>
  <PresentationFormat>宽屏</PresentationFormat>
  <Paragraphs>315</Paragraphs>
  <Slides>24</Slides>
  <Notes>20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24</vt:i4>
      </vt:variant>
    </vt:vector>
  </HeadingPairs>
  <TitlesOfParts>
    <vt:vector size="43" baseType="lpstr">
      <vt:lpstr>Arial</vt:lpstr>
      <vt:lpstr>宋体</vt:lpstr>
      <vt:lpstr>Wingdings</vt:lpstr>
      <vt:lpstr>Calibri</vt:lpstr>
      <vt:lpstr>微软雅黑</vt:lpstr>
      <vt:lpstr>Arial Rounded MT Bold</vt:lpstr>
      <vt:lpstr>Times New Roman</vt:lpstr>
      <vt:lpstr>等线</vt:lpstr>
      <vt:lpstr>Arial Unicode MS</vt:lpstr>
      <vt:lpstr>阿里巴巴普惠体</vt:lpstr>
      <vt:lpstr>Wingdings</vt:lpstr>
      <vt:lpstr>阿里巴巴普惠体 Medium</vt:lpstr>
      <vt:lpstr>HelveticaNeue</vt:lpstr>
      <vt:lpstr>Shit Happens</vt:lpstr>
      <vt:lpstr>华文新魏</vt:lpstr>
      <vt:lpstr>等线 Light</vt:lpstr>
      <vt:lpstr>Malgun Gothic</vt:lpstr>
      <vt:lpstr>Office 主题​​</vt:lpstr>
      <vt:lpstr>千图网PPT模板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liang jing</dc:creator>
  <cp:lastModifiedBy>南山有谷堆</cp:lastModifiedBy>
  <cp:revision>365</cp:revision>
  <dcterms:created xsi:type="dcterms:W3CDTF">2022-10-10T00:54:00Z</dcterms:created>
  <dcterms:modified xsi:type="dcterms:W3CDTF">2023-08-07T01:33:41Z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15EB128549E44D9CAE4E9FBDB71D40BA_12</vt:lpwstr>
  </property>
  <property fmtid="{D5CDD505-2E9C-101B-9397-08002B2CF9AE}" pid="3" name="KSOProductBuildVer">
    <vt:lpwstr>2052-11.8.2.8506</vt:lpwstr>
  </property>
</Properties>
</file>