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3"/>
  </p:sldMasterIdLst>
  <p:notesMasterIdLst>
    <p:notesMasterId r:id="rId30"/>
  </p:notesMasterIdLst>
  <p:handoutMasterIdLst>
    <p:handoutMasterId r:id="rId31"/>
  </p:handoutMasterIdLst>
  <p:sldIdLst>
    <p:sldId id="369" r:id="rId4"/>
    <p:sldId id="283" r:id="rId5"/>
    <p:sldId id="341" r:id="rId6"/>
    <p:sldId id="284" r:id="rId7"/>
    <p:sldId id="302" r:id="rId8"/>
    <p:sldId id="300" r:id="rId9"/>
    <p:sldId id="310" r:id="rId10"/>
    <p:sldId id="308" r:id="rId11"/>
    <p:sldId id="288" r:id="rId12"/>
    <p:sldId id="328" r:id="rId13"/>
    <p:sldId id="301" r:id="rId14"/>
    <p:sldId id="330" r:id="rId15"/>
    <p:sldId id="331" r:id="rId16"/>
    <p:sldId id="332" r:id="rId17"/>
    <p:sldId id="291" r:id="rId18"/>
    <p:sldId id="311" r:id="rId19"/>
    <p:sldId id="289" r:id="rId20"/>
    <p:sldId id="312" r:id="rId21"/>
    <p:sldId id="292" r:id="rId22"/>
    <p:sldId id="303" r:id="rId23"/>
    <p:sldId id="363" r:id="rId24"/>
    <p:sldId id="362" r:id="rId25"/>
    <p:sldId id="364" r:id="rId26"/>
    <p:sldId id="365" r:id="rId27"/>
    <p:sldId id="367" r:id="rId28"/>
    <p:sldId id="309" r:id="rId29"/>
  </p:sldIdLst>
  <p:sldSz cx="12192000" cy="6858000"/>
  <p:notesSz cx="6858000" cy="9144000"/>
  <p:embeddedFontLst>
    <p:embeddedFont>
      <p:font typeface="微软雅黑" panose="020B0503020204020204" pitchFamily="34" charset="-122"/>
      <p:regular r:id="rId35"/>
    </p:embeddedFont>
    <p:embeddedFont>
      <p:font typeface="仓耳玄三M W05" panose="02020400000000000000" pitchFamily="18" charset="-122"/>
      <p:regular r:id="rId36"/>
    </p:embeddedFont>
    <p:embeddedFont>
      <p:font typeface="Showcard Gothic" panose="04020904020102020604" charset="0"/>
      <p:regular r:id="rId37"/>
    </p:embeddedFont>
    <p:embeddedFont>
      <p:font typeface="Segoe UI Black" panose="020B0A02040204020203" charset="0"/>
      <p:bold r:id="rId38"/>
    </p:embeddedFont>
    <p:embeddedFont>
      <p:font typeface="Palatino Linotype" panose="02040502050505030304" charset="0"/>
      <p:regular r:id="rId39"/>
      <p:bold r:id="rId40"/>
      <p:italic r:id="rId41"/>
      <p:boldItalic r:id="rId42"/>
    </p:embeddedFont>
    <p:embeddedFont>
      <p:font typeface="Arial Unicode MS" panose="020B0604020202020204" charset="-122"/>
      <p:regular r:id="rId43"/>
    </p:embeddedFont>
    <p:embeddedFont>
      <p:font typeface="Cooper Black" panose="0208090404030B020404" charset="0"/>
      <p:regular r:id="rId44"/>
    </p:embeddedFont>
    <p:embeddedFont>
      <p:font typeface="Calibri" panose="020F0502020204030204" charset="0"/>
      <p:regular r:id="rId45"/>
      <p:bold r:id="rId46"/>
      <p:italic r:id="rId47"/>
      <p:boldItalic r:id="rId48"/>
    </p:embeddedFont>
    <p:embeddedFont>
      <p:font typeface="汉仪程行简" panose="00020600040101010101" charset="-122"/>
      <p:regular r:id="rId49"/>
    </p:embeddedFont>
    <p:embeddedFont>
      <p:font typeface="方正全福体" panose="02000500000000000000" charset="-122"/>
      <p:regular r:id="rId50"/>
    </p:embeddedFont>
    <p:embeddedFont>
      <p:font typeface="华文新魏" panose="02010800040101010101" pitchFamily="2" charset="-122"/>
      <p:regular r:id="rId5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BBB"/>
    <a:srgbClr val="FDC1AA"/>
    <a:srgbClr val="F7CAC9"/>
    <a:srgbClr val="FADBD8"/>
    <a:srgbClr val="F4ECF7"/>
    <a:srgbClr val="F5EEF8"/>
    <a:srgbClr val="F5F7F9"/>
    <a:srgbClr val="D2B4DE"/>
    <a:srgbClr val="0D1E27"/>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37" autoAdjust="0"/>
    <p:restoredTop sz="94660"/>
  </p:normalViewPr>
  <p:slideViewPr>
    <p:cSldViewPr snapToGrid="0" showGuides="1">
      <p:cViewPr varScale="1">
        <p:scale>
          <a:sx n="113" d="100"/>
          <a:sy n="113" d="100"/>
        </p:scale>
        <p:origin x="156" y="108"/>
      </p:cViewPr>
      <p:guideLst>
        <p:guide orient="horz" pos="2124"/>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1" Type="http://schemas.openxmlformats.org/officeDocument/2006/relationships/font" Target="fonts/font17.fntdata"/><Relationship Id="rId50" Type="http://schemas.openxmlformats.org/officeDocument/2006/relationships/font" Target="fonts/font16.fntdata"/><Relationship Id="rId5" Type="http://schemas.openxmlformats.org/officeDocument/2006/relationships/slide" Target="slides/slide2.xml"/><Relationship Id="rId49" Type="http://schemas.openxmlformats.org/officeDocument/2006/relationships/font" Target="fonts/font15.fntdata"/><Relationship Id="rId48" Type="http://schemas.openxmlformats.org/officeDocument/2006/relationships/font" Target="fonts/font14.fntdata"/><Relationship Id="rId47" Type="http://schemas.openxmlformats.org/officeDocument/2006/relationships/font" Target="fonts/font13.fntdata"/><Relationship Id="rId46" Type="http://schemas.openxmlformats.org/officeDocument/2006/relationships/font" Target="fonts/font12.fntdata"/><Relationship Id="rId45" Type="http://schemas.openxmlformats.org/officeDocument/2006/relationships/font" Target="fonts/font11.fntdata"/><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 Target="slides/slide1.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notesMaster" Target="notesMasters/notesMaster1.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仓耳玄三M W05" panose="02020400000000000000" pitchFamily="18" charset="-122"/>
                <a:ea typeface="仓耳玄三M W05" panose="02020400000000000000"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仓耳玄三M W05" panose="02020400000000000000" pitchFamily="18" charset="-122"/>
                <a:ea typeface="仓耳玄三M W05" panose="02020400000000000000" pitchFamily="18" charset="-122"/>
              </a:defRPr>
            </a:lvl1pPr>
          </a:lstStyle>
          <a:p>
            <a:fld id="{11577D22-AD28-43FC-8EB4-B134A7D334C3}"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仓耳玄三M W05" panose="02020400000000000000" pitchFamily="18" charset="-122"/>
                <a:ea typeface="仓耳玄三M W05" panose="02020400000000000000"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仓耳玄三M W05" panose="02020400000000000000" pitchFamily="18" charset="-122"/>
                <a:ea typeface="仓耳玄三M W05" panose="02020400000000000000" pitchFamily="18" charset="-122"/>
              </a:defRPr>
            </a:lvl1pPr>
          </a:lstStyle>
          <a:p>
            <a:fld id="{DA8C8EFA-96ED-4A18-B46D-8BDC030E3AF6}"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1pPr>
    <a:lvl2pPr marL="4572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2pPr>
    <a:lvl3pPr marL="9144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3pPr>
    <a:lvl4pPr marL="13716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4pPr>
    <a:lvl5pPr marL="18288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4" name="TextBox 3"/>
          <p:cNvSpPr txBox="1"/>
          <p:nvPr userDrawn="1"/>
        </p:nvSpPr>
        <p:spPr>
          <a:xfrm>
            <a:off x="891705" y="6356126"/>
            <a:ext cx="1800200" cy="118430"/>
          </a:xfrm>
          <a:prstGeom prst="rect">
            <a:avLst/>
          </a:prstGeom>
          <a:noFill/>
        </p:spPr>
        <p:txBody>
          <a:bodyPr wrap="square" rtlCol="0">
            <a:spAutoFit/>
          </a:bodyPr>
          <a:lstStyle/>
          <a:p>
            <a:pPr defTabSz="914400">
              <a:lnSpc>
                <a:spcPct val="200000"/>
              </a:lnSpc>
            </a:pPr>
            <a:r>
              <a:rPr lang="en-US" altLang="zh-CN" sz="100" dirty="0">
                <a:solidFill>
                  <a:prstClr val="black"/>
                </a:solidFill>
                <a:latin typeface="微软雅黑" panose="020B0503020204020204" pitchFamily="34" charset="-122"/>
                <a:ea typeface="微软雅黑" panose="020B0503020204020204" pitchFamily="34" charset="-122"/>
                <a:hlinkClick r:id="rId2"/>
              </a:rPr>
              <a:t>PPT</a:t>
            </a:r>
            <a:r>
              <a:rPr lang="zh-CN" altLang="en-US" sz="100" dirty="0">
                <a:solidFill>
                  <a:prstClr val="black"/>
                </a:solidFill>
                <a:latin typeface="微软雅黑" panose="020B0503020204020204" pitchFamily="34" charset="-122"/>
                <a:ea typeface="微软雅黑" panose="020B0503020204020204" pitchFamily="34" charset="-122"/>
                <a:hlinkClick r:id="rId2"/>
              </a:rPr>
              <a:t>模板</a:t>
            </a:r>
            <a:r>
              <a:rPr lang="zh-CN" altLang="en-US" sz="100" dirty="0">
                <a:solidFill>
                  <a:prstClr val="black"/>
                </a:solidFill>
                <a:latin typeface="微软雅黑" panose="020B0503020204020204" pitchFamily="34" charset="-122"/>
                <a:ea typeface="微软雅黑" panose="020B0503020204020204" pitchFamily="34" charset="-122"/>
              </a:rPr>
              <a:t> </a:t>
            </a:r>
            <a:r>
              <a:rPr lang="en-US" altLang="zh-CN" sz="100" dirty="0">
                <a:solidFill>
                  <a:prstClr val="black"/>
                </a:solidFill>
                <a:latin typeface="微软雅黑" panose="020B0503020204020204" pitchFamily="34" charset="-122"/>
                <a:ea typeface="微软雅黑" panose="020B0503020204020204" pitchFamily="34" charset="-122"/>
              </a:rPr>
              <a:t>http://www.1ppt.com/moban/</a:t>
            </a:r>
            <a:r>
              <a:rPr lang="zh-CN" altLang="en-US" sz="100" dirty="0">
                <a:solidFill>
                  <a:prstClr val="black"/>
                </a:solidFill>
                <a:latin typeface="微软雅黑" panose="020B0503020204020204" pitchFamily="34" charset="-122"/>
                <a:ea typeface="微软雅黑" panose="020B0503020204020204" pitchFamily="34" charset="-122"/>
              </a:rPr>
              <a:t> </a:t>
            </a:r>
            <a:endParaRPr lang="en-US" altLang="zh-CN" sz="1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a:xfrm>
            <a:off x="4038600" y="6356350"/>
            <a:ext cx="4114800" cy="365125"/>
          </a:xfrm>
        </p:spPr>
        <p:txBody>
          <a:bodyPr/>
          <a:p>
            <a:pPr fontAlgn="auto"/>
            <a:endParaRPr lang="zh-CN" altLang="en-US" strike="noStrike" noProof="1"/>
          </a:p>
        </p:txBody>
      </p:sp>
      <p:sp>
        <p:nvSpPr>
          <p:cNvPr id="4" name="灯片编号占位符 3"/>
          <p:cNvSpPr>
            <a:spLocks noGrp="1"/>
          </p:cNvSpPr>
          <p:nvPr>
            <p:ph type="sldNum" sz="quarter" idx="12"/>
          </p:nvPr>
        </p:nvSpPr>
        <p:spPr>
          <a:xfrm>
            <a:off x="8610600" y="6356350"/>
            <a:ext cx="2743200" cy="365125"/>
          </a:xfrm>
        </p:spPr>
        <p:txBody>
          <a:bodyPr/>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1.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1.png"/><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图片 11" descr="水印"/>
          <p:cNvPicPr>
            <a:picLocks noChangeAspect="1"/>
          </p:cNvPicPr>
          <p:nvPr userDrawn="1"/>
        </p:nvPicPr>
        <p:blipFill>
          <a:blip r:embed="rId16"/>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24" name="图片 11" descr="水印"/>
          <p:cNvPicPr>
            <a:picLocks noChangeAspect="1"/>
          </p:cNvPicPr>
          <p:nvPr userDrawn="1"/>
        </p:nvPicPr>
        <p:blipFill>
          <a:blip r:embed="rId4"/>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microsoft.com/office/2007/relationships/media" Target="../media/media1.mp4"/><Relationship Id="rId1" Type="http://schemas.openxmlformats.org/officeDocument/2006/relationships/video" Target="../media/media1.mp4"/></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png"/><Relationship Id="rId7" Type="http://schemas.openxmlformats.org/officeDocument/2006/relationships/image" Target="../media/image14.png"/><Relationship Id="rId6" Type="http://schemas.microsoft.com/office/2007/relationships/media" Target="../media/media2.mp3"/><Relationship Id="rId5" Type="http://schemas.openxmlformats.org/officeDocument/2006/relationships/audio" Target="NULL" TargetMode="Externa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png"/><Relationship Id="rId7" Type="http://schemas.openxmlformats.org/officeDocument/2006/relationships/image" Target="../media/image14.png"/><Relationship Id="rId6" Type="http://schemas.microsoft.com/office/2007/relationships/media" Target="../media/media2.mp3"/><Relationship Id="rId5" Type="http://schemas.openxmlformats.org/officeDocument/2006/relationships/audio" Target="NULL" TargetMode="Externa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9" Type="http://schemas.openxmlformats.org/officeDocument/2006/relationships/image" Target="../media/image14.png"/><Relationship Id="rId8" Type="http://schemas.microsoft.com/office/2007/relationships/media" Target="../media/media2.mp3"/><Relationship Id="rId7" Type="http://schemas.openxmlformats.org/officeDocument/2006/relationships/audio" Target="NULL" TargetMode="Externa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1" Type="http://schemas.openxmlformats.org/officeDocument/2006/relationships/slideLayout" Target="../slideLayouts/slideLayout1.xml"/><Relationship Id="rId10" Type="http://schemas.openxmlformats.org/officeDocument/2006/relationships/image" Target="../media/image1.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microsoft.com/office/2007/relationships/media" Target="../media/media3.mp4"/><Relationship Id="rId1" Type="http://schemas.openxmlformats.org/officeDocument/2006/relationships/video" Target="../media/media3.mp4"/></Relationships>
</file>

<file path=ppt/slides/_rels/slide15.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2" Type="http://schemas.openxmlformats.org/officeDocument/2006/relationships/slideLayout" Target="../slideLayouts/slideLayout1.xml"/><Relationship Id="rId11" Type="http://schemas.openxmlformats.org/officeDocument/2006/relationships/image" Target="../media/image1.png"/><Relationship Id="rId10" Type="http://schemas.openxmlformats.org/officeDocument/2006/relationships/tags" Target="../tags/tag54.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image" Target="../media/image4.jpeg"/></Relationships>
</file>

<file path=ppt/slides/_rels/slide17.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image" Target="../media/image17.png"/><Relationship Id="rId5" Type="http://schemas.openxmlformats.org/officeDocument/2006/relationships/tags" Target="../tags/tag58.xml"/><Relationship Id="rId4" Type="http://schemas.openxmlformats.org/officeDocument/2006/relationships/image" Target="../media/image16.png"/><Relationship Id="rId3" Type="http://schemas.openxmlformats.org/officeDocument/2006/relationships/tags" Target="../tags/tag57.xml"/><Relationship Id="rId20" Type="http://schemas.openxmlformats.org/officeDocument/2006/relationships/slideLayout" Target="../slideLayouts/slideLayout1.xml"/><Relationship Id="rId2" Type="http://schemas.openxmlformats.org/officeDocument/2006/relationships/image" Target="../media/image9.png"/><Relationship Id="rId19" Type="http://schemas.openxmlformats.org/officeDocument/2006/relationships/image" Target="../media/image1.png"/><Relationship Id="rId18" Type="http://schemas.openxmlformats.org/officeDocument/2006/relationships/tags" Target="../tags/tag70.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tags" Target="../tags/tag67.xml"/><Relationship Id="rId14" Type="http://schemas.openxmlformats.org/officeDocument/2006/relationships/tags" Target="../tags/tag66.xml"/><Relationship Id="rId13" Type="http://schemas.openxmlformats.org/officeDocument/2006/relationships/tags" Target="../tags/tag65.xml"/><Relationship Id="rId12" Type="http://schemas.openxmlformats.org/officeDocument/2006/relationships/tags" Target="../tags/tag64.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tags" Target="../tags/tag71.xml"/><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73.xml"/><Relationship Id="rId4" Type="http://schemas.openxmlformats.org/officeDocument/2006/relationships/image" Target="../media/image19.png"/><Relationship Id="rId3" Type="http://schemas.openxmlformats.org/officeDocument/2006/relationships/tags" Target="../tags/tag72.xml"/><Relationship Id="rId2" Type="http://schemas.openxmlformats.org/officeDocument/2006/relationships/image" Target="../media/image18.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image" Target="../media/image9.pn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image" Target="../media/image20.jpe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tags" Target="../tags/tag87.xml"/><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6" Type="http://schemas.openxmlformats.org/officeDocument/2006/relationships/slideLayout" Target="../slideLayouts/slideLayout2.xml"/><Relationship Id="rId15" Type="http://schemas.openxmlformats.org/officeDocument/2006/relationships/image" Target="../media/image1.png"/><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tags" Target="../tags/tag18.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1.xml"/><Relationship Id="rId7" Type="http://schemas.openxmlformats.org/officeDocument/2006/relationships/image" Target="../media/image8.png"/><Relationship Id="rId6" Type="http://schemas.openxmlformats.org/officeDocument/2006/relationships/tags" Target="../tags/tag20.xml"/><Relationship Id="rId5" Type="http://schemas.openxmlformats.org/officeDocument/2006/relationships/image" Target="../media/image7.jpeg"/><Relationship Id="rId4" Type="http://schemas.openxmlformats.org/officeDocument/2006/relationships/tags" Target="../tags/tag19.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2.xml"/><Relationship Id="rId2" Type="http://schemas.openxmlformats.org/officeDocument/2006/relationships/image" Target="../media/image9.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3.xml"/><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image" Target="../media/image12.png"/><Relationship Id="rId2" Type="http://schemas.openxmlformats.org/officeDocument/2006/relationships/image" Target="../media/image11.png"/><Relationship Id="rId16" Type="http://schemas.openxmlformats.org/officeDocument/2006/relationships/slideLayout" Target="../slideLayouts/slideLayout1.xml"/><Relationship Id="rId15" Type="http://schemas.openxmlformats.org/officeDocument/2006/relationships/image" Target="../media/image1.png"/><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nchorCtr="0">
            <a:spAutoFit/>
          </a:bodyPr>
          <a:p>
            <a:pPr>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a:buNone/>
            </a:pP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nchorCtr="0">
            <a:spAutoFit/>
          </a:bodyPr>
          <a:p>
            <a:pPr>
              <a:buNone/>
            </a:pPr>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未命名项目_20230810_00045689">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22145"/>
          <a:stretch>
            <a:fillRect/>
          </a:stretch>
        </p:blipFill>
        <p:spPr>
          <a:xfrm>
            <a:off x="20" y="10"/>
            <a:ext cx="12191980" cy="6857990"/>
          </a:xfrm>
          <a:prstGeom prst="rect">
            <a:avLst/>
          </a:prstGeom>
        </p:spPr>
      </p:pic>
      <p:sp>
        <p:nvSpPr>
          <p:cNvPr id="3" name="矩形 2"/>
          <p:cNvSpPr/>
          <p:nvPr/>
        </p:nvSpPr>
        <p:spPr>
          <a:xfrm>
            <a:off x="1085850" y="986790"/>
            <a:ext cx="10020300" cy="488442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2" name="文本框 101"/>
          <p:cNvSpPr txBox="1"/>
          <p:nvPr/>
        </p:nvSpPr>
        <p:spPr>
          <a:xfrm>
            <a:off x="1287780" y="1560830"/>
            <a:ext cx="9713595" cy="3330575"/>
          </a:xfrm>
          <a:prstGeom prst="rect">
            <a:avLst/>
          </a:prstGeom>
          <a:noFill/>
          <a:ln w="9525">
            <a:noFill/>
          </a:ln>
        </p:spPr>
        <p:txBody>
          <a:bodyPr>
            <a:noAutofit/>
          </a:bodyPr>
          <a:lstStyle/>
          <a:p>
            <a:pPr indent="457200"/>
            <a:r>
              <a:rPr lang="en-US" sz="2800" b="0">
                <a:latin typeface="Calibri" panose="020F0502020204030204" charset="0"/>
                <a:ea typeface="宋体" panose="02010600030101010101" pitchFamily="2" charset="-122"/>
                <a:cs typeface="Times New Roman" panose="02020603050405020304" charset="0"/>
              </a:rPr>
              <a:t> </a:t>
            </a:r>
            <a:r>
              <a:rPr lang="en-US" sz="2800" b="0">
                <a:latin typeface="Calibri" panose="020F0502020204030204" charset="0"/>
                <a:ea typeface="宋体" panose="02010600030101010101" pitchFamily="2" charset="-122"/>
              </a:rPr>
              <a:t>The 2023 China internet civilization ___________ was held in the city of Xiamen in east China's Fujian province from Tuesday to Wednesday. On a forum how to discuss _________ among internet civilizations, many attendees _______________ the great progress China has made in digital development, believing that China can __________________ shaping an increasingly digital world. </a:t>
            </a:r>
            <a:endParaRPr lang="en-US" altLang="en-US" sz="2800" b="0">
              <a:latin typeface="Calibri" panose="020F0502020204030204" charset="0"/>
              <a:ea typeface="宋体" panose="02010600030101010101" pitchFamily="2" charset="-122"/>
            </a:endParaRPr>
          </a:p>
        </p:txBody>
      </p:sp>
      <p:sp>
        <p:nvSpPr>
          <p:cNvPr id="16" name="文本框 15"/>
          <p:cNvSpPr txBox="1"/>
          <p:nvPr/>
        </p:nvSpPr>
        <p:spPr>
          <a:xfrm>
            <a:off x="7078980" y="1482090"/>
            <a:ext cx="2400935" cy="521970"/>
          </a:xfrm>
          <a:prstGeom prst="rect">
            <a:avLst/>
          </a:prstGeom>
          <a:noFill/>
        </p:spPr>
        <p:txBody>
          <a:bodyPr wrap="square" rtlCol="0">
            <a:spAutoFit/>
          </a:bodyPr>
          <a:lstStyle/>
          <a:p>
            <a:r>
              <a:rPr lang="en-US" sz="2800">
                <a:solidFill>
                  <a:srgbClr val="FF0000"/>
                </a:solidFill>
                <a:latin typeface="Calibri" panose="020F0502020204030204" charset="0"/>
                <a:ea typeface="宋体" panose="02010600030101010101" pitchFamily="2" charset="-122"/>
              </a:rPr>
              <a:t>conference</a:t>
            </a:r>
            <a:endParaRPr lang="en-US" sz="2800">
              <a:solidFill>
                <a:srgbClr val="FF0000"/>
              </a:solidFill>
              <a:latin typeface="Calibri" panose="020F0502020204030204" charset="0"/>
              <a:ea typeface="宋体" panose="02010600030101010101" pitchFamily="2" charset="-122"/>
            </a:endParaRPr>
          </a:p>
        </p:txBody>
      </p:sp>
      <p:sp>
        <p:nvSpPr>
          <p:cNvPr id="17" name="文本框 16"/>
          <p:cNvSpPr txBox="1"/>
          <p:nvPr>
            <p:custDataLst>
              <p:tags r:id="rId2"/>
            </p:custDataLst>
          </p:nvPr>
        </p:nvSpPr>
        <p:spPr>
          <a:xfrm>
            <a:off x="7078980" y="2424430"/>
            <a:ext cx="2400935" cy="521970"/>
          </a:xfrm>
          <a:prstGeom prst="rect">
            <a:avLst/>
          </a:prstGeom>
          <a:noFill/>
        </p:spPr>
        <p:txBody>
          <a:bodyPr wrap="square" rtlCol="0">
            <a:spAutoFit/>
          </a:bodyPr>
          <a:lstStyle/>
          <a:p>
            <a:r>
              <a:rPr lang="en-US" sz="2800">
                <a:solidFill>
                  <a:srgbClr val="FF0000"/>
                </a:solidFill>
                <a:latin typeface="Calibri" panose="020F0502020204030204" charset="0"/>
                <a:ea typeface="宋体" panose="02010600030101010101" pitchFamily="2" charset="-122"/>
                <a:sym typeface="+mn-ea"/>
              </a:rPr>
              <a:t>exchanges</a:t>
            </a:r>
            <a:endParaRPr lang="en-US" sz="2800">
              <a:solidFill>
                <a:srgbClr val="FF0000"/>
              </a:solidFill>
              <a:latin typeface="Calibri" panose="020F0502020204030204" charset="0"/>
              <a:ea typeface="宋体" panose="02010600030101010101" pitchFamily="2" charset="-122"/>
              <a:sym typeface="+mn-ea"/>
            </a:endParaRPr>
          </a:p>
        </p:txBody>
      </p:sp>
      <p:sp>
        <p:nvSpPr>
          <p:cNvPr id="18" name="文本框 17"/>
          <p:cNvSpPr txBox="1"/>
          <p:nvPr>
            <p:custDataLst>
              <p:tags r:id="rId3"/>
            </p:custDataLst>
          </p:nvPr>
        </p:nvSpPr>
        <p:spPr>
          <a:xfrm>
            <a:off x="7078980" y="2849245"/>
            <a:ext cx="2400935" cy="521970"/>
          </a:xfrm>
          <a:prstGeom prst="rect">
            <a:avLst/>
          </a:prstGeom>
          <a:noFill/>
        </p:spPr>
        <p:txBody>
          <a:bodyPr wrap="square" rtlCol="0">
            <a:spAutoFit/>
          </a:bodyPr>
          <a:lstStyle/>
          <a:p>
            <a:r>
              <a:rPr lang="en-US" sz="2800">
                <a:solidFill>
                  <a:srgbClr val="FF0000"/>
                </a:solidFill>
                <a:latin typeface="Calibri" panose="020F0502020204030204" charset="0"/>
                <a:ea typeface="宋体" panose="02010600030101010101" pitchFamily="2" charset="-122"/>
                <a:sym typeface="+mn-ea"/>
              </a:rPr>
              <a:t>spoke highly of</a:t>
            </a:r>
            <a:endParaRPr lang="en-US" sz="2800">
              <a:solidFill>
                <a:srgbClr val="FF0000"/>
              </a:solidFill>
              <a:latin typeface="Calibri" panose="020F0502020204030204" charset="0"/>
              <a:ea typeface="宋体" panose="02010600030101010101" pitchFamily="2" charset="-122"/>
              <a:sym typeface="+mn-ea"/>
            </a:endParaRPr>
          </a:p>
        </p:txBody>
      </p:sp>
      <p:sp>
        <p:nvSpPr>
          <p:cNvPr id="19" name="文本框 18"/>
          <p:cNvSpPr txBox="1"/>
          <p:nvPr>
            <p:custDataLst>
              <p:tags r:id="rId4"/>
            </p:custDataLst>
          </p:nvPr>
        </p:nvSpPr>
        <p:spPr>
          <a:xfrm>
            <a:off x="3165475" y="3731895"/>
            <a:ext cx="3475990" cy="521970"/>
          </a:xfrm>
          <a:prstGeom prst="rect">
            <a:avLst/>
          </a:prstGeom>
          <a:noFill/>
        </p:spPr>
        <p:txBody>
          <a:bodyPr wrap="square" rtlCol="0">
            <a:spAutoFit/>
          </a:bodyPr>
          <a:lstStyle/>
          <a:p>
            <a:r>
              <a:rPr lang="en-US" sz="2800">
                <a:solidFill>
                  <a:srgbClr val="FF0000"/>
                </a:solidFill>
                <a:latin typeface="Calibri" panose="020F0502020204030204" charset="0"/>
                <a:ea typeface="宋体" panose="02010600030101010101" pitchFamily="2" charset="-122"/>
                <a:sym typeface="+mn-ea"/>
              </a:rPr>
              <a:t>play a key role in</a:t>
            </a:r>
            <a:endParaRPr lang="en-US" sz="2800">
              <a:solidFill>
                <a:srgbClr val="FF0000"/>
              </a:solidFill>
              <a:latin typeface="Calibri" panose="020F0502020204030204" charset="0"/>
              <a:ea typeface="宋体" panose="02010600030101010101" pitchFamily="2" charset="-122"/>
              <a:sym typeface="+mn-ea"/>
            </a:endParaRPr>
          </a:p>
        </p:txBody>
      </p:sp>
      <p:pic>
        <p:nvPicPr>
          <p:cNvPr id="20" name="视频1_20230810_00361630">
            <a:hlinkClick r:id="" action="ppaction://media"/>
          </p:cNvPr>
          <p:cNvPicPr/>
          <p:nvPr>
            <a:audioFile r:link="rId5"/>
            <p:extLst>
              <p:ext uri="{DAA4B4D4-6D71-4841-9C94-3DE7FCFB9230}">
                <p14:media xmlns:p14="http://schemas.microsoft.com/office/powerpoint/2010/main" r:embed="rId6">
                  <p14:trim end="80231.000000"/>
                </p14:media>
              </p:ext>
            </p:extLst>
          </p:nvPr>
        </p:nvPicPr>
        <p:blipFill>
          <a:blip r:embed="rId7"/>
          <a:stretch>
            <a:fillRect/>
          </a:stretch>
        </p:blipFill>
        <p:spPr>
          <a:xfrm>
            <a:off x="5634355" y="4253865"/>
            <a:ext cx="1075055" cy="929005"/>
          </a:xfrm>
          <a:prstGeom prst="rect">
            <a:avLst/>
          </a:prstGeom>
        </p:spPr>
      </p:pic>
      <p:pic>
        <p:nvPicPr>
          <p:cNvPr id="5124" name="图片 11" descr="水印"/>
          <p:cNvPicPr>
            <a:picLocks noChangeAspect="1"/>
          </p:cNvPicPr>
          <p:nvPr/>
        </p:nvPicPr>
        <p:blipFill>
          <a:blip r:embed="rId8"/>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par>
                          <p:cTn id="19" fill="hold">
                            <p:stCondLst>
                              <p:cond delay="0"/>
                            </p:stCondLst>
                            <p:childTnLst>
                              <p:par>
                                <p:cTn id="20" presetID="1" presetClass="mediacall" presetSubtype="0" fill="hold" nodeType="afterEffect">
                                  <p:stCondLst>
                                    <p:cond delay="0"/>
                                  </p:stCondLst>
                                  <p:childTnLst>
                                    <p:cmd type="call" cmd="playFrom(0.0)">
                                      <p:cBhvr additive="base">
                                        <p:cTn id="21" dur="2287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1">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22145"/>
          <a:stretch>
            <a:fillRect/>
          </a:stretch>
        </p:blipFill>
        <p:spPr>
          <a:xfrm>
            <a:off x="20" y="10"/>
            <a:ext cx="12191980" cy="6857990"/>
          </a:xfrm>
          <a:prstGeom prst="rect">
            <a:avLst/>
          </a:prstGeom>
        </p:spPr>
      </p:pic>
      <p:sp>
        <p:nvSpPr>
          <p:cNvPr id="3" name="矩形 2"/>
          <p:cNvSpPr/>
          <p:nvPr/>
        </p:nvSpPr>
        <p:spPr>
          <a:xfrm>
            <a:off x="1085850" y="986790"/>
            <a:ext cx="10020300" cy="488442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2" name="文本框 101"/>
          <p:cNvSpPr txBox="1"/>
          <p:nvPr/>
        </p:nvSpPr>
        <p:spPr>
          <a:xfrm>
            <a:off x="1287780" y="1560830"/>
            <a:ext cx="9713595" cy="3330575"/>
          </a:xfrm>
          <a:prstGeom prst="rect">
            <a:avLst/>
          </a:prstGeom>
          <a:noFill/>
          <a:ln w="9525">
            <a:noFill/>
          </a:ln>
        </p:spPr>
        <p:txBody>
          <a:bodyPr>
            <a:noAutofit/>
          </a:bodyPr>
          <a:lstStyle/>
          <a:p>
            <a:pPr indent="457200"/>
            <a:r>
              <a:rPr lang="en-US" sz="2800" b="0">
                <a:latin typeface="Calibri" panose="020F0502020204030204" charset="0"/>
                <a:ea typeface="宋体" panose="02010600030101010101" pitchFamily="2" charset="-122"/>
              </a:rPr>
              <a:t>I've been ___________ how fast Chinese internet has developed today. I think we have the best internet in the world. I tell my friends that Chinese 30 years ago had no money, today they still have no money because we use the phone to pay for everything. So China, in every respect, _________________________________, and actually many other areas, China has __________ far ahead of the rest of the world.</a:t>
            </a:r>
            <a:endParaRPr lang="en-US" sz="2800" b="0">
              <a:latin typeface="Calibri" panose="020F0502020204030204" charset="0"/>
              <a:ea typeface="宋体" panose="02010600030101010101" pitchFamily="2" charset="-122"/>
            </a:endParaRPr>
          </a:p>
        </p:txBody>
      </p:sp>
      <p:sp>
        <p:nvSpPr>
          <p:cNvPr id="16" name="文本框 15"/>
          <p:cNvSpPr txBox="1"/>
          <p:nvPr>
            <p:custDataLst>
              <p:tags r:id="rId2"/>
            </p:custDataLst>
          </p:nvPr>
        </p:nvSpPr>
        <p:spPr>
          <a:xfrm>
            <a:off x="3406140" y="1560830"/>
            <a:ext cx="1858645" cy="521970"/>
          </a:xfrm>
          <a:prstGeom prst="rect">
            <a:avLst/>
          </a:prstGeom>
          <a:noFill/>
        </p:spPr>
        <p:txBody>
          <a:bodyPr wrap="square" rtlCol="0">
            <a:spAutoFit/>
          </a:bodyPr>
          <a:lstStyle/>
          <a:p>
            <a:r>
              <a:rPr lang="en-US" sz="2800">
                <a:solidFill>
                  <a:srgbClr val="FF0000"/>
                </a:solidFill>
                <a:latin typeface="Calibri" panose="020F0502020204030204" charset="0"/>
                <a:ea typeface="宋体" panose="02010600030101010101" pitchFamily="2" charset="-122"/>
              </a:rPr>
              <a:t>surprised</a:t>
            </a:r>
            <a:endParaRPr lang="en-US" sz="2800">
              <a:solidFill>
                <a:srgbClr val="FF0000"/>
              </a:solidFill>
              <a:latin typeface="Calibri" panose="020F0502020204030204" charset="0"/>
              <a:ea typeface="宋体" panose="02010600030101010101" pitchFamily="2" charset="-122"/>
            </a:endParaRPr>
          </a:p>
        </p:txBody>
      </p:sp>
      <p:sp>
        <p:nvSpPr>
          <p:cNvPr id="4" name="文本框 3"/>
          <p:cNvSpPr txBox="1"/>
          <p:nvPr>
            <p:custDataLst>
              <p:tags r:id="rId3"/>
            </p:custDataLst>
          </p:nvPr>
        </p:nvSpPr>
        <p:spPr>
          <a:xfrm>
            <a:off x="1636395" y="3670300"/>
            <a:ext cx="6151880" cy="521970"/>
          </a:xfrm>
          <a:prstGeom prst="rect">
            <a:avLst/>
          </a:prstGeom>
          <a:noFill/>
        </p:spPr>
        <p:txBody>
          <a:bodyPr wrap="square" rtlCol="0">
            <a:spAutoFit/>
          </a:bodyPr>
          <a:lstStyle/>
          <a:p>
            <a:r>
              <a:rPr lang="en-US" sz="2800">
                <a:solidFill>
                  <a:srgbClr val="FF0000"/>
                </a:solidFill>
                <a:latin typeface="Calibri" panose="020F0502020204030204" charset="0"/>
                <a:ea typeface="宋体" panose="02010600030101010101" pitchFamily="2" charset="-122"/>
                <a:sym typeface="+mn-ea"/>
              </a:rPr>
              <a:t>as far as the internet is concerned</a:t>
            </a:r>
            <a:endParaRPr lang="en-US" sz="2800">
              <a:solidFill>
                <a:srgbClr val="FF0000"/>
              </a:solidFill>
              <a:latin typeface="Calibri" panose="020F0502020204030204" charset="0"/>
              <a:ea typeface="宋体" panose="02010600030101010101" pitchFamily="2" charset="-122"/>
              <a:sym typeface="+mn-ea"/>
            </a:endParaRPr>
          </a:p>
        </p:txBody>
      </p:sp>
      <p:sp>
        <p:nvSpPr>
          <p:cNvPr id="5" name="文本框 4"/>
          <p:cNvSpPr txBox="1"/>
          <p:nvPr>
            <p:custDataLst>
              <p:tags r:id="rId4"/>
            </p:custDataLst>
          </p:nvPr>
        </p:nvSpPr>
        <p:spPr>
          <a:xfrm>
            <a:off x="4194810" y="4096385"/>
            <a:ext cx="1287780" cy="521970"/>
          </a:xfrm>
          <a:prstGeom prst="rect">
            <a:avLst/>
          </a:prstGeom>
          <a:noFill/>
        </p:spPr>
        <p:txBody>
          <a:bodyPr wrap="square" rtlCol="0">
            <a:spAutoFit/>
          </a:bodyPr>
          <a:lstStyle/>
          <a:p>
            <a:r>
              <a:rPr lang="en-US" sz="2800" dirty="0">
                <a:solidFill>
                  <a:srgbClr val="FF0000"/>
                </a:solidFill>
                <a:latin typeface="Calibri" panose="020F0502020204030204" charset="0"/>
                <a:ea typeface="宋体" panose="02010600030101010101" pitchFamily="2" charset="-122"/>
                <a:sym typeface="+mn-ea"/>
              </a:rPr>
              <a:t>slipped</a:t>
            </a:r>
            <a:r>
              <a:rPr lang="en-US" sz="2800" dirty="0">
                <a:latin typeface="Calibri" panose="020F0502020204030204" charset="0"/>
                <a:ea typeface="宋体" panose="02010600030101010101" pitchFamily="2" charset="-122"/>
                <a:sym typeface="+mn-ea"/>
              </a:rPr>
              <a:t> </a:t>
            </a:r>
            <a:endParaRPr lang="en-US" sz="2800" dirty="0">
              <a:solidFill>
                <a:srgbClr val="FF0000"/>
              </a:solidFill>
              <a:latin typeface="Calibri" panose="020F0502020204030204" charset="0"/>
              <a:ea typeface="宋体" panose="02010600030101010101" pitchFamily="2" charset="-122"/>
              <a:sym typeface="+mn-ea"/>
            </a:endParaRPr>
          </a:p>
        </p:txBody>
      </p:sp>
      <p:pic>
        <p:nvPicPr>
          <p:cNvPr id="6" name="视频1_20230810_00361630">
            <a:hlinkClick r:id="" action="ppaction://media"/>
          </p:cNvPr>
          <p:cNvPicPr/>
          <p:nvPr>
            <a:audioFile r:link="rId5"/>
            <p:extLst>
              <p:ext uri="{DAA4B4D4-6D71-4841-9C94-3DE7FCFB9230}">
                <p14:media xmlns:p14="http://schemas.microsoft.com/office/powerpoint/2010/main" r:embed="rId6">
                  <p14:trim st="22532.000000" end="60771.000000"/>
                </p14:media>
              </p:ext>
            </p:extLst>
          </p:nvPr>
        </p:nvPicPr>
        <p:blipFill>
          <a:blip r:embed="rId7"/>
          <a:stretch>
            <a:fillRect/>
          </a:stretch>
        </p:blipFill>
        <p:spPr>
          <a:xfrm>
            <a:off x="5330190" y="4757420"/>
            <a:ext cx="957580" cy="783590"/>
          </a:xfrm>
          <a:prstGeom prst="rect">
            <a:avLst/>
          </a:prstGeom>
        </p:spPr>
      </p:pic>
      <p:pic>
        <p:nvPicPr>
          <p:cNvPr id="5124" name="图片 11" descr="水印"/>
          <p:cNvPicPr>
            <a:picLocks noChangeAspect="1"/>
          </p:cNvPicPr>
          <p:nvPr/>
        </p:nvPicPr>
        <p:blipFill>
          <a:blip r:embed="rId8"/>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additive="base">
                                        <p:cTn id="17" dur="198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22145"/>
          <a:stretch>
            <a:fillRect/>
          </a:stretch>
        </p:blipFill>
        <p:spPr>
          <a:xfrm>
            <a:off x="20" y="10"/>
            <a:ext cx="12191980" cy="6857990"/>
          </a:xfrm>
          <a:prstGeom prst="rect">
            <a:avLst/>
          </a:prstGeom>
        </p:spPr>
      </p:pic>
      <p:sp>
        <p:nvSpPr>
          <p:cNvPr id="3" name="矩形 2"/>
          <p:cNvSpPr/>
          <p:nvPr/>
        </p:nvSpPr>
        <p:spPr>
          <a:xfrm>
            <a:off x="1085850" y="986790"/>
            <a:ext cx="10020300" cy="488442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2" name="文本框 101"/>
          <p:cNvSpPr txBox="1"/>
          <p:nvPr/>
        </p:nvSpPr>
        <p:spPr>
          <a:xfrm>
            <a:off x="1238885" y="986790"/>
            <a:ext cx="9713595" cy="3330575"/>
          </a:xfrm>
          <a:prstGeom prst="rect">
            <a:avLst/>
          </a:prstGeom>
          <a:noFill/>
          <a:ln w="9525">
            <a:noFill/>
          </a:ln>
        </p:spPr>
        <p:txBody>
          <a:bodyPr>
            <a:noAutofit/>
          </a:bodyPr>
          <a:lstStyle/>
          <a:p>
            <a:pPr indent="457200"/>
            <a:r>
              <a:rPr lang="en-US" sz="2800" b="0">
                <a:latin typeface="Calibri" panose="020F0502020204030204" charset="0"/>
                <a:ea typeface="宋体" panose="02010600030101010101" pitchFamily="2" charset="-122"/>
              </a:rPr>
              <a:t>Products like (those from) China's gaming companies, the internet companies, the _______________________, Chinese ev, electric cars. This is what actually attracts most foreign __________ to China. And this is a big change happening, I think. During my 20 years here in China, I see that the global young youth is __________ China differently in this now. And it's actually interesting because China has actually built up of and is the _______ in the digital infrastructure now. I think China can add a lot to the next 10 years of the belt and road, where it can actually help with the digital infrastructure for the young generation __________. </a:t>
            </a:r>
            <a:endParaRPr lang="en-US" sz="2800" b="0">
              <a:latin typeface="Calibri" panose="020F0502020204030204" charset="0"/>
              <a:ea typeface="宋体" panose="02010600030101010101" pitchFamily="2" charset="-122"/>
            </a:endParaRPr>
          </a:p>
        </p:txBody>
      </p:sp>
      <p:sp>
        <p:nvSpPr>
          <p:cNvPr id="4" name="文本框 3"/>
          <p:cNvSpPr txBox="1"/>
          <p:nvPr>
            <p:custDataLst>
              <p:tags r:id="rId2"/>
            </p:custDataLst>
          </p:nvPr>
        </p:nvSpPr>
        <p:spPr>
          <a:xfrm>
            <a:off x="4902200" y="1441450"/>
            <a:ext cx="4271010" cy="521970"/>
          </a:xfrm>
          <a:prstGeom prst="rect">
            <a:avLst/>
          </a:prstGeom>
          <a:noFill/>
        </p:spPr>
        <p:txBody>
          <a:bodyPr wrap="square" rtlCol="0">
            <a:spAutoFit/>
          </a:bodyPr>
          <a:lstStyle/>
          <a:p>
            <a:r>
              <a:rPr lang="en-US" sz="2800">
                <a:solidFill>
                  <a:srgbClr val="FF0000"/>
                </a:solidFill>
                <a:latin typeface="Calibri" panose="020F0502020204030204" charset="0"/>
                <a:ea typeface="宋体" panose="02010600030101010101" pitchFamily="2" charset="-122"/>
                <a:sym typeface="+mn-ea"/>
              </a:rPr>
              <a:t>online shopping platform</a:t>
            </a:r>
            <a:endParaRPr lang="en-US" sz="2800">
              <a:solidFill>
                <a:srgbClr val="FF0000"/>
              </a:solidFill>
              <a:latin typeface="Calibri" panose="020F0502020204030204" charset="0"/>
              <a:ea typeface="宋体" panose="02010600030101010101" pitchFamily="2" charset="-122"/>
              <a:sym typeface="+mn-ea"/>
            </a:endParaRPr>
          </a:p>
        </p:txBody>
      </p:sp>
      <p:sp>
        <p:nvSpPr>
          <p:cNvPr id="5" name="文本框 4"/>
          <p:cNvSpPr txBox="1"/>
          <p:nvPr>
            <p:custDataLst>
              <p:tags r:id="rId3"/>
            </p:custDataLst>
          </p:nvPr>
        </p:nvSpPr>
        <p:spPr>
          <a:xfrm>
            <a:off x="1346200" y="2186305"/>
            <a:ext cx="4271010" cy="521970"/>
          </a:xfrm>
          <a:prstGeom prst="rect">
            <a:avLst/>
          </a:prstGeom>
          <a:noFill/>
        </p:spPr>
        <p:txBody>
          <a:bodyPr wrap="square" rtlCol="0">
            <a:spAutoFit/>
          </a:bodyPr>
          <a:lstStyle/>
          <a:p>
            <a:r>
              <a:rPr lang="en-US" sz="2800">
                <a:solidFill>
                  <a:srgbClr val="FF0000"/>
                </a:solidFill>
                <a:latin typeface="Calibri" panose="020F0502020204030204" charset="0"/>
                <a:ea typeface="宋体" panose="02010600030101010101" pitchFamily="2" charset="-122"/>
                <a:sym typeface="+mn-ea"/>
              </a:rPr>
              <a:t>generations</a:t>
            </a:r>
            <a:endParaRPr lang="en-US" sz="2800">
              <a:solidFill>
                <a:srgbClr val="FF0000"/>
              </a:solidFill>
              <a:latin typeface="Calibri" panose="020F0502020204030204" charset="0"/>
              <a:ea typeface="宋体" panose="02010600030101010101" pitchFamily="2" charset="-122"/>
              <a:sym typeface="+mn-ea"/>
            </a:endParaRPr>
          </a:p>
        </p:txBody>
      </p:sp>
      <p:sp>
        <p:nvSpPr>
          <p:cNvPr id="6" name="文本框 5"/>
          <p:cNvSpPr txBox="1"/>
          <p:nvPr>
            <p:custDataLst>
              <p:tags r:id="rId4"/>
            </p:custDataLst>
          </p:nvPr>
        </p:nvSpPr>
        <p:spPr>
          <a:xfrm>
            <a:off x="2644775" y="3168015"/>
            <a:ext cx="1725930" cy="521970"/>
          </a:xfrm>
          <a:prstGeom prst="rect">
            <a:avLst/>
          </a:prstGeom>
          <a:noFill/>
        </p:spPr>
        <p:txBody>
          <a:bodyPr wrap="square" rtlCol="0">
            <a:spAutoFit/>
          </a:bodyPr>
          <a:lstStyle/>
          <a:p>
            <a:r>
              <a:rPr lang="en-US" sz="2800">
                <a:solidFill>
                  <a:srgbClr val="FF0000"/>
                </a:solidFill>
                <a:latin typeface="Calibri" panose="020F0502020204030204" charset="0"/>
                <a:ea typeface="宋体" panose="02010600030101010101" pitchFamily="2" charset="-122"/>
                <a:sym typeface="+mn-ea"/>
              </a:rPr>
              <a:t>perceiving</a:t>
            </a:r>
            <a:endParaRPr lang="en-US" sz="2800">
              <a:solidFill>
                <a:srgbClr val="FF0000"/>
              </a:solidFill>
              <a:latin typeface="Calibri" panose="020F0502020204030204" charset="0"/>
              <a:ea typeface="宋体" panose="02010600030101010101" pitchFamily="2" charset="-122"/>
              <a:sym typeface="+mn-ea"/>
            </a:endParaRPr>
          </a:p>
        </p:txBody>
      </p:sp>
      <p:sp>
        <p:nvSpPr>
          <p:cNvPr id="7" name="文本框 6"/>
          <p:cNvSpPr txBox="1"/>
          <p:nvPr>
            <p:custDataLst>
              <p:tags r:id="rId5"/>
            </p:custDataLst>
          </p:nvPr>
        </p:nvSpPr>
        <p:spPr>
          <a:xfrm>
            <a:off x="1906905" y="3953510"/>
            <a:ext cx="1725930" cy="521970"/>
          </a:xfrm>
          <a:prstGeom prst="rect">
            <a:avLst/>
          </a:prstGeom>
          <a:noFill/>
        </p:spPr>
        <p:txBody>
          <a:bodyPr wrap="square" rtlCol="0">
            <a:spAutoFit/>
          </a:bodyPr>
          <a:lstStyle/>
          <a:p>
            <a:r>
              <a:rPr lang="en-US" sz="2800">
                <a:solidFill>
                  <a:srgbClr val="FF0000"/>
                </a:solidFill>
                <a:latin typeface="Calibri" panose="020F0502020204030204" charset="0"/>
                <a:ea typeface="宋体" panose="02010600030101010101" pitchFamily="2" charset="-122"/>
                <a:sym typeface="+mn-ea"/>
              </a:rPr>
              <a:t>pioneer</a:t>
            </a:r>
            <a:endParaRPr lang="en-US" sz="2800">
              <a:solidFill>
                <a:srgbClr val="FF0000"/>
              </a:solidFill>
              <a:latin typeface="Calibri" panose="020F0502020204030204" charset="0"/>
              <a:ea typeface="宋体" panose="02010600030101010101" pitchFamily="2" charset="-122"/>
              <a:sym typeface="+mn-ea"/>
            </a:endParaRPr>
          </a:p>
        </p:txBody>
      </p:sp>
      <p:sp>
        <p:nvSpPr>
          <p:cNvPr id="8" name="文本框 7"/>
          <p:cNvSpPr txBox="1"/>
          <p:nvPr>
            <p:custDataLst>
              <p:tags r:id="rId6"/>
            </p:custDataLst>
          </p:nvPr>
        </p:nvSpPr>
        <p:spPr>
          <a:xfrm>
            <a:off x="3176270" y="5156835"/>
            <a:ext cx="1725930" cy="521970"/>
          </a:xfrm>
          <a:prstGeom prst="rect">
            <a:avLst/>
          </a:prstGeom>
          <a:noFill/>
        </p:spPr>
        <p:txBody>
          <a:bodyPr wrap="square" rtlCol="0">
            <a:spAutoFit/>
          </a:bodyPr>
          <a:lstStyle/>
          <a:p>
            <a:r>
              <a:rPr lang="en-US" sz="2800">
                <a:solidFill>
                  <a:srgbClr val="FF0000"/>
                </a:solidFill>
                <a:latin typeface="Calibri" panose="020F0502020204030204" charset="0"/>
                <a:ea typeface="宋体" panose="02010600030101010101" pitchFamily="2" charset="-122"/>
                <a:sym typeface="+mn-ea"/>
              </a:rPr>
              <a:t>globally</a:t>
            </a:r>
            <a:endParaRPr lang="en-US" sz="2800">
              <a:solidFill>
                <a:srgbClr val="FF0000"/>
              </a:solidFill>
              <a:latin typeface="Calibri" panose="020F0502020204030204" charset="0"/>
              <a:ea typeface="宋体" panose="02010600030101010101" pitchFamily="2" charset="-122"/>
              <a:sym typeface="+mn-ea"/>
            </a:endParaRPr>
          </a:p>
        </p:txBody>
      </p:sp>
      <p:pic>
        <p:nvPicPr>
          <p:cNvPr id="10" name="视频1_20230810_00361630">
            <a:hlinkClick r:id="" action="ppaction://media"/>
          </p:cNvPr>
          <p:cNvPicPr/>
          <p:nvPr>
            <a:audioFile r:link="rId7"/>
            <p:extLst>
              <p:ext uri="{DAA4B4D4-6D71-4841-9C94-3DE7FCFB9230}">
                <p14:media xmlns:p14="http://schemas.microsoft.com/office/powerpoint/2010/main" r:embed="rId8">
                  <p14:trim st="43358.000000"/>
                </p14:media>
              </p:ext>
            </p:extLst>
          </p:nvPr>
        </p:nvPicPr>
        <p:blipFill>
          <a:blip r:embed="rId9"/>
          <a:stretch>
            <a:fillRect/>
          </a:stretch>
        </p:blipFill>
        <p:spPr>
          <a:xfrm>
            <a:off x="10098405" y="4921885"/>
            <a:ext cx="793750" cy="757555"/>
          </a:xfrm>
          <a:prstGeom prst="rect">
            <a:avLst/>
          </a:prstGeom>
        </p:spPr>
      </p:pic>
      <p:pic>
        <p:nvPicPr>
          <p:cNvPr id="5124" name="图片 11" descr="水印"/>
          <p:cNvPicPr>
            <a:picLocks noChangeAspect="1"/>
          </p:cNvPicPr>
          <p:nvPr/>
        </p:nvPicPr>
        <p:blipFill>
          <a:blip r:embed="rId10"/>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5974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未命名项目_20230810_00292308">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video>
              <p:cMediaNode vol="87000">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22145"/>
          <a:stretch>
            <a:fillRect/>
          </a:stretch>
        </p:blipFill>
        <p:spPr>
          <a:xfrm>
            <a:off x="20" y="10"/>
            <a:ext cx="12191980" cy="6857990"/>
          </a:xfrm>
          <a:prstGeom prst="rect">
            <a:avLst/>
          </a:prstGeom>
        </p:spPr>
      </p:pic>
      <p:sp>
        <p:nvSpPr>
          <p:cNvPr id="3" name="矩形 2"/>
          <p:cNvSpPr/>
          <p:nvPr/>
        </p:nvSpPr>
        <p:spPr>
          <a:xfrm>
            <a:off x="1085850" y="986790"/>
            <a:ext cx="10020300" cy="488442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矩形 12"/>
          <p:cNvSpPr/>
          <p:nvPr>
            <p:custDataLst>
              <p:tags r:id="rId2"/>
            </p:custDataLst>
          </p:nvPr>
        </p:nvSpPr>
        <p:spPr>
          <a:xfrm>
            <a:off x="1158875" y="1092200"/>
            <a:ext cx="10043795" cy="534035"/>
          </a:xfrm>
          <a:prstGeom prst="rect">
            <a:avLst/>
          </a:prstGeom>
        </p:spPr>
        <p:txBody>
          <a:bodyPr wrap="square">
            <a:spAutoFit/>
            <a:scene3d>
              <a:camera prst="orthographicFront"/>
              <a:lightRig rig="threePt" dir="t"/>
            </a:scene3d>
            <a:sp3d contourW="12700"/>
          </a:bodyPr>
          <a:lstStyle/>
          <a:p>
            <a:pPr>
              <a:lnSpc>
                <a:spcPct val="120000"/>
              </a:lnSpc>
            </a:pPr>
            <a:r>
              <a:rPr lang="en-US" sz="2400" b="1" dirty="0">
                <a:solidFill>
                  <a:schemeClr val="tx1"/>
                </a:solidFill>
                <a:cs typeface="+mn-ea"/>
                <a:sym typeface="+mn-lt"/>
              </a:rPr>
              <a:t>1. What were the key words of </a:t>
            </a:r>
            <a:r>
              <a:rPr lang="en-US" altLang="zh-CN" sz="2400" b="1" dirty="0">
                <a:solidFill>
                  <a:schemeClr val="tx1"/>
                </a:solidFill>
                <a:cs typeface="+mn-ea"/>
                <a:sym typeface="+mn-lt"/>
              </a:rPr>
              <a:t>The FISU World University Games?</a:t>
            </a:r>
            <a:r>
              <a:rPr lang="en-US" sz="2400" b="1" dirty="0">
                <a:solidFill>
                  <a:schemeClr val="tx1"/>
                </a:solidFill>
                <a:cs typeface="+mn-ea"/>
                <a:sym typeface="+mn-lt"/>
              </a:rPr>
              <a:t> </a:t>
            </a:r>
            <a:endParaRPr lang="en-US" sz="2400" b="1" dirty="0">
              <a:solidFill>
                <a:schemeClr val="tx1"/>
              </a:solidFill>
              <a:cs typeface="+mn-ea"/>
              <a:sym typeface="+mn-lt"/>
            </a:endParaRPr>
          </a:p>
        </p:txBody>
      </p:sp>
      <p:sp>
        <p:nvSpPr>
          <p:cNvPr id="4" name="文本框 3"/>
          <p:cNvSpPr txBox="1"/>
          <p:nvPr/>
        </p:nvSpPr>
        <p:spPr>
          <a:xfrm>
            <a:off x="1492885" y="1626235"/>
            <a:ext cx="9090660" cy="460375"/>
          </a:xfrm>
          <a:prstGeom prst="rect">
            <a:avLst/>
          </a:prstGeom>
          <a:noFill/>
        </p:spPr>
        <p:txBody>
          <a:bodyPr wrap="square" rtlCol="0">
            <a:spAutoFit/>
          </a:bodyPr>
          <a:lstStyle/>
          <a:p>
            <a:r>
              <a:rPr lang="en-US" sz="2400" b="1" dirty="0">
                <a:solidFill>
                  <a:srgbClr val="C00000"/>
                </a:solidFill>
                <a:cs typeface="+mn-ea"/>
              </a:rPr>
              <a:t>Youth, vigor, high-tech, green</a:t>
            </a:r>
            <a:endParaRPr lang="en-US" sz="2400" b="1" dirty="0">
              <a:solidFill>
                <a:srgbClr val="C00000"/>
              </a:solidFill>
              <a:cs typeface="+mn-ea"/>
            </a:endParaRPr>
          </a:p>
        </p:txBody>
      </p:sp>
      <p:sp>
        <p:nvSpPr>
          <p:cNvPr id="5" name="矩形 4"/>
          <p:cNvSpPr/>
          <p:nvPr>
            <p:custDataLst>
              <p:tags r:id="rId3"/>
            </p:custDataLst>
          </p:nvPr>
        </p:nvSpPr>
        <p:spPr>
          <a:xfrm>
            <a:off x="1158875" y="2006600"/>
            <a:ext cx="10043795" cy="977265"/>
          </a:xfrm>
          <a:prstGeom prst="rect">
            <a:avLst/>
          </a:prstGeom>
        </p:spPr>
        <p:txBody>
          <a:bodyPr wrap="square">
            <a:spAutoFit/>
            <a:scene3d>
              <a:camera prst="orthographicFront"/>
              <a:lightRig rig="threePt" dir="t"/>
            </a:scene3d>
            <a:sp3d contourW="12700"/>
          </a:bodyPr>
          <a:lstStyle/>
          <a:p>
            <a:pPr>
              <a:lnSpc>
                <a:spcPct val="120000"/>
              </a:lnSpc>
            </a:pPr>
            <a:r>
              <a:rPr lang="en-US" sz="2400" b="1" dirty="0">
                <a:solidFill>
                  <a:schemeClr val="tx1"/>
                </a:solidFill>
                <a:cs typeface="+mn-ea"/>
                <a:sym typeface="+mn-lt"/>
              </a:rPr>
              <a:t>2. What aspects of this Chengdu Universiade are mentioned in this video</a:t>
            </a:r>
            <a:r>
              <a:rPr lang="en-US" altLang="zh-CN" sz="2400" b="1" dirty="0">
                <a:solidFill>
                  <a:schemeClr val="tx1"/>
                </a:solidFill>
                <a:cs typeface="+mn-ea"/>
                <a:sym typeface="+mn-lt"/>
              </a:rPr>
              <a:t>?</a:t>
            </a:r>
            <a:r>
              <a:rPr lang="en-US" sz="2400" b="1" dirty="0">
                <a:solidFill>
                  <a:schemeClr val="tx1"/>
                </a:solidFill>
                <a:cs typeface="+mn-ea"/>
                <a:sym typeface="+mn-lt"/>
              </a:rPr>
              <a:t> </a:t>
            </a:r>
            <a:endParaRPr lang="en-US" sz="2400" b="1" dirty="0">
              <a:solidFill>
                <a:schemeClr val="tx1"/>
              </a:solidFill>
              <a:cs typeface="+mn-ea"/>
              <a:sym typeface="+mn-lt"/>
            </a:endParaRPr>
          </a:p>
        </p:txBody>
      </p:sp>
      <p:sp>
        <p:nvSpPr>
          <p:cNvPr id="6" name="文本框 5"/>
          <p:cNvSpPr txBox="1"/>
          <p:nvPr>
            <p:custDataLst>
              <p:tags r:id="rId4"/>
            </p:custDataLst>
          </p:nvPr>
        </p:nvSpPr>
        <p:spPr>
          <a:xfrm>
            <a:off x="1550670" y="2983865"/>
            <a:ext cx="9090660" cy="460375"/>
          </a:xfrm>
          <a:prstGeom prst="rect">
            <a:avLst/>
          </a:prstGeom>
          <a:noFill/>
        </p:spPr>
        <p:txBody>
          <a:bodyPr wrap="square" rtlCol="0">
            <a:spAutoFit/>
          </a:bodyPr>
          <a:lstStyle/>
          <a:p>
            <a:r>
              <a:rPr lang="en-US" sz="2400" b="1" dirty="0">
                <a:solidFill>
                  <a:srgbClr val="C00000"/>
                </a:solidFill>
                <a:cs typeface="+mn-ea"/>
              </a:rPr>
              <a:t>Technological and environmental aspects</a:t>
            </a:r>
            <a:endParaRPr lang="en-US" sz="2400" b="1" dirty="0">
              <a:solidFill>
                <a:srgbClr val="C00000"/>
              </a:solidFill>
              <a:cs typeface="+mn-ea"/>
            </a:endParaRPr>
          </a:p>
        </p:txBody>
      </p:sp>
      <p:sp>
        <p:nvSpPr>
          <p:cNvPr id="7" name="矩形 6"/>
          <p:cNvSpPr/>
          <p:nvPr>
            <p:custDataLst>
              <p:tags r:id="rId5"/>
            </p:custDataLst>
          </p:nvPr>
        </p:nvSpPr>
        <p:spPr>
          <a:xfrm>
            <a:off x="1158875" y="3364230"/>
            <a:ext cx="10043795" cy="534035"/>
          </a:xfrm>
          <a:prstGeom prst="rect">
            <a:avLst/>
          </a:prstGeom>
        </p:spPr>
        <p:txBody>
          <a:bodyPr wrap="square">
            <a:spAutoFit/>
            <a:scene3d>
              <a:camera prst="orthographicFront"/>
              <a:lightRig rig="threePt" dir="t"/>
            </a:scene3d>
            <a:sp3d contourW="12700"/>
          </a:bodyPr>
          <a:lstStyle/>
          <a:p>
            <a:pPr>
              <a:lnSpc>
                <a:spcPct val="120000"/>
              </a:lnSpc>
            </a:pPr>
            <a:r>
              <a:rPr lang="en-US" sz="2400" b="1" dirty="0">
                <a:solidFill>
                  <a:schemeClr val="tx1"/>
                </a:solidFill>
                <a:cs typeface="+mn-ea"/>
                <a:sym typeface="+mn-lt"/>
              </a:rPr>
              <a:t>3. Which of the following topics are mentioned in the video</a:t>
            </a:r>
            <a:r>
              <a:rPr lang="en-US" altLang="zh-CN" sz="2400" b="1" dirty="0">
                <a:solidFill>
                  <a:schemeClr val="tx1"/>
                </a:solidFill>
                <a:cs typeface="+mn-ea"/>
                <a:sym typeface="+mn-lt"/>
              </a:rPr>
              <a:t>?</a:t>
            </a:r>
            <a:r>
              <a:rPr lang="en-US" sz="2400" b="1" dirty="0">
                <a:solidFill>
                  <a:schemeClr val="tx1"/>
                </a:solidFill>
                <a:cs typeface="+mn-ea"/>
                <a:sym typeface="+mn-lt"/>
              </a:rPr>
              <a:t> </a:t>
            </a:r>
            <a:endParaRPr lang="en-US" sz="2400" b="1" dirty="0">
              <a:solidFill>
                <a:schemeClr val="tx1"/>
              </a:solidFill>
              <a:cs typeface="+mn-ea"/>
              <a:sym typeface="+mn-lt"/>
            </a:endParaRPr>
          </a:p>
        </p:txBody>
      </p:sp>
      <p:sp>
        <p:nvSpPr>
          <p:cNvPr id="8" name="文本框 7"/>
          <p:cNvSpPr txBox="1"/>
          <p:nvPr>
            <p:custDataLst>
              <p:tags r:id="rId6"/>
            </p:custDataLst>
          </p:nvPr>
        </p:nvSpPr>
        <p:spPr>
          <a:xfrm>
            <a:off x="1369060" y="3898265"/>
            <a:ext cx="5631180" cy="1938020"/>
          </a:xfrm>
          <a:prstGeom prst="rect">
            <a:avLst/>
          </a:prstGeom>
          <a:noFill/>
        </p:spPr>
        <p:txBody>
          <a:bodyPr wrap="square" rtlCol="0">
            <a:spAutoFit/>
          </a:bodyPr>
          <a:lstStyle/>
          <a:p>
            <a:pPr marL="342900" indent="-342900">
              <a:buFont typeface="Wingdings" panose="05000000000000000000" charset="0"/>
              <a:buChar char="p"/>
            </a:pPr>
            <a:r>
              <a:rPr lang="en-US" sz="2400" b="1" dirty="0">
                <a:solidFill>
                  <a:srgbClr val="C00000"/>
                </a:solidFill>
                <a:cs typeface="+mn-ea"/>
              </a:rPr>
              <a:t>the torch</a:t>
            </a:r>
            <a:endParaRPr lang="en-US" sz="2400" b="1" dirty="0">
              <a:solidFill>
                <a:srgbClr val="C00000"/>
              </a:solidFill>
              <a:cs typeface="+mn-ea"/>
            </a:endParaRPr>
          </a:p>
          <a:p>
            <a:pPr marL="342900" indent="-342900">
              <a:buFont typeface="Wingdings" panose="05000000000000000000" charset="0"/>
              <a:buChar char="p"/>
            </a:pPr>
            <a:r>
              <a:rPr lang="en-US" sz="2400" b="1" dirty="0">
                <a:solidFill>
                  <a:srgbClr val="C00000"/>
                </a:solidFill>
                <a:cs typeface="+mn-ea"/>
              </a:rPr>
              <a:t>“Rongbao” robots</a:t>
            </a:r>
            <a:endParaRPr lang="en-US" sz="2400" b="1" dirty="0">
              <a:solidFill>
                <a:srgbClr val="C00000"/>
              </a:solidFill>
              <a:cs typeface="+mn-ea"/>
            </a:endParaRPr>
          </a:p>
          <a:p>
            <a:pPr marL="342900" indent="-342900">
              <a:buFont typeface="Wingdings" panose="05000000000000000000" charset="0"/>
              <a:buChar char="p"/>
            </a:pPr>
            <a:r>
              <a:rPr lang="en-US" sz="2400" b="1" dirty="0">
                <a:solidFill>
                  <a:srgbClr val="C00000"/>
                </a:solidFill>
                <a:cs typeface="+mn-ea"/>
              </a:rPr>
              <a:t>high pressure water spray equipment</a:t>
            </a:r>
            <a:endParaRPr lang="en-US" sz="2400" b="1" dirty="0">
              <a:solidFill>
                <a:srgbClr val="C00000"/>
              </a:solidFill>
              <a:cs typeface="+mn-ea"/>
            </a:endParaRPr>
          </a:p>
          <a:p>
            <a:pPr marL="342900" indent="-342900">
              <a:buFont typeface="Wingdings" panose="05000000000000000000" charset="0"/>
              <a:buChar char="p"/>
            </a:pPr>
            <a:r>
              <a:rPr lang="en-US" sz="2400" b="1" dirty="0">
                <a:solidFill>
                  <a:srgbClr val="C00000"/>
                </a:solidFill>
                <a:cs typeface="+mn-ea"/>
              </a:rPr>
              <a:t>cooling vests</a:t>
            </a:r>
            <a:endParaRPr lang="en-US" sz="2400" b="1" dirty="0">
              <a:solidFill>
                <a:srgbClr val="C00000"/>
              </a:solidFill>
              <a:cs typeface="+mn-ea"/>
            </a:endParaRPr>
          </a:p>
        </p:txBody>
      </p:sp>
      <p:sp>
        <p:nvSpPr>
          <p:cNvPr id="9" name="文本框 8"/>
          <p:cNvSpPr txBox="1"/>
          <p:nvPr/>
        </p:nvSpPr>
        <p:spPr>
          <a:xfrm>
            <a:off x="5106670" y="3898265"/>
            <a:ext cx="6096000" cy="1568450"/>
          </a:xfrm>
          <a:prstGeom prst="rect">
            <a:avLst/>
          </a:prstGeom>
          <a:noFill/>
        </p:spPr>
        <p:txBody>
          <a:bodyPr wrap="square" rtlCol="0" anchor="t">
            <a:spAutoFit/>
          </a:bodyPr>
          <a:lstStyle/>
          <a:p>
            <a:pPr marL="342900" indent="-342900">
              <a:buFont typeface="Wingdings" panose="05000000000000000000" charset="0"/>
              <a:buChar char="p"/>
            </a:pPr>
            <a:r>
              <a:rPr lang="en-US" sz="2400" b="1" dirty="0">
                <a:solidFill>
                  <a:srgbClr val="C00000"/>
                </a:solidFill>
                <a:cs typeface="+mn-ea"/>
                <a:sym typeface="+mn-ea"/>
              </a:rPr>
              <a:t>low-carbon construction technologies</a:t>
            </a:r>
            <a:endParaRPr lang="en-US" sz="2400" b="1" dirty="0">
              <a:solidFill>
                <a:srgbClr val="C00000"/>
              </a:solidFill>
              <a:cs typeface="+mn-ea"/>
              <a:sym typeface="+mn-ea"/>
            </a:endParaRPr>
          </a:p>
          <a:p>
            <a:pPr marL="342900" indent="-342900">
              <a:buFont typeface="Wingdings" panose="05000000000000000000" charset="0"/>
              <a:buChar char="p"/>
            </a:pPr>
            <a:r>
              <a:rPr lang="en-US" sz="2400" b="1" dirty="0">
                <a:solidFill>
                  <a:srgbClr val="C00000"/>
                </a:solidFill>
                <a:cs typeface="+mn-ea"/>
                <a:sym typeface="+mn-ea"/>
              </a:rPr>
              <a:t>new energy vehicles</a:t>
            </a:r>
            <a:endParaRPr lang="en-US" sz="2400" b="1" dirty="0">
              <a:solidFill>
                <a:srgbClr val="C00000"/>
              </a:solidFill>
              <a:cs typeface="+mn-ea"/>
              <a:sym typeface="+mn-ea"/>
            </a:endParaRPr>
          </a:p>
          <a:p>
            <a:pPr indent="0">
              <a:buFont typeface="Wingdings" panose="05000000000000000000" charset="0"/>
              <a:buNone/>
            </a:pPr>
            <a:endParaRPr lang="en-US" sz="2400" b="1" dirty="0">
              <a:solidFill>
                <a:srgbClr val="C00000"/>
              </a:solidFill>
              <a:cs typeface="+mn-ea"/>
              <a:sym typeface="+mn-ea"/>
            </a:endParaRPr>
          </a:p>
          <a:p>
            <a:pPr marL="342900" indent="-342900">
              <a:buFont typeface="Wingdings" panose="05000000000000000000" charset="0"/>
              <a:buChar char="p"/>
            </a:pPr>
            <a:r>
              <a:rPr lang="en-US" altLang="en-US" sz="2400" b="1" dirty="0">
                <a:solidFill>
                  <a:srgbClr val="C00000"/>
                </a:solidFill>
                <a:cs typeface="+mn-ea"/>
                <a:sym typeface="+mn-ea"/>
              </a:rPr>
              <a:t>translators</a:t>
            </a:r>
            <a:endParaRPr lang="en-US" altLang="en-US" sz="2400" b="1" dirty="0">
              <a:solidFill>
                <a:srgbClr val="C00000"/>
              </a:solidFill>
              <a:cs typeface="+mn-ea"/>
              <a:sym typeface="+mn-ea"/>
            </a:endParaRPr>
          </a:p>
        </p:txBody>
      </p:sp>
      <p:sp>
        <p:nvSpPr>
          <p:cNvPr id="10" name="文本框 9"/>
          <p:cNvSpPr txBox="1"/>
          <p:nvPr/>
        </p:nvSpPr>
        <p:spPr>
          <a:xfrm>
            <a:off x="1369060" y="3898265"/>
            <a:ext cx="412750" cy="521970"/>
          </a:xfrm>
          <a:prstGeom prst="rect">
            <a:avLst/>
          </a:prstGeom>
          <a:noFill/>
        </p:spPr>
        <p:txBody>
          <a:bodyPr wrap="square" rtlCol="0" anchor="t">
            <a:spAutoFit/>
          </a:bodyPr>
          <a:lstStyle/>
          <a:p>
            <a:r>
              <a:rPr lang="zh-CN" altLang="en-US" sz="2800" b="1"/>
              <a:t>√</a:t>
            </a:r>
            <a:endParaRPr lang="zh-CN" altLang="en-US" sz="2800" b="1"/>
          </a:p>
        </p:txBody>
      </p:sp>
      <p:sp>
        <p:nvSpPr>
          <p:cNvPr id="11" name="文本框 10"/>
          <p:cNvSpPr txBox="1"/>
          <p:nvPr/>
        </p:nvSpPr>
        <p:spPr>
          <a:xfrm>
            <a:off x="1369060" y="4157980"/>
            <a:ext cx="412750" cy="521970"/>
          </a:xfrm>
          <a:prstGeom prst="rect">
            <a:avLst/>
          </a:prstGeom>
          <a:noFill/>
        </p:spPr>
        <p:txBody>
          <a:bodyPr wrap="square" rtlCol="0" anchor="t">
            <a:spAutoFit/>
          </a:bodyPr>
          <a:lstStyle/>
          <a:p>
            <a:r>
              <a:rPr lang="zh-CN" altLang="en-US" sz="2800" b="1"/>
              <a:t>√</a:t>
            </a:r>
            <a:endParaRPr lang="zh-CN" altLang="en-US" sz="2800" b="1"/>
          </a:p>
        </p:txBody>
      </p:sp>
      <p:sp>
        <p:nvSpPr>
          <p:cNvPr id="12" name="文本框 11"/>
          <p:cNvSpPr txBox="1"/>
          <p:nvPr>
            <p:custDataLst>
              <p:tags r:id="rId7"/>
            </p:custDataLst>
          </p:nvPr>
        </p:nvSpPr>
        <p:spPr>
          <a:xfrm>
            <a:off x="1369060" y="4606290"/>
            <a:ext cx="412750" cy="521970"/>
          </a:xfrm>
          <a:prstGeom prst="rect">
            <a:avLst/>
          </a:prstGeom>
          <a:noFill/>
        </p:spPr>
        <p:txBody>
          <a:bodyPr wrap="square" rtlCol="0" anchor="t">
            <a:spAutoFit/>
          </a:bodyPr>
          <a:lstStyle/>
          <a:p>
            <a:r>
              <a:rPr lang="zh-CN" altLang="en-US" sz="2800" b="1"/>
              <a:t>√</a:t>
            </a:r>
            <a:endParaRPr lang="zh-CN" altLang="en-US" sz="2800" b="1"/>
          </a:p>
        </p:txBody>
      </p:sp>
      <p:sp>
        <p:nvSpPr>
          <p:cNvPr id="14" name="文本框 13"/>
          <p:cNvSpPr txBox="1"/>
          <p:nvPr>
            <p:custDataLst>
              <p:tags r:id="rId8"/>
            </p:custDataLst>
          </p:nvPr>
        </p:nvSpPr>
        <p:spPr>
          <a:xfrm>
            <a:off x="1369060" y="5243195"/>
            <a:ext cx="412750" cy="521970"/>
          </a:xfrm>
          <a:prstGeom prst="rect">
            <a:avLst/>
          </a:prstGeom>
          <a:noFill/>
        </p:spPr>
        <p:txBody>
          <a:bodyPr wrap="square" rtlCol="0" anchor="t">
            <a:spAutoFit/>
          </a:bodyPr>
          <a:lstStyle/>
          <a:p>
            <a:r>
              <a:rPr lang="zh-CN" altLang="en-US" sz="2800" b="1"/>
              <a:t>√</a:t>
            </a:r>
            <a:endParaRPr lang="zh-CN" altLang="en-US" sz="2800" b="1"/>
          </a:p>
        </p:txBody>
      </p:sp>
      <p:sp>
        <p:nvSpPr>
          <p:cNvPr id="15" name="文本框 14"/>
          <p:cNvSpPr txBox="1"/>
          <p:nvPr>
            <p:custDataLst>
              <p:tags r:id="rId9"/>
            </p:custDataLst>
          </p:nvPr>
        </p:nvSpPr>
        <p:spPr>
          <a:xfrm>
            <a:off x="5106670" y="3778250"/>
            <a:ext cx="412750" cy="521970"/>
          </a:xfrm>
          <a:prstGeom prst="rect">
            <a:avLst/>
          </a:prstGeom>
          <a:noFill/>
        </p:spPr>
        <p:txBody>
          <a:bodyPr wrap="square" rtlCol="0" anchor="t">
            <a:spAutoFit/>
          </a:bodyPr>
          <a:lstStyle/>
          <a:p>
            <a:r>
              <a:rPr lang="zh-CN" altLang="en-US" sz="2800" b="1"/>
              <a:t>√</a:t>
            </a:r>
            <a:endParaRPr lang="zh-CN" altLang="en-US" sz="2800" b="1"/>
          </a:p>
        </p:txBody>
      </p:sp>
      <p:sp>
        <p:nvSpPr>
          <p:cNvPr id="16" name="文本框 15"/>
          <p:cNvSpPr txBox="1"/>
          <p:nvPr>
            <p:custDataLst>
              <p:tags r:id="rId10"/>
            </p:custDataLst>
          </p:nvPr>
        </p:nvSpPr>
        <p:spPr>
          <a:xfrm>
            <a:off x="5106670" y="4278630"/>
            <a:ext cx="412750" cy="521970"/>
          </a:xfrm>
          <a:prstGeom prst="rect">
            <a:avLst/>
          </a:prstGeom>
          <a:noFill/>
        </p:spPr>
        <p:txBody>
          <a:bodyPr wrap="square" rtlCol="0" anchor="t">
            <a:spAutoFit/>
          </a:bodyPr>
          <a:lstStyle/>
          <a:p>
            <a:r>
              <a:rPr lang="zh-CN" altLang="en-US" sz="2800" b="1"/>
              <a:t>√</a:t>
            </a:r>
            <a:endParaRPr lang="zh-CN" altLang="en-US" sz="2800" b="1"/>
          </a:p>
        </p:txBody>
      </p:sp>
      <p:pic>
        <p:nvPicPr>
          <p:cNvPr id="5124" name="图片 11" descr="水印"/>
          <p:cNvPicPr>
            <a:picLocks noChangeAspect="1"/>
          </p:cNvPicPr>
          <p:nvPr/>
        </p:nvPicPr>
        <p:blipFill>
          <a:blip r:embed="rId11"/>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8" grpId="1"/>
      <p:bldP spid="9" grpId="0"/>
      <p:bldP spid="10" grpId="0"/>
      <p:bldP spid="10" grpId="1"/>
      <p:bldP spid="11" grpId="0"/>
      <p:bldP spid="11" grpId="1"/>
      <p:bldP spid="12" grpId="0"/>
      <p:bldP spid="12" grpId="1"/>
      <p:bldP spid="14" grpId="0"/>
      <p:bldP spid="14" grpId="1"/>
      <p:bldP spid="15" grpId="0"/>
      <p:bldP spid="15" grpId="1"/>
      <p:bldP spid="16" grpId="0"/>
      <p:bldP spid="1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文本框 1"/>
          <p:cNvSpPr txBox="1"/>
          <p:nvPr>
            <p:custDataLst>
              <p:tags r:id="rId2"/>
            </p:custDataLst>
          </p:nvPr>
        </p:nvSpPr>
        <p:spPr>
          <a:xfrm>
            <a:off x="0" y="59055"/>
            <a:ext cx="5993130" cy="1198880"/>
          </a:xfrm>
          <a:prstGeom prst="rect">
            <a:avLst/>
          </a:prstGeom>
          <a:noFill/>
        </p:spPr>
        <p:txBody>
          <a:bodyPr wrap="square" rtlCol="0">
            <a:spAutoFit/>
          </a:bodyPr>
          <a:lstStyle/>
          <a:p>
            <a:r>
              <a:rPr lang="en-US" altLang="zh-CN" sz="7200" dirty="0">
                <a:latin typeface="Showcard Gothic" panose="04020904020102020604" charset="0"/>
                <a:cs typeface="Showcard Gothic" panose="04020904020102020604" charset="0"/>
                <a:sym typeface="+mn-lt"/>
              </a:rPr>
              <a:t>Knowledge</a:t>
            </a:r>
            <a:endParaRPr lang="en-US" altLang="zh-CN" sz="7200" dirty="0">
              <a:latin typeface="Showcard Gothic" panose="04020904020102020604" charset="0"/>
              <a:cs typeface="Showcard Gothic" panose="04020904020102020604" charset="0"/>
              <a:sym typeface="+mn-lt"/>
            </a:endParaRPr>
          </a:p>
        </p:txBody>
      </p:sp>
      <p:sp>
        <p:nvSpPr>
          <p:cNvPr id="16" name="文本框 15"/>
          <p:cNvSpPr txBox="1"/>
          <p:nvPr>
            <p:custDataLst>
              <p:tags r:id="rId3"/>
            </p:custDataLst>
          </p:nvPr>
        </p:nvSpPr>
        <p:spPr>
          <a:xfrm>
            <a:off x="6461125" y="173990"/>
            <a:ext cx="5386070" cy="1198880"/>
          </a:xfrm>
          <a:prstGeom prst="rect">
            <a:avLst/>
          </a:prstGeom>
          <a:noFill/>
        </p:spPr>
        <p:txBody>
          <a:bodyPr wrap="square" rtlCol="0">
            <a:spAutoFit/>
          </a:bodyPr>
          <a:p>
            <a:pPr algn="ctr"/>
            <a:r>
              <a:rPr lang="en-US" altLang="zh-CN" sz="3600" dirty="0">
                <a:latin typeface="Segoe UI Black" panose="020B0A02040204020203" charset="0"/>
                <a:cs typeface="Segoe UI Black" panose="020B0A02040204020203" charset="0"/>
                <a:sym typeface="+mn-lt"/>
              </a:rPr>
              <a:t>What will be done in the coming days?</a:t>
            </a:r>
            <a:endParaRPr lang="en-US" altLang="zh-CN" sz="3600" dirty="0">
              <a:latin typeface="Segoe UI Black" panose="020B0A02040204020203" charset="0"/>
              <a:cs typeface="Segoe UI Black" panose="020B0A02040204020203"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22145"/>
          <a:stretch>
            <a:fillRect/>
          </a:stretch>
        </p:blipFill>
        <p:spPr>
          <a:xfrm>
            <a:off x="20" y="10"/>
            <a:ext cx="12191980" cy="6857990"/>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7996" t="13018" r="73121" b="77204"/>
          <a:stretch>
            <a:fillRect/>
          </a:stretch>
        </p:blipFill>
        <p:spPr>
          <a:xfrm>
            <a:off x="1341119" y="1869440"/>
            <a:ext cx="4148667" cy="2794000"/>
          </a:xfrm>
          <a:prstGeom prst="rect">
            <a:avLst/>
          </a:prstGeom>
        </p:spPr>
      </p:pic>
      <p:sp>
        <p:nvSpPr>
          <p:cNvPr id="20" name="矩形 19"/>
          <p:cNvSpPr/>
          <p:nvPr/>
        </p:nvSpPr>
        <p:spPr>
          <a:xfrm>
            <a:off x="5489786" y="2032913"/>
            <a:ext cx="1381125" cy="896938"/>
          </a:xfrm>
          <a:prstGeom prst="rect">
            <a:avLst/>
          </a:prstGeom>
          <a:solidFill>
            <a:srgbClr val="FBB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cs typeface="+mn-ea"/>
              <a:sym typeface="+mn-lt"/>
            </a:endParaRPr>
          </a:p>
        </p:txBody>
      </p:sp>
      <p:sp>
        <p:nvSpPr>
          <p:cNvPr id="21" name="文本框 20"/>
          <p:cNvSpPr txBox="1"/>
          <p:nvPr/>
        </p:nvSpPr>
        <p:spPr>
          <a:xfrm>
            <a:off x="5910473" y="2158325"/>
            <a:ext cx="543739" cy="646331"/>
          </a:xfrm>
          <a:prstGeom prst="rect">
            <a:avLst/>
          </a:prstGeom>
          <a:noFill/>
        </p:spPr>
        <p:txBody>
          <a:bodyPr wrap="none" rtlCol="0" anchor="t">
            <a:spAutoFit/>
          </a:bodyPr>
          <a:lstStyle/>
          <a:p>
            <a:r>
              <a:rPr lang="en-US" altLang="zh-CN" sz="3600" b="1" spc="200" noProof="1">
                <a:solidFill>
                  <a:schemeClr val="bg1"/>
                </a:solidFill>
                <a:cs typeface="+mn-ea"/>
                <a:sym typeface="+mn-lt"/>
              </a:rPr>
              <a:t>A</a:t>
            </a:r>
            <a:endParaRPr lang="en-US" altLang="zh-CN" sz="3600" b="1" spc="200" noProof="1">
              <a:solidFill>
                <a:schemeClr val="bg1"/>
              </a:solidFill>
              <a:cs typeface="+mn-ea"/>
              <a:sym typeface="+mn-lt"/>
            </a:endParaRPr>
          </a:p>
        </p:txBody>
      </p:sp>
      <p:sp>
        <p:nvSpPr>
          <p:cNvPr id="22" name="矩形 21"/>
          <p:cNvSpPr/>
          <p:nvPr/>
        </p:nvSpPr>
        <p:spPr>
          <a:xfrm>
            <a:off x="5489786" y="3825200"/>
            <a:ext cx="1381125" cy="898525"/>
          </a:xfrm>
          <a:prstGeom prst="rect">
            <a:avLst/>
          </a:prstGeom>
          <a:solidFill>
            <a:srgbClr val="303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cs typeface="+mn-ea"/>
              <a:sym typeface="+mn-lt"/>
            </a:endParaRPr>
          </a:p>
        </p:txBody>
      </p:sp>
      <p:sp>
        <p:nvSpPr>
          <p:cNvPr id="23" name="文本框 22"/>
          <p:cNvSpPr txBox="1"/>
          <p:nvPr/>
        </p:nvSpPr>
        <p:spPr>
          <a:xfrm>
            <a:off x="5910473" y="3952200"/>
            <a:ext cx="543739" cy="646331"/>
          </a:xfrm>
          <a:prstGeom prst="rect">
            <a:avLst/>
          </a:prstGeom>
          <a:noFill/>
        </p:spPr>
        <p:txBody>
          <a:bodyPr wrap="none" rtlCol="0" anchor="t">
            <a:spAutoFit/>
          </a:bodyPr>
          <a:lstStyle/>
          <a:p>
            <a:r>
              <a:rPr lang="en-US" altLang="zh-CN" sz="3600" b="1" spc="200" noProof="1">
                <a:solidFill>
                  <a:schemeClr val="bg1"/>
                </a:solidFill>
                <a:cs typeface="+mn-ea"/>
                <a:sym typeface="+mn-lt"/>
              </a:rPr>
              <a:t>B</a:t>
            </a:r>
            <a:endParaRPr lang="en-US" altLang="zh-CN" sz="3600" b="1" spc="200" noProof="1">
              <a:solidFill>
                <a:schemeClr val="bg1"/>
              </a:solidFill>
              <a:cs typeface="+mn-ea"/>
              <a:sym typeface="+mn-lt"/>
            </a:endParaRPr>
          </a:p>
        </p:txBody>
      </p:sp>
      <p:sp>
        <p:nvSpPr>
          <p:cNvPr id="24" name="文本框 23"/>
          <p:cNvSpPr txBox="1"/>
          <p:nvPr/>
        </p:nvSpPr>
        <p:spPr>
          <a:xfrm>
            <a:off x="7304298" y="2045613"/>
            <a:ext cx="2514781" cy="3856120"/>
          </a:xfrm>
          <a:prstGeom prst="rect">
            <a:avLst/>
          </a:prstGeom>
          <a:noFill/>
        </p:spPr>
        <p:txBody>
          <a:bodyPr wrap="square" rtlCol="0">
            <a:spAutoFit/>
          </a:bodyPr>
          <a:lstStyle/>
          <a:p>
            <a:pPr>
              <a:lnSpc>
                <a:spcPct val="150000"/>
              </a:lnSpc>
            </a:pPr>
            <a:r>
              <a:rPr lang="en-US" altLang="zh-CN" sz="1050" spc="200" noProof="1">
                <a:solidFill>
                  <a:schemeClr val="bg1">
                    <a:lumMod val="50000"/>
                  </a:schemeClr>
                </a:solidFill>
                <a:cs typeface="+mn-ea"/>
                <a:sym typeface="+mn-lt"/>
              </a:rPr>
              <a:t>Please replace text,click add relevant headline modly the text content</a:t>
            </a:r>
            <a:endParaRPr lang="en-US" altLang="zh-CN" sz="1050" spc="200" noProof="1">
              <a:solidFill>
                <a:schemeClr val="bg1">
                  <a:lumMod val="50000"/>
                </a:schemeClr>
              </a:solidFill>
              <a:cs typeface="+mn-ea"/>
              <a:sym typeface="+mn-lt"/>
            </a:endParaRPr>
          </a:p>
          <a:p>
            <a:pPr>
              <a:lnSpc>
                <a:spcPct val="150000"/>
              </a:lnSpc>
            </a:pPr>
            <a:r>
              <a:rPr lang="en-US" altLang="zh-CN" sz="1050" spc="200" noProof="1">
                <a:solidFill>
                  <a:schemeClr val="bg1">
                    <a:lumMod val="50000"/>
                  </a:schemeClr>
                </a:solidFill>
                <a:cs typeface="+mn-ea"/>
                <a:sym typeface="+mn-lt"/>
              </a:rPr>
              <a:t>also can copy your concent to this.</a:t>
            </a:r>
            <a:endParaRPr lang="en-US" altLang="zh-CN" sz="1400" spc="200" noProof="1">
              <a:solidFill>
                <a:schemeClr val="bg1">
                  <a:lumMod val="50000"/>
                </a:schemeClr>
              </a:solidFill>
              <a:cs typeface="+mn-ea"/>
              <a:sym typeface="+mn-lt"/>
            </a:endParaRPr>
          </a:p>
          <a:p>
            <a:pPr>
              <a:lnSpc>
                <a:spcPct val="150000"/>
              </a:lnSpc>
            </a:pPr>
            <a:endParaRPr lang="en-US" altLang="zh-CN" sz="1400" spc="200" noProof="1">
              <a:solidFill>
                <a:schemeClr val="bg1">
                  <a:lumMod val="50000"/>
                </a:schemeClr>
              </a:solidFill>
              <a:cs typeface="+mn-ea"/>
              <a:sym typeface="+mn-lt"/>
            </a:endParaRPr>
          </a:p>
          <a:p>
            <a:pPr>
              <a:lnSpc>
                <a:spcPct val="150000"/>
              </a:lnSpc>
            </a:pPr>
            <a:r>
              <a:rPr lang="en-US" altLang="zh-CN" sz="1400" spc="200" noProof="1">
                <a:solidFill>
                  <a:schemeClr val="bg1"/>
                </a:solidFill>
                <a:cs typeface="+mn-ea"/>
                <a:sym typeface="+mn-lt"/>
              </a:rPr>
              <a:t>Please replace text,click add relevant headline modly the text content,also can copy your concent to this.</a:t>
            </a:r>
            <a:endParaRPr lang="en-US" altLang="zh-CN" sz="1400" spc="200" noProof="1">
              <a:solidFill>
                <a:schemeClr val="bg1">
                  <a:lumMod val="50000"/>
                </a:schemeClr>
              </a:solidFill>
              <a:cs typeface="+mn-ea"/>
              <a:sym typeface="+mn-lt"/>
            </a:endParaRPr>
          </a:p>
          <a:p>
            <a:pPr>
              <a:lnSpc>
                <a:spcPct val="150000"/>
              </a:lnSpc>
            </a:pPr>
            <a:endParaRPr lang="en-US" altLang="zh-CN" sz="1400" spc="200" noProof="1">
              <a:solidFill>
                <a:schemeClr val="bg1">
                  <a:lumMod val="50000"/>
                </a:schemeClr>
              </a:solidFill>
              <a:cs typeface="+mn-ea"/>
              <a:sym typeface="+mn-lt"/>
            </a:endParaRPr>
          </a:p>
        </p:txBody>
      </p:sp>
      <p:sp>
        <p:nvSpPr>
          <p:cNvPr id="25" name="文本框 24"/>
          <p:cNvSpPr txBox="1"/>
          <p:nvPr/>
        </p:nvSpPr>
        <p:spPr>
          <a:xfrm>
            <a:off x="7288423" y="3895050"/>
            <a:ext cx="2514781" cy="1546577"/>
          </a:xfrm>
          <a:prstGeom prst="rect">
            <a:avLst/>
          </a:prstGeom>
          <a:noFill/>
        </p:spPr>
        <p:txBody>
          <a:bodyPr wrap="square" rtlCol="0">
            <a:spAutoFit/>
          </a:bodyPr>
          <a:lstStyle/>
          <a:p>
            <a:pPr>
              <a:lnSpc>
                <a:spcPct val="150000"/>
              </a:lnSpc>
            </a:pPr>
            <a:r>
              <a:rPr lang="en-US" altLang="zh-CN" sz="1050" spc="200" noProof="1">
                <a:solidFill>
                  <a:schemeClr val="bg1">
                    <a:lumMod val="50000"/>
                  </a:schemeClr>
                </a:solidFill>
                <a:cs typeface="+mn-ea"/>
                <a:sym typeface="+mn-lt"/>
              </a:rPr>
              <a:t>Please replace text,click add relevant headline modly the text content</a:t>
            </a:r>
            <a:endParaRPr lang="en-US" altLang="zh-CN" sz="1050" spc="200" noProof="1">
              <a:solidFill>
                <a:schemeClr val="bg1">
                  <a:lumMod val="50000"/>
                </a:schemeClr>
              </a:solidFill>
              <a:cs typeface="+mn-ea"/>
              <a:sym typeface="+mn-lt"/>
            </a:endParaRPr>
          </a:p>
          <a:p>
            <a:pPr>
              <a:lnSpc>
                <a:spcPct val="150000"/>
              </a:lnSpc>
            </a:pPr>
            <a:r>
              <a:rPr lang="en-US" altLang="zh-CN" sz="1050" spc="200" noProof="1">
                <a:solidFill>
                  <a:schemeClr val="bg1">
                    <a:lumMod val="50000"/>
                  </a:schemeClr>
                </a:solidFill>
                <a:cs typeface="+mn-ea"/>
                <a:sym typeface="+mn-lt"/>
              </a:rPr>
              <a:t>also can copy your concent to this.</a:t>
            </a:r>
            <a:endParaRPr lang="en-US" altLang="zh-CN" sz="1050" spc="200" noProof="1">
              <a:solidFill>
                <a:schemeClr val="bg1">
                  <a:lumMod val="50000"/>
                </a:schemeClr>
              </a:solidFill>
              <a:cs typeface="+mn-ea"/>
              <a:sym typeface="+mn-lt"/>
            </a:endParaRPr>
          </a:p>
          <a:p>
            <a:pPr>
              <a:lnSpc>
                <a:spcPct val="150000"/>
              </a:lnSpc>
            </a:pPr>
            <a:endParaRPr lang="en-US" altLang="zh-CN" sz="1050" spc="200" noProof="1">
              <a:solidFill>
                <a:schemeClr val="bg1">
                  <a:lumMod val="50000"/>
                </a:schemeClr>
              </a:solidFill>
              <a:cs typeface="+mn-ea"/>
              <a:sym typeface="+mn-lt"/>
            </a:endParaRPr>
          </a:p>
        </p:txBody>
      </p:sp>
      <p:pic>
        <p:nvPicPr>
          <p:cNvPr id="6" name="图片 5"/>
          <p:cNvPicPr>
            <a:picLocks noChangeAspect="1"/>
          </p:cNvPicPr>
          <p:nvPr>
            <p:custDataLst>
              <p:tags r:id="rId3"/>
            </p:custDataLst>
          </p:nvPr>
        </p:nvPicPr>
        <p:blipFill>
          <a:blip r:embed="rId4"/>
          <a:srcRect l="7208" t="3170" b="14335"/>
          <a:stretch>
            <a:fillRect/>
          </a:stretch>
        </p:blipFill>
        <p:spPr>
          <a:xfrm>
            <a:off x="593090" y="0"/>
            <a:ext cx="5645150" cy="7044690"/>
          </a:xfrm>
          <a:prstGeom prst="rect">
            <a:avLst/>
          </a:prstGeom>
        </p:spPr>
      </p:pic>
      <p:pic>
        <p:nvPicPr>
          <p:cNvPr id="7" name="图片 6"/>
          <p:cNvPicPr>
            <a:picLocks noChangeAspect="1"/>
          </p:cNvPicPr>
          <p:nvPr>
            <p:custDataLst>
              <p:tags r:id="rId5"/>
            </p:custDataLst>
          </p:nvPr>
        </p:nvPicPr>
        <p:blipFill>
          <a:blip r:embed="rId6"/>
          <a:srcRect t="6595" b="13858"/>
          <a:stretch>
            <a:fillRect/>
          </a:stretch>
        </p:blipFill>
        <p:spPr>
          <a:xfrm>
            <a:off x="6160135" y="117475"/>
            <a:ext cx="6308725" cy="7044690"/>
          </a:xfrm>
          <a:prstGeom prst="rect">
            <a:avLst/>
          </a:prstGeom>
        </p:spPr>
      </p:pic>
      <p:sp>
        <p:nvSpPr>
          <p:cNvPr id="3" name="圆角矩形标注 2"/>
          <p:cNvSpPr/>
          <p:nvPr/>
        </p:nvSpPr>
        <p:spPr>
          <a:xfrm>
            <a:off x="2092960" y="367030"/>
            <a:ext cx="1656715" cy="649605"/>
          </a:xfrm>
          <a:prstGeom prst="wedgeRoundRectCallout">
            <a:avLst>
              <a:gd name="adj1" fmla="val -47125"/>
              <a:gd name="adj2" fmla="val 78934"/>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a:t>biography</a:t>
            </a:r>
            <a:endParaRPr lang="en-US" altLang="zh-CN"/>
          </a:p>
        </p:txBody>
      </p:sp>
      <p:sp>
        <p:nvSpPr>
          <p:cNvPr id="4" name="圆角矩形标注 3"/>
          <p:cNvSpPr/>
          <p:nvPr/>
        </p:nvSpPr>
        <p:spPr>
          <a:xfrm>
            <a:off x="2305685" y="4933950"/>
            <a:ext cx="2984500" cy="649605"/>
          </a:xfrm>
          <a:prstGeom prst="wedgeRoundRectCallout">
            <a:avLst>
              <a:gd name="adj1" fmla="val -67592"/>
              <a:gd name="adj2" fmla="val 5718"/>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a:t>biography, agriculture</a:t>
            </a:r>
            <a:endParaRPr lang="en-US" altLang="zh-CN"/>
          </a:p>
        </p:txBody>
      </p:sp>
      <p:sp>
        <p:nvSpPr>
          <p:cNvPr id="5" name="圆角矩形标注 4"/>
          <p:cNvSpPr/>
          <p:nvPr/>
        </p:nvSpPr>
        <p:spPr>
          <a:xfrm>
            <a:off x="2209165" y="2032635"/>
            <a:ext cx="1656715" cy="649605"/>
          </a:xfrm>
          <a:prstGeom prst="wedgeRoundRectCallout">
            <a:avLst>
              <a:gd name="adj1" fmla="val -70505"/>
              <a:gd name="adj2" fmla="val 14809"/>
              <a:gd name="adj3" fmla="val 16667"/>
            </a:avLst>
          </a:prstGeom>
          <a:gradFill>
            <a:gsLst>
              <a:gs pos="0">
                <a:srgbClr val="14CD68"/>
              </a:gs>
              <a:gs pos="100000">
                <a:srgbClr val="0B6E38"/>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a:t>technology</a:t>
            </a:r>
            <a:endParaRPr lang="en-US" altLang="zh-CN"/>
          </a:p>
        </p:txBody>
      </p:sp>
      <p:sp>
        <p:nvSpPr>
          <p:cNvPr id="8" name="圆角矩形标注 7"/>
          <p:cNvSpPr/>
          <p:nvPr>
            <p:custDataLst>
              <p:tags r:id="rId7"/>
            </p:custDataLst>
          </p:nvPr>
        </p:nvSpPr>
        <p:spPr>
          <a:xfrm>
            <a:off x="2586990" y="2929890"/>
            <a:ext cx="1656715" cy="649605"/>
          </a:xfrm>
          <a:prstGeom prst="wedgeRoundRectCallout">
            <a:avLst>
              <a:gd name="adj1" fmla="val -70505"/>
              <a:gd name="adj2" fmla="val 14809"/>
              <a:gd name="adj3" fmla="val 16667"/>
            </a:avLst>
          </a:prstGeom>
          <a:gradFill>
            <a:gsLst>
              <a:gs pos="0">
                <a:srgbClr val="FE4444"/>
              </a:gs>
              <a:gs pos="100000">
                <a:srgbClr val="832B2B"/>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a:t>entertainment</a:t>
            </a:r>
            <a:endParaRPr lang="en-US" altLang="zh-CN"/>
          </a:p>
        </p:txBody>
      </p:sp>
      <p:sp>
        <p:nvSpPr>
          <p:cNvPr id="10" name="圆角矩形标注 9"/>
          <p:cNvSpPr/>
          <p:nvPr>
            <p:custDataLst>
              <p:tags r:id="rId8"/>
            </p:custDataLst>
          </p:nvPr>
        </p:nvSpPr>
        <p:spPr>
          <a:xfrm>
            <a:off x="2452370" y="3931920"/>
            <a:ext cx="1791335" cy="649605"/>
          </a:xfrm>
          <a:prstGeom prst="wedgeRoundRectCallout">
            <a:avLst>
              <a:gd name="adj1" fmla="val -77507"/>
              <a:gd name="adj2" fmla="val -1612"/>
              <a:gd name="adj3" fmla="val 16667"/>
            </a:avLst>
          </a:prstGeom>
          <a:solidFill>
            <a:schemeClr val="accent6"/>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a:t>communication</a:t>
            </a:r>
            <a:endParaRPr lang="en-US" altLang="zh-CN"/>
          </a:p>
        </p:txBody>
      </p:sp>
      <p:sp>
        <p:nvSpPr>
          <p:cNvPr id="11" name="圆角矩形标注 10"/>
          <p:cNvSpPr/>
          <p:nvPr>
            <p:custDataLst>
              <p:tags r:id="rId9"/>
            </p:custDataLst>
          </p:nvPr>
        </p:nvSpPr>
        <p:spPr>
          <a:xfrm>
            <a:off x="6523355" y="1103630"/>
            <a:ext cx="1865630" cy="649605"/>
          </a:xfrm>
          <a:prstGeom prst="wedgeRoundRectCallout">
            <a:avLst>
              <a:gd name="adj1" fmla="val 34955"/>
              <a:gd name="adj2" fmla="val -67302"/>
              <a:gd name="adj3" fmla="val 16667"/>
            </a:avLst>
          </a:prstGeom>
          <a:gradFill>
            <a:gsLst>
              <a:gs pos="0">
                <a:srgbClr val="56A0B9"/>
              </a:gs>
              <a:gs pos="100000">
                <a:srgbClr val="5DBDC3"/>
              </a:gs>
            </a:gsLst>
            <a:lin ang="27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汉仪程行简" panose="00020600040101010101" charset="-122"/>
                <a:ea typeface="汉仪程行简" panose="00020600040101010101" charset="-122"/>
                <a:sym typeface="汉仪程行简" panose="00020600040101010101" charset="-122"/>
              </a:rPr>
              <a:t>介绍</a:t>
            </a:r>
            <a:r>
              <a:rPr lang="en-US" altLang="zh-CN" b="1">
                <a:latin typeface="汉仪程行简" panose="00020600040101010101" charset="-122"/>
                <a:ea typeface="汉仪程行简" panose="00020600040101010101" charset="-122"/>
                <a:sym typeface="汉仪程行简" panose="00020600040101010101" charset="-122"/>
              </a:rPr>
              <a:t>/</a:t>
            </a:r>
            <a:r>
              <a:rPr lang="zh-CN" altLang="en-US" b="1">
                <a:latin typeface="汉仪程行简" panose="00020600040101010101" charset="-122"/>
                <a:ea typeface="汉仪程行简" panose="00020600040101010101" charset="-122"/>
                <a:sym typeface="汉仪程行简" panose="00020600040101010101" charset="-122"/>
              </a:rPr>
              <a:t>描述文体</a:t>
            </a:r>
            <a:endParaRPr lang="zh-CN" altLang="en-US" b="1">
              <a:latin typeface="汉仪程行简" panose="00020600040101010101" charset="-122"/>
              <a:ea typeface="汉仪程行简" panose="00020600040101010101" charset="-122"/>
              <a:sym typeface="汉仪程行简" panose="00020600040101010101" charset="-122"/>
            </a:endParaRPr>
          </a:p>
        </p:txBody>
      </p:sp>
      <p:sp>
        <p:nvSpPr>
          <p:cNvPr id="12" name="圆角矩形标注 11"/>
          <p:cNvSpPr/>
          <p:nvPr>
            <p:custDataLst>
              <p:tags r:id="rId10"/>
            </p:custDataLst>
          </p:nvPr>
        </p:nvSpPr>
        <p:spPr>
          <a:xfrm>
            <a:off x="6523355" y="3116580"/>
            <a:ext cx="1865630" cy="649605"/>
          </a:xfrm>
          <a:prstGeom prst="wedgeRoundRectCallout">
            <a:avLst>
              <a:gd name="adj1" fmla="val 35466"/>
              <a:gd name="adj2" fmla="val -67399"/>
              <a:gd name="adj3" fmla="val 16667"/>
            </a:avLst>
          </a:prstGeom>
          <a:gradFill>
            <a:gsLst>
              <a:gs pos="0">
                <a:srgbClr val="56A0B9"/>
              </a:gs>
              <a:gs pos="100000">
                <a:srgbClr val="5DBDC3"/>
              </a:gs>
            </a:gsLst>
            <a:lin ang="27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汉仪程行简" panose="00020600040101010101" charset="-122"/>
                <a:ea typeface="汉仪程行简" panose="00020600040101010101" charset="-122"/>
                <a:sym typeface="汉仪程行简" panose="00020600040101010101" charset="-122"/>
              </a:rPr>
              <a:t>介绍</a:t>
            </a:r>
            <a:r>
              <a:rPr lang="en-US" altLang="zh-CN" b="1">
                <a:latin typeface="汉仪程行简" panose="00020600040101010101" charset="-122"/>
                <a:ea typeface="汉仪程行简" panose="00020600040101010101" charset="-122"/>
                <a:sym typeface="汉仪程行简" panose="00020600040101010101" charset="-122"/>
              </a:rPr>
              <a:t>/</a:t>
            </a:r>
            <a:r>
              <a:rPr lang="zh-CN" altLang="en-US" b="1">
                <a:latin typeface="汉仪程行简" panose="00020600040101010101" charset="-122"/>
                <a:ea typeface="汉仪程行简" panose="00020600040101010101" charset="-122"/>
                <a:sym typeface="汉仪程行简" panose="00020600040101010101" charset="-122"/>
              </a:rPr>
              <a:t>描述文体</a:t>
            </a:r>
            <a:endParaRPr lang="zh-CN" altLang="en-US" b="1">
              <a:latin typeface="汉仪程行简" panose="00020600040101010101" charset="-122"/>
              <a:ea typeface="汉仪程行简" panose="00020600040101010101" charset="-122"/>
              <a:sym typeface="汉仪程行简" panose="00020600040101010101" charset="-122"/>
            </a:endParaRPr>
          </a:p>
        </p:txBody>
      </p:sp>
      <p:sp>
        <p:nvSpPr>
          <p:cNvPr id="13" name="圆角矩形标注 12"/>
          <p:cNvSpPr/>
          <p:nvPr>
            <p:custDataLst>
              <p:tags r:id="rId11"/>
            </p:custDataLst>
          </p:nvPr>
        </p:nvSpPr>
        <p:spPr>
          <a:xfrm>
            <a:off x="6363970" y="4074795"/>
            <a:ext cx="1865630" cy="649605"/>
          </a:xfrm>
          <a:prstGeom prst="wedgeRoundRectCallout">
            <a:avLst>
              <a:gd name="adj1" fmla="val 50510"/>
              <a:gd name="adj2" fmla="val -64369"/>
              <a:gd name="adj3" fmla="val 16667"/>
            </a:avLst>
          </a:prstGeom>
          <a:gradFill>
            <a:gsLst>
              <a:gs pos="0">
                <a:srgbClr val="56A0B9"/>
              </a:gs>
              <a:gs pos="100000">
                <a:srgbClr val="5DBDC3"/>
              </a:gs>
            </a:gsLst>
            <a:lin ang="27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汉仪程行简" panose="00020600040101010101" charset="-122"/>
                <a:ea typeface="汉仪程行简" panose="00020600040101010101" charset="-122"/>
                <a:sym typeface="汉仪程行简" panose="00020600040101010101" charset="-122"/>
              </a:rPr>
              <a:t>介绍</a:t>
            </a:r>
            <a:r>
              <a:rPr lang="en-US" altLang="zh-CN" b="1">
                <a:latin typeface="汉仪程行简" panose="00020600040101010101" charset="-122"/>
                <a:ea typeface="汉仪程行简" panose="00020600040101010101" charset="-122"/>
                <a:sym typeface="汉仪程行简" panose="00020600040101010101" charset="-122"/>
              </a:rPr>
              <a:t>/</a:t>
            </a:r>
            <a:r>
              <a:rPr lang="zh-CN" altLang="en-US" b="1">
                <a:latin typeface="汉仪程行简" panose="00020600040101010101" charset="-122"/>
                <a:ea typeface="汉仪程行简" panose="00020600040101010101" charset="-122"/>
                <a:sym typeface="汉仪程行简" panose="00020600040101010101" charset="-122"/>
              </a:rPr>
              <a:t>描述文体</a:t>
            </a:r>
            <a:endParaRPr lang="zh-CN" altLang="en-US" b="1">
              <a:latin typeface="汉仪程行简" panose="00020600040101010101" charset="-122"/>
              <a:ea typeface="汉仪程行简" panose="00020600040101010101" charset="-122"/>
              <a:sym typeface="汉仪程行简" panose="00020600040101010101" charset="-122"/>
            </a:endParaRPr>
          </a:p>
        </p:txBody>
      </p:sp>
      <p:sp>
        <p:nvSpPr>
          <p:cNvPr id="14" name="圆角矩形标注 13"/>
          <p:cNvSpPr/>
          <p:nvPr>
            <p:custDataLst>
              <p:tags r:id="rId12"/>
            </p:custDataLst>
          </p:nvPr>
        </p:nvSpPr>
        <p:spPr>
          <a:xfrm>
            <a:off x="6523355" y="2158365"/>
            <a:ext cx="1546860" cy="649605"/>
          </a:xfrm>
          <a:prstGeom prst="wedgeRoundRectCallout">
            <a:avLst>
              <a:gd name="adj1" fmla="val 49466"/>
              <a:gd name="adj2" fmla="val -59872"/>
              <a:gd name="adj3" fmla="val 16667"/>
            </a:avLst>
          </a:prstGeom>
          <a:gradFill>
            <a:gsLst>
              <a:gs pos="0">
                <a:srgbClr val="7B32B2"/>
              </a:gs>
              <a:gs pos="100000">
                <a:srgbClr val="401A5D"/>
              </a:gs>
            </a:gsLst>
            <a:lin ang="27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汉仪程行简" panose="00020600040101010101" charset="-122"/>
                <a:ea typeface="汉仪程行简" panose="00020600040101010101" charset="-122"/>
                <a:sym typeface="汉仪程行简" panose="00020600040101010101" charset="-122"/>
              </a:rPr>
              <a:t>议论文体</a:t>
            </a:r>
            <a:endParaRPr lang="zh-CN" altLang="en-US" b="1">
              <a:latin typeface="汉仪程行简" panose="00020600040101010101" charset="-122"/>
              <a:ea typeface="汉仪程行简" panose="00020600040101010101" charset="-122"/>
              <a:sym typeface="汉仪程行简" panose="00020600040101010101" charset="-122"/>
            </a:endParaRPr>
          </a:p>
        </p:txBody>
      </p:sp>
      <p:sp>
        <p:nvSpPr>
          <p:cNvPr id="15" name="圆角矩形标注 14"/>
          <p:cNvSpPr/>
          <p:nvPr>
            <p:custDataLst>
              <p:tags r:id="rId13"/>
            </p:custDataLst>
          </p:nvPr>
        </p:nvSpPr>
        <p:spPr>
          <a:xfrm>
            <a:off x="6523355" y="5252085"/>
            <a:ext cx="1546860" cy="649605"/>
          </a:xfrm>
          <a:prstGeom prst="wedgeRoundRectCallout">
            <a:avLst>
              <a:gd name="adj1" fmla="val 63875"/>
              <a:gd name="adj2" fmla="val -68866"/>
              <a:gd name="adj3" fmla="val 16667"/>
            </a:avLst>
          </a:prstGeom>
          <a:gradFill>
            <a:gsLst>
              <a:gs pos="0">
                <a:srgbClr val="7B32B2"/>
              </a:gs>
              <a:gs pos="100000">
                <a:srgbClr val="401A5D"/>
              </a:gs>
            </a:gsLst>
            <a:lin ang="27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汉仪程行简" panose="00020600040101010101" charset="-122"/>
                <a:ea typeface="汉仪程行简" panose="00020600040101010101" charset="-122"/>
                <a:sym typeface="汉仪程行简" panose="00020600040101010101" charset="-122"/>
              </a:rPr>
              <a:t>议论文体</a:t>
            </a:r>
            <a:endParaRPr lang="zh-CN" altLang="en-US" b="1">
              <a:latin typeface="汉仪程行简" panose="00020600040101010101" charset="-122"/>
              <a:ea typeface="汉仪程行简" panose="00020600040101010101" charset="-122"/>
              <a:sym typeface="汉仪程行简" panose="00020600040101010101" charset="-122"/>
            </a:endParaRPr>
          </a:p>
        </p:txBody>
      </p:sp>
      <p:sp>
        <p:nvSpPr>
          <p:cNvPr id="16" name="圆角矩形标注 15"/>
          <p:cNvSpPr/>
          <p:nvPr>
            <p:custDataLst>
              <p:tags r:id="rId14"/>
            </p:custDataLst>
          </p:nvPr>
        </p:nvSpPr>
        <p:spPr>
          <a:xfrm>
            <a:off x="8628380" y="1103630"/>
            <a:ext cx="1371600" cy="649605"/>
          </a:xfrm>
          <a:prstGeom prst="wedgeRoundRectCallout">
            <a:avLst>
              <a:gd name="adj1" fmla="val 4288"/>
              <a:gd name="adj2" fmla="val -79227"/>
              <a:gd name="adj3" fmla="val 16667"/>
            </a:avLst>
          </a:prstGeom>
          <a:gradFill>
            <a:gsLst>
              <a:gs pos="0">
                <a:srgbClr val="012D86"/>
              </a:gs>
              <a:gs pos="100000">
                <a:srgbClr val="0E2557"/>
              </a:gs>
            </a:gsLst>
            <a:lin ang="27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汉仪程行简" panose="00020600040101010101" charset="-122"/>
                <a:ea typeface="汉仪程行简" panose="00020600040101010101" charset="-122"/>
                <a:sym typeface="汉仪程行简" panose="00020600040101010101" charset="-122"/>
              </a:rPr>
              <a:t>非限制性定语从句</a:t>
            </a:r>
            <a:endParaRPr lang="zh-CN" altLang="en-US" b="1">
              <a:latin typeface="汉仪程行简" panose="00020600040101010101" charset="-122"/>
              <a:ea typeface="汉仪程行简" panose="00020600040101010101" charset="-122"/>
              <a:sym typeface="汉仪程行简" panose="00020600040101010101" charset="-122"/>
            </a:endParaRPr>
          </a:p>
        </p:txBody>
      </p:sp>
      <p:sp>
        <p:nvSpPr>
          <p:cNvPr id="17" name="圆角矩形标注 16"/>
          <p:cNvSpPr/>
          <p:nvPr>
            <p:custDataLst>
              <p:tags r:id="rId15"/>
            </p:custDataLst>
          </p:nvPr>
        </p:nvSpPr>
        <p:spPr>
          <a:xfrm>
            <a:off x="8738870" y="2158365"/>
            <a:ext cx="1064260" cy="649605"/>
          </a:xfrm>
          <a:prstGeom prst="wedgeRoundRectCallout">
            <a:avLst>
              <a:gd name="adj1" fmla="val 4288"/>
              <a:gd name="adj2" fmla="val -79227"/>
              <a:gd name="adj3" fmla="val 16667"/>
            </a:avLst>
          </a:prstGeom>
          <a:solidFill>
            <a:schemeClr val="bg2">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汉仪程行简" panose="00020600040101010101" charset="-122"/>
                <a:ea typeface="汉仪程行简" panose="00020600040101010101" charset="-122"/>
                <a:sym typeface="汉仪程行简" panose="00020600040101010101" charset="-122"/>
              </a:rPr>
              <a:t>将来进行时</a:t>
            </a:r>
            <a:endParaRPr lang="zh-CN" altLang="en-US" b="1">
              <a:latin typeface="汉仪程行简" panose="00020600040101010101" charset="-122"/>
              <a:ea typeface="汉仪程行简" panose="00020600040101010101" charset="-122"/>
              <a:sym typeface="汉仪程行简" panose="00020600040101010101" charset="-122"/>
            </a:endParaRPr>
          </a:p>
        </p:txBody>
      </p:sp>
      <p:sp>
        <p:nvSpPr>
          <p:cNvPr id="18" name="圆角矩形标注 17"/>
          <p:cNvSpPr/>
          <p:nvPr>
            <p:custDataLst>
              <p:tags r:id="rId16"/>
            </p:custDataLst>
          </p:nvPr>
        </p:nvSpPr>
        <p:spPr>
          <a:xfrm>
            <a:off x="8585200" y="3256915"/>
            <a:ext cx="1371600" cy="649605"/>
          </a:xfrm>
          <a:prstGeom prst="wedgeRoundRectCallout">
            <a:avLst>
              <a:gd name="adj1" fmla="val 4288"/>
              <a:gd name="adj2" fmla="val -79227"/>
              <a:gd name="adj3" fmla="val 16667"/>
            </a:avLst>
          </a:prstGeom>
          <a:gradFill>
            <a:gsLst>
              <a:gs pos="0">
                <a:srgbClr val="FD96A5"/>
              </a:gs>
              <a:gs pos="100000">
                <a:srgbClr val="FE6479"/>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汉仪程行简" panose="00020600040101010101" charset="-122"/>
                <a:ea typeface="汉仪程行简" panose="00020600040101010101" charset="-122"/>
                <a:sym typeface="汉仪程行简" panose="00020600040101010101" charset="-122"/>
              </a:rPr>
              <a:t>非谓语</a:t>
            </a:r>
            <a:r>
              <a:rPr lang="en-US" altLang="zh-CN" b="1">
                <a:latin typeface="汉仪程行简" panose="00020600040101010101" charset="-122"/>
                <a:ea typeface="汉仪程行简" panose="00020600040101010101" charset="-122"/>
                <a:sym typeface="汉仪程行简" panose="00020600040101010101" charset="-122"/>
              </a:rPr>
              <a:t>doing</a:t>
            </a:r>
            <a:endParaRPr lang="en-US" altLang="zh-CN" b="1">
              <a:latin typeface="汉仪程行简" panose="00020600040101010101" charset="-122"/>
              <a:ea typeface="汉仪程行简" panose="00020600040101010101" charset="-122"/>
              <a:sym typeface="汉仪程行简" panose="00020600040101010101" charset="-122"/>
            </a:endParaRPr>
          </a:p>
        </p:txBody>
      </p:sp>
      <p:sp>
        <p:nvSpPr>
          <p:cNvPr id="19" name="圆角矩形标注 18"/>
          <p:cNvSpPr/>
          <p:nvPr>
            <p:custDataLst>
              <p:tags r:id="rId17"/>
            </p:custDataLst>
          </p:nvPr>
        </p:nvSpPr>
        <p:spPr>
          <a:xfrm>
            <a:off x="8585200" y="3267710"/>
            <a:ext cx="1371600" cy="649605"/>
          </a:xfrm>
          <a:prstGeom prst="wedgeRoundRectCallout">
            <a:avLst>
              <a:gd name="adj1" fmla="val 7870"/>
              <a:gd name="adj2" fmla="val 107282"/>
              <a:gd name="adj3" fmla="val 16667"/>
            </a:avLst>
          </a:prstGeom>
          <a:gradFill>
            <a:gsLst>
              <a:gs pos="0">
                <a:srgbClr val="FD96A5"/>
              </a:gs>
              <a:gs pos="100000">
                <a:srgbClr val="FE6479"/>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汉仪程行简" panose="00020600040101010101" charset="-122"/>
                <a:ea typeface="汉仪程行简" panose="00020600040101010101" charset="-122"/>
                <a:sym typeface="汉仪程行简" panose="00020600040101010101" charset="-122"/>
              </a:rPr>
              <a:t>非谓语</a:t>
            </a:r>
            <a:r>
              <a:rPr lang="en-US" altLang="zh-CN" b="1">
                <a:latin typeface="汉仪程行简" panose="00020600040101010101" charset="-122"/>
                <a:ea typeface="汉仪程行简" panose="00020600040101010101" charset="-122"/>
                <a:sym typeface="汉仪程行简" panose="00020600040101010101" charset="-122"/>
              </a:rPr>
              <a:t>doing</a:t>
            </a:r>
            <a:endParaRPr lang="en-US" altLang="zh-CN" b="1">
              <a:latin typeface="汉仪程行简" panose="00020600040101010101" charset="-122"/>
              <a:ea typeface="汉仪程行简" panose="00020600040101010101" charset="-122"/>
              <a:sym typeface="汉仪程行简" panose="00020600040101010101" charset="-122"/>
            </a:endParaRPr>
          </a:p>
        </p:txBody>
      </p:sp>
      <p:sp>
        <p:nvSpPr>
          <p:cNvPr id="26" name="圆角矩形标注 25"/>
          <p:cNvSpPr/>
          <p:nvPr>
            <p:custDataLst>
              <p:tags r:id="rId18"/>
            </p:custDataLst>
          </p:nvPr>
        </p:nvSpPr>
        <p:spPr>
          <a:xfrm>
            <a:off x="8585200" y="5158740"/>
            <a:ext cx="1371600" cy="649605"/>
          </a:xfrm>
          <a:prstGeom prst="wedgeRoundRectCallout">
            <a:avLst>
              <a:gd name="adj1" fmla="val 9259"/>
              <a:gd name="adj2" fmla="val -67302"/>
              <a:gd name="adj3" fmla="val 16667"/>
            </a:avLst>
          </a:prstGeom>
          <a:gradFill>
            <a:gsLst>
              <a:gs pos="0">
                <a:srgbClr val="E0702D"/>
              </a:gs>
              <a:gs pos="64000">
                <a:srgbClr val="7A0608"/>
              </a:gs>
            </a:gsLst>
            <a:lin ang="27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汉仪程行简" panose="00020600040101010101" charset="-122"/>
                <a:ea typeface="汉仪程行简" panose="00020600040101010101" charset="-122"/>
                <a:sym typeface="汉仪程行简" panose="00020600040101010101" charset="-122"/>
              </a:rPr>
              <a:t>主语从句</a:t>
            </a:r>
            <a:endParaRPr lang="zh-CN" altLang="en-US" b="1">
              <a:latin typeface="汉仪程行简" panose="00020600040101010101" charset="-122"/>
              <a:ea typeface="汉仪程行简" panose="00020600040101010101" charset="-122"/>
              <a:sym typeface="汉仪程行简" panose="00020600040101010101" charset="-122"/>
            </a:endParaRPr>
          </a:p>
        </p:txBody>
      </p:sp>
      <p:pic>
        <p:nvPicPr>
          <p:cNvPr id="5124" name="图片 11" descr="水印"/>
          <p:cNvPicPr>
            <a:picLocks noChangeAspect="1"/>
          </p:cNvPicPr>
          <p:nvPr/>
        </p:nvPicPr>
        <p:blipFill>
          <a:blip r:embed="rId19"/>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bldLvl="0" animBg="1"/>
      <p:bldP spid="4" grpId="1" animBg="1"/>
      <p:bldP spid="5" grpId="0" bldLvl="0" animBg="1"/>
      <p:bldP spid="5" grpId="1" animBg="1"/>
      <p:bldP spid="8" grpId="0" bldLvl="0" animBg="1"/>
      <p:bldP spid="8"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P spid="17" grpId="0" bldLvl="0" animBg="1"/>
      <p:bldP spid="17" grpId="1" animBg="1"/>
      <p:bldP spid="18" grpId="0" bldLvl="0" animBg="1"/>
      <p:bldP spid="18" grpId="1" animBg="1"/>
      <p:bldP spid="19" grpId="0" bldLvl="0" animBg="1"/>
      <p:bldP spid="19" grpId="1" animBg="1"/>
      <p:bldP spid="26" grpId="0" bldLvl="0" animBg="1"/>
      <p:bldP spid="2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308610" y="183515"/>
            <a:ext cx="3479165" cy="1198880"/>
          </a:xfrm>
          <a:prstGeom prst="rect">
            <a:avLst/>
          </a:prstGeom>
          <a:noFill/>
        </p:spPr>
        <p:txBody>
          <a:bodyPr wrap="square" rtlCol="0">
            <a:spAutoFit/>
          </a:bodyPr>
          <a:lstStyle/>
          <a:p>
            <a:r>
              <a:rPr lang="en-US" altLang="zh-CN" sz="7200" dirty="0">
                <a:latin typeface="Showcard Gothic" panose="04020904020102020604" charset="0"/>
                <a:cs typeface="Showcard Gothic" panose="04020904020102020604" charset="0"/>
                <a:sym typeface="+mn-lt"/>
              </a:rPr>
              <a:t>rules</a:t>
            </a:r>
            <a:endParaRPr lang="en-US" altLang="zh-CN" sz="7200" dirty="0">
              <a:latin typeface="Showcard Gothic" panose="04020904020102020604" charset="0"/>
              <a:cs typeface="Showcard Gothic" panose="04020904020102020604" charset="0"/>
              <a:sym typeface="+mn-lt"/>
            </a:endParaRPr>
          </a:p>
        </p:txBody>
      </p:sp>
      <p:sp>
        <p:nvSpPr>
          <p:cNvPr id="18" name="文本框 17"/>
          <p:cNvSpPr txBox="1"/>
          <p:nvPr>
            <p:custDataLst>
              <p:tags r:id="rId2"/>
            </p:custDataLst>
          </p:nvPr>
        </p:nvSpPr>
        <p:spPr>
          <a:xfrm>
            <a:off x="5857875" y="183515"/>
            <a:ext cx="5960110" cy="1198880"/>
          </a:xfrm>
          <a:prstGeom prst="rect">
            <a:avLst/>
          </a:prstGeom>
          <a:noFill/>
        </p:spPr>
        <p:txBody>
          <a:bodyPr wrap="square" rtlCol="0">
            <a:spAutoFit/>
          </a:bodyPr>
          <a:p>
            <a:pPr algn="ctr"/>
            <a:r>
              <a:rPr lang="en-US" altLang="zh-CN" sz="3600" dirty="0">
                <a:latin typeface="Segoe UI Black" panose="020B0A02040204020203" charset="0"/>
                <a:cs typeface="Segoe UI Black" panose="020B0A02040204020203" charset="0"/>
                <a:sym typeface="+mn-lt"/>
              </a:rPr>
              <a:t>What should be done for English study?</a:t>
            </a:r>
            <a:endParaRPr lang="en-US" altLang="zh-CN" sz="3600" dirty="0">
              <a:latin typeface="Segoe UI Black" panose="020B0A02040204020203" charset="0"/>
              <a:cs typeface="Segoe UI Black" panose="020B0A02040204020203" charset="0"/>
              <a:sym typeface="+mn-lt"/>
            </a:endParaRPr>
          </a:p>
        </p:txBody>
      </p:sp>
      <p:pic>
        <p:nvPicPr>
          <p:cNvPr id="5124" name="图片 11" descr="水印"/>
          <p:cNvPicPr>
            <a:picLocks noChangeAspect="1"/>
          </p:cNvPicPr>
          <p:nvPr/>
        </p:nvPicPr>
        <p:blipFill>
          <a:blip r:embed="rId3"/>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22145"/>
          <a:stretch>
            <a:fillRect/>
          </a:stretch>
        </p:blipFill>
        <p:spPr>
          <a:xfrm>
            <a:off x="20" y="10"/>
            <a:ext cx="12191980" cy="6857990"/>
          </a:xfrm>
          <a:prstGeom prst="rect">
            <a:avLst/>
          </a:prstGeom>
        </p:spPr>
      </p:pic>
      <p:sp>
        <p:nvSpPr>
          <p:cNvPr id="3" name="矩形 2"/>
          <p:cNvSpPr/>
          <p:nvPr/>
        </p:nvSpPr>
        <p:spPr>
          <a:xfrm>
            <a:off x="1085850" y="986790"/>
            <a:ext cx="10020300" cy="488442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2" name="图片 11" descr="9fef28bdbbe7376bb695da6cc438f33"/>
          <p:cNvPicPr>
            <a:picLocks noChangeAspect="1"/>
          </p:cNvPicPr>
          <p:nvPr/>
        </p:nvPicPr>
        <p:blipFill>
          <a:blip r:embed="rId2"/>
          <a:stretch>
            <a:fillRect/>
          </a:stretch>
        </p:blipFill>
        <p:spPr>
          <a:xfrm>
            <a:off x="113665" y="782320"/>
            <a:ext cx="4806315" cy="4806315"/>
          </a:xfrm>
          <a:prstGeom prst="rect">
            <a:avLst/>
          </a:prstGeom>
        </p:spPr>
      </p:pic>
      <p:sp>
        <p:nvSpPr>
          <p:cNvPr id="13" name="文本框 12"/>
          <p:cNvSpPr txBox="1"/>
          <p:nvPr>
            <p:custDataLst>
              <p:tags r:id="rId3"/>
            </p:custDataLst>
          </p:nvPr>
        </p:nvSpPr>
        <p:spPr>
          <a:xfrm>
            <a:off x="4114800" y="1122045"/>
            <a:ext cx="6917055" cy="2306955"/>
          </a:xfrm>
          <a:prstGeom prst="rect">
            <a:avLst/>
          </a:prstGeom>
          <a:noFill/>
        </p:spPr>
        <p:txBody>
          <a:bodyPr wrap="square" rtlCol="0">
            <a:spAutoFit/>
          </a:bodyPr>
          <a:lstStyle/>
          <a:p>
            <a:pPr algn="l"/>
            <a:r>
              <a:rPr lang="en-US" altLang="zh-CN" sz="4800" dirty="0">
                <a:solidFill>
                  <a:srgbClr val="FF0000"/>
                </a:solidFill>
                <a:latin typeface="Segoe UI Black" panose="020B0A02040204020203" charset="0"/>
                <a:ea typeface="汉仪程行简" panose="00020600040101010101" charset="-122"/>
                <a:cs typeface="Segoe UI Black" panose="020B0A02040204020203" charset="0"/>
                <a:sym typeface="+mn-lt"/>
              </a:rPr>
              <a:t>Reciting Englsih</a:t>
            </a:r>
            <a:r>
              <a:rPr lang="en-US" altLang="zh-CN" sz="4800" dirty="0">
                <a:latin typeface="Segoe UI Black" panose="020B0A02040204020203" charset="0"/>
                <a:ea typeface="汉仪程行简" panose="00020600040101010101" charset="-122"/>
                <a:cs typeface="Segoe UI Black" panose="020B0A02040204020203" charset="0"/>
                <a:sym typeface="+mn-lt"/>
              </a:rPr>
              <a:t> </a:t>
            </a:r>
            <a:r>
              <a:rPr lang="en-US" altLang="zh-CN" sz="4800" dirty="0">
                <a:solidFill>
                  <a:srgbClr val="FF0000"/>
                </a:solidFill>
                <a:latin typeface="Segoe UI Black" panose="020B0A02040204020203" charset="0"/>
                <a:ea typeface="汉仪程行简" panose="00020600040101010101" charset="-122"/>
                <a:cs typeface="Segoe UI Black" panose="020B0A02040204020203" charset="0"/>
                <a:sym typeface="+mn-lt"/>
              </a:rPr>
              <a:t>words</a:t>
            </a:r>
            <a:r>
              <a:rPr lang="en-US" altLang="zh-CN" sz="4800" dirty="0">
                <a:latin typeface="Segoe UI Black" panose="020B0A02040204020203" charset="0"/>
                <a:ea typeface="汉仪程行简" panose="00020600040101010101" charset="-122"/>
                <a:cs typeface="Segoe UI Black" panose="020B0A02040204020203" charset="0"/>
                <a:sym typeface="+mn-lt"/>
              </a:rPr>
              <a:t> is a process of self-salvation!</a:t>
            </a:r>
            <a:endParaRPr lang="en-US" altLang="zh-CN" sz="4800" dirty="0">
              <a:latin typeface="Segoe UI Black" panose="020B0A02040204020203" charset="0"/>
              <a:ea typeface="汉仪程行简" panose="00020600040101010101" charset="-122"/>
              <a:cs typeface="Segoe UI Black" panose="020B0A02040204020203" charset="0"/>
              <a:sym typeface="+mn-lt"/>
            </a:endParaRPr>
          </a:p>
        </p:txBody>
      </p:sp>
      <p:pic>
        <p:nvPicPr>
          <p:cNvPr id="100" name="图片 99"/>
          <p:cNvPicPr/>
          <p:nvPr/>
        </p:nvPicPr>
        <p:blipFill>
          <a:blip r:embed="rId4"/>
          <a:stretch>
            <a:fillRect/>
          </a:stretch>
        </p:blipFill>
        <p:spPr>
          <a:xfrm>
            <a:off x="8372475" y="3013710"/>
            <a:ext cx="2857500" cy="2857500"/>
          </a:xfrm>
          <a:prstGeom prst="rect">
            <a:avLst/>
          </a:prstGeom>
          <a:noFill/>
          <a:ln w="9525">
            <a:noFill/>
          </a:ln>
        </p:spPr>
      </p:pic>
      <p:sp>
        <p:nvSpPr>
          <p:cNvPr id="4" name="文本框 3"/>
          <p:cNvSpPr txBox="1"/>
          <p:nvPr>
            <p:custDataLst>
              <p:tags r:id="rId5"/>
            </p:custDataLst>
          </p:nvPr>
        </p:nvSpPr>
        <p:spPr>
          <a:xfrm>
            <a:off x="4011930" y="3658235"/>
            <a:ext cx="4741545" cy="1568450"/>
          </a:xfrm>
          <a:prstGeom prst="rect">
            <a:avLst/>
          </a:prstGeom>
          <a:noFill/>
        </p:spPr>
        <p:txBody>
          <a:bodyPr wrap="square" rtlCol="0">
            <a:spAutoFit/>
          </a:bodyPr>
          <a:p>
            <a:pPr algn="ctr"/>
            <a:r>
              <a:rPr lang="zh-CN" altLang="en-US" sz="4800" dirty="0">
                <a:latin typeface="方正全福体" panose="02000500000000000000" charset="-122"/>
                <a:ea typeface="方正全福体" panose="02000500000000000000" charset="-122"/>
                <a:cs typeface="Segoe UI Black" panose="020B0A02040204020203" charset="0"/>
                <a:sym typeface="+mn-lt"/>
              </a:rPr>
              <a:t>背英语单词是一种自我救赎！</a:t>
            </a:r>
            <a:endParaRPr lang="zh-CN" altLang="en-US" sz="4800" dirty="0">
              <a:latin typeface="方正全福体" panose="02000500000000000000" charset="-122"/>
              <a:ea typeface="方正全福体" panose="02000500000000000000" charset="-122"/>
              <a:cs typeface="Segoe UI Black" panose="020B0A02040204020203"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22145"/>
          <a:stretch>
            <a:fillRect/>
          </a:stretch>
        </p:blipFill>
        <p:spPr>
          <a:xfrm>
            <a:off x="20" y="10"/>
            <a:ext cx="12191980" cy="6857990"/>
          </a:xfrm>
          <a:prstGeom prst="rect">
            <a:avLst/>
          </a:prstGeom>
        </p:spPr>
      </p:pic>
      <p:sp>
        <p:nvSpPr>
          <p:cNvPr id="5" name="文本框 4"/>
          <p:cNvSpPr txBox="1"/>
          <p:nvPr/>
        </p:nvSpPr>
        <p:spPr>
          <a:xfrm>
            <a:off x="8101965" y="1524000"/>
            <a:ext cx="1812925" cy="460375"/>
          </a:xfrm>
          <a:prstGeom prst="rect">
            <a:avLst/>
          </a:prstGeom>
          <a:noFill/>
        </p:spPr>
        <p:txBody>
          <a:bodyPr wrap="square" rtlCol="0">
            <a:spAutoFit/>
          </a:bodyPr>
          <a:lstStyle/>
          <a:p>
            <a:r>
              <a:rPr lang="en-US" altLang="zh-CN" sz="2400" b="1" dirty="0">
                <a:latin typeface="Showcard Gothic" panose="04020904020102020604" charset="0"/>
                <a:cs typeface="Showcard Gothic" panose="04020904020102020604" charset="0"/>
                <a:sym typeface="+mn-lt"/>
              </a:rPr>
              <a:t>Go for it!</a:t>
            </a:r>
            <a:endParaRPr lang="en-US" altLang="zh-CN" sz="2400" b="1" dirty="0">
              <a:latin typeface="Showcard Gothic" panose="04020904020102020604" charset="0"/>
              <a:cs typeface="Showcard Gothic" panose="04020904020102020604" charset="0"/>
              <a:sym typeface="+mn-lt"/>
            </a:endParaRPr>
          </a:p>
        </p:txBody>
      </p:sp>
      <p:sp>
        <p:nvSpPr>
          <p:cNvPr id="8" name="文本框 7"/>
          <p:cNvSpPr txBox="1"/>
          <p:nvPr>
            <p:custDataLst>
              <p:tags r:id="rId2"/>
            </p:custDataLst>
          </p:nvPr>
        </p:nvSpPr>
        <p:spPr>
          <a:xfrm>
            <a:off x="2673985" y="419735"/>
            <a:ext cx="5000625" cy="768350"/>
          </a:xfrm>
          <a:prstGeom prst="rect">
            <a:avLst/>
          </a:prstGeom>
          <a:noFill/>
        </p:spPr>
        <p:txBody>
          <a:bodyPr wrap="square" rtlCol="0">
            <a:spAutoFit/>
          </a:bodyPr>
          <a:lstStyle/>
          <a:p>
            <a:r>
              <a:rPr lang="en-US" altLang="zh-CN" sz="4400" b="1" dirty="0">
                <a:solidFill>
                  <a:schemeClr val="tx1"/>
                </a:solidFill>
                <a:latin typeface="Showcard Gothic" panose="04020904020102020604" charset="0"/>
                <a:cs typeface="Showcard Gothic" panose="04020904020102020604" charset="0"/>
                <a:sym typeface="+mn-lt"/>
              </a:rPr>
              <a:t>Welcome back</a:t>
            </a:r>
            <a:endParaRPr lang="en-US" altLang="zh-CN" sz="4400" b="1" dirty="0">
              <a:solidFill>
                <a:schemeClr val="tx1"/>
              </a:solidFill>
              <a:latin typeface="Showcard Gothic" panose="04020904020102020604" charset="0"/>
              <a:cs typeface="Showcard Gothic" panose="04020904020102020604" charset="0"/>
              <a:sym typeface="+mn-lt"/>
            </a:endParaRPr>
          </a:p>
        </p:txBody>
      </p:sp>
      <p:sp>
        <p:nvSpPr>
          <p:cNvPr id="9" name="文本框 8"/>
          <p:cNvSpPr txBox="1"/>
          <p:nvPr>
            <p:custDataLst>
              <p:tags r:id="rId3"/>
            </p:custDataLst>
          </p:nvPr>
        </p:nvSpPr>
        <p:spPr>
          <a:xfrm>
            <a:off x="2128520" y="1386840"/>
            <a:ext cx="5546090" cy="1445260"/>
          </a:xfrm>
          <a:prstGeom prst="rect">
            <a:avLst/>
          </a:prstGeom>
          <a:noFill/>
        </p:spPr>
        <p:txBody>
          <a:bodyPr wrap="square" rtlCol="0">
            <a:spAutoFit/>
          </a:bodyPr>
          <a:lstStyle/>
          <a:p>
            <a:pPr algn="ctr"/>
            <a:r>
              <a:rPr lang="en-US" altLang="zh-CN" sz="4400" b="1" dirty="0">
                <a:solidFill>
                  <a:schemeClr val="tx1"/>
                </a:solidFill>
                <a:latin typeface="Segoe UI Black" panose="020B0A02040204020203" charset="0"/>
                <a:cs typeface="Segoe UI Black" panose="020B0A02040204020203" charset="0"/>
                <a:sym typeface="+mn-lt"/>
              </a:rPr>
              <a:t>Let’s embrace our new semester</a:t>
            </a:r>
            <a:endParaRPr lang="en-US" altLang="zh-CN" sz="4400" b="1" dirty="0">
              <a:solidFill>
                <a:schemeClr val="tx1"/>
              </a:solidFill>
              <a:latin typeface="Segoe UI Black" panose="020B0A02040204020203" charset="0"/>
              <a:cs typeface="Segoe UI Black" panose="020B0A02040204020203" charset="0"/>
              <a:sym typeface="+mn-lt"/>
            </a:endParaRPr>
          </a:p>
        </p:txBody>
      </p:sp>
      <p:sp>
        <p:nvSpPr>
          <p:cNvPr id="2" name="文本框 1"/>
          <p:cNvSpPr txBox="1"/>
          <p:nvPr>
            <p:custDataLst>
              <p:tags r:id="rId4"/>
            </p:custDataLst>
          </p:nvPr>
        </p:nvSpPr>
        <p:spPr>
          <a:xfrm>
            <a:off x="9704070" y="3165475"/>
            <a:ext cx="1812925" cy="368300"/>
          </a:xfrm>
          <a:prstGeom prst="rect">
            <a:avLst/>
          </a:prstGeom>
          <a:noFill/>
        </p:spPr>
        <p:txBody>
          <a:bodyPr wrap="square" rtlCol="0">
            <a:spAutoFit/>
          </a:bodyPr>
          <a:p>
            <a:r>
              <a:rPr lang="en-US" altLang="zh-CN" b="1" dirty="0">
                <a:latin typeface="Showcard Gothic" panose="04020904020102020604" charset="0"/>
                <a:cs typeface="Showcard Gothic" panose="04020904020102020604" charset="0"/>
                <a:sym typeface="+mn-lt"/>
              </a:rPr>
              <a:t>Fighting!</a:t>
            </a:r>
            <a:endParaRPr lang="en-US" altLang="zh-CN" b="1" dirty="0">
              <a:latin typeface="Showcard Gothic" panose="04020904020102020604" charset="0"/>
              <a:cs typeface="Showcard Gothic" panose="04020904020102020604" charset="0"/>
              <a:sym typeface="+mn-lt"/>
            </a:endParaRPr>
          </a:p>
        </p:txBody>
      </p:sp>
      <p:pic>
        <p:nvPicPr>
          <p:cNvPr id="5124" name="图片 11" descr="水印"/>
          <p:cNvPicPr>
            <a:picLocks noChangeAspect="1"/>
          </p:cNvPicPr>
          <p:nvPr/>
        </p:nvPicPr>
        <p:blipFill>
          <a:blip r:embed="rId5"/>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22145"/>
          <a:stretch>
            <a:fillRect/>
          </a:stretch>
        </p:blipFill>
        <p:spPr>
          <a:xfrm>
            <a:off x="20" y="10"/>
            <a:ext cx="12191980" cy="6857990"/>
          </a:xfrm>
          <a:prstGeom prst="rect">
            <a:avLst/>
          </a:prstGeom>
        </p:spPr>
      </p:pic>
      <p:sp>
        <p:nvSpPr>
          <p:cNvPr id="3" name="矩形 2"/>
          <p:cNvSpPr/>
          <p:nvPr/>
        </p:nvSpPr>
        <p:spPr>
          <a:xfrm>
            <a:off x="1085850" y="986790"/>
            <a:ext cx="10020300" cy="488442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 name="文本框 15"/>
          <p:cNvSpPr txBox="1"/>
          <p:nvPr/>
        </p:nvSpPr>
        <p:spPr>
          <a:xfrm>
            <a:off x="5799455" y="3257550"/>
            <a:ext cx="4998085" cy="645160"/>
          </a:xfrm>
          <a:prstGeom prst="rect">
            <a:avLst/>
          </a:prstGeom>
          <a:noFill/>
        </p:spPr>
        <p:txBody>
          <a:bodyPr wrap="square" rtlCol="0">
            <a:spAutoFit/>
          </a:bodyPr>
          <a:lstStyle/>
          <a:p>
            <a:pPr algn="l">
              <a:buClrTx/>
              <a:buSzTx/>
              <a:buFontTx/>
            </a:pPr>
            <a:r>
              <a:rPr lang="en-US" altLang="zh-CN" sz="36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rPr>
              <a:t>one for composition</a:t>
            </a:r>
            <a:endParaRPr lang="en-US" altLang="zh-CN" sz="36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endParaRPr>
          </a:p>
        </p:txBody>
      </p:sp>
      <p:sp>
        <p:nvSpPr>
          <p:cNvPr id="18" name="文本框 17"/>
          <p:cNvSpPr txBox="1"/>
          <p:nvPr/>
        </p:nvSpPr>
        <p:spPr>
          <a:xfrm>
            <a:off x="4784300" y="3257831"/>
            <a:ext cx="755335" cy="706755"/>
          </a:xfrm>
          <a:prstGeom prst="rect">
            <a:avLst/>
          </a:prstGeom>
          <a:solidFill>
            <a:srgbClr val="303F92"/>
          </a:solidFill>
          <a:ln>
            <a:noFill/>
          </a:ln>
        </p:spPr>
        <p:txBody>
          <a:bodyPr wrap="square" rtlCol="0">
            <a:spAutoFit/>
          </a:bodyPr>
          <a:lstStyle/>
          <a:p>
            <a:r>
              <a:rPr lang="en-US" altLang="zh-CN" sz="4000" dirty="0">
                <a:solidFill>
                  <a:schemeClr val="bg1"/>
                </a:solidFill>
                <a:cs typeface="+mn-ea"/>
                <a:sym typeface="+mn-lt"/>
              </a:rPr>
              <a:t>02</a:t>
            </a:r>
            <a:endParaRPr lang="zh-CN" altLang="en-US" sz="4000" dirty="0">
              <a:solidFill>
                <a:schemeClr val="bg1"/>
              </a:solidFill>
              <a:cs typeface="+mn-ea"/>
              <a:sym typeface="+mn-lt"/>
            </a:endParaRPr>
          </a:p>
        </p:txBody>
      </p:sp>
      <p:sp>
        <p:nvSpPr>
          <p:cNvPr id="20" name="文本框 19"/>
          <p:cNvSpPr txBox="1"/>
          <p:nvPr/>
        </p:nvSpPr>
        <p:spPr>
          <a:xfrm>
            <a:off x="5868670" y="2229485"/>
            <a:ext cx="4928870" cy="645160"/>
          </a:xfrm>
          <a:prstGeom prst="rect">
            <a:avLst/>
          </a:prstGeom>
          <a:noFill/>
        </p:spPr>
        <p:txBody>
          <a:bodyPr wrap="square" rtlCol="0">
            <a:spAutoFit/>
          </a:bodyPr>
          <a:lstStyle/>
          <a:p>
            <a:r>
              <a:rPr lang="en-US" altLang="zh-CN" sz="36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rPr>
              <a:t>one for homework</a:t>
            </a:r>
            <a:endParaRPr lang="en-US" altLang="zh-CN" sz="36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endParaRPr>
          </a:p>
        </p:txBody>
      </p:sp>
      <p:sp>
        <p:nvSpPr>
          <p:cNvPr id="22" name="文本框 21"/>
          <p:cNvSpPr txBox="1"/>
          <p:nvPr/>
        </p:nvSpPr>
        <p:spPr>
          <a:xfrm>
            <a:off x="4784090" y="2159635"/>
            <a:ext cx="755650" cy="706755"/>
          </a:xfrm>
          <a:prstGeom prst="rect">
            <a:avLst/>
          </a:prstGeom>
          <a:solidFill>
            <a:srgbClr val="FBBA2E"/>
          </a:solidFill>
          <a:ln>
            <a:noFill/>
          </a:ln>
        </p:spPr>
        <p:txBody>
          <a:bodyPr wrap="square" rtlCol="0">
            <a:spAutoFit/>
          </a:bodyPr>
          <a:lstStyle/>
          <a:p>
            <a:r>
              <a:rPr lang="en-US" altLang="zh-CN" sz="4000" dirty="0">
                <a:solidFill>
                  <a:schemeClr val="bg1"/>
                </a:solidFill>
                <a:cs typeface="+mn-ea"/>
                <a:sym typeface="+mn-lt"/>
              </a:rPr>
              <a:t>01</a:t>
            </a:r>
            <a:endParaRPr lang="zh-CN" altLang="en-US" sz="4000" dirty="0">
              <a:solidFill>
                <a:schemeClr val="bg1"/>
              </a:solidFill>
              <a:cs typeface="+mn-ea"/>
              <a:sym typeface="+mn-lt"/>
            </a:endParaRP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74320" t="55633" r="9294" b="34589"/>
          <a:stretch>
            <a:fillRect/>
          </a:stretch>
        </p:blipFill>
        <p:spPr>
          <a:xfrm>
            <a:off x="474345" y="1115060"/>
            <a:ext cx="4738943" cy="3677920"/>
          </a:xfrm>
          <a:prstGeom prst="rect">
            <a:avLst/>
          </a:prstGeom>
        </p:spPr>
      </p:pic>
      <p:sp>
        <p:nvSpPr>
          <p:cNvPr id="5" name="文本框 4"/>
          <p:cNvSpPr txBox="1"/>
          <p:nvPr>
            <p:custDataLst>
              <p:tags r:id="rId3"/>
            </p:custDataLst>
          </p:nvPr>
        </p:nvSpPr>
        <p:spPr>
          <a:xfrm>
            <a:off x="4784300" y="4357016"/>
            <a:ext cx="748030" cy="706755"/>
          </a:xfrm>
          <a:prstGeom prst="rect">
            <a:avLst/>
          </a:prstGeom>
          <a:gradFill>
            <a:gsLst>
              <a:gs pos="0">
                <a:srgbClr val="56A0B9"/>
              </a:gs>
              <a:gs pos="100000">
                <a:srgbClr val="5DBDC3"/>
              </a:gs>
            </a:gsLst>
            <a:lin ang="2700000" scaled="1"/>
          </a:gradFill>
          <a:ln>
            <a:noFill/>
          </a:ln>
        </p:spPr>
        <p:txBody>
          <a:bodyPr wrap="square" rtlCol="0">
            <a:spAutoFit/>
          </a:bodyPr>
          <a:lstStyle/>
          <a:p>
            <a:r>
              <a:rPr lang="en-US" altLang="zh-CN" sz="4000" dirty="0">
                <a:solidFill>
                  <a:schemeClr val="bg1"/>
                </a:solidFill>
                <a:cs typeface="+mn-ea"/>
                <a:sym typeface="+mn-lt"/>
              </a:rPr>
              <a:t>03</a:t>
            </a:r>
            <a:endParaRPr lang="zh-CN" altLang="en-US" sz="4000" dirty="0">
              <a:solidFill>
                <a:schemeClr val="bg1"/>
              </a:solidFill>
              <a:cs typeface="+mn-ea"/>
              <a:sym typeface="+mn-lt"/>
            </a:endParaRPr>
          </a:p>
        </p:txBody>
      </p:sp>
      <p:sp>
        <p:nvSpPr>
          <p:cNvPr id="6" name="文本框 5"/>
          <p:cNvSpPr txBox="1"/>
          <p:nvPr>
            <p:custDataLst>
              <p:tags r:id="rId4"/>
            </p:custDataLst>
          </p:nvPr>
        </p:nvSpPr>
        <p:spPr>
          <a:xfrm>
            <a:off x="5869305" y="4356735"/>
            <a:ext cx="5160010" cy="645160"/>
          </a:xfrm>
          <a:prstGeom prst="rect">
            <a:avLst/>
          </a:prstGeom>
          <a:noFill/>
        </p:spPr>
        <p:txBody>
          <a:bodyPr wrap="square" rtlCol="0">
            <a:spAutoFit/>
          </a:bodyPr>
          <a:lstStyle/>
          <a:p>
            <a:pPr algn="l">
              <a:buClrTx/>
              <a:buSzTx/>
              <a:buFontTx/>
            </a:pPr>
            <a:r>
              <a:rPr lang="en-US" altLang="zh-CN" sz="36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rPr>
              <a:t>one for accumulation</a:t>
            </a:r>
            <a:endParaRPr lang="en-US" altLang="zh-CN" sz="36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endParaRPr>
          </a:p>
        </p:txBody>
      </p:sp>
      <p:sp>
        <p:nvSpPr>
          <p:cNvPr id="8" name="文本框 7"/>
          <p:cNvSpPr txBox="1"/>
          <p:nvPr>
            <p:custDataLst>
              <p:tags r:id="rId5"/>
            </p:custDataLst>
          </p:nvPr>
        </p:nvSpPr>
        <p:spPr>
          <a:xfrm>
            <a:off x="6185535" y="1201420"/>
            <a:ext cx="3246755" cy="645160"/>
          </a:xfrm>
          <a:prstGeom prst="rect">
            <a:avLst/>
          </a:prstGeom>
          <a:noFill/>
        </p:spPr>
        <p:txBody>
          <a:bodyPr wrap="square" rtlCol="0">
            <a:spAutoFit/>
          </a:bodyPr>
          <a:p>
            <a:r>
              <a:rPr lang="en-US" altLang="zh-CN" sz="3600">
                <a:solidFill>
                  <a:srgbClr val="FF0000"/>
                </a:solidFill>
                <a:latin typeface="Segoe UI Black" panose="020B0A02040204020203" charset="0"/>
                <a:ea typeface="汉仪程行简" panose="00020600040101010101" charset="-122"/>
                <a:cs typeface="Segoe UI Black" panose="020B0A02040204020203" charset="0"/>
              </a:rPr>
              <a:t>3 notebooks</a:t>
            </a:r>
            <a:endParaRPr lang="en-US" altLang="zh-CN" sz="3600">
              <a:solidFill>
                <a:srgbClr val="FF0000"/>
              </a:solidFill>
              <a:latin typeface="Segoe UI Black" panose="020B0A02040204020203" charset="0"/>
              <a:ea typeface="汉仪程行简" panose="00020600040101010101" charset="-122"/>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2" grpId="0" bldLvl="0" animBg="1"/>
      <p:bldP spid="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22145"/>
          <a:stretch>
            <a:fillRect/>
          </a:stretch>
        </p:blipFill>
        <p:spPr>
          <a:xfrm>
            <a:off x="20" y="-57140"/>
            <a:ext cx="12191980" cy="6857990"/>
          </a:xfrm>
          <a:prstGeom prst="rect">
            <a:avLst/>
          </a:prstGeom>
        </p:spPr>
      </p:pic>
      <p:sp>
        <p:nvSpPr>
          <p:cNvPr id="3" name="矩形 2"/>
          <p:cNvSpPr/>
          <p:nvPr/>
        </p:nvSpPr>
        <p:spPr>
          <a:xfrm>
            <a:off x="1085850" y="929640"/>
            <a:ext cx="10020300" cy="488442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cs typeface="+mn-ea"/>
                <a:sym typeface="+mn-lt"/>
              </a:rPr>
              <a:t>1. 英语课上：认真听讲，做好笔记；积极思维，密切配合；记忆重点，充实高效。</a:t>
            </a:r>
            <a:endParaRPr lang="zh-CN" altLang="en-US" dirty="0">
              <a:cs typeface="+mn-ea"/>
              <a:sym typeface="+mn-lt"/>
            </a:endParaRPr>
          </a:p>
          <a:p>
            <a:pPr algn="ctr"/>
            <a:r>
              <a:rPr lang="zh-CN" altLang="en-US" dirty="0">
                <a:cs typeface="+mn-ea"/>
                <a:sym typeface="+mn-lt"/>
              </a:rPr>
              <a:t>2. 早读两次：维克多英语听力。</a:t>
            </a:r>
            <a:endParaRPr lang="zh-CN" altLang="en-US" dirty="0">
              <a:cs typeface="+mn-ea"/>
              <a:sym typeface="+mn-lt"/>
            </a:endParaRPr>
          </a:p>
          <a:p>
            <a:pPr algn="ctr"/>
            <a:r>
              <a:rPr lang="zh-CN" altLang="en-US" dirty="0">
                <a:cs typeface="+mn-ea"/>
                <a:sym typeface="+mn-lt"/>
              </a:rPr>
              <a:t>3. 英语课下：零碎时间，积极把握；功夫多下，定有收获。</a:t>
            </a:r>
            <a:endParaRPr lang="zh-CN" altLang="en-US" dirty="0">
              <a:cs typeface="+mn-ea"/>
              <a:sym typeface="+mn-lt"/>
            </a:endParaRPr>
          </a:p>
          <a:p>
            <a:pPr algn="ctr"/>
            <a:r>
              <a:rPr lang="zh-CN" altLang="en-US" dirty="0">
                <a:cs typeface="+mn-ea"/>
                <a:sym typeface="+mn-lt"/>
              </a:rPr>
              <a:t>4.年段要求：作业缺交3次，黄牌。</a:t>
            </a:r>
            <a:endParaRPr lang="zh-CN" altLang="en-US" dirty="0">
              <a:cs typeface="+mn-ea"/>
              <a:sym typeface="+mn-lt"/>
            </a:endParaRPr>
          </a:p>
          <a:p>
            <a:pPr algn="ctr"/>
            <a:r>
              <a:rPr lang="zh-CN" altLang="en-US" dirty="0">
                <a:cs typeface="+mn-ea"/>
                <a:sym typeface="+mn-lt"/>
              </a:rPr>
              <a:t>写作禁止零分卷。</a:t>
            </a:r>
            <a:endParaRPr lang="zh-CN" altLang="en-US" dirty="0">
              <a:cs typeface="+mn-ea"/>
              <a:sym typeface="+mn-lt"/>
            </a:endParaRPr>
          </a:p>
          <a:p>
            <a:pPr algn="ctr"/>
            <a:r>
              <a:rPr lang="zh-CN" altLang="en-US" dirty="0">
                <a:cs typeface="+mn-ea"/>
                <a:sym typeface="+mn-lt"/>
              </a:rPr>
              <a:t>必须有二次学习笔记。</a:t>
            </a:r>
            <a:endParaRPr lang="zh-CN" altLang="en-US" dirty="0">
              <a:cs typeface="+mn-ea"/>
              <a:sym typeface="+mn-lt"/>
            </a:endParaRPr>
          </a:p>
          <a:p>
            <a:pPr algn="ctr"/>
            <a:r>
              <a:rPr lang="zh-CN" altLang="en-US" dirty="0">
                <a:cs typeface="+mn-ea"/>
                <a:sym typeface="+mn-lt"/>
              </a:rPr>
              <a:t>讲评完之后的材料空白视为作业没做。</a:t>
            </a:r>
            <a:endParaRPr lang="zh-CN" altLang="en-US" dirty="0">
              <a:cs typeface="+mn-ea"/>
              <a:sym typeface="+mn-lt"/>
            </a:endParaRPr>
          </a:p>
          <a:p>
            <a:pPr algn="ctr"/>
            <a:endParaRPr lang="zh-CN" altLang="en-US" dirty="0">
              <a:cs typeface="+mn-ea"/>
              <a:sym typeface="+mn-lt"/>
            </a:endParaRPr>
          </a:p>
          <a:p>
            <a:pPr algn="ctr"/>
            <a:endParaRPr lang="zh-CN" altLang="en-US" dirty="0">
              <a:cs typeface="+mn-ea"/>
              <a:sym typeface="+mn-lt"/>
            </a:endParaRPr>
          </a:p>
          <a:p>
            <a:pPr algn="ctr"/>
            <a:endParaRPr lang="zh-CN" altLang="en-US" dirty="0">
              <a:cs typeface="+mn-ea"/>
              <a:sym typeface="+mn-lt"/>
            </a:endParaRPr>
          </a:p>
          <a:p>
            <a:pPr algn="ctr"/>
            <a:r>
              <a:rPr lang="zh-CN" altLang="en-US" dirty="0">
                <a:cs typeface="+mn-ea"/>
                <a:sym typeface="+mn-lt"/>
              </a:rPr>
              <a:t> </a:t>
            </a:r>
            <a:endParaRPr lang="zh-CN" altLang="en-US" dirty="0">
              <a:cs typeface="+mn-ea"/>
              <a:sym typeface="+mn-lt"/>
            </a:endParaRPr>
          </a:p>
        </p:txBody>
      </p:sp>
      <p:sp>
        <p:nvSpPr>
          <p:cNvPr id="9" name="文本框 8"/>
          <p:cNvSpPr txBox="1"/>
          <p:nvPr>
            <p:custDataLst>
              <p:tags r:id="rId2"/>
            </p:custDataLst>
          </p:nvPr>
        </p:nvSpPr>
        <p:spPr>
          <a:xfrm>
            <a:off x="184785" y="72390"/>
            <a:ext cx="4928870" cy="645160"/>
          </a:xfrm>
          <a:prstGeom prst="rect">
            <a:avLst/>
          </a:prstGeom>
          <a:noFill/>
        </p:spPr>
        <p:txBody>
          <a:bodyPr wrap="square" rtlCol="0">
            <a:spAutoFit/>
          </a:bodyPr>
          <a:p>
            <a:r>
              <a:rPr lang="en-US" altLang="zh-CN" sz="36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rPr>
              <a:t>Before the class:</a:t>
            </a:r>
            <a:endParaRPr lang="en-US" altLang="zh-CN" sz="36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endParaRPr>
          </a:p>
        </p:txBody>
      </p:sp>
      <p:sp>
        <p:nvSpPr>
          <p:cNvPr id="10" name="文本框 9"/>
          <p:cNvSpPr txBox="1"/>
          <p:nvPr>
            <p:custDataLst>
              <p:tags r:id="rId3"/>
            </p:custDataLst>
          </p:nvPr>
        </p:nvSpPr>
        <p:spPr>
          <a:xfrm>
            <a:off x="1158875" y="1366520"/>
            <a:ext cx="9284335" cy="922020"/>
          </a:xfrm>
          <a:prstGeom prst="rect">
            <a:avLst/>
          </a:prstGeom>
          <a:noFill/>
        </p:spPr>
        <p:txBody>
          <a:bodyPr wrap="square" rtlCol="0">
            <a:spAutoFit/>
          </a:bodyPr>
          <a:lstStyle/>
          <a:p>
            <a:pPr marL="571500" indent="-571500">
              <a:buFont typeface="Wingdings" panose="05000000000000000000" charset="0"/>
              <a:buChar char="ü"/>
            </a:pPr>
            <a:r>
              <a:rPr lang="en-US" altLang="zh-CN" sz="54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rPr>
              <a:t>Review the text!</a:t>
            </a:r>
            <a:endParaRPr lang="en-US" altLang="zh-CN" sz="54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endParaRPr>
          </a:p>
        </p:txBody>
      </p:sp>
      <p:sp>
        <p:nvSpPr>
          <p:cNvPr id="11" name="文本框 10"/>
          <p:cNvSpPr txBox="1"/>
          <p:nvPr>
            <p:custDataLst>
              <p:tags r:id="rId4"/>
            </p:custDataLst>
          </p:nvPr>
        </p:nvSpPr>
        <p:spPr>
          <a:xfrm>
            <a:off x="1158875" y="3110865"/>
            <a:ext cx="8629015" cy="922020"/>
          </a:xfrm>
          <a:prstGeom prst="rect">
            <a:avLst/>
          </a:prstGeom>
          <a:noFill/>
        </p:spPr>
        <p:txBody>
          <a:bodyPr wrap="square" rtlCol="0">
            <a:spAutoFit/>
          </a:bodyPr>
          <a:lstStyle/>
          <a:p>
            <a:pPr marL="571500" indent="-571500">
              <a:buFont typeface="Wingdings" panose="05000000000000000000" charset="0"/>
              <a:buChar char="ü"/>
            </a:pPr>
            <a:r>
              <a:rPr lang="en-US" altLang="zh-CN" sz="54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rPr>
              <a:t>Prepare questions!</a:t>
            </a:r>
            <a:endParaRPr lang="en-US" altLang="zh-CN" sz="54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endParaRPr>
          </a:p>
        </p:txBody>
      </p:sp>
      <p:pic>
        <p:nvPicPr>
          <p:cNvPr id="5124" name="图片 11" descr="水印"/>
          <p:cNvPicPr>
            <a:picLocks noChangeAspect="1"/>
          </p:cNvPicPr>
          <p:nvPr/>
        </p:nvPicPr>
        <p:blipFill>
          <a:blip r:embed="rId5"/>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22145"/>
          <a:stretch>
            <a:fillRect/>
          </a:stretch>
        </p:blipFill>
        <p:spPr>
          <a:xfrm>
            <a:off x="20" y="-57140"/>
            <a:ext cx="12191980" cy="6857990"/>
          </a:xfrm>
          <a:prstGeom prst="rect">
            <a:avLst/>
          </a:prstGeom>
        </p:spPr>
      </p:pic>
      <p:sp>
        <p:nvSpPr>
          <p:cNvPr id="3" name="矩形 2"/>
          <p:cNvSpPr/>
          <p:nvPr/>
        </p:nvSpPr>
        <p:spPr>
          <a:xfrm>
            <a:off x="1085850" y="929640"/>
            <a:ext cx="10020300" cy="488442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cs typeface="+mn-ea"/>
                <a:sym typeface="+mn-lt"/>
              </a:rPr>
              <a:t>1. 英语课上：认真听讲，做好笔记；积极思维，密切配合；记忆重点，充实高效。</a:t>
            </a:r>
            <a:endParaRPr lang="zh-CN" altLang="en-US" dirty="0">
              <a:cs typeface="+mn-ea"/>
              <a:sym typeface="+mn-lt"/>
            </a:endParaRPr>
          </a:p>
          <a:p>
            <a:pPr algn="ctr"/>
            <a:r>
              <a:rPr lang="zh-CN" altLang="en-US" dirty="0">
                <a:cs typeface="+mn-ea"/>
                <a:sym typeface="+mn-lt"/>
              </a:rPr>
              <a:t>2. 早读两次：维克多英语听力。</a:t>
            </a:r>
            <a:endParaRPr lang="zh-CN" altLang="en-US" dirty="0">
              <a:cs typeface="+mn-ea"/>
              <a:sym typeface="+mn-lt"/>
            </a:endParaRPr>
          </a:p>
          <a:p>
            <a:pPr algn="ctr"/>
            <a:r>
              <a:rPr lang="zh-CN" altLang="en-US" dirty="0">
                <a:cs typeface="+mn-ea"/>
                <a:sym typeface="+mn-lt"/>
              </a:rPr>
              <a:t>3. 英语课下：零碎时间，积极把握；功夫多下，定有收获。</a:t>
            </a:r>
            <a:endParaRPr lang="zh-CN" altLang="en-US" dirty="0">
              <a:cs typeface="+mn-ea"/>
              <a:sym typeface="+mn-lt"/>
            </a:endParaRPr>
          </a:p>
          <a:p>
            <a:pPr algn="ctr"/>
            <a:r>
              <a:rPr lang="zh-CN" altLang="en-US" dirty="0">
                <a:cs typeface="+mn-ea"/>
                <a:sym typeface="+mn-lt"/>
              </a:rPr>
              <a:t>4.年段要求：作业缺交3次，黄牌。</a:t>
            </a:r>
            <a:endParaRPr lang="zh-CN" altLang="en-US" dirty="0">
              <a:cs typeface="+mn-ea"/>
              <a:sym typeface="+mn-lt"/>
            </a:endParaRPr>
          </a:p>
          <a:p>
            <a:pPr algn="ctr"/>
            <a:r>
              <a:rPr lang="zh-CN" altLang="en-US" dirty="0">
                <a:cs typeface="+mn-ea"/>
                <a:sym typeface="+mn-lt"/>
              </a:rPr>
              <a:t>写作禁止零分卷。</a:t>
            </a:r>
            <a:endParaRPr lang="zh-CN" altLang="en-US" dirty="0">
              <a:cs typeface="+mn-ea"/>
              <a:sym typeface="+mn-lt"/>
            </a:endParaRPr>
          </a:p>
          <a:p>
            <a:pPr algn="ctr"/>
            <a:r>
              <a:rPr lang="zh-CN" altLang="en-US" dirty="0">
                <a:cs typeface="+mn-ea"/>
                <a:sym typeface="+mn-lt"/>
              </a:rPr>
              <a:t>必须有二次学习笔记。</a:t>
            </a:r>
            <a:endParaRPr lang="zh-CN" altLang="en-US" dirty="0">
              <a:cs typeface="+mn-ea"/>
              <a:sym typeface="+mn-lt"/>
            </a:endParaRPr>
          </a:p>
          <a:p>
            <a:pPr algn="ctr"/>
            <a:r>
              <a:rPr lang="zh-CN" altLang="en-US" dirty="0">
                <a:cs typeface="+mn-ea"/>
                <a:sym typeface="+mn-lt"/>
              </a:rPr>
              <a:t>讲评完之后的材料空白视为作业没做。</a:t>
            </a:r>
            <a:endParaRPr lang="zh-CN" altLang="en-US" dirty="0">
              <a:cs typeface="+mn-ea"/>
              <a:sym typeface="+mn-lt"/>
            </a:endParaRPr>
          </a:p>
          <a:p>
            <a:pPr algn="ctr"/>
            <a:endParaRPr lang="zh-CN" altLang="en-US" dirty="0">
              <a:cs typeface="+mn-ea"/>
              <a:sym typeface="+mn-lt"/>
            </a:endParaRPr>
          </a:p>
          <a:p>
            <a:pPr algn="ctr"/>
            <a:endParaRPr lang="zh-CN" altLang="en-US" dirty="0">
              <a:cs typeface="+mn-ea"/>
              <a:sym typeface="+mn-lt"/>
            </a:endParaRPr>
          </a:p>
          <a:p>
            <a:pPr algn="ctr"/>
            <a:endParaRPr lang="zh-CN" altLang="en-US" dirty="0">
              <a:cs typeface="+mn-ea"/>
              <a:sym typeface="+mn-lt"/>
            </a:endParaRPr>
          </a:p>
          <a:p>
            <a:pPr algn="ctr"/>
            <a:r>
              <a:rPr lang="zh-CN" altLang="en-US" dirty="0">
                <a:cs typeface="+mn-ea"/>
                <a:sym typeface="+mn-lt"/>
              </a:rPr>
              <a:t> </a:t>
            </a:r>
            <a:endParaRPr lang="zh-CN" altLang="en-US" dirty="0">
              <a:cs typeface="+mn-ea"/>
              <a:sym typeface="+mn-lt"/>
            </a:endParaRPr>
          </a:p>
        </p:txBody>
      </p:sp>
      <p:sp>
        <p:nvSpPr>
          <p:cNvPr id="9" name="文本框 8"/>
          <p:cNvSpPr txBox="1"/>
          <p:nvPr>
            <p:custDataLst>
              <p:tags r:id="rId2"/>
            </p:custDataLst>
          </p:nvPr>
        </p:nvSpPr>
        <p:spPr>
          <a:xfrm>
            <a:off x="184785" y="72390"/>
            <a:ext cx="4928870" cy="645160"/>
          </a:xfrm>
          <a:prstGeom prst="rect">
            <a:avLst/>
          </a:prstGeom>
          <a:noFill/>
        </p:spPr>
        <p:txBody>
          <a:bodyPr wrap="square" rtlCol="0">
            <a:spAutoFit/>
          </a:bodyPr>
          <a:p>
            <a:r>
              <a:rPr lang="en-US" altLang="zh-CN" sz="36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rPr>
              <a:t>During the class:</a:t>
            </a:r>
            <a:endParaRPr lang="en-US" altLang="zh-CN" sz="36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endParaRPr>
          </a:p>
        </p:txBody>
      </p:sp>
      <p:sp>
        <p:nvSpPr>
          <p:cNvPr id="10" name="文本框 9"/>
          <p:cNvSpPr txBox="1"/>
          <p:nvPr>
            <p:custDataLst>
              <p:tags r:id="rId3"/>
            </p:custDataLst>
          </p:nvPr>
        </p:nvSpPr>
        <p:spPr>
          <a:xfrm>
            <a:off x="1158875" y="1366520"/>
            <a:ext cx="9284335" cy="1753235"/>
          </a:xfrm>
          <a:prstGeom prst="rect">
            <a:avLst/>
          </a:prstGeom>
          <a:noFill/>
        </p:spPr>
        <p:txBody>
          <a:bodyPr wrap="square" rtlCol="0">
            <a:spAutoFit/>
          </a:bodyPr>
          <a:lstStyle/>
          <a:p>
            <a:pPr marL="571500" indent="-571500">
              <a:buFont typeface="Wingdings" panose="05000000000000000000" charset="0"/>
              <a:buChar char="ü"/>
            </a:pPr>
            <a:r>
              <a:rPr lang="en-US" altLang="zh-CN" sz="54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rPr>
              <a:t>Listen and take notes carefully!</a:t>
            </a:r>
            <a:endParaRPr lang="en-US" altLang="zh-CN" sz="54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endParaRPr>
          </a:p>
        </p:txBody>
      </p:sp>
      <p:sp>
        <p:nvSpPr>
          <p:cNvPr id="11" name="文本框 10"/>
          <p:cNvSpPr txBox="1"/>
          <p:nvPr>
            <p:custDataLst>
              <p:tags r:id="rId4"/>
            </p:custDataLst>
          </p:nvPr>
        </p:nvSpPr>
        <p:spPr>
          <a:xfrm>
            <a:off x="1158875" y="3600450"/>
            <a:ext cx="8629015" cy="1753235"/>
          </a:xfrm>
          <a:prstGeom prst="rect">
            <a:avLst/>
          </a:prstGeom>
          <a:noFill/>
        </p:spPr>
        <p:txBody>
          <a:bodyPr wrap="square" rtlCol="0">
            <a:spAutoFit/>
          </a:bodyPr>
          <a:lstStyle/>
          <a:p>
            <a:pPr marL="571500" indent="-571500">
              <a:buFont typeface="Wingdings" panose="05000000000000000000" charset="0"/>
              <a:buChar char="ü"/>
            </a:pPr>
            <a:r>
              <a:rPr lang="en-US" altLang="zh-CN" sz="54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rPr>
              <a:t>Get involved and be active!</a:t>
            </a:r>
            <a:endParaRPr lang="en-US" altLang="zh-CN" sz="54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endParaRPr>
          </a:p>
        </p:txBody>
      </p:sp>
      <p:pic>
        <p:nvPicPr>
          <p:cNvPr id="5124" name="图片 11" descr="水印"/>
          <p:cNvPicPr>
            <a:picLocks noChangeAspect="1"/>
          </p:cNvPicPr>
          <p:nvPr/>
        </p:nvPicPr>
        <p:blipFill>
          <a:blip r:embed="rId5"/>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22145"/>
          <a:stretch>
            <a:fillRect/>
          </a:stretch>
        </p:blipFill>
        <p:spPr>
          <a:xfrm>
            <a:off x="20" y="-57140"/>
            <a:ext cx="12191980" cy="6857990"/>
          </a:xfrm>
          <a:prstGeom prst="rect">
            <a:avLst/>
          </a:prstGeom>
        </p:spPr>
      </p:pic>
      <p:sp>
        <p:nvSpPr>
          <p:cNvPr id="3" name="矩形 2"/>
          <p:cNvSpPr/>
          <p:nvPr/>
        </p:nvSpPr>
        <p:spPr>
          <a:xfrm>
            <a:off x="1085850" y="929640"/>
            <a:ext cx="10020300" cy="488442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cs typeface="+mn-ea"/>
                <a:sym typeface="+mn-lt"/>
              </a:rPr>
              <a:t>1. 英语课上：认真听讲，做好笔记；积极思维，密切配合；记忆重点，充实高效。</a:t>
            </a:r>
            <a:endParaRPr lang="zh-CN" altLang="en-US" dirty="0">
              <a:cs typeface="+mn-ea"/>
              <a:sym typeface="+mn-lt"/>
            </a:endParaRPr>
          </a:p>
          <a:p>
            <a:pPr algn="ctr"/>
            <a:r>
              <a:rPr lang="zh-CN" altLang="en-US" dirty="0">
                <a:cs typeface="+mn-ea"/>
                <a:sym typeface="+mn-lt"/>
              </a:rPr>
              <a:t>2. 早读两次：维克多英语听力。</a:t>
            </a:r>
            <a:endParaRPr lang="zh-CN" altLang="en-US" dirty="0">
              <a:cs typeface="+mn-ea"/>
              <a:sym typeface="+mn-lt"/>
            </a:endParaRPr>
          </a:p>
          <a:p>
            <a:pPr algn="ctr"/>
            <a:r>
              <a:rPr lang="zh-CN" altLang="en-US" dirty="0">
                <a:cs typeface="+mn-ea"/>
                <a:sym typeface="+mn-lt"/>
              </a:rPr>
              <a:t>3. 英语课下：零碎时间，积极把握；功夫多下，定有收获。</a:t>
            </a:r>
            <a:endParaRPr lang="zh-CN" altLang="en-US" dirty="0">
              <a:cs typeface="+mn-ea"/>
              <a:sym typeface="+mn-lt"/>
            </a:endParaRPr>
          </a:p>
          <a:p>
            <a:pPr algn="ctr"/>
            <a:r>
              <a:rPr lang="zh-CN" altLang="en-US" dirty="0">
                <a:cs typeface="+mn-ea"/>
                <a:sym typeface="+mn-lt"/>
              </a:rPr>
              <a:t>4.年段要求：作业缺交3次，黄牌。</a:t>
            </a:r>
            <a:endParaRPr lang="zh-CN" altLang="en-US" dirty="0">
              <a:cs typeface="+mn-ea"/>
              <a:sym typeface="+mn-lt"/>
            </a:endParaRPr>
          </a:p>
          <a:p>
            <a:pPr algn="ctr"/>
            <a:r>
              <a:rPr lang="zh-CN" altLang="en-US" dirty="0">
                <a:cs typeface="+mn-ea"/>
                <a:sym typeface="+mn-lt"/>
              </a:rPr>
              <a:t>写作禁止零分卷。</a:t>
            </a:r>
            <a:endParaRPr lang="zh-CN" altLang="en-US" dirty="0">
              <a:cs typeface="+mn-ea"/>
              <a:sym typeface="+mn-lt"/>
            </a:endParaRPr>
          </a:p>
          <a:p>
            <a:pPr algn="ctr"/>
            <a:r>
              <a:rPr lang="zh-CN" altLang="en-US" dirty="0">
                <a:cs typeface="+mn-ea"/>
                <a:sym typeface="+mn-lt"/>
              </a:rPr>
              <a:t>必须有二次学习笔记。</a:t>
            </a:r>
            <a:endParaRPr lang="zh-CN" altLang="en-US" dirty="0">
              <a:cs typeface="+mn-ea"/>
              <a:sym typeface="+mn-lt"/>
            </a:endParaRPr>
          </a:p>
          <a:p>
            <a:pPr algn="ctr"/>
            <a:r>
              <a:rPr lang="zh-CN" altLang="en-US" dirty="0">
                <a:cs typeface="+mn-ea"/>
                <a:sym typeface="+mn-lt"/>
              </a:rPr>
              <a:t>讲评完之后的材料空白视为作业没做。</a:t>
            </a:r>
            <a:endParaRPr lang="zh-CN" altLang="en-US" dirty="0">
              <a:cs typeface="+mn-ea"/>
              <a:sym typeface="+mn-lt"/>
            </a:endParaRPr>
          </a:p>
          <a:p>
            <a:pPr algn="ctr"/>
            <a:endParaRPr lang="zh-CN" altLang="en-US" dirty="0">
              <a:cs typeface="+mn-ea"/>
              <a:sym typeface="+mn-lt"/>
            </a:endParaRPr>
          </a:p>
          <a:p>
            <a:pPr algn="ctr"/>
            <a:endParaRPr lang="zh-CN" altLang="en-US" dirty="0">
              <a:cs typeface="+mn-ea"/>
              <a:sym typeface="+mn-lt"/>
            </a:endParaRPr>
          </a:p>
          <a:p>
            <a:pPr algn="ctr"/>
            <a:endParaRPr lang="zh-CN" altLang="en-US" dirty="0">
              <a:cs typeface="+mn-ea"/>
              <a:sym typeface="+mn-lt"/>
            </a:endParaRPr>
          </a:p>
          <a:p>
            <a:pPr algn="ctr"/>
            <a:r>
              <a:rPr lang="zh-CN" altLang="en-US" dirty="0">
                <a:cs typeface="+mn-ea"/>
                <a:sym typeface="+mn-lt"/>
              </a:rPr>
              <a:t> </a:t>
            </a:r>
            <a:endParaRPr lang="zh-CN" altLang="en-US" dirty="0">
              <a:cs typeface="+mn-ea"/>
              <a:sym typeface="+mn-lt"/>
            </a:endParaRPr>
          </a:p>
        </p:txBody>
      </p:sp>
      <p:sp>
        <p:nvSpPr>
          <p:cNvPr id="9" name="文本框 8"/>
          <p:cNvSpPr txBox="1"/>
          <p:nvPr>
            <p:custDataLst>
              <p:tags r:id="rId2"/>
            </p:custDataLst>
          </p:nvPr>
        </p:nvSpPr>
        <p:spPr>
          <a:xfrm>
            <a:off x="184785" y="72390"/>
            <a:ext cx="4928870" cy="645160"/>
          </a:xfrm>
          <a:prstGeom prst="rect">
            <a:avLst/>
          </a:prstGeom>
          <a:noFill/>
        </p:spPr>
        <p:txBody>
          <a:bodyPr wrap="square" rtlCol="0">
            <a:spAutoFit/>
          </a:bodyPr>
          <a:p>
            <a:r>
              <a:rPr lang="en-US" altLang="zh-CN" sz="36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rPr>
              <a:t>After the class:</a:t>
            </a:r>
            <a:endParaRPr lang="en-US" altLang="zh-CN" sz="36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endParaRPr>
          </a:p>
        </p:txBody>
      </p:sp>
      <p:sp>
        <p:nvSpPr>
          <p:cNvPr id="10" name="文本框 9"/>
          <p:cNvSpPr txBox="1"/>
          <p:nvPr>
            <p:custDataLst>
              <p:tags r:id="rId3"/>
            </p:custDataLst>
          </p:nvPr>
        </p:nvSpPr>
        <p:spPr>
          <a:xfrm>
            <a:off x="1158875" y="1366520"/>
            <a:ext cx="9284335" cy="922020"/>
          </a:xfrm>
          <a:prstGeom prst="rect">
            <a:avLst/>
          </a:prstGeom>
          <a:noFill/>
        </p:spPr>
        <p:txBody>
          <a:bodyPr wrap="square" rtlCol="0">
            <a:spAutoFit/>
          </a:bodyPr>
          <a:lstStyle/>
          <a:p>
            <a:pPr marL="571500" indent="-571500">
              <a:buFont typeface="Wingdings" panose="05000000000000000000" charset="0"/>
              <a:buChar char="ü"/>
            </a:pPr>
            <a:r>
              <a:rPr lang="en-US" altLang="zh-CN" sz="54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rPr>
              <a:t>Finish your homework!</a:t>
            </a:r>
            <a:endParaRPr lang="en-US" altLang="zh-CN" sz="54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endParaRPr>
          </a:p>
        </p:txBody>
      </p:sp>
      <p:sp>
        <p:nvSpPr>
          <p:cNvPr id="11" name="文本框 10"/>
          <p:cNvSpPr txBox="1"/>
          <p:nvPr>
            <p:custDataLst>
              <p:tags r:id="rId4"/>
            </p:custDataLst>
          </p:nvPr>
        </p:nvSpPr>
        <p:spPr>
          <a:xfrm>
            <a:off x="1245235" y="2728595"/>
            <a:ext cx="8629015" cy="922020"/>
          </a:xfrm>
          <a:prstGeom prst="rect">
            <a:avLst/>
          </a:prstGeom>
          <a:noFill/>
        </p:spPr>
        <p:txBody>
          <a:bodyPr wrap="square" rtlCol="0">
            <a:spAutoFit/>
          </a:bodyPr>
          <a:lstStyle/>
          <a:p>
            <a:pPr marL="571500" indent="-571500">
              <a:buFont typeface="Wingdings" panose="05000000000000000000" charset="0"/>
              <a:buChar char="ü"/>
            </a:pPr>
            <a:r>
              <a:rPr lang="en-US" altLang="zh-CN" sz="54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rPr>
              <a:t>Rearrange your notes!</a:t>
            </a:r>
            <a:endParaRPr lang="en-US" altLang="zh-CN" sz="54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endParaRPr>
          </a:p>
        </p:txBody>
      </p:sp>
      <p:sp>
        <p:nvSpPr>
          <p:cNvPr id="4" name="文本框 3"/>
          <p:cNvSpPr txBox="1"/>
          <p:nvPr>
            <p:custDataLst>
              <p:tags r:id="rId5"/>
            </p:custDataLst>
          </p:nvPr>
        </p:nvSpPr>
        <p:spPr>
          <a:xfrm>
            <a:off x="1305560" y="4090670"/>
            <a:ext cx="8629015" cy="922020"/>
          </a:xfrm>
          <a:prstGeom prst="rect">
            <a:avLst/>
          </a:prstGeom>
          <a:noFill/>
        </p:spPr>
        <p:txBody>
          <a:bodyPr wrap="square" rtlCol="0">
            <a:spAutoFit/>
          </a:bodyPr>
          <a:p>
            <a:pPr marL="571500" indent="-571500">
              <a:buFont typeface="Wingdings" panose="05000000000000000000" charset="0"/>
              <a:buChar char="ü"/>
            </a:pPr>
            <a:r>
              <a:rPr lang="en-US" altLang="zh-CN" sz="54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rPr>
              <a:t>Recite!</a:t>
            </a:r>
            <a:endParaRPr lang="en-US" altLang="zh-CN" sz="54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endParaRPr>
          </a:p>
        </p:txBody>
      </p:sp>
      <p:pic>
        <p:nvPicPr>
          <p:cNvPr id="5124" name="图片 11" descr="水印"/>
          <p:cNvPicPr>
            <a:picLocks noChangeAspect="1"/>
          </p:cNvPicPr>
          <p:nvPr/>
        </p:nvPicPr>
        <p:blipFill>
          <a:blip r:embed="rId6"/>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3" name="图片 2" descr="6f8a1a24fd7bada0442433d4e7efd9d"/>
          <p:cNvPicPr>
            <a:picLocks noChangeAspect="1"/>
          </p:cNvPicPr>
          <p:nvPr/>
        </p:nvPicPr>
        <p:blipFill>
          <a:blip r:embed="rId1"/>
          <a:stretch>
            <a:fillRect/>
          </a:stretch>
        </p:blipFill>
        <p:spPr>
          <a:xfrm>
            <a:off x="229870" y="-429895"/>
            <a:ext cx="5425440" cy="7717155"/>
          </a:xfrm>
          <a:prstGeom prst="rect">
            <a:avLst/>
          </a:prstGeom>
        </p:spPr>
      </p:pic>
      <p:pic>
        <p:nvPicPr>
          <p:cNvPr id="4" name="图片 3" descr="9526e95bf7dbbf741877937b9dbb831"/>
          <p:cNvPicPr>
            <a:picLocks noChangeAspect="1"/>
          </p:cNvPicPr>
          <p:nvPr/>
        </p:nvPicPr>
        <p:blipFill>
          <a:blip r:embed="rId2"/>
          <a:stretch>
            <a:fillRect/>
          </a:stretch>
        </p:blipFill>
        <p:spPr>
          <a:xfrm>
            <a:off x="5932170" y="113030"/>
            <a:ext cx="5824220" cy="4468495"/>
          </a:xfrm>
          <a:prstGeom prst="rect">
            <a:avLst/>
          </a:prstGeom>
        </p:spPr>
      </p:pic>
      <p:sp>
        <p:nvSpPr>
          <p:cNvPr id="5" name="文本框 4"/>
          <p:cNvSpPr txBox="1"/>
          <p:nvPr/>
        </p:nvSpPr>
        <p:spPr>
          <a:xfrm>
            <a:off x="5822950" y="4855845"/>
            <a:ext cx="5933440" cy="1322070"/>
          </a:xfrm>
          <a:prstGeom prst="rect">
            <a:avLst/>
          </a:prstGeom>
          <a:noFill/>
        </p:spPr>
        <p:txBody>
          <a:bodyPr wrap="square" rtlCol="0">
            <a:spAutoFit/>
          </a:bodyPr>
          <a:p>
            <a:pPr algn="ctr"/>
            <a:r>
              <a:rPr lang="en-US" altLang="zh-CN" sz="4000">
                <a:latin typeface="Segoe UI Black" panose="020B0A02040204020203" charset="0"/>
                <a:cs typeface="Segoe UI Black" panose="020B0A02040204020203" charset="0"/>
              </a:rPr>
              <a:t>Writing neatly is of great significance!</a:t>
            </a:r>
            <a:endParaRPr lang="en-US" altLang="zh-CN" sz="4000">
              <a:latin typeface="Segoe UI Black" panose="020B0A02040204020203" charset="0"/>
              <a:cs typeface="Segoe UI Black" panose="020B0A02040204020203" charset="0"/>
            </a:endParaRPr>
          </a:p>
        </p:txBody>
      </p:sp>
      <p:pic>
        <p:nvPicPr>
          <p:cNvPr id="5124" name="图片 11" descr="水印"/>
          <p:cNvPicPr>
            <a:picLocks noChangeAspect="1"/>
          </p:cNvPicPr>
          <p:nvPr/>
        </p:nvPicPr>
        <p:blipFill>
          <a:blip r:embed="rId3"/>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22145"/>
          <a:stretch>
            <a:fillRect/>
          </a:stretch>
        </p:blipFill>
        <p:spPr>
          <a:xfrm>
            <a:off x="20" y="-57140"/>
            <a:ext cx="12191980" cy="6857990"/>
          </a:xfrm>
          <a:prstGeom prst="rect">
            <a:avLst/>
          </a:prstGeom>
        </p:spPr>
      </p:pic>
      <p:sp>
        <p:nvSpPr>
          <p:cNvPr id="3" name="矩形 2"/>
          <p:cNvSpPr/>
          <p:nvPr/>
        </p:nvSpPr>
        <p:spPr>
          <a:xfrm>
            <a:off x="1085850" y="929640"/>
            <a:ext cx="10020300" cy="488442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cs typeface="+mn-ea"/>
                <a:sym typeface="+mn-lt"/>
              </a:rPr>
              <a:t>1. 英语课上：认真听讲，做好笔记；积极思维，密切配合；记忆重点，充实高效。</a:t>
            </a:r>
            <a:endParaRPr lang="zh-CN" altLang="en-US" dirty="0">
              <a:cs typeface="+mn-ea"/>
              <a:sym typeface="+mn-lt"/>
            </a:endParaRPr>
          </a:p>
          <a:p>
            <a:pPr algn="ctr"/>
            <a:r>
              <a:rPr lang="zh-CN" altLang="en-US" dirty="0">
                <a:cs typeface="+mn-ea"/>
                <a:sym typeface="+mn-lt"/>
              </a:rPr>
              <a:t>2. 早读两次：维克多英语听力。</a:t>
            </a:r>
            <a:endParaRPr lang="zh-CN" altLang="en-US" dirty="0">
              <a:cs typeface="+mn-ea"/>
              <a:sym typeface="+mn-lt"/>
            </a:endParaRPr>
          </a:p>
          <a:p>
            <a:pPr algn="ctr"/>
            <a:r>
              <a:rPr lang="zh-CN" altLang="en-US" dirty="0">
                <a:cs typeface="+mn-ea"/>
                <a:sym typeface="+mn-lt"/>
              </a:rPr>
              <a:t>3. 英语课下：零碎时间，积极把握；功夫多下，定有收获。</a:t>
            </a:r>
            <a:endParaRPr lang="zh-CN" altLang="en-US" dirty="0">
              <a:cs typeface="+mn-ea"/>
              <a:sym typeface="+mn-lt"/>
            </a:endParaRPr>
          </a:p>
          <a:p>
            <a:pPr algn="ctr"/>
            <a:r>
              <a:rPr lang="zh-CN" altLang="en-US" dirty="0">
                <a:cs typeface="+mn-ea"/>
                <a:sym typeface="+mn-lt"/>
              </a:rPr>
              <a:t>4.年段要求：作业缺交3次，黄牌。</a:t>
            </a:r>
            <a:endParaRPr lang="zh-CN" altLang="en-US" dirty="0">
              <a:cs typeface="+mn-ea"/>
              <a:sym typeface="+mn-lt"/>
            </a:endParaRPr>
          </a:p>
          <a:p>
            <a:pPr algn="ctr"/>
            <a:r>
              <a:rPr lang="zh-CN" altLang="en-US" dirty="0">
                <a:cs typeface="+mn-ea"/>
                <a:sym typeface="+mn-lt"/>
              </a:rPr>
              <a:t>写作禁止零分卷。</a:t>
            </a:r>
            <a:endParaRPr lang="zh-CN" altLang="en-US" dirty="0">
              <a:cs typeface="+mn-ea"/>
              <a:sym typeface="+mn-lt"/>
            </a:endParaRPr>
          </a:p>
          <a:p>
            <a:pPr algn="ctr"/>
            <a:r>
              <a:rPr lang="zh-CN" altLang="en-US" dirty="0">
                <a:cs typeface="+mn-ea"/>
                <a:sym typeface="+mn-lt"/>
              </a:rPr>
              <a:t>必须有二次学习笔记。</a:t>
            </a:r>
            <a:endParaRPr lang="zh-CN" altLang="en-US" dirty="0">
              <a:cs typeface="+mn-ea"/>
              <a:sym typeface="+mn-lt"/>
            </a:endParaRPr>
          </a:p>
          <a:p>
            <a:pPr algn="ctr"/>
            <a:r>
              <a:rPr lang="zh-CN" altLang="en-US" dirty="0">
                <a:cs typeface="+mn-ea"/>
                <a:sym typeface="+mn-lt"/>
              </a:rPr>
              <a:t>讲评完之后的材料空白视为作业没做。</a:t>
            </a:r>
            <a:endParaRPr lang="zh-CN" altLang="en-US" dirty="0">
              <a:cs typeface="+mn-ea"/>
              <a:sym typeface="+mn-lt"/>
            </a:endParaRPr>
          </a:p>
          <a:p>
            <a:pPr algn="ctr"/>
            <a:endParaRPr lang="zh-CN" altLang="en-US" dirty="0">
              <a:cs typeface="+mn-ea"/>
              <a:sym typeface="+mn-lt"/>
            </a:endParaRPr>
          </a:p>
          <a:p>
            <a:pPr algn="ctr"/>
            <a:endParaRPr lang="zh-CN" altLang="en-US" dirty="0">
              <a:cs typeface="+mn-ea"/>
              <a:sym typeface="+mn-lt"/>
            </a:endParaRPr>
          </a:p>
          <a:p>
            <a:pPr algn="ctr"/>
            <a:endParaRPr lang="zh-CN" altLang="en-US" dirty="0">
              <a:cs typeface="+mn-ea"/>
              <a:sym typeface="+mn-lt"/>
            </a:endParaRPr>
          </a:p>
          <a:p>
            <a:pPr algn="ctr"/>
            <a:r>
              <a:rPr lang="zh-CN" altLang="en-US" dirty="0">
                <a:cs typeface="+mn-ea"/>
                <a:sym typeface="+mn-lt"/>
              </a:rPr>
              <a:t> </a:t>
            </a:r>
            <a:endParaRPr lang="zh-CN" altLang="en-US" dirty="0">
              <a:cs typeface="+mn-ea"/>
              <a:sym typeface="+mn-lt"/>
            </a:endParaRPr>
          </a:p>
        </p:txBody>
      </p:sp>
      <p:sp>
        <p:nvSpPr>
          <p:cNvPr id="9" name="文本框 8"/>
          <p:cNvSpPr txBox="1"/>
          <p:nvPr>
            <p:custDataLst>
              <p:tags r:id="rId2"/>
            </p:custDataLst>
          </p:nvPr>
        </p:nvSpPr>
        <p:spPr>
          <a:xfrm>
            <a:off x="184785" y="72390"/>
            <a:ext cx="8206105" cy="645160"/>
          </a:xfrm>
          <a:prstGeom prst="rect">
            <a:avLst/>
          </a:prstGeom>
          <a:noFill/>
        </p:spPr>
        <p:txBody>
          <a:bodyPr wrap="square" rtlCol="0">
            <a:spAutoFit/>
          </a:bodyPr>
          <a:p>
            <a:r>
              <a:rPr lang="en-US" altLang="zh-CN" sz="36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rPr>
              <a:t>Pay attention to your word bank! </a:t>
            </a:r>
            <a:endParaRPr lang="en-US" altLang="zh-CN" sz="3600" dirty="0">
              <a:solidFill>
                <a:schemeClr val="tx1">
                  <a:lumMod val="85000"/>
                  <a:lumOff val="15000"/>
                </a:schemeClr>
              </a:solidFill>
              <a:latin typeface="Segoe UI Black" panose="020B0A02040204020203" charset="0"/>
              <a:ea typeface="汉仪程行简" panose="00020600040101010101" charset="-122"/>
              <a:cs typeface="Segoe UI Black" panose="020B0A02040204020203" charset="0"/>
              <a:sym typeface="+mn-lt"/>
            </a:endParaRPr>
          </a:p>
        </p:txBody>
      </p:sp>
      <p:pic>
        <p:nvPicPr>
          <p:cNvPr id="5" name="图片 4" descr="0c1a179773a86302e72ae2ec64c1273"/>
          <p:cNvPicPr>
            <a:picLocks noChangeAspect="1"/>
          </p:cNvPicPr>
          <p:nvPr/>
        </p:nvPicPr>
        <p:blipFill>
          <a:blip r:embed="rId3"/>
          <a:stretch>
            <a:fillRect/>
          </a:stretch>
        </p:blipFill>
        <p:spPr>
          <a:xfrm>
            <a:off x="852170" y="659765"/>
            <a:ext cx="4505325" cy="6007100"/>
          </a:xfrm>
          <a:prstGeom prst="rect">
            <a:avLst/>
          </a:prstGeom>
        </p:spPr>
      </p:pic>
      <p:pic>
        <p:nvPicPr>
          <p:cNvPr id="6" name="图片 5" descr="233bb673c57dda81ee3b99089b99d52"/>
          <p:cNvPicPr>
            <a:picLocks noChangeAspect="1"/>
          </p:cNvPicPr>
          <p:nvPr/>
        </p:nvPicPr>
        <p:blipFill>
          <a:blip r:embed="rId4"/>
          <a:stretch>
            <a:fillRect/>
          </a:stretch>
        </p:blipFill>
        <p:spPr>
          <a:xfrm rot="16200000">
            <a:off x="5999480" y="72390"/>
            <a:ext cx="5143500" cy="6858000"/>
          </a:xfrm>
          <a:prstGeom prst="rect">
            <a:avLst/>
          </a:prstGeom>
        </p:spPr>
      </p:pic>
      <p:pic>
        <p:nvPicPr>
          <p:cNvPr id="5124" name="图片 11" descr="水印"/>
          <p:cNvPicPr>
            <a:picLocks noChangeAspect="1"/>
          </p:cNvPicPr>
          <p:nvPr/>
        </p:nvPicPr>
        <p:blipFill>
          <a:blip r:embed="rId5"/>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22145"/>
          <a:stretch>
            <a:fillRect/>
          </a:stretch>
        </p:blipFill>
        <p:spPr>
          <a:xfrm>
            <a:off x="20" y="10"/>
            <a:ext cx="12191980" cy="6857990"/>
          </a:xfrm>
          <a:prstGeom prst="rect">
            <a:avLst/>
          </a:prstGeom>
        </p:spPr>
      </p:pic>
      <p:sp>
        <p:nvSpPr>
          <p:cNvPr id="2" name="文本框 1"/>
          <p:cNvSpPr txBox="1"/>
          <p:nvPr/>
        </p:nvSpPr>
        <p:spPr>
          <a:xfrm>
            <a:off x="2742565" y="274320"/>
            <a:ext cx="5116830" cy="2122805"/>
          </a:xfrm>
          <a:prstGeom prst="rect">
            <a:avLst/>
          </a:prstGeom>
          <a:noFill/>
        </p:spPr>
        <p:txBody>
          <a:bodyPr wrap="square" rtlCol="0">
            <a:spAutoFit/>
          </a:bodyPr>
          <a:lstStyle/>
          <a:p>
            <a:r>
              <a:rPr lang="en-US" altLang="zh-CN" sz="6600" dirty="0">
                <a:latin typeface="Cooper Black" panose="0208090404030B020404" charset="0"/>
                <a:cs typeface="Cooper Black" panose="0208090404030B020404" charset="0"/>
                <a:sym typeface="+mn-lt"/>
              </a:rPr>
              <a:t>See you next time!</a:t>
            </a:r>
            <a:endParaRPr lang="zh-CN" altLang="en-US" sz="6600" dirty="0">
              <a:latin typeface="Cooper Black" panose="0208090404030B020404" charset="0"/>
              <a:cs typeface="Cooper Black" panose="0208090404030B020404" charset="0"/>
              <a:sym typeface="+mn-lt"/>
            </a:endParaRPr>
          </a:p>
        </p:txBody>
      </p:sp>
      <p:sp>
        <p:nvSpPr>
          <p:cNvPr id="4" name="文本框 3"/>
          <p:cNvSpPr txBox="1"/>
          <p:nvPr>
            <p:custDataLst>
              <p:tags r:id="rId2"/>
            </p:custDataLst>
          </p:nvPr>
        </p:nvSpPr>
        <p:spPr>
          <a:xfrm>
            <a:off x="8101965" y="1524000"/>
            <a:ext cx="1812925" cy="460375"/>
          </a:xfrm>
          <a:prstGeom prst="rect">
            <a:avLst/>
          </a:prstGeom>
          <a:noFill/>
        </p:spPr>
        <p:txBody>
          <a:bodyPr wrap="square" rtlCol="0">
            <a:spAutoFit/>
          </a:bodyPr>
          <a:p>
            <a:r>
              <a:rPr lang="en-US" altLang="zh-CN" sz="2400" b="1" dirty="0">
                <a:latin typeface="Showcard Gothic" panose="04020904020102020604" charset="0"/>
                <a:cs typeface="Showcard Gothic" panose="04020904020102020604" charset="0"/>
                <a:sym typeface="+mn-lt"/>
              </a:rPr>
              <a:t>Go for it!</a:t>
            </a:r>
            <a:endParaRPr lang="en-US" altLang="zh-CN" sz="2400" b="1" dirty="0">
              <a:latin typeface="Showcard Gothic" panose="04020904020102020604" charset="0"/>
              <a:cs typeface="Showcard Gothic" panose="04020904020102020604" charset="0"/>
              <a:sym typeface="+mn-lt"/>
            </a:endParaRPr>
          </a:p>
        </p:txBody>
      </p:sp>
      <p:sp>
        <p:nvSpPr>
          <p:cNvPr id="7" name="文本框 6"/>
          <p:cNvSpPr txBox="1"/>
          <p:nvPr>
            <p:custDataLst>
              <p:tags r:id="rId3"/>
            </p:custDataLst>
          </p:nvPr>
        </p:nvSpPr>
        <p:spPr>
          <a:xfrm>
            <a:off x="9704070" y="3165475"/>
            <a:ext cx="1812925" cy="368300"/>
          </a:xfrm>
          <a:prstGeom prst="rect">
            <a:avLst/>
          </a:prstGeom>
          <a:noFill/>
        </p:spPr>
        <p:txBody>
          <a:bodyPr wrap="square" rtlCol="0">
            <a:spAutoFit/>
          </a:bodyPr>
          <a:p>
            <a:r>
              <a:rPr lang="en-US" altLang="zh-CN" b="1" dirty="0">
                <a:latin typeface="Showcard Gothic" panose="04020904020102020604" charset="0"/>
                <a:cs typeface="Showcard Gothic" panose="04020904020102020604" charset="0"/>
                <a:sym typeface="+mn-lt"/>
              </a:rPr>
              <a:t>Fighting!</a:t>
            </a:r>
            <a:endParaRPr lang="en-US" altLang="zh-CN" b="1" dirty="0">
              <a:latin typeface="Showcard Gothic" panose="04020904020102020604" charset="0"/>
              <a:cs typeface="Showcard Gothic" panose="040209040201020206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圆角矩形 5"/>
          <p:cNvSpPr/>
          <p:nvPr>
            <p:custDataLst>
              <p:tags r:id="rId1"/>
            </p:custDataLst>
          </p:nvPr>
        </p:nvSpPr>
        <p:spPr>
          <a:xfrm>
            <a:off x="8858885" y="-523875"/>
            <a:ext cx="3519805" cy="7562215"/>
          </a:xfrm>
          <a:prstGeom prst="roundRect">
            <a:avLst/>
          </a:prstGeom>
          <a:solidFill>
            <a:srgbClr val="D2B4DE"/>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custDataLst>
              <p:tags r:id="rId2"/>
            </p:custDataLst>
          </p:nvPr>
        </p:nvSpPr>
        <p:spPr>
          <a:xfrm>
            <a:off x="5875020" y="-523875"/>
            <a:ext cx="3519805" cy="7562215"/>
          </a:xfrm>
          <a:prstGeom prst="roundRect">
            <a:avLst/>
          </a:prstGeom>
          <a:solidFill>
            <a:srgbClr val="FDC1A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custDataLst>
              <p:tags r:id="rId3"/>
            </p:custDataLst>
          </p:nvPr>
        </p:nvSpPr>
        <p:spPr>
          <a:xfrm>
            <a:off x="2923540" y="-523875"/>
            <a:ext cx="3519805" cy="7562215"/>
          </a:xfrm>
          <a:prstGeom prst="roundRect">
            <a:avLst/>
          </a:prstGeom>
          <a:solidFill>
            <a:srgbClr val="FADBD8"/>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nvSpPr>
        <p:spPr>
          <a:xfrm>
            <a:off x="0" y="-523875"/>
            <a:ext cx="3519805" cy="7562215"/>
          </a:xfrm>
          <a:prstGeom prst="roundRect">
            <a:avLst/>
          </a:prstGeom>
          <a:solidFill>
            <a:srgbClr val="FFDB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1005840" y="129540"/>
            <a:ext cx="1508125" cy="1198880"/>
          </a:xfrm>
          <a:prstGeom prst="rect">
            <a:avLst/>
          </a:prstGeom>
          <a:noFill/>
          <a:ln>
            <a:noFill/>
          </a:ln>
        </p:spPr>
        <p:txBody>
          <a:bodyPr wrap="square" rtlCol="0" anchor="t">
            <a:spAutoFit/>
            <a:scene3d>
              <a:camera prst="orthographicFront"/>
              <a:lightRig rig="threePt" dir="t"/>
            </a:scene3d>
          </a:bodyPr>
          <a:p>
            <a:pPr algn="ctr"/>
            <a:r>
              <a:rPr lang="en-US" altLang="zh-CN" sz="7200" b="1" u="sng">
                <a:solidFill>
                  <a:schemeClr val="tx1"/>
                </a:solidFill>
                <a:effectLst>
                  <a:outerShdw blurRad="38100" dist="19050" dir="2700000" algn="tl" rotWithShape="0">
                    <a:schemeClr val="dk1">
                      <a:alpha val="40000"/>
                    </a:schemeClr>
                  </a:outerShdw>
                </a:effectLst>
              </a:rPr>
              <a:t>01</a:t>
            </a:r>
            <a:endParaRPr lang="en-US" altLang="zh-CN" sz="7200" b="1" u="sng">
              <a:solidFill>
                <a:schemeClr val="tx1"/>
              </a:solidFill>
              <a:effectLst>
                <a:outerShdw blurRad="38100" dist="19050" dir="2700000" algn="tl" rotWithShape="0">
                  <a:schemeClr val="dk1">
                    <a:alpha val="40000"/>
                  </a:schemeClr>
                </a:outerShdw>
              </a:effectLst>
            </a:endParaRPr>
          </a:p>
        </p:txBody>
      </p:sp>
      <p:sp>
        <p:nvSpPr>
          <p:cNvPr id="8" name="矩形 7"/>
          <p:cNvSpPr/>
          <p:nvPr>
            <p:custDataLst>
              <p:tags r:id="rId4"/>
            </p:custDataLst>
          </p:nvPr>
        </p:nvSpPr>
        <p:spPr>
          <a:xfrm>
            <a:off x="4151630" y="129540"/>
            <a:ext cx="1508125" cy="1198880"/>
          </a:xfrm>
          <a:prstGeom prst="rect">
            <a:avLst/>
          </a:prstGeom>
          <a:noFill/>
          <a:ln>
            <a:noFill/>
          </a:ln>
        </p:spPr>
        <p:txBody>
          <a:bodyPr wrap="square" rtlCol="0" anchor="t">
            <a:spAutoFit/>
          </a:bodyPr>
          <a:p>
            <a:pPr algn="ctr"/>
            <a:r>
              <a:rPr lang="en-US" altLang="zh-CN" sz="7200" b="1" u="sng">
                <a:solidFill>
                  <a:schemeClr val="tx1"/>
                </a:solidFill>
                <a:effectLst>
                  <a:outerShdw blurRad="38100" dist="19050" dir="2700000" algn="tl" rotWithShape="0">
                    <a:schemeClr val="dk1">
                      <a:alpha val="40000"/>
                    </a:schemeClr>
                  </a:outerShdw>
                </a:effectLst>
              </a:rPr>
              <a:t>02</a:t>
            </a:r>
            <a:endParaRPr lang="en-US" altLang="zh-CN" sz="7200" b="1" u="sng">
              <a:solidFill>
                <a:schemeClr val="tx1"/>
              </a:solidFill>
              <a:effectLst>
                <a:outerShdw blurRad="38100" dist="19050" dir="2700000" algn="tl" rotWithShape="0">
                  <a:schemeClr val="dk1">
                    <a:alpha val="40000"/>
                  </a:schemeClr>
                </a:outerShdw>
              </a:effectLst>
            </a:endParaRPr>
          </a:p>
        </p:txBody>
      </p:sp>
      <p:sp>
        <p:nvSpPr>
          <p:cNvPr id="9" name="矩形 8"/>
          <p:cNvSpPr/>
          <p:nvPr>
            <p:custDataLst>
              <p:tags r:id="rId5"/>
            </p:custDataLst>
          </p:nvPr>
        </p:nvSpPr>
        <p:spPr>
          <a:xfrm>
            <a:off x="7297420" y="129540"/>
            <a:ext cx="1508125" cy="1198880"/>
          </a:xfrm>
          <a:prstGeom prst="rect">
            <a:avLst/>
          </a:prstGeom>
          <a:noFill/>
          <a:ln>
            <a:noFill/>
          </a:ln>
        </p:spPr>
        <p:txBody>
          <a:bodyPr wrap="square" rtlCol="0" anchor="t">
            <a:spAutoFit/>
          </a:bodyPr>
          <a:p>
            <a:pPr algn="ctr"/>
            <a:r>
              <a:rPr lang="en-US" altLang="zh-CN" sz="7200" b="1" u="sng">
                <a:solidFill>
                  <a:schemeClr val="tx1"/>
                </a:solidFill>
                <a:effectLst>
                  <a:outerShdw blurRad="38100" dist="19050" dir="2700000" algn="tl" rotWithShape="0">
                    <a:schemeClr val="dk1">
                      <a:alpha val="40000"/>
                    </a:schemeClr>
                  </a:outerShdw>
                </a:effectLst>
              </a:rPr>
              <a:t>03</a:t>
            </a:r>
            <a:endParaRPr lang="en-US" altLang="zh-CN" sz="7200" b="1" u="sng">
              <a:solidFill>
                <a:schemeClr val="tx1"/>
              </a:solidFill>
              <a:effectLst>
                <a:outerShdw blurRad="38100" dist="19050" dir="2700000" algn="tl" rotWithShape="0">
                  <a:schemeClr val="dk1">
                    <a:alpha val="40000"/>
                  </a:schemeClr>
                </a:outerShdw>
              </a:effectLst>
            </a:endParaRPr>
          </a:p>
        </p:txBody>
      </p:sp>
      <p:sp>
        <p:nvSpPr>
          <p:cNvPr id="10" name="矩形 9"/>
          <p:cNvSpPr/>
          <p:nvPr>
            <p:custDataLst>
              <p:tags r:id="rId6"/>
            </p:custDataLst>
          </p:nvPr>
        </p:nvSpPr>
        <p:spPr>
          <a:xfrm>
            <a:off x="10295890" y="129540"/>
            <a:ext cx="1508125" cy="1198880"/>
          </a:xfrm>
          <a:prstGeom prst="rect">
            <a:avLst/>
          </a:prstGeom>
          <a:noFill/>
          <a:ln>
            <a:noFill/>
          </a:ln>
        </p:spPr>
        <p:txBody>
          <a:bodyPr wrap="square" rtlCol="0" anchor="t">
            <a:spAutoFit/>
          </a:bodyPr>
          <a:p>
            <a:pPr algn="ctr"/>
            <a:r>
              <a:rPr lang="en-US" altLang="zh-CN" sz="7200" b="1" u="sng">
                <a:solidFill>
                  <a:schemeClr val="tx1"/>
                </a:solidFill>
                <a:effectLst>
                  <a:outerShdw blurRad="38100" dist="19050" dir="2700000" algn="tl" rotWithShape="0">
                    <a:schemeClr val="dk1">
                      <a:alpha val="40000"/>
                    </a:schemeClr>
                  </a:outerShdw>
                </a:effectLst>
              </a:rPr>
              <a:t>04</a:t>
            </a:r>
            <a:endParaRPr lang="en-US" altLang="zh-CN" sz="7200" b="1" u="sng">
              <a:solidFill>
                <a:schemeClr val="tx1"/>
              </a:solidFill>
              <a:effectLst>
                <a:outerShdw blurRad="38100" dist="19050" dir="2700000" algn="tl" rotWithShape="0">
                  <a:schemeClr val="dk1">
                    <a:alpha val="40000"/>
                  </a:schemeClr>
                </a:outerShdw>
              </a:effectLst>
            </a:endParaRPr>
          </a:p>
        </p:txBody>
      </p:sp>
      <p:sp>
        <p:nvSpPr>
          <p:cNvPr id="11" name="文本框 10"/>
          <p:cNvSpPr txBox="1"/>
          <p:nvPr>
            <p:custDataLst>
              <p:tags r:id="rId7"/>
            </p:custDataLst>
          </p:nvPr>
        </p:nvSpPr>
        <p:spPr>
          <a:xfrm>
            <a:off x="720725" y="1630045"/>
            <a:ext cx="2290445" cy="645160"/>
          </a:xfrm>
          <a:prstGeom prst="rect">
            <a:avLst/>
          </a:prstGeom>
          <a:noFill/>
        </p:spPr>
        <p:txBody>
          <a:bodyPr wrap="square" rtlCol="0">
            <a:spAutoFit/>
          </a:bodyPr>
          <a:p>
            <a:r>
              <a:rPr lang="en-US" altLang="zh-CN" sz="3600" dirty="0">
                <a:latin typeface="Showcard Gothic" panose="04020904020102020604" charset="0"/>
                <a:cs typeface="Showcard Gothic" panose="04020904020102020604" charset="0"/>
                <a:sym typeface="+mn-lt"/>
              </a:rPr>
              <a:t>Holiday</a:t>
            </a:r>
            <a:endParaRPr lang="en-US" altLang="zh-CN" sz="3600" dirty="0">
              <a:latin typeface="Showcard Gothic" panose="04020904020102020604" charset="0"/>
              <a:cs typeface="Showcard Gothic" panose="04020904020102020604" charset="0"/>
              <a:sym typeface="+mn-lt"/>
            </a:endParaRPr>
          </a:p>
        </p:txBody>
      </p:sp>
      <p:sp>
        <p:nvSpPr>
          <p:cNvPr id="12" name="文本框 11"/>
          <p:cNvSpPr txBox="1"/>
          <p:nvPr>
            <p:custDataLst>
              <p:tags r:id="rId8"/>
            </p:custDataLst>
          </p:nvPr>
        </p:nvSpPr>
        <p:spPr>
          <a:xfrm>
            <a:off x="4359910" y="1630045"/>
            <a:ext cx="1515110" cy="645160"/>
          </a:xfrm>
          <a:prstGeom prst="rect">
            <a:avLst/>
          </a:prstGeom>
          <a:noFill/>
        </p:spPr>
        <p:txBody>
          <a:bodyPr wrap="square" rtlCol="0">
            <a:spAutoFit/>
          </a:bodyPr>
          <a:p>
            <a:r>
              <a:rPr lang="en-US" altLang="zh-CN" sz="3600" dirty="0">
                <a:latin typeface="Showcard Gothic" panose="04020904020102020604" charset="0"/>
                <a:cs typeface="Showcard Gothic" panose="04020904020102020604" charset="0"/>
                <a:sym typeface="+mn-lt"/>
              </a:rPr>
              <a:t>News</a:t>
            </a:r>
            <a:endParaRPr lang="en-US" altLang="zh-CN" sz="3600" dirty="0">
              <a:latin typeface="Showcard Gothic" panose="04020904020102020604" charset="0"/>
              <a:cs typeface="Showcard Gothic" panose="04020904020102020604" charset="0"/>
              <a:sym typeface="+mn-lt"/>
            </a:endParaRPr>
          </a:p>
        </p:txBody>
      </p:sp>
      <p:sp>
        <p:nvSpPr>
          <p:cNvPr id="14" name="文本框 13"/>
          <p:cNvSpPr txBox="1"/>
          <p:nvPr>
            <p:custDataLst>
              <p:tags r:id="rId9"/>
            </p:custDataLst>
          </p:nvPr>
        </p:nvSpPr>
        <p:spPr>
          <a:xfrm>
            <a:off x="6443104" y="1630073"/>
            <a:ext cx="3067291" cy="645160"/>
          </a:xfrm>
          <a:prstGeom prst="rect">
            <a:avLst/>
          </a:prstGeom>
          <a:noFill/>
        </p:spPr>
        <p:txBody>
          <a:bodyPr wrap="square" rtlCol="0">
            <a:spAutoFit/>
          </a:bodyPr>
          <a:p>
            <a:r>
              <a:rPr lang="en-US" altLang="zh-CN" sz="3600" dirty="0">
                <a:latin typeface="Showcard Gothic" panose="04020904020102020604" charset="0"/>
                <a:cs typeface="Showcard Gothic" panose="04020904020102020604" charset="0"/>
                <a:sym typeface="+mn-lt"/>
              </a:rPr>
              <a:t>Knowledge</a:t>
            </a:r>
            <a:endParaRPr lang="en-US" altLang="zh-CN" sz="3600" dirty="0">
              <a:latin typeface="Showcard Gothic" panose="04020904020102020604" charset="0"/>
              <a:cs typeface="Showcard Gothic" panose="04020904020102020604" charset="0"/>
              <a:sym typeface="+mn-lt"/>
            </a:endParaRPr>
          </a:p>
        </p:txBody>
      </p:sp>
      <p:sp>
        <p:nvSpPr>
          <p:cNvPr id="17" name="文本框 16"/>
          <p:cNvSpPr txBox="1"/>
          <p:nvPr>
            <p:custDataLst>
              <p:tags r:id="rId10"/>
            </p:custDataLst>
          </p:nvPr>
        </p:nvSpPr>
        <p:spPr>
          <a:xfrm>
            <a:off x="10135235" y="1630045"/>
            <a:ext cx="2243455" cy="645160"/>
          </a:xfrm>
          <a:prstGeom prst="rect">
            <a:avLst/>
          </a:prstGeom>
          <a:noFill/>
        </p:spPr>
        <p:txBody>
          <a:bodyPr wrap="square" rtlCol="0">
            <a:spAutoFit/>
          </a:bodyPr>
          <a:p>
            <a:r>
              <a:rPr lang="en-US" altLang="zh-CN" sz="3600" dirty="0">
                <a:latin typeface="Showcard Gothic" panose="04020904020102020604" charset="0"/>
                <a:cs typeface="Showcard Gothic" panose="04020904020102020604" charset="0"/>
                <a:sym typeface="+mn-lt"/>
              </a:rPr>
              <a:t>rules</a:t>
            </a:r>
            <a:endParaRPr lang="en-US" altLang="zh-CN" sz="3600" dirty="0">
              <a:latin typeface="Showcard Gothic" panose="04020904020102020604" charset="0"/>
              <a:cs typeface="Showcard Gothic" panose="04020904020102020604" charset="0"/>
              <a:sym typeface="+mn-lt"/>
            </a:endParaRPr>
          </a:p>
        </p:txBody>
      </p:sp>
      <p:sp>
        <p:nvSpPr>
          <p:cNvPr id="13" name="文本框 12"/>
          <p:cNvSpPr txBox="1"/>
          <p:nvPr>
            <p:custDataLst>
              <p:tags r:id="rId11"/>
            </p:custDataLst>
          </p:nvPr>
        </p:nvSpPr>
        <p:spPr>
          <a:xfrm>
            <a:off x="97155" y="2783840"/>
            <a:ext cx="3324860" cy="1753235"/>
          </a:xfrm>
          <a:prstGeom prst="rect">
            <a:avLst/>
          </a:prstGeom>
          <a:noFill/>
        </p:spPr>
        <p:txBody>
          <a:bodyPr wrap="square" rtlCol="0">
            <a:spAutoFit/>
          </a:bodyPr>
          <a:p>
            <a:pPr algn="ctr"/>
            <a:r>
              <a:rPr lang="en-US" altLang="zh-CN" sz="3600" dirty="0">
                <a:latin typeface="Segoe UI Black" panose="020B0A02040204020203" charset="0"/>
                <a:cs typeface="Segoe UI Black" panose="020B0A02040204020203" charset="0"/>
                <a:sym typeface="+mn-lt"/>
              </a:rPr>
              <a:t>What did we do in the holiday?</a:t>
            </a:r>
            <a:endParaRPr lang="en-US" altLang="zh-CN" sz="3600" dirty="0">
              <a:latin typeface="Segoe UI Black" panose="020B0A02040204020203" charset="0"/>
              <a:cs typeface="Segoe UI Black" panose="020B0A02040204020203" charset="0"/>
              <a:sym typeface="+mn-lt"/>
            </a:endParaRPr>
          </a:p>
        </p:txBody>
      </p:sp>
      <p:sp>
        <p:nvSpPr>
          <p:cNvPr id="15" name="文本框 14"/>
          <p:cNvSpPr txBox="1"/>
          <p:nvPr>
            <p:custDataLst>
              <p:tags r:id="rId12"/>
            </p:custDataLst>
          </p:nvPr>
        </p:nvSpPr>
        <p:spPr>
          <a:xfrm>
            <a:off x="3599815" y="2783840"/>
            <a:ext cx="2762885" cy="2306955"/>
          </a:xfrm>
          <a:prstGeom prst="rect">
            <a:avLst/>
          </a:prstGeom>
          <a:noFill/>
        </p:spPr>
        <p:txBody>
          <a:bodyPr wrap="square" rtlCol="0">
            <a:spAutoFit/>
          </a:bodyPr>
          <a:p>
            <a:pPr algn="ctr"/>
            <a:r>
              <a:rPr lang="en-US" altLang="zh-CN" sz="3600" dirty="0">
                <a:latin typeface="Segoe UI Black" panose="020B0A02040204020203" charset="0"/>
                <a:cs typeface="Segoe UI Black" panose="020B0A02040204020203" charset="0"/>
                <a:sym typeface="+mn-lt"/>
              </a:rPr>
              <a:t>What has happened in the world ?</a:t>
            </a:r>
            <a:endParaRPr lang="en-US" altLang="zh-CN" sz="3600" dirty="0">
              <a:latin typeface="Segoe UI Black" panose="020B0A02040204020203" charset="0"/>
              <a:cs typeface="Segoe UI Black" panose="020B0A02040204020203" charset="0"/>
              <a:sym typeface="+mn-lt"/>
            </a:endParaRPr>
          </a:p>
        </p:txBody>
      </p:sp>
      <p:sp>
        <p:nvSpPr>
          <p:cNvPr id="16" name="文本框 15"/>
          <p:cNvSpPr txBox="1"/>
          <p:nvPr>
            <p:custDataLst>
              <p:tags r:id="rId13"/>
            </p:custDataLst>
          </p:nvPr>
        </p:nvSpPr>
        <p:spPr>
          <a:xfrm>
            <a:off x="6442710" y="2783840"/>
            <a:ext cx="2952115" cy="2306955"/>
          </a:xfrm>
          <a:prstGeom prst="rect">
            <a:avLst/>
          </a:prstGeom>
          <a:noFill/>
        </p:spPr>
        <p:txBody>
          <a:bodyPr wrap="square" rtlCol="0">
            <a:spAutoFit/>
          </a:bodyPr>
          <a:p>
            <a:pPr algn="ctr"/>
            <a:r>
              <a:rPr lang="en-US" altLang="zh-CN" sz="3600" dirty="0">
                <a:latin typeface="Segoe UI Black" panose="020B0A02040204020203" charset="0"/>
                <a:cs typeface="Segoe UI Black" panose="020B0A02040204020203" charset="0"/>
                <a:sym typeface="+mn-lt"/>
              </a:rPr>
              <a:t>What will be done in the coming days?</a:t>
            </a:r>
            <a:endParaRPr lang="en-US" altLang="zh-CN" sz="3600" dirty="0">
              <a:latin typeface="Segoe UI Black" panose="020B0A02040204020203" charset="0"/>
              <a:cs typeface="Segoe UI Black" panose="020B0A02040204020203" charset="0"/>
              <a:sym typeface="+mn-lt"/>
            </a:endParaRPr>
          </a:p>
        </p:txBody>
      </p:sp>
      <p:sp>
        <p:nvSpPr>
          <p:cNvPr id="18" name="文本框 17"/>
          <p:cNvSpPr txBox="1"/>
          <p:nvPr>
            <p:custDataLst>
              <p:tags r:id="rId14"/>
            </p:custDataLst>
          </p:nvPr>
        </p:nvSpPr>
        <p:spPr>
          <a:xfrm>
            <a:off x="9510395" y="2783840"/>
            <a:ext cx="2893060" cy="2861310"/>
          </a:xfrm>
          <a:prstGeom prst="rect">
            <a:avLst/>
          </a:prstGeom>
          <a:noFill/>
        </p:spPr>
        <p:txBody>
          <a:bodyPr wrap="square" rtlCol="0">
            <a:spAutoFit/>
          </a:bodyPr>
          <a:p>
            <a:pPr algn="ctr"/>
            <a:r>
              <a:rPr lang="en-US" altLang="zh-CN" sz="3600" dirty="0">
                <a:latin typeface="Segoe UI Black" panose="020B0A02040204020203" charset="0"/>
                <a:cs typeface="Segoe UI Black" panose="020B0A02040204020203" charset="0"/>
                <a:sym typeface="+mn-lt"/>
              </a:rPr>
              <a:t>What should be done for English study?</a:t>
            </a:r>
            <a:endParaRPr lang="en-US" altLang="zh-CN" sz="3600" dirty="0">
              <a:latin typeface="Segoe UI Black" panose="020B0A02040204020203" charset="0"/>
              <a:cs typeface="Segoe UI Black" panose="020B0A02040204020203" charset="0"/>
              <a:sym typeface="+mn-lt"/>
            </a:endParaRPr>
          </a:p>
        </p:txBody>
      </p:sp>
      <p:pic>
        <p:nvPicPr>
          <p:cNvPr id="5124" name="图片 11" descr="水印"/>
          <p:cNvPicPr>
            <a:picLocks noChangeAspect="1"/>
          </p:cNvPicPr>
          <p:nvPr/>
        </p:nvPicPr>
        <p:blipFill>
          <a:blip r:embed="rId15"/>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7" grpId="0"/>
      <p:bldP spid="13" grpId="0"/>
      <p:bldP spid="15"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180340" y="0"/>
            <a:ext cx="5554345" cy="1198880"/>
          </a:xfrm>
          <a:prstGeom prst="rect">
            <a:avLst/>
          </a:prstGeom>
          <a:noFill/>
        </p:spPr>
        <p:txBody>
          <a:bodyPr wrap="square" rtlCol="0">
            <a:spAutoFit/>
          </a:bodyPr>
          <a:lstStyle/>
          <a:p>
            <a:r>
              <a:rPr lang="en-US" altLang="zh-CN" sz="7200" dirty="0">
                <a:latin typeface="Showcard Gothic" panose="04020904020102020604" charset="0"/>
                <a:cs typeface="Showcard Gothic" panose="04020904020102020604" charset="0"/>
                <a:sym typeface="+mn-lt"/>
              </a:rPr>
              <a:t>holiday</a:t>
            </a:r>
            <a:endParaRPr lang="en-US" altLang="zh-CN" sz="7200" dirty="0">
              <a:latin typeface="Showcard Gothic" panose="04020904020102020604" charset="0"/>
              <a:cs typeface="Showcard Gothic" panose="04020904020102020604" charset="0"/>
              <a:sym typeface="+mn-lt"/>
            </a:endParaRPr>
          </a:p>
        </p:txBody>
      </p:sp>
      <p:sp>
        <p:nvSpPr>
          <p:cNvPr id="13" name="文本框 12"/>
          <p:cNvSpPr txBox="1"/>
          <p:nvPr>
            <p:custDataLst>
              <p:tags r:id="rId2"/>
            </p:custDataLst>
          </p:nvPr>
        </p:nvSpPr>
        <p:spPr>
          <a:xfrm>
            <a:off x="6710680" y="80645"/>
            <a:ext cx="3324860" cy="1753235"/>
          </a:xfrm>
          <a:prstGeom prst="rect">
            <a:avLst/>
          </a:prstGeom>
          <a:noFill/>
        </p:spPr>
        <p:txBody>
          <a:bodyPr wrap="square" rtlCol="0">
            <a:spAutoFit/>
          </a:bodyPr>
          <a:p>
            <a:pPr algn="ctr"/>
            <a:r>
              <a:rPr lang="en-US" altLang="zh-CN" sz="3600" dirty="0">
                <a:latin typeface="Segoe UI Black" panose="020B0A02040204020203" charset="0"/>
                <a:cs typeface="Segoe UI Black" panose="020B0A02040204020203" charset="0"/>
                <a:sym typeface="+mn-lt"/>
              </a:rPr>
              <a:t>What did we do in the holiday?</a:t>
            </a:r>
            <a:endParaRPr lang="en-US" altLang="zh-CN" sz="3600" dirty="0">
              <a:latin typeface="Segoe UI Black" panose="020B0A02040204020203" charset="0"/>
              <a:cs typeface="Segoe UI Black" panose="020B0A02040204020203" charset="0"/>
              <a:sym typeface="+mn-lt"/>
            </a:endParaRPr>
          </a:p>
        </p:txBody>
      </p:sp>
      <p:pic>
        <p:nvPicPr>
          <p:cNvPr id="5124" name="图片 11" descr="水印"/>
          <p:cNvPicPr>
            <a:picLocks noChangeAspect="1"/>
          </p:cNvPicPr>
          <p:nvPr/>
        </p:nvPicPr>
        <p:blipFill>
          <a:blip r:embed="rId3"/>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22145"/>
          <a:stretch>
            <a:fillRect/>
          </a:stretch>
        </p:blipFill>
        <p:spPr>
          <a:xfrm>
            <a:off x="20" y="10"/>
            <a:ext cx="12191980" cy="6857990"/>
          </a:xfrm>
          <a:prstGeom prst="rect">
            <a:avLst/>
          </a:prstGeom>
        </p:spPr>
      </p:pic>
      <p:sp>
        <p:nvSpPr>
          <p:cNvPr id="3" name="矩形 2"/>
          <p:cNvSpPr/>
          <p:nvPr/>
        </p:nvSpPr>
        <p:spPr>
          <a:xfrm>
            <a:off x="1085850" y="986790"/>
            <a:ext cx="10020300" cy="488442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0" name="图片 99"/>
          <p:cNvPicPr/>
          <p:nvPr/>
        </p:nvPicPr>
        <p:blipFill>
          <a:blip r:embed="rId2"/>
          <a:stretch>
            <a:fillRect/>
          </a:stretch>
        </p:blipFill>
        <p:spPr>
          <a:xfrm>
            <a:off x="1168400" y="986790"/>
            <a:ext cx="9876155" cy="4786630"/>
          </a:xfrm>
          <a:prstGeom prst="rect">
            <a:avLst/>
          </a:prstGeom>
          <a:noFill/>
          <a:ln w="9525">
            <a:noFill/>
          </a:ln>
        </p:spPr>
      </p:pic>
      <p:sp>
        <p:nvSpPr>
          <p:cNvPr id="9" name="文本框 8"/>
          <p:cNvSpPr txBox="1"/>
          <p:nvPr/>
        </p:nvSpPr>
        <p:spPr>
          <a:xfrm>
            <a:off x="8404225" y="1633220"/>
            <a:ext cx="2701925" cy="922020"/>
          </a:xfrm>
          <a:prstGeom prst="rect">
            <a:avLst/>
          </a:prstGeom>
          <a:noFill/>
        </p:spPr>
        <p:txBody>
          <a:bodyPr wrap="square" rtlCol="0">
            <a:spAutoFit/>
          </a:bodyPr>
          <a:lstStyle/>
          <a:p>
            <a:r>
              <a:rPr lang="en-US" altLang="zh-CN" sz="5400">
                <a:ln w="22225">
                  <a:solidFill>
                    <a:schemeClr val="accent2"/>
                  </a:solidFill>
                  <a:prstDash val="solid"/>
                </a:ln>
                <a:solidFill>
                  <a:schemeClr val="accent2">
                    <a:lumMod val="40000"/>
                    <a:lumOff val="60000"/>
                  </a:schemeClr>
                </a:solidFill>
                <a:latin typeface="Palatino Linotype" panose="02040502050505030304" charset="0"/>
                <a:cs typeface="Palatino Linotype" panose="02040502050505030304" charset="0"/>
              </a:rPr>
              <a:t>travel?</a:t>
            </a:r>
            <a:endParaRPr lang="en-US" altLang="zh-CN" sz="5400">
              <a:ln w="22225">
                <a:solidFill>
                  <a:schemeClr val="accent2"/>
                </a:solidFill>
                <a:prstDash val="solid"/>
              </a:ln>
              <a:solidFill>
                <a:schemeClr val="accent2">
                  <a:lumMod val="40000"/>
                  <a:lumOff val="60000"/>
                </a:schemeClr>
              </a:solidFill>
              <a:latin typeface="Palatino Linotype" panose="02040502050505030304" charset="0"/>
              <a:cs typeface="Palatino Linotype" panose="02040502050505030304" charset="0"/>
            </a:endParaRPr>
          </a:p>
        </p:txBody>
      </p:sp>
      <p:pic>
        <p:nvPicPr>
          <p:cNvPr id="4" name="图片 3"/>
          <p:cNvPicPr/>
          <p:nvPr/>
        </p:nvPicPr>
        <p:blipFill>
          <a:blip r:embed="rId3"/>
          <a:stretch>
            <a:fillRect/>
          </a:stretch>
        </p:blipFill>
        <p:spPr>
          <a:xfrm>
            <a:off x="1085850" y="986473"/>
            <a:ext cx="7620000" cy="4981575"/>
          </a:xfrm>
          <a:prstGeom prst="rect">
            <a:avLst/>
          </a:prstGeom>
          <a:noFill/>
          <a:ln w="9525">
            <a:noFill/>
          </a:ln>
        </p:spPr>
      </p:pic>
      <p:sp>
        <p:nvSpPr>
          <p:cNvPr id="5" name="文本框 4"/>
          <p:cNvSpPr txBox="1"/>
          <p:nvPr>
            <p:custDataLst>
              <p:tags r:id="rId4"/>
            </p:custDataLst>
          </p:nvPr>
        </p:nvSpPr>
        <p:spPr>
          <a:xfrm>
            <a:off x="8553450" y="2183765"/>
            <a:ext cx="2701925" cy="1568450"/>
          </a:xfrm>
          <a:prstGeom prst="rect">
            <a:avLst/>
          </a:prstGeom>
          <a:noFill/>
        </p:spPr>
        <p:txBody>
          <a:bodyPr wrap="square" rtlCol="0">
            <a:spAutoFit/>
          </a:bodyPr>
          <a:lstStyle/>
          <a:p>
            <a:pPr algn="ctr"/>
            <a:r>
              <a:rPr lang="en-US" altLang="zh-CN" sz="4800">
                <a:ln w="22225">
                  <a:solidFill>
                    <a:schemeClr val="accent2"/>
                  </a:solidFill>
                  <a:prstDash val="solid"/>
                </a:ln>
                <a:solidFill>
                  <a:schemeClr val="accent6">
                    <a:lumMod val="75000"/>
                  </a:schemeClr>
                </a:solidFill>
                <a:latin typeface="Palatino Linotype" panose="02040502050505030304" charset="0"/>
                <a:cs typeface="Palatino Linotype" panose="02040502050505030304" charset="0"/>
              </a:rPr>
              <a:t>summer jobs?</a:t>
            </a:r>
            <a:endParaRPr lang="en-US" altLang="zh-CN" sz="4800">
              <a:ln w="22225">
                <a:solidFill>
                  <a:schemeClr val="accent2"/>
                </a:solidFill>
                <a:prstDash val="solid"/>
              </a:ln>
              <a:solidFill>
                <a:schemeClr val="accent6">
                  <a:lumMod val="75000"/>
                </a:schemeClr>
              </a:solidFill>
              <a:latin typeface="Palatino Linotype" panose="02040502050505030304" charset="0"/>
              <a:cs typeface="Palatino Linotype" panose="02040502050505030304" charset="0"/>
            </a:endParaRPr>
          </a:p>
        </p:txBody>
      </p:sp>
      <p:pic>
        <p:nvPicPr>
          <p:cNvPr id="101" name="图片 100"/>
          <p:cNvPicPr/>
          <p:nvPr/>
        </p:nvPicPr>
        <p:blipFill>
          <a:blip r:embed="rId5"/>
          <a:stretch>
            <a:fillRect/>
          </a:stretch>
        </p:blipFill>
        <p:spPr>
          <a:xfrm>
            <a:off x="1168400" y="986790"/>
            <a:ext cx="6329680" cy="5135245"/>
          </a:xfrm>
          <a:prstGeom prst="rect">
            <a:avLst/>
          </a:prstGeom>
          <a:noFill/>
          <a:ln w="9525">
            <a:noFill/>
          </a:ln>
        </p:spPr>
      </p:pic>
      <p:sp>
        <p:nvSpPr>
          <p:cNvPr id="6" name="文本框 5"/>
          <p:cNvSpPr txBox="1"/>
          <p:nvPr>
            <p:custDataLst>
              <p:tags r:id="rId6"/>
            </p:custDataLst>
          </p:nvPr>
        </p:nvSpPr>
        <p:spPr>
          <a:xfrm>
            <a:off x="7658100" y="2660015"/>
            <a:ext cx="2701925" cy="829945"/>
          </a:xfrm>
          <a:prstGeom prst="rect">
            <a:avLst/>
          </a:prstGeom>
          <a:noFill/>
        </p:spPr>
        <p:txBody>
          <a:bodyPr wrap="square" rtlCol="0">
            <a:spAutoFit/>
          </a:bodyPr>
          <a:lstStyle/>
          <a:p>
            <a:pPr algn="ctr"/>
            <a:r>
              <a:rPr lang="en-US" altLang="zh-CN" sz="4800">
                <a:ln w="22225">
                  <a:solidFill>
                    <a:schemeClr val="accent2"/>
                  </a:solidFill>
                  <a:prstDash val="solid"/>
                </a:ln>
                <a:solidFill>
                  <a:schemeClr val="accent6">
                    <a:lumMod val="75000"/>
                  </a:schemeClr>
                </a:solidFill>
                <a:latin typeface="Palatino Linotype" panose="02040502050505030304" charset="0"/>
                <a:cs typeface="Palatino Linotype" panose="02040502050505030304" charset="0"/>
              </a:rPr>
              <a:t>learning?</a:t>
            </a:r>
            <a:endParaRPr lang="en-US" altLang="zh-CN" sz="4800">
              <a:ln w="22225">
                <a:solidFill>
                  <a:schemeClr val="accent2"/>
                </a:solidFill>
                <a:prstDash val="solid"/>
              </a:ln>
              <a:solidFill>
                <a:schemeClr val="accent6">
                  <a:lumMod val="75000"/>
                </a:schemeClr>
              </a:solidFill>
              <a:latin typeface="Palatino Linotype" panose="02040502050505030304" charset="0"/>
              <a:cs typeface="Palatino Linotype" panose="02040502050505030304" charset="0"/>
            </a:endParaRPr>
          </a:p>
        </p:txBody>
      </p:sp>
      <p:pic>
        <p:nvPicPr>
          <p:cNvPr id="102" name="图片 101"/>
          <p:cNvPicPr/>
          <p:nvPr/>
        </p:nvPicPr>
        <p:blipFill>
          <a:blip r:embed="rId7"/>
          <a:stretch>
            <a:fillRect/>
          </a:stretch>
        </p:blipFill>
        <p:spPr>
          <a:xfrm>
            <a:off x="1019175" y="1003300"/>
            <a:ext cx="7619365" cy="4867910"/>
          </a:xfrm>
          <a:prstGeom prst="rect">
            <a:avLst/>
          </a:prstGeom>
          <a:noFill/>
          <a:ln w="9525">
            <a:noFill/>
          </a:ln>
        </p:spPr>
      </p:pic>
      <p:sp>
        <p:nvSpPr>
          <p:cNvPr id="7" name="文本框 6"/>
          <p:cNvSpPr txBox="1"/>
          <p:nvPr>
            <p:custDataLst>
              <p:tags r:id="rId8"/>
            </p:custDataLst>
          </p:nvPr>
        </p:nvSpPr>
        <p:spPr>
          <a:xfrm>
            <a:off x="8404225" y="2787015"/>
            <a:ext cx="2701925" cy="829945"/>
          </a:xfrm>
          <a:prstGeom prst="rect">
            <a:avLst/>
          </a:prstGeom>
          <a:noFill/>
        </p:spPr>
        <p:txBody>
          <a:bodyPr wrap="square" rtlCol="0">
            <a:spAutoFit/>
          </a:bodyPr>
          <a:lstStyle/>
          <a:p>
            <a:pPr algn="ctr"/>
            <a:r>
              <a:rPr lang="en-US" altLang="zh-CN" sz="4800">
                <a:ln w="22225">
                  <a:solidFill>
                    <a:schemeClr val="accent2"/>
                  </a:solidFill>
                  <a:prstDash val="solid"/>
                </a:ln>
                <a:solidFill>
                  <a:schemeClr val="accent6">
                    <a:lumMod val="75000"/>
                  </a:schemeClr>
                </a:solidFill>
                <a:latin typeface="Palatino Linotype" panose="02040502050505030304" charset="0"/>
                <a:cs typeface="Palatino Linotype" panose="02040502050505030304" charset="0"/>
              </a:rPr>
              <a:t>lie flat</a:t>
            </a:r>
            <a:endParaRPr lang="en-US" altLang="zh-CN" sz="4800">
              <a:ln w="22225">
                <a:solidFill>
                  <a:schemeClr val="accent2"/>
                </a:solidFill>
                <a:prstDash val="solid"/>
              </a:ln>
              <a:solidFill>
                <a:schemeClr val="accent6">
                  <a:lumMod val="75000"/>
                </a:schemeClr>
              </a:solidFill>
              <a:latin typeface="Palatino Linotype" panose="02040502050505030304" charset="0"/>
              <a:cs typeface="Palatino Linotype" panose="0204050205050503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0"/>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01"/>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02"/>
                                        </p:tgtEl>
                                        <p:attrNameLst>
                                          <p:attrName>style.visibility</p:attrName>
                                        </p:attrNameLst>
                                      </p:cBhvr>
                                      <p:to>
                                        <p:strVal val="hidden"/>
                                      </p:to>
                                    </p:set>
                                  </p:childTnLst>
                                </p:cTn>
                              </p:par>
                              <p:par>
                                <p:cTn id="57" presetID="1" presetClass="exit" presetSubtype="0" fill="hold" grpId="2"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5" grpId="0"/>
      <p:bldP spid="5" grpId="1"/>
      <p:bldP spid="5" grpId="2"/>
      <p:bldP spid="6" grpId="0"/>
      <p:bldP spid="6" grpId="1"/>
      <p:bldP spid="6" grpId="2"/>
      <p:bldP spid="7" grpId="0"/>
      <p:bldP spid="7" grpId="1"/>
      <p:bldP spid="7"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22145"/>
          <a:stretch>
            <a:fillRect/>
          </a:stretch>
        </p:blipFill>
        <p:spPr>
          <a:xfrm>
            <a:off x="20" y="10"/>
            <a:ext cx="12191980" cy="6857990"/>
          </a:xfrm>
          <a:prstGeom prst="rect">
            <a:avLst/>
          </a:prstGeom>
        </p:spPr>
      </p:pic>
      <p:sp>
        <p:nvSpPr>
          <p:cNvPr id="3" name="矩形 2"/>
          <p:cNvSpPr/>
          <p:nvPr/>
        </p:nvSpPr>
        <p:spPr>
          <a:xfrm>
            <a:off x="1085850" y="986790"/>
            <a:ext cx="10020300" cy="488442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9139" t="55882" r="74475" b="34340"/>
          <a:stretch>
            <a:fillRect/>
          </a:stretch>
        </p:blipFill>
        <p:spPr>
          <a:xfrm>
            <a:off x="1188882" y="688239"/>
            <a:ext cx="3001801" cy="2329715"/>
          </a:xfrm>
          <a:prstGeom prst="rect">
            <a:avLst/>
          </a:prstGeom>
        </p:spPr>
      </p:pic>
      <p:sp>
        <p:nvSpPr>
          <p:cNvPr id="5" name="文本框 4"/>
          <p:cNvSpPr txBox="1"/>
          <p:nvPr/>
        </p:nvSpPr>
        <p:spPr>
          <a:xfrm>
            <a:off x="3982720" y="1054735"/>
            <a:ext cx="6889750" cy="2306955"/>
          </a:xfrm>
          <a:prstGeom prst="rect">
            <a:avLst/>
          </a:prstGeom>
          <a:noFill/>
        </p:spPr>
        <p:txBody>
          <a:bodyPr wrap="square" rtlCol="0">
            <a:spAutoFit/>
          </a:bodyPr>
          <a:lstStyle/>
          <a:p>
            <a:pPr indent="457200"/>
            <a:r>
              <a:rPr lang="en-US" altLang="zh-CN" sz="3600">
                <a:latin typeface="Arial Unicode MS" panose="020B0604020202020204" charset="-122"/>
                <a:ea typeface="Arial Unicode MS" panose="020B0604020202020204" charset="-122"/>
                <a:cs typeface="Times New Roman" panose="02020603050405020304" charset="0"/>
              </a:rPr>
              <a:t>It was a/an ___________(adj.) holiday. I ________________(did what) with _____________(who) to ___________________(why).</a:t>
            </a:r>
            <a:endParaRPr lang="en-US" altLang="zh-CN" sz="3600">
              <a:latin typeface="Arial Unicode MS" panose="020B0604020202020204" charset="-122"/>
              <a:ea typeface="Arial Unicode MS" panose="020B0604020202020204" charset="-122"/>
              <a:cs typeface="Times New Roman" panose="02020603050405020304" charset="0"/>
            </a:endParaRPr>
          </a:p>
        </p:txBody>
      </p:sp>
      <p:sp>
        <p:nvSpPr>
          <p:cNvPr id="56" name="文本框 55"/>
          <p:cNvSpPr txBox="1"/>
          <p:nvPr>
            <p:custDataLst>
              <p:tags r:id="rId3"/>
            </p:custDataLst>
          </p:nvPr>
        </p:nvSpPr>
        <p:spPr>
          <a:xfrm>
            <a:off x="1725930" y="4126865"/>
            <a:ext cx="8991600" cy="1568450"/>
          </a:xfrm>
          <a:prstGeom prst="rect">
            <a:avLst/>
          </a:prstGeom>
          <a:noFill/>
        </p:spPr>
        <p:txBody>
          <a:bodyPr wrap="square" rtlCol="0">
            <a:spAutoFit/>
          </a:bodyPr>
          <a:lstStyle/>
          <a:p>
            <a:pPr indent="457200"/>
            <a:r>
              <a:rPr lang="en-US" altLang="zh-CN" sz="3200">
                <a:latin typeface="Arial Unicode MS" panose="020B0604020202020204" charset="-122"/>
                <a:ea typeface="Arial Unicode MS" panose="020B0604020202020204" charset="-122"/>
                <a:cs typeface="Times New Roman" panose="02020603050405020304" charset="0"/>
              </a:rPr>
              <a:t>It was an </a:t>
            </a:r>
            <a:r>
              <a:rPr lang="en-US" altLang="zh-CN" sz="3200">
                <a:solidFill>
                  <a:srgbClr val="FF0000"/>
                </a:solidFill>
                <a:latin typeface="Arial Unicode MS" panose="020B0604020202020204" charset="-122"/>
                <a:ea typeface="Arial Unicode MS" panose="020B0604020202020204" charset="-122"/>
                <a:cs typeface="Times New Roman" panose="02020603050405020304" charset="0"/>
              </a:rPr>
              <a:t>impressive and meaningful </a:t>
            </a:r>
            <a:r>
              <a:rPr lang="en-US" altLang="zh-CN" sz="3200">
                <a:latin typeface="Arial Unicode MS" panose="020B0604020202020204" charset="-122"/>
                <a:ea typeface="Arial Unicode MS" panose="020B0604020202020204" charset="-122"/>
                <a:cs typeface="Times New Roman" panose="02020603050405020304" charset="0"/>
              </a:rPr>
              <a:t>holiday. I </a:t>
            </a:r>
            <a:r>
              <a:rPr lang="en-US" altLang="zh-CN" sz="3200">
                <a:solidFill>
                  <a:srgbClr val="FF0000"/>
                </a:solidFill>
                <a:latin typeface="Arial Unicode MS" panose="020B0604020202020204" charset="-122"/>
                <a:ea typeface="Arial Unicode MS" panose="020B0604020202020204" charset="-122"/>
                <a:cs typeface="Times New Roman" panose="02020603050405020304" charset="0"/>
              </a:rPr>
              <a:t>went traveling</a:t>
            </a:r>
            <a:r>
              <a:rPr lang="en-US" altLang="zh-CN" sz="3200">
                <a:latin typeface="Arial Unicode MS" panose="020B0604020202020204" charset="-122"/>
                <a:ea typeface="Arial Unicode MS" panose="020B0604020202020204" charset="-122"/>
                <a:cs typeface="Times New Roman" panose="02020603050405020304" charset="0"/>
              </a:rPr>
              <a:t> with </a:t>
            </a:r>
            <a:r>
              <a:rPr lang="en-US" altLang="zh-CN" sz="3200">
                <a:solidFill>
                  <a:srgbClr val="FF0000"/>
                </a:solidFill>
                <a:latin typeface="Arial Unicode MS" panose="020B0604020202020204" charset="-122"/>
                <a:ea typeface="Arial Unicode MS" panose="020B0604020202020204" charset="-122"/>
                <a:cs typeface="Times New Roman" panose="02020603050405020304" charset="0"/>
              </a:rPr>
              <a:t>my best friend to Gui Zhou</a:t>
            </a:r>
            <a:r>
              <a:rPr lang="en-US" altLang="zh-CN" sz="3200">
                <a:latin typeface="Arial Unicode MS" panose="020B0604020202020204" charset="-122"/>
                <a:ea typeface="Arial Unicode MS" panose="020B0604020202020204" charset="-122"/>
                <a:cs typeface="Times New Roman" panose="02020603050405020304" charset="0"/>
              </a:rPr>
              <a:t> to </a:t>
            </a:r>
            <a:r>
              <a:rPr lang="en-US" altLang="zh-CN" sz="3200">
                <a:solidFill>
                  <a:srgbClr val="FF0000"/>
                </a:solidFill>
                <a:latin typeface="Arial Unicode MS" panose="020B0604020202020204" charset="-122"/>
                <a:ea typeface="Arial Unicode MS" panose="020B0604020202020204" charset="-122"/>
                <a:cs typeface="Times New Roman" panose="02020603050405020304" charset="0"/>
              </a:rPr>
              <a:t>experience the minority culture</a:t>
            </a:r>
            <a:r>
              <a:rPr lang="en-US" altLang="zh-CN" sz="3200">
                <a:latin typeface="Arial Unicode MS" panose="020B0604020202020204" charset="-122"/>
                <a:ea typeface="Arial Unicode MS" panose="020B0604020202020204" charset="-122"/>
                <a:cs typeface="Times New Roman" panose="02020603050405020304" charset="0"/>
              </a:rPr>
              <a:t>.</a:t>
            </a:r>
            <a:endParaRPr lang="en-US" altLang="zh-CN" sz="3200">
              <a:latin typeface="Arial Unicode MS" panose="020B0604020202020204" charset="-122"/>
              <a:ea typeface="Arial Unicode MS" panose="020B0604020202020204" charset="-122"/>
              <a:cs typeface="Times New Roman" panose="02020603050405020304" charset="0"/>
            </a:endParaRPr>
          </a:p>
        </p:txBody>
      </p:sp>
      <p:sp>
        <p:nvSpPr>
          <p:cNvPr id="57" name="文本框 56"/>
          <p:cNvSpPr txBox="1"/>
          <p:nvPr/>
        </p:nvSpPr>
        <p:spPr>
          <a:xfrm>
            <a:off x="1414145" y="3404235"/>
            <a:ext cx="2994660" cy="583565"/>
          </a:xfrm>
          <a:prstGeom prst="rect">
            <a:avLst/>
          </a:prstGeom>
          <a:noFill/>
        </p:spPr>
        <p:txBody>
          <a:bodyPr wrap="square" rtlCol="0">
            <a:spAutoFit/>
          </a:bodyPr>
          <a:lstStyle/>
          <a:p>
            <a:r>
              <a:rPr lang="en-US" altLang="zh-CN" sz="3200">
                <a:latin typeface="Arial Unicode MS" panose="020B0604020202020204" charset="-122"/>
                <a:ea typeface="Arial Unicode MS" panose="020B0604020202020204" charset="-122"/>
                <a:cs typeface="Times New Roman" panose="02020603050405020304" charset="0"/>
              </a:rPr>
              <a:t>For example:</a:t>
            </a:r>
            <a:endParaRPr lang="en-US" altLang="zh-CN" sz="3200">
              <a:latin typeface="Arial Unicode MS" panose="020B0604020202020204" charset="-122"/>
              <a:ea typeface="Arial Unicode MS" panose="020B060402020202020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1296670" y="0"/>
            <a:ext cx="3197860" cy="1198880"/>
          </a:xfrm>
          <a:prstGeom prst="rect">
            <a:avLst/>
          </a:prstGeom>
          <a:noFill/>
        </p:spPr>
        <p:txBody>
          <a:bodyPr wrap="square" rtlCol="0">
            <a:spAutoFit/>
          </a:bodyPr>
          <a:lstStyle/>
          <a:p>
            <a:r>
              <a:rPr lang="en-US" altLang="zh-CN" sz="7200" dirty="0">
                <a:latin typeface="Showcard Gothic" panose="04020904020102020604" charset="0"/>
                <a:cs typeface="Showcard Gothic" panose="04020904020102020604" charset="0"/>
                <a:sym typeface="+mn-lt"/>
              </a:rPr>
              <a:t>news</a:t>
            </a:r>
            <a:endParaRPr lang="en-US" altLang="zh-CN" sz="11500" dirty="0">
              <a:latin typeface="Cooper Black" panose="0208090404030B020404" charset="0"/>
              <a:cs typeface="Cooper Black" panose="0208090404030B020404" charset="0"/>
              <a:sym typeface="+mn-lt"/>
            </a:endParaRPr>
          </a:p>
        </p:txBody>
      </p:sp>
      <p:sp>
        <p:nvSpPr>
          <p:cNvPr id="15" name="文本框 14"/>
          <p:cNvSpPr txBox="1"/>
          <p:nvPr>
            <p:custDataLst>
              <p:tags r:id="rId2"/>
            </p:custDataLst>
          </p:nvPr>
        </p:nvSpPr>
        <p:spPr>
          <a:xfrm>
            <a:off x="6379210" y="0"/>
            <a:ext cx="5158740" cy="1198880"/>
          </a:xfrm>
          <a:prstGeom prst="rect">
            <a:avLst/>
          </a:prstGeom>
          <a:noFill/>
        </p:spPr>
        <p:txBody>
          <a:bodyPr wrap="square" rtlCol="0">
            <a:spAutoFit/>
          </a:bodyPr>
          <a:p>
            <a:pPr algn="ctr"/>
            <a:r>
              <a:rPr lang="en-US" altLang="zh-CN" sz="3600" dirty="0">
                <a:latin typeface="Segoe UI Black" panose="020B0A02040204020203" charset="0"/>
                <a:cs typeface="Segoe UI Black" panose="020B0A02040204020203" charset="0"/>
                <a:sym typeface="+mn-lt"/>
              </a:rPr>
              <a:t>What has happened in the world ?</a:t>
            </a:r>
            <a:endParaRPr lang="en-US" altLang="zh-CN" sz="3600" dirty="0">
              <a:latin typeface="Segoe UI Black" panose="020B0A02040204020203" charset="0"/>
              <a:cs typeface="Segoe UI Black" panose="020B0A02040204020203"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22145"/>
          <a:stretch>
            <a:fillRect/>
          </a:stretch>
        </p:blipFill>
        <p:spPr>
          <a:xfrm>
            <a:off x="20" y="10"/>
            <a:ext cx="12191980" cy="6857990"/>
          </a:xfrm>
          <a:prstGeom prst="rect">
            <a:avLst/>
          </a:prstGeom>
        </p:spPr>
      </p:pic>
      <p:sp>
        <p:nvSpPr>
          <p:cNvPr id="3" name="矩形 2"/>
          <p:cNvSpPr/>
          <p:nvPr/>
        </p:nvSpPr>
        <p:spPr>
          <a:xfrm>
            <a:off x="1085850" y="986790"/>
            <a:ext cx="10020300" cy="488442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5361" y="1141759"/>
            <a:ext cx="5400523" cy="3818832"/>
          </a:xfrm>
          <a:prstGeom prst="rect">
            <a:avLst/>
          </a:prstGeom>
        </p:spPr>
      </p:pic>
      <p:sp>
        <p:nvSpPr>
          <p:cNvPr id="7" name="矩形 6"/>
          <p:cNvSpPr/>
          <p:nvPr/>
        </p:nvSpPr>
        <p:spPr>
          <a:xfrm>
            <a:off x="1231265" y="1519555"/>
            <a:ext cx="3488055" cy="1124585"/>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800" b="1" dirty="0">
                <a:solidFill>
                  <a:srgbClr val="FF0000"/>
                </a:solidFill>
                <a:cs typeface="+mn-ea"/>
                <a:sym typeface="+mn-lt"/>
              </a:rPr>
              <a:t>6 </a:t>
            </a:r>
            <a:r>
              <a:rPr lang="en-US" altLang="zh-CN" sz="2800" b="1" dirty="0">
                <a:solidFill>
                  <a:schemeClr val="tx1">
                    <a:lumMod val="75000"/>
                    <a:lumOff val="25000"/>
                  </a:schemeClr>
                </a:solidFill>
                <a:cs typeface="+mn-ea"/>
                <a:sym typeface="+mn-lt"/>
              </a:rPr>
              <a:t>rockets launched in July</a:t>
            </a:r>
            <a:endParaRPr lang="en-US" altLang="zh-CN" sz="2800" b="1" dirty="0">
              <a:solidFill>
                <a:schemeClr val="tx1">
                  <a:lumMod val="75000"/>
                  <a:lumOff val="25000"/>
                </a:schemeClr>
              </a:solidFill>
              <a:cs typeface="+mn-ea"/>
              <a:sym typeface="+mn-lt"/>
            </a:endParaRPr>
          </a:p>
        </p:txBody>
      </p:sp>
      <p:sp>
        <p:nvSpPr>
          <p:cNvPr id="10" name="矩形 9"/>
          <p:cNvSpPr/>
          <p:nvPr/>
        </p:nvSpPr>
        <p:spPr>
          <a:xfrm>
            <a:off x="1086485" y="4144645"/>
            <a:ext cx="6169025" cy="1641475"/>
          </a:xfrm>
          <a:prstGeom prst="rect">
            <a:avLst/>
          </a:prstGeom>
        </p:spPr>
        <p:txBody>
          <a:bodyPr wrap="square">
            <a:spAutoFit/>
            <a:scene3d>
              <a:camera prst="orthographicFront"/>
              <a:lightRig rig="threePt" dir="t"/>
            </a:scene3d>
            <a:sp3d contourW="12700"/>
          </a:bodyPr>
          <a:lstStyle/>
          <a:p>
            <a:pPr algn="ctr">
              <a:lnSpc>
                <a:spcPct val="120000"/>
              </a:lnSpc>
              <a:buClrTx/>
              <a:buSzTx/>
              <a:buFontTx/>
            </a:pPr>
            <a:r>
              <a:rPr lang="en-US" altLang="zh-CN" sz="2800" b="1" dirty="0">
                <a:solidFill>
                  <a:srgbClr val="FF0000"/>
                </a:solidFill>
                <a:cs typeface="+mn-ea"/>
                <a:sym typeface="+mn-lt"/>
              </a:rPr>
              <a:t>The 2023 China Internet Civilization Conference</a:t>
            </a:r>
            <a:r>
              <a:rPr lang="en-US" altLang="zh-CN" sz="2800" b="1" dirty="0">
                <a:solidFill>
                  <a:schemeClr val="tx1">
                    <a:lumMod val="75000"/>
                    <a:lumOff val="25000"/>
                  </a:schemeClr>
                </a:solidFill>
                <a:cs typeface="+mn-ea"/>
                <a:sym typeface="+mn-lt"/>
              </a:rPr>
              <a:t> opened in Xiamen  Fujian province on July 18</a:t>
            </a:r>
            <a:endParaRPr lang="en-US" altLang="zh-CN" sz="2800" b="1" dirty="0">
              <a:solidFill>
                <a:schemeClr val="tx1">
                  <a:lumMod val="75000"/>
                  <a:lumOff val="25000"/>
                </a:schemeClr>
              </a:solidFill>
              <a:cs typeface="+mn-ea"/>
              <a:sym typeface="+mn-lt"/>
            </a:endParaRPr>
          </a:p>
        </p:txBody>
      </p:sp>
      <p:sp>
        <p:nvSpPr>
          <p:cNvPr id="13" name="矩形 12"/>
          <p:cNvSpPr/>
          <p:nvPr/>
        </p:nvSpPr>
        <p:spPr>
          <a:xfrm>
            <a:off x="7831455" y="1936750"/>
            <a:ext cx="3148965" cy="3192145"/>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800" b="1" dirty="0">
                <a:solidFill>
                  <a:srgbClr val="FF0000"/>
                </a:solidFill>
                <a:cs typeface="+mn-ea"/>
                <a:sym typeface="+mn-lt"/>
              </a:rPr>
              <a:t>The FISU World University Games (Chengdu Universiade)</a:t>
            </a:r>
            <a:r>
              <a:rPr lang="en-US" altLang="zh-CN" sz="2800" b="1" dirty="0">
                <a:solidFill>
                  <a:schemeClr val="tx1">
                    <a:lumMod val="75000"/>
                    <a:lumOff val="25000"/>
                  </a:schemeClr>
                </a:solidFill>
                <a:cs typeface="+mn-ea"/>
                <a:sym typeface="+mn-lt"/>
              </a:rPr>
              <a:t> held in Chengdu on July 28</a:t>
            </a:r>
            <a:endParaRPr lang="en-US" altLang="zh-CN" sz="2800" b="1" dirty="0">
              <a:solidFill>
                <a:schemeClr val="tx1">
                  <a:lumMod val="75000"/>
                  <a:lumOff val="25000"/>
                </a:schemeClr>
              </a:solidFill>
              <a:cs typeface="+mn-ea"/>
              <a:sym typeface="+mn-lt"/>
            </a:endParaRPr>
          </a:p>
        </p:txBody>
      </p:sp>
      <p:pic>
        <p:nvPicPr>
          <p:cNvPr id="5124" name="图片 11" descr="水印"/>
          <p:cNvPicPr>
            <a:picLocks noChangeAspect="1"/>
          </p:cNvPicPr>
          <p:nvPr/>
        </p:nvPicPr>
        <p:blipFill>
          <a:blip r:embed="rId3"/>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85750" y="6573841"/>
            <a:ext cx="1800200" cy="123111"/>
          </a:xfrm>
          <a:prstGeom prst="rect">
            <a:avLst/>
          </a:prstGeom>
          <a:noFill/>
        </p:spPr>
        <p:txBody>
          <a:bodyPr wrap="square" rtlCol="0">
            <a:spAutoFit/>
          </a:bodyPr>
          <a:lstStyle/>
          <a:p>
            <a:pPr defTabSz="914400">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22145"/>
          <a:stretch>
            <a:fillRect/>
          </a:stretch>
        </p:blipFill>
        <p:spPr>
          <a:xfrm>
            <a:off x="20" y="10"/>
            <a:ext cx="12191980" cy="6857990"/>
          </a:xfrm>
          <a:prstGeom prst="rect">
            <a:avLst/>
          </a:prstGeom>
        </p:spPr>
      </p:pic>
      <p:sp>
        <p:nvSpPr>
          <p:cNvPr id="3" name="矩形 2"/>
          <p:cNvSpPr/>
          <p:nvPr/>
        </p:nvSpPr>
        <p:spPr>
          <a:xfrm>
            <a:off x="1085850" y="986790"/>
            <a:ext cx="10020300" cy="488442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组合 3"/>
          <p:cNvGrpSpPr/>
          <p:nvPr/>
        </p:nvGrpSpPr>
        <p:grpSpPr>
          <a:xfrm>
            <a:off x="1318260" y="1254125"/>
            <a:ext cx="356870" cy="425450"/>
            <a:chOff x="9600" y="3166"/>
            <a:chExt cx="562" cy="670"/>
          </a:xfrm>
        </p:grpSpPr>
        <p:sp>
          <p:nvSpPr>
            <p:cNvPr id="5" name="Freeform 5"/>
            <p:cNvSpPr>
              <a:spLocks noEditPoints="1"/>
            </p:cNvSpPr>
            <p:nvPr/>
          </p:nvSpPr>
          <p:spPr bwMode="auto">
            <a:xfrm>
              <a:off x="9600" y="3166"/>
              <a:ext cx="562" cy="670"/>
            </a:xfrm>
            <a:custGeom>
              <a:avLst/>
              <a:gdLst>
                <a:gd name="T0" fmla="*/ 1 w 42"/>
                <a:gd name="T1" fmla="*/ 24 h 50"/>
                <a:gd name="T2" fmla="*/ 16 w 42"/>
                <a:gd name="T3" fmla="*/ 2 h 50"/>
                <a:gd name="T4" fmla="*/ 38 w 42"/>
                <a:gd name="T5" fmla="*/ 12 h 50"/>
                <a:gd name="T6" fmla="*/ 39 w 42"/>
                <a:gd name="T7" fmla="*/ 33 h 50"/>
                <a:gd name="T8" fmla="*/ 33 w 42"/>
                <a:gd name="T9" fmla="*/ 41 h 50"/>
                <a:gd name="T10" fmla="*/ 1 w 42"/>
                <a:gd name="T11" fmla="*/ 24 h 50"/>
                <a:gd name="T12" fmla="*/ 36 w 42"/>
                <a:gd name="T13" fmla="*/ 24 h 50"/>
                <a:gd name="T14" fmla="*/ 14 w 42"/>
                <a:gd name="T15" fmla="*/ 9 h 50"/>
                <a:gd name="T16" fmla="*/ 5 w 42"/>
                <a:gd name="T17" fmla="*/ 26 h 50"/>
                <a:gd name="T18" fmla="*/ 21 w 42"/>
                <a:gd name="T19" fmla="*/ 38 h 50"/>
                <a:gd name="T20" fmla="*/ 36 w 42"/>
                <a:gd name="T21"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50">
                  <a:moveTo>
                    <a:pt x="1" y="24"/>
                  </a:moveTo>
                  <a:cubicBezTo>
                    <a:pt x="0" y="13"/>
                    <a:pt x="6" y="5"/>
                    <a:pt x="16" y="2"/>
                  </a:cubicBezTo>
                  <a:cubicBezTo>
                    <a:pt x="23" y="0"/>
                    <a:pt x="34" y="5"/>
                    <a:pt x="38" y="12"/>
                  </a:cubicBezTo>
                  <a:cubicBezTo>
                    <a:pt x="41" y="19"/>
                    <a:pt x="42" y="26"/>
                    <a:pt x="39" y="33"/>
                  </a:cubicBezTo>
                  <a:cubicBezTo>
                    <a:pt x="38" y="36"/>
                    <a:pt x="36" y="39"/>
                    <a:pt x="33" y="41"/>
                  </a:cubicBezTo>
                  <a:cubicBezTo>
                    <a:pt x="18" y="50"/>
                    <a:pt x="1" y="42"/>
                    <a:pt x="1" y="24"/>
                  </a:cubicBezTo>
                  <a:close/>
                  <a:moveTo>
                    <a:pt x="36" y="24"/>
                  </a:moveTo>
                  <a:cubicBezTo>
                    <a:pt x="36" y="14"/>
                    <a:pt x="24" y="5"/>
                    <a:pt x="14" y="9"/>
                  </a:cubicBezTo>
                  <a:cubicBezTo>
                    <a:pt x="7" y="11"/>
                    <a:pt x="3" y="18"/>
                    <a:pt x="5" y="26"/>
                  </a:cubicBezTo>
                  <a:cubicBezTo>
                    <a:pt x="7" y="33"/>
                    <a:pt x="14" y="38"/>
                    <a:pt x="21" y="38"/>
                  </a:cubicBezTo>
                  <a:cubicBezTo>
                    <a:pt x="31" y="37"/>
                    <a:pt x="36" y="32"/>
                    <a:pt x="36"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9" name="Freeform 17"/>
            <p:cNvSpPr/>
            <p:nvPr/>
          </p:nvSpPr>
          <p:spPr bwMode="auto">
            <a:xfrm>
              <a:off x="9640" y="3234"/>
              <a:ext cx="442" cy="443"/>
            </a:xfrm>
            <a:custGeom>
              <a:avLst/>
              <a:gdLst>
                <a:gd name="T0" fmla="*/ 33 w 33"/>
                <a:gd name="T1" fmla="*/ 19 h 33"/>
                <a:gd name="T2" fmla="*/ 18 w 33"/>
                <a:gd name="T3" fmla="*/ 33 h 33"/>
                <a:gd name="T4" fmla="*/ 2 w 33"/>
                <a:gd name="T5" fmla="*/ 21 h 33"/>
                <a:gd name="T6" fmla="*/ 11 w 33"/>
                <a:gd name="T7" fmla="*/ 4 h 33"/>
                <a:gd name="T8" fmla="*/ 33 w 33"/>
                <a:gd name="T9" fmla="*/ 19 h 33"/>
              </a:gdLst>
              <a:ahLst/>
              <a:cxnLst>
                <a:cxn ang="0">
                  <a:pos x="T0" y="T1"/>
                </a:cxn>
                <a:cxn ang="0">
                  <a:pos x="T2" y="T3"/>
                </a:cxn>
                <a:cxn ang="0">
                  <a:pos x="T4" y="T5"/>
                </a:cxn>
                <a:cxn ang="0">
                  <a:pos x="T6" y="T7"/>
                </a:cxn>
                <a:cxn ang="0">
                  <a:pos x="T8" y="T9"/>
                </a:cxn>
              </a:cxnLst>
              <a:rect l="0" t="0" r="r" b="b"/>
              <a:pathLst>
                <a:path w="33" h="33">
                  <a:moveTo>
                    <a:pt x="33" y="19"/>
                  </a:moveTo>
                  <a:cubicBezTo>
                    <a:pt x="33" y="27"/>
                    <a:pt x="28" y="32"/>
                    <a:pt x="18" y="33"/>
                  </a:cubicBezTo>
                  <a:cubicBezTo>
                    <a:pt x="11" y="33"/>
                    <a:pt x="4" y="28"/>
                    <a:pt x="2" y="21"/>
                  </a:cubicBezTo>
                  <a:cubicBezTo>
                    <a:pt x="0" y="13"/>
                    <a:pt x="4" y="6"/>
                    <a:pt x="11" y="4"/>
                  </a:cubicBezTo>
                  <a:cubicBezTo>
                    <a:pt x="21" y="0"/>
                    <a:pt x="33" y="9"/>
                    <a:pt x="33" y="19"/>
                  </a:cubicBezTo>
                  <a:close/>
                </a:path>
              </a:pathLst>
            </a:custGeom>
            <a:solidFill>
              <a:srgbClr val="24C0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grpSp>
      <p:grpSp>
        <p:nvGrpSpPr>
          <p:cNvPr id="23" name="组合 22"/>
          <p:cNvGrpSpPr/>
          <p:nvPr/>
        </p:nvGrpSpPr>
        <p:grpSpPr>
          <a:xfrm>
            <a:off x="1336040" y="4675505"/>
            <a:ext cx="339090" cy="382270"/>
            <a:chOff x="9622" y="6968"/>
            <a:chExt cx="534" cy="602"/>
          </a:xfrm>
        </p:grpSpPr>
        <p:sp>
          <p:nvSpPr>
            <p:cNvPr id="7" name="Freeform 6"/>
            <p:cNvSpPr>
              <a:spLocks noEditPoints="1"/>
            </p:cNvSpPr>
            <p:nvPr/>
          </p:nvSpPr>
          <p:spPr bwMode="auto">
            <a:xfrm>
              <a:off x="9622" y="6968"/>
              <a:ext cx="535" cy="603"/>
            </a:xfrm>
            <a:custGeom>
              <a:avLst/>
              <a:gdLst>
                <a:gd name="T0" fmla="*/ 40 w 40"/>
                <a:gd name="T1" fmla="*/ 24 h 45"/>
                <a:gd name="T2" fmla="*/ 35 w 40"/>
                <a:gd name="T3" fmla="*/ 39 h 45"/>
                <a:gd name="T4" fmla="*/ 18 w 40"/>
                <a:gd name="T5" fmla="*/ 44 h 45"/>
                <a:gd name="T6" fmla="*/ 0 w 40"/>
                <a:gd name="T7" fmla="*/ 22 h 45"/>
                <a:gd name="T8" fmla="*/ 1 w 40"/>
                <a:gd name="T9" fmla="*/ 16 h 45"/>
                <a:gd name="T10" fmla="*/ 34 w 40"/>
                <a:gd name="T11" fmla="*/ 9 h 45"/>
                <a:gd name="T12" fmla="*/ 40 w 40"/>
                <a:gd name="T13" fmla="*/ 24 h 45"/>
                <a:gd name="T14" fmla="*/ 35 w 40"/>
                <a:gd name="T15" fmla="*/ 24 h 45"/>
                <a:gd name="T16" fmla="*/ 24 w 40"/>
                <a:gd name="T17" fmla="*/ 11 h 45"/>
                <a:gd name="T18" fmla="*/ 19 w 40"/>
                <a:gd name="T19" fmla="*/ 10 h 45"/>
                <a:gd name="T20" fmla="*/ 5 w 40"/>
                <a:gd name="T21" fmla="*/ 17 h 45"/>
                <a:gd name="T22" fmla="*/ 8 w 40"/>
                <a:gd name="T23" fmla="*/ 30 h 45"/>
                <a:gd name="T24" fmla="*/ 12 w 40"/>
                <a:gd name="T25" fmla="*/ 34 h 45"/>
                <a:gd name="T26" fmla="*/ 29 w 40"/>
                <a:gd name="T27" fmla="*/ 36 h 45"/>
                <a:gd name="T28" fmla="*/ 35 w 40"/>
                <a:gd name="T29"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5">
                  <a:moveTo>
                    <a:pt x="40" y="24"/>
                  </a:moveTo>
                  <a:cubicBezTo>
                    <a:pt x="40" y="30"/>
                    <a:pt x="38" y="35"/>
                    <a:pt x="35" y="39"/>
                  </a:cubicBezTo>
                  <a:cubicBezTo>
                    <a:pt x="31" y="44"/>
                    <a:pt x="24" y="45"/>
                    <a:pt x="18" y="44"/>
                  </a:cubicBezTo>
                  <a:cubicBezTo>
                    <a:pt x="8" y="42"/>
                    <a:pt x="0" y="32"/>
                    <a:pt x="0" y="22"/>
                  </a:cubicBezTo>
                  <a:cubicBezTo>
                    <a:pt x="0" y="20"/>
                    <a:pt x="0" y="17"/>
                    <a:pt x="1" y="16"/>
                  </a:cubicBezTo>
                  <a:cubicBezTo>
                    <a:pt x="9" y="4"/>
                    <a:pt x="22" y="0"/>
                    <a:pt x="34" y="9"/>
                  </a:cubicBezTo>
                  <a:cubicBezTo>
                    <a:pt x="39" y="13"/>
                    <a:pt x="39" y="19"/>
                    <a:pt x="40" y="24"/>
                  </a:cubicBezTo>
                  <a:close/>
                  <a:moveTo>
                    <a:pt x="35" y="24"/>
                  </a:moveTo>
                  <a:cubicBezTo>
                    <a:pt x="35" y="17"/>
                    <a:pt x="31" y="12"/>
                    <a:pt x="24" y="11"/>
                  </a:cubicBezTo>
                  <a:cubicBezTo>
                    <a:pt x="22" y="10"/>
                    <a:pt x="21" y="10"/>
                    <a:pt x="19" y="10"/>
                  </a:cubicBezTo>
                  <a:cubicBezTo>
                    <a:pt x="14" y="10"/>
                    <a:pt x="7" y="13"/>
                    <a:pt x="5" y="17"/>
                  </a:cubicBezTo>
                  <a:cubicBezTo>
                    <a:pt x="3" y="22"/>
                    <a:pt x="5" y="26"/>
                    <a:pt x="8" y="30"/>
                  </a:cubicBezTo>
                  <a:cubicBezTo>
                    <a:pt x="9" y="31"/>
                    <a:pt x="10" y="33"/>
                    <a:pt x="12" y="34"/>
                  </a:cubicBezTo>
                  <a:cubicBezTo>
                    <a:pt x="17" y="37"/>
                    <a:pt x="23" y="39"/>
                    <a:pt x="29" y="36"/>
                  </a:cubicBezTo>
                  <a:cubicBezTo>
                    <a:pt x="34" y="34"/>
                    <a:pt x="34" y="29"/>
                    <a:pt x="3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10" name="Freeform 18"/>
            <p:cNvSpPr/>
            <p:nvPr/>
          </p:nvSpPr>
          <p:spPr bwMode="auto">
            <a:xfrm>
              <a:off x="9662" y="7086"/>
              <a:ext cx="427" cy="416"/>
            </a:xfrm>
            <a:custGeom>
              <a:avLst/>
              <a:gdLst>
                <a:gd name="T0" fmla="*/ 32 w 32"/>
                <a:gd name="T1" fmla="*/ 14 h 29"/>
                <a:gd name="T2" fmla="*/ 26 w 32"/>
                <a:gd name="T3" fmla="*/ 26 h 29"/>
                <a:gd name="T4" fmla="*/ 9 w 32"/>
                <a:gd name="T5" fmla="*/ 24 h 29"/>
                <a:gd name="T6" fmla="*/ 5 w 32"/>
                <a:gd name="T7" fmla="*/ 20 h 29"/>
                <a:gd name="T8" fmla="*/ 2 w 32"/>
                <a:gd name="T9" fmla="*/ 7 h 29"/>
                <a:gd name="T10" fmla="*/ 16 w 32"/>
                <a:gd name="T11" fmla="*/ 0 h 29"/>
                <a:gd name="T12" fmla="*/ 21 w 32"/>
                <a:gd name="T13" fmla="*/ 1 h 29"/>
                <a:gd name="T14" fmla="*/ 32 w 32"/>
                <a:gd name="T15" fmla="*/ 1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9">
                  <a:moveTo>
                    <a:pt x="32" y="14"/>
                  </a:moveTo>
                  <a:cubicBezTo>
                    <a:pt x="31" y="19"/>
                    <a:pt x="31" y="24"/>
                    <a:pt x="26" y="26"/>
                  </a:cubicBezTo>
                  <a:cubicBezTo>
                    <a:pt x="20" y="29"/>
                    <a:pt x="14" y="27"/>
                    <a:pt x="9" y="24"/>
                  </a:cubicBezTo>
                  <a:cubicBezTo>
                    <a:pt x="7" y="23"/>
                    <a:pt x="6" y="21"/>
                    <a:pt x="5" y="20"/>
                  </a:cubicBezTo>
                  <a:cubicBezTo>
                    <a:pt x="2" y="16"/>
                    <a:pt x="0" y="12"/>
                    <a:pt x="2" y="7"/>
                  </a:cubicBezTo>
                  <a:cubicBezTo>
                    <a:pt x="4" y="3"/>
                    <a:pt x="11" y="0"/>
                    <a:pt x="16" y="0"/>
                  </a:cubicBezTo>
                  <a:cubicBezTo>
                    <a:pt x="18" y="0"/>
                    <a:pt x="19" y="0"/>
                    <a:pt x="21" y="1"/>
                  </a:cubicBezTo>
                  <a:cubicBezTo>
                    <a:pt x="28" y="2"/>
                    <a:pt x="32" y="7"/>
                    <a:pt x="32" y="14"/>
                  </a:cubicBezTo>
                  <a:close/>
                </a:path>
              </a:pathLst>
            </a:custGeom>
            <a:solidFill>
              <a:srgbClr val="303F92"/>
            </a:solidFill>
            <a:ln>
              <a:noFill/>
            </a:ln>
          </p:spPr>
          <p:txBody>
            <a:bodyPr vert="horz" wrap="square" lIns="91440" tIns="45720" rIns="91440" bIns="45720" numCol="1" anchor="t" anchorCtr="0" compatLnSpc="1"/>
            <a:lstStyle/>
            <a:p>
              <a:endParaRPr lang="zh-CN" altLang="en-US" dirty="0">
                <a:cs typeface="+mn-ea"/>
                <a:sym typeface="+mn-lt"/>
              </a:endParaRPr>
            </a:p>
          </p:txBody>
        </p:sp>
      </p:grpSp>
      <p:grpSp>
        <p:nvGrpSpPr>
          <p:cNvPr id="21" name="组合 20"/>
          <p:cNvGrpSpPr/>
          <p:nvPr/>
        </p:nvGrpSpPr>
        <p:grpSpPr>
          <a:xfrm>
            <a:off x="1267460" y="2657475"/>
            <a:ext cx="339090" cy="374650"/>
            <a:chOff x="9616" y="5037"/>
            <a:chExt cx="534" cy="590"/>
          </a:xfrm>
        </p:grpSpPr>
        <p:sp>
          <p:nvSpPr>
            <p:cNvPr id="8" name="Freeform 8"/>
            <p:cNvSpPr>
              <a:spLocks noEditPoints="1"/>
            </p:cNvSpPr>
            <p:nvPr/>
          </p:nvSpPr>
          <p:spPr bwMode="auto">
            <a:xfrm>
              <a:off x="9616" y="5037"/>
              <a:ext cx="535" cy="590"/>
            </a:xfrm>
            <a:custGeom>
              <a:avLst/>
              <a:gdLst>
                <a:gd name="T0" fmla="*/ 40 w 40"/>
                <a:gd name="T1" fmla="*/ 23 h 44"/>
                <a:gd name="T2" fmla="*/ 39 w 40"/>
                <a:gd name="T3" fmla="*/ 29 h 44"/>
                <a:gd name="T4" fmla="*/ 27 w 40"/>
                <a:gd name="T5" fmla="*/ 42 h 44"/>
                <a:gd name="T6" fmla="*/ 6 w 40"/>
                <a:gd name="T7" fmla="*/ 35 h 44"/>
                <a:gd name="T8" fmla="*/ 1 w 40"/>
                <a:gd name="T9" fmla="*/ 18 h 44"/>
                <a:gd name="T10" fmla="*/ 21 w 40"/>
                <a:gd name="T11" fmla="*/ 2 h 44"/>
                <a:gd name="T12" fmla="*/ 40 w 40"/>
                <a:gd name="T13" fmla="*/ 23 h 44"/>
                <a:gd name="T14" fmla="*/ 35 w 40"/>
                <a:gd name="T15" fmla="*/ 22 h 44"/>
                <a:gd name="T16" fmla="*/ 24 w 40"/>
                <a:gd name="T17" fmla="*/ 8 h 44"/>
                <a:gd name="T18" fmla="*/ 16 w 40"/>
                <a:gd name="T19" fmla="*/ 7 h 44"/>
                <a:gd name="T20" fmla="*/ 9 w 40"/>
                <a:gd name="T21" fmla="*/ 9 h 44"/>
                <a:gd name="T22" fmla="*/ 9 w 40"/>
                <a:gd name="T23" fmla="*/ 29 h 44"/>
                <a:gd name="T24" fmla="*/ 27 w 40"/>
                <a:gd name="T25" fmla="*/ 35 h 44"/>
                <a:gd name="T26" fmla="*/ 35 w 40"/>
                <a:gd name="T27"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4">
                  <a:moveTo>
                    <a:pt x="40" y="23"/>
                  </a:moveTo>
                  <a:cubicBezTo>
                    <a:pt x="39" y="24"/>
                    <a:pt x="39" y="26"/>
                    <a:pt x="39" y="29"/>
                  </a:cubicBezTo>
                  <a:cubicBezTo>
                    <a:pt x="37" y="37"/>
                    <a:pt x="34" y="41"/>
                    <a:pt x="27" y="42"/>
                  </a:cubicBezTo>
                  <a:cubicBezTo>
                    <a:pt x="18" y="44"/>
                    <a:pt x="11" y="42"/>
                    <a:pt x="6" y="35"/>
                  </a:cubicBezTo>
                  <a:cubicBezTo>
                    <a:pt x="3" y="30"/>
                    <a:pt x="0" y="25"/>
                    <a:pt x="1" y="18"/>
                  </a:cubicBezTo>
                  <a:cubicBezTo>
                    <a:pt x="1" y="8"/>
                    <a:pt x="11" y="0"/>
                    <a:pt x="21" y="2"/>
                  </a:cubicBezTo>
                  <a:cubicBezTo>
                    <a:pt x="33" y="3"/>
                    <a:pt x="39" y="10"/>
                    <a:pt x="40" y="23"/>
                  </a:cubicBezTo>
                  <a:close/>
                  <a:moveTo>
                    <a:pt x="35" y="22"/>
                  </a:moveTo>
                  <a:cubicBezTo>
                    <a:pt x="35" y="14"/>
                    <a:pt x="31" y="10"/>
                    <a:pt x="24" y="8"/>
                  </a:cubicBezTo>
                  <a:cubicBezTo>
                    <a:pt x="22" y="7"/>
                    <a:pt x="19" y="8"/>
                    <a:pt x="16" y="7"/>
                  </a:cubicBezTo>
                  <a:cubicBezTo>
                    <a:pt x="13" y="5"/>
                    <a:pt x="11" y="7"/>
                    <a:pt x="9" y="9"/>
                  </a:cubicBezTo>
                  <a:cubicBezTo>
                    <a:pt x="4" y="14"/>
                    <a:pt x="3" y="21"/>
                    <a:pt x="9" y="29"/>
                  </a:cubicBezTo>
                  <a:cubicBezTo>
                    <a:pt x="12" y="35"/>
                    <a:pt x="20" y="37"/>
                    <a:pt x="27" y="35"/>
                  </a:cubicBezTo>
                  <a:cubicBezTo>
                    <a:pt x="33" y="34"/>
                    <a:pt x="35" y="30"/>
                    <a:pt x="35" y="2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11" name="Freeform 20"/>
            <p:cNvSpPr/>
            <p:nvPr/>
          </p:nvSpPr>
          <p:spPr bwMode="auto">
            <a:xfrm>
              <a:off x="9656" y="5104"/>
              <a:ext cx="427" cy="428"/>
            </a:xfrm>
            <a:custGeom>
              <a:avLst/>
              <a:gdLst>
                <a:gd name="T0" fmla="*/ 32 w 32"/>
                <a:gd name="T1" fmla="*/ 17 h 32"/>
                <a:gd name="T2" fmla="*/ 24 w 32"/>
                <a:gd name="T3" fmla="*/ 30 h 32"/>
                <a:gd name="T4" fmla="*/ 6 w 32"/>
                <a:gd name="T5" fmla="*/ 24 h 32"/>
                <a:gd name="T6" fmla="*/ 6 w 32"/>
                <a:gd name="T7" fmla="*/ 4 h 32"/>
                <a:gd name="T8" fmla="*/ 13 w 32"/>
                <a:gd name="T9" fmla="*/ 2 h 32"/>
                <a:gd name="T10" fmla="*/ 21 w 32"/>
                <a:gd name="T11" fmla="*/ 3 h 32"/>
                <a:gd name="T12" fmla="*/ 32 w 32"/>
                <a:gd name="T13" fmla="*/ 17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17"/>
                  </a:moveTo>
                  <a:cubicBezTo>
                    <a:pt x="32" y="25"/>
                    <a:pt x="30" y="29"/>
                    <a:pt x="24" y="30"/>
                  </a:cubicBezTo>
                  <a:cubicBezTo>
                    <a:pt x="17" y="32"/>
                    <a:pt x="9" y="30"/>
                    <a:pt x="6" y="24"/>
                  </a:cubicBezTo>
                  <a:cubicBezTo>
                    <a:pt x="0" y="16"/>
                    <a:pt x="1" y="9"/>
                    <a:pt x="6" y="4"/>
                  </a:cubicBezTo>
                  <a:cubicBezTo>
                    <a:pt x="8" y="2"/>
                    <a:pt x="10" y="0"/>
                    <a:pt x="13" y="2"/>
                  </a:cubicBezTo>
                  <a:cubicBezTo>
                    <a:pt x="16" y="3"/>
                    <a:pt x="19" y="2"/>
                    <a:pt x="21" y="3"/>
                  </a:cubicBezTo>
                  <a:cubicBezTo>
                    <a:pt x="28" y="5"/>
                    <a:pt x="32" y="9"/>
                    <a:pt x="32" y="17"/>
                  </a:cubicBezTo>
                  <a:close/>
                </a:path>
              </a:pathLst>
            </a:custGeom>
            <a:solidFill>
              <a:srgbClr val="FBBA2E"/>
            </a:solidFill>
            <a:ln>
              <a:noFill/>
            </a:ln>
          </p:spPr>
          <p:txBody>
            <a:bodyPr vert="horz" wrap="square" lIns="91440" tIns="45720" rIns="91440" bIns="45720" numCol="1" anchor="t" anchorCtr="0" compatLnSpc="1"/>
            <a:lstStyle/>
            <a:p>
              <a:endParaRPr lang="zh-CN" altLang="en-US" dirty="0">
                <a:cs typeface="+mn-ea"/>
                <a:sym typeface="+mn-lt"/>
              </a:endParaRPr>
            </a:p>
          </p:txBody>
        </p:sp>
      </p:grpSp>
      <p:sp>
        <p:nvSpPr>
          <p:cNvPr id="13" name="矩形 12"/>
          <p:cNvSpPr/>
          <p:nvPr/>
        </p:nvSpPr>
        <p:spPr>
          <a:xfrm>
            <a:off x="1740535" y="1092200"/>
            <a:ext cx="9462135" cy="1420495"/>
          </a:xfrm>
          <a:prstGeom prst="rect">
            <a:avLst/>
          </a:prstGeom>
        </p:spPr>
        <p:txBody>
          <a:bodyPr wrap="square">
            <a:spAutoFit/>
            <a:scene3d>
              <a:camera prst="orthographicFront"/>
              <a:lightRig rig="threePt" dir="t"/>
            </a:scene3d>
            <a:sp3d contourW="12700"/>
          </a:bodyPr>
          <a:lstStyle/>
          <a:p>
            <a:pPr>
              <a:lnSpc>
                <a:spcPct val="120000"/>
              </a:lnSpc>
            </a:pPr>
            <a:r>
              <a:rPr lang="zh-CN" altLang="en-US" sz="2400" b="1" dirty="0">
                <a:solidFill>
                  <a:srgbClr val="FF0000"/>
                </a:solidFill>
                <a:cs typeface="+mn-ea"/>
                <a:sym typeface="+mn-lt"/>
              </a:rPr>
              <a:t>A Long March 2C carrier rocket</a:t>
            </a:r>
            <a:r>
              <a:rPr lang="zh-CN" altLang="en-US" sz="2400" b="1" dirty="0">
                <a:solidFill>
                  <a:schemeClr val="tx1">
                    <a:lumMod val="75000"/>
                    <a:lumOff val="25000"/>
                  </a:schemeClr>
                </a:solidFill>
                <a:cs typeface="+mn-ea"/>
                <a:sym typeface="+mn-lt"/>
              </a:rPr>
              <a:t> carrying a test satellite blast</a:t>
            </a:r>
            <a:r>
              <a:rPr lang="en-US" altLang="zh-CN" sz="2400" b="1" dirty="0">
                <a:solidFill>
                  <a:schemeClr val="tx1">
                    <a:lumMod val="75000"/>
                    <a:lumOff val="25000"/>
                  </a:schemeClr>
                </a:solidFill>
                <a:cs typeface="+mn-ea"/>
                <a:sym typeface="+mn-lt"/>
              </a:rPr>
              <a:t>ed</a:t>
            </a:r>
            <a:r>
              <a:rPr lang="zh-CN" altLang="en-US" sz="2400" b="1" dirty="0">
                <a:solidFill>
                  <a:schemeClr val="tx1">
                    <a:lumMod val="75000"/>
                    <a:lumOff val="25000"/>
                  </a:schemeClr>
                </a:solidFill>
                <a:cs typeface="+mn-ea"/>
                <a:sym typeface="+mn-lt"/>
              </a:rPr>
              <a:t> off from the Jiuquan Satellite Launch Center in Northwest China on July 9, 2023. </a:t>
            </a:r>
            <a:endParaRPr lang="zh-CN" altLang="en-US" sz="2400" b="1" dirty="0">
              <a:solidFill>
                <a:schemeClr val="tx1">
                  <a:lumMod val="75000"/>
                  <a:lumOff val="25000"/>
                </a:schemeClr>
              </a:solidFill>
              <a:cs typeface="+mn-ea"/>
              <a:sym typeface="+mn-lt"/>
            </a:endParaRPr>
          </a:p>
        </p:txBody>
      </p:sp>
      <p:sp>
        <p:nvSpPr>
          <p:cNvPr id="16" name="矩形 15"/>
          <p:cNvSpPr/>
          <p:nvPr/>
        </p:nvSpPr>
        <p:spPr>
          <a:xfrm>
            <a:off x="1631950" y="2550160"/>
            <a:ext cx="9474200" cy="1863725"/>
          </a:xfrm>
          <a:prstGeom prst="rect">
            <a:avLst/>
          </a:prstGeom>
        </p:spPr>
        <p:txBody>
          <a:bodyPr wrap="square">
            <a:spAutoFit/>
            <a:scene3d>
              <a:camera prst="orthographicFront"/>
              <a:lightRig rig="threePt" dir="t"/>
            </a:scene3d>
            <a:sp3d contourW="12700"/>
          </a:bodyPr>
          <a:lstStyle/>
          <a:p>
            <a:pPr>
              <a:lnSpc>
                <a:spcPct val="120000"/>
              </a:lnSpc>
            </a:pPr>
            <a:r>
              <a:rPr lang="zh-CN" altLang="en-US" sz="2400" b="1" dirty="0">
                <a:solidFill>
                  <a:srgbClr val="FF0000"/>
                </a:solidFill>
                <a:cs typeface="+mn-ea"/>
                <a:sym typeface="+mn-lt"/>
              </a:rPr>
              <a:t>The Zhuque-2 Y2, a methane-liquid oxygen space rocket</a:t>
            </a:r>
            <a:r>
              <a:rPr lang="zh-CN" altLang="en-US" sz="2400" b="1" dirty="0">
                <a:solidFill>
                  <a:schemeClr val="tx1">
                    <a:lumMod val="75000"/>
                    <a:lumOff val="25000"/>
                  </a:schemeClr>
                </a:solidFill>
                <a:cs typeface="+mn-ea"/>
                <a:sym typeface="+mn-lt"/>
              </a:rPr>
              <a:t>, independently developed by LandSpace Technology Co Ltd, blasted off from the Jiuquan launch site in Gansu province, on </a:t>
            </a:r>
            <a:r>
              <a:rPr lang="en-US" altLang="zh-CN" sz="2400" b="1" dirty="0">
                <a:solidFill>
                  <a:schemeClr val="tx1">
                    <a:lumMod val="75000"/>
                    <a:lumOff val="25000"/>
                  </a:schemeClr>
                </a:solidFill>
                <a:cs typeface="+mn-ea"/>
                <a:sym typeface="+mn-lt"/>
              </a:rPr>
              <a:t>July 12, 2023</a:t>
            </a:r>
            <a:r>
              <a:rPr lang="zh-CN" altLang="en-US" sz="2400" b="1" dirty="0">
                <a:solidFill>
                  <a:schemeClr val="tx1">
                    <a:lumMod val="75000"/>
                    <a:lumOff val="25000"/>
                  </a:schemeClr>
                </a:solidFill>
                <a:cs typeface="+mn-ea"/>
                <a:sym typeface="+mn-lt"/>
              </a:rPr>
              <a:t>.</a:t>
            </a:r>
            <a:endParaRPr lang="zh-CN" altLang="en-US" sz="2400" b="1" dirty="0">
              <a:solidFill>
                <a:schemeClr val="tx1">
                  <a:lumMod val="75000"/>
                  <a:lumOff val="25000"/>
                </a:schemeClr>
              </a:solidFill>
              <a:cs typeface="+mn-ea"/>
              <a:sym typeface="+mn-lt"/>
            </a:endParaRPr>
          </a:p>
        </p:txBody>
      </p:sp>
      <p:sp>
        <p:nvSpPr>
          <p:cNvPr id="19" name="矩形 18"/>
          <p:cNvSpPr/>
          <p:nvPr/>
        </p:nvSpPr>
        <p:spPr>
          <a:xfrm>
            <a:off x="1740535" y="4588510"/>
            <a:ext cx="9265920" cy="977265"/>
          </a:xfrm>
          <a:prstGeom prst="rect">
            <a:avLst/>
          </a:prstGeom>
        </p:spPr>
        <p:txBody>
          <a:bodyPr wrap="square">
            <a:spAutoFit/>
            <a:scene3d>
              <a:camera prst="orthographicFront"/>
              <a:lightRig rig="threePt" dir="t"/>
            </a:scene3d>
            <a:sp3d contourW="12700"/>
          </a:bodyPr>
          <a:lstStyle/>
          <a:p>
            <a:pPr>
              <a:lnSpc>
                <a:spcPct val="120000"/>
              </a:lnSpc>
            </a:pPr>
            <a:r>
              <a:rPr lang="zh-CN" altLang="en-US" sz="2400" b="1" dirty="0">
                <a:solidFill>
                  <a:srgbClr val="FF0000"/>
                </a:solidFill>
                <a:cs typeface="+mn-ea"/>
                <a:sym typeface="+mn-lt"/>
              </a:rPr>
              <a:t>A Kuaizhou 1A carrier rocket </a:t>
            </a:r>
            <a:r>
              <a:rPr lang="zh-CN" altLang="en-US" sz="2400" b="1" dirty="0">
                <a:solidFill>
                  <a:schemeClr val="tx1">
                    <a:lumMod val="75000"/>
                    <a:lumOff val="25000"/>
                  </a:schemeClr>
                </a:solidFill>
                <a:cs typeface="+mn-ea"/>
                <a:sym typeface="+mn-lt"/>
              </a:rPr>
              <a:t>blast</a:t>
            </a:r>
            <a:r>
              <a:rPr lang="en-US" altLang="zh-CN" sz="2400" b="1" dirty="0">
                <a:solidFill>
                  <a:schemeClr val="tx1">
                    <a:lumMod val="75000"/>
                    <a:lumOff val="25000"/>
                  </a:schemeClr>
                </a:solidFill>
                <a:cs typeface="+mn-ea"/>
                <a:sym typeface="+mn-lt"/>
              </a:rPr>
              <a:t>ed</a:t>
            </a:r>
            <a:r>
              <a:rPr lang="zh-CN" altLang="en-US" sz="2400" b="1" dirty="0">
                <a:solidFill>
                  <a:schemeClr val="tx1">
                    <a:lumMod val="75000"/>
                    <a:lumOff val="25000"/>
                  </a:schemeClr>
                </a:solidFill>
                <a:cs typeface="+mn-ea"/>
                <a:sym typeface="+mn-lt"/>
              </a:rPr>
              <a:t> off from the Jiuquan Satellite Launch Center in Northwest China, July 20, 2023</a:t>
            </a:r>
            <a:r>
              <a:rPr lang="en-US" altLang="zh-CN" sz="2400" b="1" dirty="0">
                <a:solidFill>
                  <a:schemeClr val="tx1">
                    <a:lumMod val="75000"/>
                    <a:lumOff val="25000"/>
                  </a:schemeClr>
                </a:solidFill>
                <a:cs typeface="+mn-ea"/>
                <a:sym typeface="+mn-lt"/>
              </a:rPr>
              <a:t>.</a:t>
            </a:r>
            <a:endParaRPr lang="en-US" altLang="zh-CN" sz="2400" b="1" dirty="0">
              <a:solidFill>
                <a:schemeClr val="tx1">
                  <a:lumMod val="75000"/>
                  <a:lumOff val="25000"/>
                </a:schemeClr>
              </a:solidFill>
              <a:cs typeface="+mn-ea"/>
              <a:sym typeface="+mn-lt"/>
            </a:endParaRPr>
          </a:p>
        </p:txBody>
      </p:sp>
      <p:pic>
        <p:nvPicPr>
          <p:cNvPr id="100" name="图片 99"/>
          <p:cNvPicPr/>
          <p:nvPr/>
        </p:nvPicPr>
        <p:blipFill>
          <a:blip r:embed="rId2"/>
          <a:stretch>
            <a:fillRect/>
          </a:stretch>
        </p:blipFill>
        <p:spPr>
          <a:xfrm>
            <a:off x="-103505" y="84455"/>
            <a:ext cx="1949450" cy="2129155"/>
          </a:xfrm>
          <a:prstGeom prst="rect">
            <a:avLst/>
          </a:prstGeom>
          <a:noFill/>
          <a:ln w="9525">
            <a:noFill/>
          </a:ln>
        </p:spPr>
      </p:pic>
      <p:pic>
        <p:nvPicPr>
          <p:cNvPr id="101" name="图片 100"/>
          <p:cNvPicPr/>
          <p:nvPr/>
        </p:nvPicPr>
        <p:blipFill>
          <a:blip r:embed="rId3"/>
          <a:stretch>
            <a:fillRect/>
          </a:stretch>
        </p:blipFill>
        <p:spPr>
          <a:xfrm>
            <a:off x="9825355" y="3984625"/>
            <a:ext cx="2366645" cy="1796415"/>
          </a:xfrm>
          <a:prstGeom prst="rect">
            <a:avLst/>
          </a:prstGeom>
          <a:noFill/>
          <a:ln w="9525">
            <a:noFill/>
          </a:ln>
        </p:spPr>
      </p:pic>
      <p:sp>
        <p:nvSpPr>
          <p:cNvPr id="6" name="圆角矩形标注 5"/>
          <p:cNvSpPr/>
          <p:nvPr>
            <p:custDataLst>
              <p:tags r:id="rId4"/>
            </p:custDataLst>
          </p:nvPr>
        </p:nvSpPr>
        <p:spPr>
          <a:xfrm>
            <a:off x="5272405" y="694055"/>
            <a:ext cx="1298575" cy="398145"/>
          </a:xfrm>
          <a:prstGeom prst="wedgeRoundRectCallout">
            <a:avLst>
              <a:gd name="adj1" fmla="val -47125"/>
              <a:gd name="adj2" fmla="val 78934"/>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t>运载火箭</a:t>
            </a:r>
            <a:endParaRPr lang="zh-CN" altLang="en-US" b="1"/>
          </a:p>
        </p:txBody>
      </p:sp>
      <p:sp>
        <p:nvSpPr>
          <p:cNvPr id="12" name="圆角矩形 11"/>
          <p:cNvSpPr/>
          <p:nvPr/>
        </p:nvSpPr>
        <p:spPr>
          <a:xfrm>
            <a:off x="4399280" y="1242695"/>
            <a:ext cx="2025650" cy="320040"/>
          </a:xfrm>
          <a:prstGeom prst="roundRect">
            <a:avLst/>
          </a:prstGeom>
          <a:noFill/>
          <a:ln w="28575"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圆角矩形 13"/>
          <p:cNvSpPr/>
          <p:nvPr/>
        </p:nvSpPr>
        <p:spPr>
          <a:xfrm>
            <a:off x="4031615" y="4723130"/>
            <a:ext cx="2025650" cy="320040"/>
          </a:xfrm>
          <a:prstGeom prst="roundRect">
            <a:avLst/>
          </a:prstGeom>
          <a:noFill/>
          <a:ln w="28575"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圆角矩形 14"/>
          <p:cNvSpPr/>
          <p:nvPr>
            <p:custDataLst>
              <p:tags r:id="rId5"/>
            </p:custDataLst>
          </p:nvPr>
        </p:nvSpPr>
        <p:spPr>
          <a:xfrm>
            <a:off x="8606155" y="1242695"/>
            <a:ext cx="1219835" cy="320040"/>
          </a:xfrm>
          <a:prstGeom prst="roundRect">
            <a:avLst/>
          </a:prstGeom>
          <a:noFill/>
          <a:ln w="28575" cmpd="sng">
            <a:solidFill>
              <a:schemeClr val="accent2"/>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圆角矩形 16"/>
          <p:cNvSpPr/>
          <p:nvPr>
            <p:custDataLst>
              <p:tags r:id="rId6"/>
            </p:custDataLst>
          </p:nvPr>
        </p:nvSpPr>
        <p:spPr>
          <a:xfrm>
            <a:off x="1845945" y="5139690"/>
            <a:ext cx="1219835" cy="320040"/>
          </a:xfrm>
          <a:prstGeom prst="roundRect">
            <a:avLst/>
          </a:prstGeom>
          <a:noFill/>
          <a:ln w="28575" cmpd="sng">
            <a:solidFill>
              <a:schemeClr val="accent2"/>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圆角矩形标注 17"/>
          <p:cNvSpPr/>
          <p:nvPr>
            <p:custDataLst>
              <p:tags r:id="rId7"/>
            </p:custDataLst>
          </p:nvPr>
        </p:nvSpPr>
        <p:spPr>
          <a:xfrm>
            <a:off x="9208135" y="656590"/>
            <a:ext cx="979170" cy="398145"/>
          </a:xfrm>
          <a:prstGeom prst="wedgeRoundRectCallout">
            <a:avLst>
              <a:gd name="adj1" fmla="val -47125"/>
              <a:gd name="adj2" fmla="val 78934"/>
              <a:gd name="adj3" fmla="val 16667"/>
            </a:avLst>
          </a:prstGeom>
          <a:solidFill>
            <a:schemeClr val="accent2">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t>卫星</a:t>
            </a:r>
            <a:endParaRPr lang="zh-CN" altLang="en-US" b="1"/>
          </a:p>
        </p:txBody>
      </p:sp>
      <p:sp>
        <p:nvSpPr>
          <p:cNvPr id="20" name="圆角矩形 19"/>
          <p:cNvSpPr/>
          <p:nvPr>
            <p:custDataLst>
              <p:tags r:id="rId8"/>
            </p:custDataLst>
          </p:nvPr>
        </p:nvSpPr>
        <p:spPr>
          <a:xfrm>
            <a:off x="9825355" y="1242695"/>
            <a:ext cx="1093470" cy="320040"/>
          </a:xfrm>
          <a:prstGeom prst="roundRect">
            <a:avLst/>
          </a:prstGeom>
          <a:noFill/>
          <a:ln w="28575" cmpd="sng">
            <a:solidFill>
              <a:schemeClr val="accent4"/>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圆角矩形 23"/>
          <p:cNvSpPr/>
          <p:nvPr>
            <p:custDataLst>
              <p:tags r:id="rId9"/>
            </p:custDataLst>
          </p:nvPr>
        </p:nvSpPr>
        <p:spPr>
          <a:xfrm>
            <a:off x="1845945" y="1689735"/>
            <a:ext cx="426085" cy="320040"/>
          </a:xfrm>
          <a:prstGeom prst="roundRect">
            <a:avLst/>
          </a:prstGeom>
          <a:noFill/>
          <a:ln w="28575" cmpd="sng">
            <a:solidFill>
              <a:srgbClr val="7030A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圆角矩形标注 24"/>
          <p:cNvSpPr/>
          <p:nvPr>
            <p:custDataLst>
              <p:tags r:id="rId10"/>
            </p:custDataLst>
          </p:nvPr>
        </p:nvSpPr>
        <p:spPr>
          <a:xfrm>
            <a:off x="10676890" y="694055"/>
            <a:ext cx="1515110" cy="398145"/>
          </a:xfrm>
          <a:prstGeom prst="wedgeRoundRectCallout">
            <a:avLst>
              <a:gd name="adj1" fmla="val -47125"/>
              <a:gd name="adj2" fmla="val 78934"/>
              <a:gd name="adj3" fmla="val 16667"/>
            </a:avLst>
          </a:prstGeom>
          <a:solidFill>
            <a:srgbClr val="7030A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t>发射，升空</a:t>
            </a:r>
            <a:endParaRPr lang="zh-CN" altLang="en-US" b="1"/>
          </a:p>
        </p:txBody>
      </p:sp>
      <p:sp>
        <p:nvSpPr>
          <p:cNvPr id="26" name="圆角矩形 25"/>
          <p:cNvSpPr/>
          <p:nvPr>
            <p:custDataLst>
              <p:tags r:id="rId11"/>
            </p:custDataLst>
          </p:nvPr>
        </p:nvSpPr>
        <p:spPr>
          <a:xfrm>
            <a:off x="1675130" y="3550285"/>
            <a:ext cx="1626870" cy="320040"/>
          </a:xfrm>
          <a:prstGeom prst="roundRect">
            <a:avLst/>
          </a:prstGeom>
          <a:noFill/>
          <a:ln w="28575" cmpd="sng">
            <a:solidFill>
              <a:schemeClr val="accent4"/>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圆角矩形 26"/>
          <p:cNvSpPr/>
          <p:nvPr>
            <p:custDataLst>
              <p:tags r:id="rId12"/>
            </p:custDataLst>
          </p:nvPr>
        </p:nvSpPr>
        <p:spPr>
          <a:xfrm>
            <a:off x="6057265" y="4712970"/>
            <a:ext cx="1635760" cy="320040"/>
          </a:xfrm>
          <a:prstGeom prst="roundRect">
            <a:avLst/>
          </a:prstGeom>
          <a:noFill/>
          <a:ln w="28575" cmpd="sng">
            <a:solidFill>
              <a:schemeClr val="accent4"/>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 name="圆角矩形 27"/>
          <p:cNvSpPr/>
          <p:nvPr>
            <p:custDataLst>
              <p:tags r:id="rId13"/>
            </p:custDataLst>
          </p:nvPr>
        </p:nvSpPr>
        <p:spPr>
          <a:xfrm>
            <a:off x="4573270" y="2680335"/>
            <a:ext cx="3399790" cy="320040"/>
          </a:xfrm>
          <a:prstGeom prst="roundRect">
            <a:avLst/>
          </a:prstGeom>
          <a:noFill/>
          <a:ln w="28575" cmpd="sng">
            <a:solidFill>
              <a:srgbClr val="00206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圆角矩形标注 28"/>
          <p:cNvSpPr/>
          <p:nvPr>
            <p:custDataLst>
              <p:tags r:id="rId14"/>
            </p:custDataLst>
          </p:nvPr>
        </p:nvSpPr>
        <p:spPr>
          <a:xfrm>
            <a:off x="6177915" y="2114550"/>
            <a:ext cx="2221865" cy="398145"/>
          </a:xfrm>
          <a:prstGeom prst="wedgeRoundRectCallout">
            <a:avLst>
              <a:gd name="adj1" fmla="val -47125"/>
              <a:gd name="adj2" fmla="val 78934"/>
              <a:gd name="adj3" fmla="val 16667"/>
            </a:avLst>
          </a:prstGeom>
          <a:solidFill>
            <a:srgbClr val="00206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t>液态甲烷和氧气</a:t>
            </a:r>
            <a:endParaRPr lang="zh-CN" altLang="en-US" b="1"/>
          </a:p>
        </p:txBody>
      </p:sp>
      <p:pic>
        <p:nvPicPr>
          <p:cNvPr id="5124" name="图片 11" descr="水印"/>
          <p:cNvPicPr>
            <a:picLocks noChangeAspect="1"/>
          </p:cNvPicPr>
          <p:nvPr/>
        </p:nvPicPr>
        <p:blipFill>
          <a:blip r:embed="rId15"/>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12" grpId="0" animBg="1"/>
      <p:bldP spid="12" grpId="1" animBg="1"/>
      <p:bldP spid="14" grpId="0" animBg="1"/>
      <p:bldP spid="14" grpId="1" animBg="1"/>
      <p:bldP spid="15" grpId="0" bldLvl="0" animBg="1"/>
      <p:bldP spid="15" grpId="1" animBg="1"/>
      <p:bldP spid="17" grpId="0" bldLvl="0" animBg="1"/>
      <p:bldP spid="17" grpId="1" animBg="1"/>
      <p:bldP spid="18" grpId="0" bldLvl="0" animBg="1"/>
      <p:bldP spid="18" grpId="1" animBg="1"/>
      <p:bldP spid="20" grpId="0" bldLvl="0" animBg="1"/>
      <p:bldP spid="20" grpId="1" animBg="1"/>
      <p:bldP spid="24" grpId="0" bldLvl="0" animBg="1"/>
      <p:bldP spid="24" grpId="1" animBg="1"/>
      <p:bldP spid="25" grpId="0" bldLvl="0" animBg="1"/>
      <p:bldP spid="25" grpId="1" animBg="1"/>
      <p:bldP spid="26" grpId="0" bldLvl="0" animBg="1"/>
      <p:bldP spid="26" grpId="1" animBg="1"/>
      <p:bldP spid="27" grpId="0" bldLvl="0" animBg="1"/>
      <p:bldP spid="27" grpId="1" animBg="1"/>
      <p:bldP spid="28" grpId="0" bldLvl="0" animBg="1"/>
      <p:bldP spid="28" grpId="1" animBg="1"/>
      <p:bldP spid="29" grpId="0" bldLvl="0" animBg="1"/>
      <p:bldP spid="29" grpId="1"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www.2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4zdn2mbp">
      <a:majorFont>
        <a:latin typeface="Arial"/>
        <a:ea typeface="三极趣味广告体"/>
        <a:cs typeface=""/>
      </a:majorFont>
      <a:minorFont>
        <a:latin typeface="Arial"/>
        <a:ea typeface="三极趣味广告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4898</Words>
  <Application>WPS 演示</Application>
  <PresentationFormat>宽屏</PresentationFormat>
  <Paragraphs>293</Paragraphs>
  <Slides>26</Slides>
  <Notes>0</Notes>
  <HiddenSlides>0</HiddenSlides>
  <MMClips>5</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26</vt:i4>
      </vt:variant>
    </vt:vector>
  </HeadingPairs>
  <TitlesOfParts>
    <vt:vector size="47" baseType="lpstr">
      <vt:lpstr>Arial</vt:lpstr>
      <vt:lpstr>宋体</vt:lpstr>
      <vt:lpstr>Wingdings</vt:lpstr>
      <vt:lpstr>微软雅黑</vt:lpstr>
      <vt:lpstr>仓耳玄三M W05</vt:lpstr>
      <vt:lpstr>Showcard Gothic</vt:lpstr>
      <vt:lpstr>Segoe UI Black</vt:lpstr>
      <vt:lpstr>Palatino Linotype</vt:lpstr>
      <vt:lpstr>Arial Unicode MS</vt:lpstr>
      <vt:lpstr>Times New Roman</vt:lpstr>
      <vt:lpstr>Cooper Black</vt:lpstr>
      <vt:lpstr>Calibri</vt:lpstr>
      <vt:lpstr>Wingdings</vt:lpstr>
      <vt:lpstr>汉仪程行简</vt:lpstr>
      <vt:lpstr>方正全福体</vt:lpstr>
      <vt:lpstr>三极趣味广告体</vt:lpstr>
      <vt:lpstr>Shit Happens</vt:lpstr>
      <vt:lpstr>HelveticaNeue</vt:lpstr>
      <vt:lpstr>华文新魏</vt:lpstr>
      <vt:lpstr>www.2ppt.com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www.2ppt.com-爱PPT提供免费下载</Company>
  <LinksUpToDate>false</LinksUpToDate>
  <SharedDoc>false</SharedDoc>
  <HyperlinksChanged>false</HyperlinksChanged>
  <AppVersion>14.0000</AppVersion>
  <Manager>www.2ppt.com-爱PPT提供免费下载</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www.2ppt.com-爱PPT提供免费下载</dc:title>
  <dc:creator>www.2ppt.com-爱PPT提供免费下载</dc:creator>
  <cp:keywords>www.2ppt.com-爱PPT提供免费下载</cp:keywords>
  <dc:description>www.2ppt.com-爱PPT提供免费下载</dc:description>
  <cp:lastModifiedBy>南山有谷堆</cp:lastModifiedBy>
  <cp:revision>98</cp:revision>
  <dcterms:created xsi:type="dcterms:W3CDTF">2019-07-11T14:54:00Z</dcterms:created>
  <dcterms:modified xsi:type="dcterms:W3CDTF">2023-08-17T06:02:18Z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C8179931569043D3BB7D8FF4EFE5BDFE_13</vt:lpwstr>
  </property>
  <property fmtid="{D5CDD505-2E9C-101B-9397-08002B2CF9AE}" pid="3" name="KSOProductBuildVer">
    <vt:lpwstr>2052-11.8.2.8506</vt:lpwstr>
  </property>
</Properties>
</file>