
<file path=[Content_Types].xml><?xml version="1.0" encoding="utf-8"?>
<Types xmlns="http://schemas.openxmlformats.org/package/2006/content-types">
  <Default Extension="png" ContentType="image/png"/>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14"/>
  </p:notesMasterIdLst>
  <p:sldIdLst>
    <p:sldId id="299" r:id="rId4"/>
    <p:sldId id="256" r:id="rId5"/>
    <p:sldId id="257" r:id="rId6"/>
    <p:sldId id="259" r:id="rId7"/>
    <p:sldId id="261" r:id="rId8"/>
    <p:sldId id="262" r:id="rId9"/>
    <p:sldId id="260" r:id="rId10"/>
    <p:sldId id="264" r:id="rId11"/>
    <p:sldId id="265" r:id="rId12"/>
    <p:sldId id="266" r:id="rId13"/>
    <p:sldId id="267" r:id="rId15"/>
    <p:sldId id="268" r:id="rId16"/>
    <p:sldId id="269" r:id="rId17"/>
    <p:sldId id="270" r:id="rId18"/>
    <p:sldId id="271" r:id="rId19"/>
    <p:sldId id="272" r:id="rId20"/>
    <p:sldId id="273" r:id="rId21"/>
    <p:sldId id="290" r:id="rId22"/>
    <p:sldId id="293" r:id="rId23"/>
    <p:sldId id="292" r:id="rId24"/>
    <p:sldId id="282" r:id="rId25"/>
    <p:sldId id="283" r:id="rId26"/>
    <p:sldId id="278" r:id="rId27"/>
    <p:sldId id="279" r:id="rId28"/>
  </p:sldIdLst>
  <p:sldSz cx="12192000" cy="6858000"/>
  <p:notesSz cx="6858000" cy="9144000"/>
  <p:embeddedFontLst>
    <p:embeddedFont>
      <p:font typeface="黑体" panose="02010609060101010101" pitchFamily="49" charset="-122"/>
      <p:regular r:id="rId32"/>
    </p:embeddedFont>
    <p:embeddedFont>
      <p:font typeface="华文新魏" panose="02010800040101010101" pitchFamily="2" charset="-122"/>
      <p:regular r:id="rId33"/>
    </p:embeddedFont>
    <p:embeddedFont>
      <p:font typeface="Sitka Subheading" panose="02000505000000020004" charset="0"/>
      <p:regular r:id="rId34"/>
      <p:bold r:id="rId35"/>
      <p:italic r:id="rId36"/>
      <p:boldItalic r:id="rId37"/>
    </p:embeddedFont>
    <p:embeddedFont>
      <p:font typeface="汉仪菱心体简" panose="02010400000101010101" charset="-122"/>
      <p:regular r:id="rId38"/>
    </p:embeddedFont>
    <p:embeddedFont>
      <p:font typeface="微软雅黑" panose="020B0503020204020204" charset="-122"/>
      <p:regular r:id="rId39"/>
    </p:embeddedFont>
    <p:embeddedFont>
      <p:font typeface="Calibri" panose="020F0502020204030204" charset="0"/>
      <p:regular r:id="rId40"/>
      <p:bold r:id="rId41"/>
      <p:italic r:id="rId42"/>
      <p:boldItalic r:id="rId43"/>
    </p:embeddedFont>
    <p:embeddedFont>
      <p:font typeface="汉仪雅酷黑简" panose="00020600040101010101" charset="-122"/>
      <p:regular r:id="rId44"/>
    </p:embeddedFont>
    <p:embeddedFont>
      <p:font typeface="华光行楷_CNKI" panose="02000500000000000000" charset="-122"/>
      <p:regular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6"/>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1.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notesMaster" Target="notesMasters/notes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3BE866-C9F4-4953-AF6C-27968751A9E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54927" y="1059872"/>
            <a:ext cx="8901546" cy="1223963"/>
          </a:xfrm>
        </p:spPr>
        <p:txBody>
          <a:bodyPr anchor="b">
            <a:normAutofit/>
          </a:bodyPr>
          <a:lstStyle>
            <a:lvl1pPr algn="ctr">
              <a:defRPr sz="5400">
                <a:ln w="9525">
                  <a:solidFill>
                    <a:schemeClr val="bg1"/>
                  </a:solidFill>
                </a:ln>
              </a:defRPr>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3054927" y="2375911"/>
            <a:ext cx="8901546" cy="824489"/>
          </a:xfrm>
        </p:spPr>
        <p:txBody>
          <a:bodyPr anchor="ctr" anchorCtr="0">
            <a:normAutofit/>
          </a:bodyPr>
          <a:lstStyle>
            <a:lvl1pPr marL="0" indent="0" algn="ct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单击此处编辑母版副标题样式</a:t>
            </a:r>
            <a:endParaRPr lang="en-US" dirty="0"/>
          </a:p>
        </p:txBody>
      </p:sp>
      <p:sp>
        <p:nvSpPr>
          <p:cNvPr id="4" name="Date Placeholder 3"/>
          <p:cNvSpPr>
            <a:spLocks noGrp="1"/>
          </p:cNvSpPr>
          <p:nvPr>
            <p:ph type="dt" sz="half" idx="10"/>
          </p:nvPr>
        </p:nvSpPr>
        <p:spPr/>
        <p:txBody>
          <a:bodyPr/>
          <a:lstStyle/>
          <a:p>
            <a:fld id="{095331BB-5290-4B74-890F-ADE3EAA0FDB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B5ED51-E834-49EC-BF25-99CF33DB10E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4"/>
            <a:ext cx="10515600" cy="4530725"/>
          </a:xfrm>
        </p:spPr>
        <p:txBody>
          <a:bodyPr/>
          <a:lstStyle>
            <a:lvl1pPr marL="0" indent="0">
              <a:buNone/>
              <a:defRPr>
                <a:solidFill>
                  <a:schemeClr val="bg1">
                    <a:lumMod val="50000"/>
                  </a:schemeClr>
                </a:solidFill>
              </a:defRPr>
            </a:lvl1pPr>
            <a:lvl2pPr marL="457200" indent="0">
              <a:buNone/>
              <a:defRPr>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lstStyle/>
          <a:p>
            <a:fld id="{095331BB-5290-4B74-890F-ADE3EAA0FDB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B5ED51-E834-49EC-BF25-99CF33DB10E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13" name="组合 12"/>
          <p:cNvGrpSpPr/>
          <p:nvPr/>
        </p:nvGrpSpPr>
        <p:grpSpPr>
          <a:xfrm>
            <a:off x="2300143" y="2906104"/>
            <a:ext cx="7779039" cy="1572843"/>
            <a:chOff x="2051050" y="2906713"/>
            <a:chExt cx="5166309" cy="1044575"/>
          </a:xfrm>
        </p:grpSpPr>
        <p:sp>
          <p:nvSpPr>
            <p:cNvPr id="10" name="椭圆 9"/>
            <p:cNvSpPr/>
            <p:nvPr/>
          </p:nvSpPr>
          <p:spPr>
            <a:xfrm>
              <a:off x="2051050" y="2906713"/>
              <a:ext cx="1042988" cy="1044575"/>
            </a:xfrm>
            <a:prstGeom prst="ellipse">
              <a:avLst/>
            </a:prstGeom>
            <a:solidFill>
              <a:srgbClr val="FFFFFF"/>
            </a:solidFill>
            <a:ln w="25400" cap="flat" cmpd="sng" algn="ctr">
              <a:solidFill>
                <a:schemeClr val="accent1"/>
              </a:solidFill>
              <a:prstDash val="solid"/>
            </a:ln>
            <a:effectLst/>
          </p:spPr>
          <p:txBody>
            <a:bodyPr anchor="ctr">
              <a:normAutofit/>
            </a:bodyPr>
            <a:lstStyle/>
            <a:p>
              <a:pPr algn="ctr" eaLnBrk="1" hangingPunct="1">
                <a:spcBef>
                  <a:spcPts val="0"/>
                </a:spcBef>
                <a:spcAft>
                  <a:spcPts val="0"/>
                </a:spcAft>
                <a:defRPr/>
              </a:pPr>
              <a:endParaRPr lang="zh-CN" altLang="en-US" kern="0">
                <a:solidFill>
                  <a:prstClr val="black"/>
                </a:solidFill>
                <a:latin typeface="Arial" panose="020B0604020202020204" pitchFamily="34" charset="0"/>
                <a:ea typeface="黑体" panose="02010609060101010101" pitchFamily="49" charset="-122"/>
              </a:endParaRPr>
            </a:p>
          </p:txBody>
        </p:sp>
        <p:sp>
          <p:nvSpPr>
            <p:cNvPr id="11" name="椭圆 10"/>
            <p:cNvSpPr/>
            <p:nvPr/>
          </p:nvSpPr>
          <p:spPr>
            <a:xfrm>
              <a:off x="2139950" y="3011002"/>
              <a:ext cx="865188" cy="863600"/>
            </a:xfrm>
            <a:prstGeom prst="ellipse">
              <a:avLst/>
            </a:prstGeom>
            <a:solidFill>
              <a:schemeClr val="accent1"/>
            </a:solidFill>
            <a:ln w="6350" cap="flat" cmpd="sng" algn="ctr">
              <a:noFill/>
              <a:prstDash val="solid"/>
            </a:ln>
            <a:effectLst/>
          </p:spPr>
          <p:txBody>
            <a:bodyPr anchor="ctr">
              <a:normAutofit/>
            </a:bodyPr>
            <a:lstStyle/>
            <a:p>
              <a:pPr algn="ctr" eaLnBrk="1" hangingPunct="1">
                <a:spcBef>
                  <a:spcPts val="0"/>
                </a:spcBef>
                <a:spcAft>
                  <a:spcPts val="0"/>
                </a:spcAft>
                <a:defRPr/>
              </a:pPr>
              <a:endParaRPr lang="zh-CN" altLang="en-US" sz="4400" kern="0" dirty="0">
                <a:solidFill>
                  <a:prstClr val="white"/>
                </a:solidFill>
                <a:latin typeface="Arial" panose="020B0604020202020204" pitchFamily="34" charset="0"/>
                <a:ea typeface="黑体" panose="02010609060101010101" pitchFamily="49" charset="-122"/>
              </a:endParaRPr>
            </a:p>
          </p:txBody>
        </p:sp>
        <p:cxnSp>
          <p:nvCxnSpPr>
            <p:cNvPr id="12" name="直接连接符 16"/>
            <p:cNvCxnSpPr>
              <a:cxnSpLocks noChangeShapeType="1"/>
              <a:stCxn id="10" idx="6"/>
            </p:cNvCxnSpPr>
            <p:nvPr/>
          </p:nvCxnSpPr>
          <p:spPr bwMode="auto">
            <a:xfrm flipV="1">
              <a:off x="3094038" y="3429000"/>
              <a:ext cx="4123321" cy="1"/>
            </a:xfrm>
            <a:prstGeom prst="line">
              <a:avLst/>
            </a:prstGeom>
            <a:noFill/>
            <a:ln w="28575" algn="ctr">
              <a:solidFill>
                <a:schemeClr val="accent1"/>
              </a:solidFill>
              <a:round/>
              <a:tailEnd type="oval" w="lg" len="lg"/>
            </a:ln>
            <a:extLst>
              <a:ext uri="{909E8E84-426E-40DD-AFC4-6F175D3DCCD1}">
                <a14:hiddenFill xmlns:a14="http://schemas.microsoft.com/office/drawing/2010/main">
                  <a:noFill/>
                </a14:hiddenFill>
              </a:ext>
            </a:extLst>
          </p:spPr>
        </p:cxnSp>
      </p:grpSp>
      <p:sp>
        <p:nvSpPr>
          <p:cNvPr id="2" name="Title 1"/>
          <p:cNvSpPr>
            <a:spLocks noGrp="1"/>
          </p:cNvSpPr>
          <p:nvPr>
            <p:ph type="title"/>
          </p:nvPr>
        </p:nvSpPr>
        <p:spPr>
          <a:xfrm>
            <a:off x="3870596" y="2795588"/>
            <a:ext cx="6063113" cy="896937"/>
          </a:xfrm>
        </p:spPr>
        <p:txBody>
          <a:bodyPr anchor="b" anchorCtr="0">
            <a:normAutofit/>
          </a:bodyPr>
          <a:lstStyle>
            <a:lvl1pPr algn="ctr">
              <a:defRPr sz="3600" b="0">
                <a:ln>
                  <a:noFill/>
                </a:ln>
                <a:solidFill>
                  <a:schemeClr val="accent1"/>
                </a:solidFill>
              </a:defRPr>
            </a:lvl1p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4304714" y="3761478"/>
            <a:ext cx="5194877" cy="539655"/>
          </a:xfrm>
          <a:prstGeom prst="roundRect">
            <a:avLst>
              <a:gd name="adj" fmla="val 50000"/>
            </a:avLst>
          </a:prstGeom>
        </p:spPr>
        <p:txBody>
          <a:bodyPr anchor="ctr" anchorCtr="0">
            <a:normAutofit/>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normAutofit/>
          </a:bodyPr>
          <a:lstStyle/>
          <a:p>
            <a:fld id="{095331BB-5290-4B74-890F-ADE3EAA0FDB5}" type="datetimeFigureOut">
              <a:rPr lang="zh-CN" altLang="en-US" smtClean="0"/>
            </a:fld>
            <a:endParaRPr lang="zh-CN" altLang="en-US"/>
          </a:p>
        </p:txBody>
      </p:sp>
      <p:sp>
        <p:nvSpPr>
          <p:cNvPr id="5" name="Footer Placeholder 4"/>
          <p:cNvSpPr>
            <a:spLocks noGrp="1"/>
          </p:cNvSpPr>
          <p:nvPr>
            <p:ph type="ftr" sz="quarter" idx="11"/>
          </p:nvPr>
        </p:nvSpPr>
        <p:spPr/>
        <p:txBody>
          <a:bodyPr>
            <a:normAutofit/>
          </a:bodyPr>
          <a:lstStyle/>
          <a:p>
            <a:endParaRPr lang="zh-CN" altLang="en-US"/>
          </a:p>
        </p:txBody>
      </p:sp>
      <p:sp>
        <p:nvSpPr>
          <p:cNvPr id="6" name="Slide Number Placeholder 5"/>
          <p:cNvSpPr>
            <a:spLocks noGrp="1"/>
          </p:cNvSpPr>
          <p:nvPr>
            <p:ph type="sldNum" sz="quarter" idx="12"/>
          </p:nvPr>
        </p:nvSpPr>
        <p:spPr/>
        <p:txBody>
          <a:bodyPr>
            <a:normAutofit/>
          </a:bodyPr>
          <a:lstStyle/>
          <a:p>
            <a:fld id="{C6B5ED51-E834-49EC-BF25-99CF33DB10E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5" name="Date Placeholder 4"/>
          <p:cNvSpPr>
            <a:spLocks noGrp="1"/>
          </p:cNvSpPr>
          <p:nvPr>
            <p:ph type="dt" sz="half" idx="10"/>
          </p:nvPr>
        </p:nvSpPr>
        <p:spPr/>
        <p:txBody>
          <a:bodyPr/>
          <a:lstStyle/>
          <a:p>
            <a:fld id="{095331BB-5290-4B74-890F-ADE3EAA0FDB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B5ED51-E834-49EC-BF25-99CF33DB10E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7" name="Date Placeholder 6"/>
          <p:cNvSpPr>
            <a:spLocks noGrp="1"/>
          </p:cNvSpPr>
          <p:nvPr>
            <p:ph type="dt" sz="half" idx="10"/>
          </p:nvPr>
        </p:nvSpPr>
        <p:spPr/>
        <p:txBody>
          <a:bodyPr/>
          <a:lstStyle/>
          <a:p>
            <a:fld id="{095331BB-5290-4B74-890F-ADE3EAA0FDB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6B5ED51-E834-49EC-BF25-99CF33DB10E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5331BB-5290-4B74-890F-ADE3EAA0FDB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6B5ED51-E834-49EC-BF25-99CF33DB10E9}" type="slidenum">
              <a:rPr lang="zh-CN" altLang="en-US" smtClean="0"/>
            </a:fld>
            <a:endParaRPr lang="zh-CN" altLang="en-US"/>
          </a:p>
        </p:txBody>
      </p:sp>
      <p:cxnSp>
        <p:nvCxnSpPr>
          <p:cNvPr id="6" name="直接连接符 5"/>
          <p:cNvCxnSpPr/>
          <p:nvPr/>
        </p:nvCxnSpPr>
        <p:spPr>
          <a:xfrm>
            <a:off x="0" y="3514537"/>
            <a:ext cx="12192000" cy="0"/>
          </a:xfrm>
          <a:prstGeom prst="line">
            <a:avLst/>
          </a:prstGeom>
          <a:ln w="3175">
            <a:solidFill>
              <a:srgbClr val="D3D3D3"/>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0" y="4386699"/>
            <a:ext cx="12192000" cy="0"/>
          </a:xfrm>
          <a:prstGeom prst="line">
            <a:avLst/>
          </a:prstGeom>
          <a:ln w="3175">
            <a:solidFill>
              <a:srgbClr val="D3D3D3"/>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0" y="4612777"/>
            <a:ext cx="12192000" cy="0"/>
          </a:xfrm>
          <a:prstGeom prst="line">
            <a:avLst/>
          </a:prstGeom>
          <a:ln w="3175">
            <a:solidFill>
              <a:srgbClr val="D3D3D3"/>
            </a:solidFill>
            <a:prstDash val="sys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5400000">
            <a:off x="89577" y="3573930"/>
            <a:ext cx="6840000" cy="0"/>
          </a:xfrm>
          <a:prstGeom prst="line">
            <a:avLst/>
          </a:prstGeom>
          <a:ln w="3175">
            <a:solidFill>
              <a:srgbClr val="D3D3D3"/>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363081" y="3573930"/>
            <a:ext cx="6840000" cy="0"/>
          </a:xfrm>
          <a:prstGeom prst="line">
            <a:avLst/>
          </a:prstGeom>
          <a:ln w="3175">
            <a:solidFill>
              <a:srgbClr val="D3D3D3"/>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0" y="3730649"/>
            <a:ext cx="12192000" cy="0"/>
          </a:xfrm>
          <a:prstGeom prst="line">
            <a:avLst/>
          </a:prstGeom>
          <a:ln w="3175">
            <a:solidFill>
              <a:srgbClr val="D3D3D3"/>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2618509" y="3514537"/>
            <a:ext cx="7065818" cy="1098239"/>
          </a:xfrm>
        </p:spPr>
        <p:txBody>
          <a:bodyPr>
            <a:normAutofit/>
          </a:bodyPr>
          <a:lstStyle>
            <a:lvl1pPr>
              <a:defRPr sz="6000">
                <a:ln>
                  <a:solidFill>
                    <a:schemeClr val="bg1"/>
                  </a:solidFill>
                </a:ln>
                <a:solidFill>
                  <a:srgbClr val="FF0000"/>
                </a:solidFill>
              </a:defRPr>
            </a:lvl1pPr>
          </a:lstStyle>
          <a:p>
            <a:r>
              <a:rPr lang="zh-CN" altLang="en-US" dirty="0" smtClean="0"/>
              <a:t>编辑标题</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331BB-5290-4B74-890F-ADE3EAA0FDB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6B5ED51-E834-49EC-BF25-99CF33DB10E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endParaRPr lang="zh-CN" altLang="en-US" dirty="0" smtClean="0"/>
          </a:p>
        </p:txBody>
      </p:sp>
      <p:sp>
        <p:nvSpPr>
          <p:cNvPr id="5" name="Date Placeholder 4"/>
          <p:cNvSpPr>
            <a:spLocks noGrp="1"/>
          </p:cNvSpPr>
          <p:nvPr>
            <p:ph type="dt" sz="half" idx="10"/>
          </p:nvPr>
        </p:nvSpPr>
        <p:spPr/>
        <p:txBody>
          <a:bodyPr/>
          <a:lstStyle/>
          <a:p>
            <a:fld id="{095331BB-5290-4B74-890F-ADE3EAA0FDB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6B5ED51-E834-49EC-BF25-99CF33DB10E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95331BB-5290-4B74-890F-ADE3EAA0FDB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6B5ED51-E834-49EC-BF25-99CF33DB10E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日期占位符 2"/>
          <p:cNvSpPr>
            <a:spLocks noGrp="1"/>
          </p:cNvSpPr>
          <p:nvPr>
            <p:ph type="dt" sz="half" idx="10"/>
          </p:nvPr>
        </p:nvSpPr>
        <p:spPr>
          <a:xfrm>
            <a:off x="838200" y="6356352"/>
            <a:ext cx="2743200" cy="365125"/>
          </a:xfrm>
        </p:spPr>
        <p:txBody>
          <a:bodyPr/>
          <a:lstStyle/>
          <a:p>
            <a:fld id="{13D0CE79-49FB-443D-BEF8-6B709DE8FD0C}" type="datetimeFigureOut">
              <a:rPr lang="zh-CN" altLang="en-US" smtClean="0"/>
            </a:fld>
            <a:endParaRPr lang="zh-CN" altLang="en-US"/>
          </a:p>
        </p:txBody>
      </p:sp>
      <p:sp>
        <p:nvSpPr>
          <p:cNvPr id="7" name="页脚占位符 3"/>
          <p:cNvSpPr>
            <a:spLocks noGrp="1"/>
          </p:cNvSpPr>
          <p:nvPr>
            <p:ph type="ftr" sz="quarter" idx="11"/>
          </p:nvPr>
        </p:nvSpPr>
        <p:spPr>
          <a:xfrm>
            <a:off x="4038600" y="6356352"/>
            <a:ext cx="4114800" cy="365125"/>
          </a:xfrm>
        </p:spPr>
        <p:txBody>
          <a:bodyPr/>
          <a:lstStyle/>
          <a:p>
            <a:endParaRPr lang="zh-CN" altLang="en-US"/>
          </a:p>
        </p:txBody>
      </p:sp>
      <p:sp>
        <p:nvSpPr>
          <p:cNvPr id="8" name="灯片编号占位符 4"/>
          <p:cNvSpPr>
            <a:spLocks noGrp="1"/>
          </p:cNvSpPr>
          <p:nvPr>
            <p:ph type="sldNum" sz="quarter" idx="12"/>
          </p:nvPr>
        </p:nvSpPr>
        <p:spPr>
          <a:xfrm>
            <a:off x="8610600" y="6356352"/>
            <a:ext cx="2743200" cy="365125"/>
          </a:xfrm>
        </p:spPr>
        <p:txBody>
          <a:bodyPr/>
          <a:lstStyle/>
          <a:p>
            <a:fld id="{EF906490-237C-474C-BA2E-D98840BC1F8F}" type="slidenum">
              <a:rPr lang="zh-CN" altLang="en-US" smtClean="0"/>
            </a:fld>
            <a:endParaRPr lang="zh-CN" altLang="en-US"/>
          </a:p>
        </p:txBody>
      </p:sp>
      <p:sp>
        <p:nvSpPr>
          <p:cNvPr id="9" name="内容占位符 7"/>
          <p:cNvSpPr>
            <a:spLocks noGrp="1"/>
          </p:cNvSpPr>
          <p:nvPr>
            <p:ph sz="quarter" idx="13"/>
          </p:nvPr>
        </p:nvSpPr>
        <p:spPr>
          <a:xfrm>
            <a:off x="838201" y="571503"/>
            <a:ext cx="10515601" cy="5649913"/>
          </a:xfrm>
        </p:spPr>
        <p:txBody>
          <a:bodyPr/>
          <a:lstStyle>
            <a:lvl1pPr>
              <a:defRPr sz="2400"/>
            </a:lvl1pPr>
            <a:lvl2pPr>
              <a:defRPr sz="2000"/>
            </a:lvl2pPr>
            <a:lvl3pPr>
              <a:defRPr sz="1800"/>
            </a:lvl3pPr>
            <a:lvl4pPr>
              <a:defRPr sz="1800"/>
            </a:lvl4pPr>
            <a:lvl5pPr>
              <a:defRPr sz="1800"/>
            </a:lvl5p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1.png"/><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image" Target="../media/image3.png"/><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5124" name="图片 11" descr="水印"/>
          <p:cNvPicPr>
            <a:picLocks noChangeAspect="1"/>
          </p:cNvPicPr>
          <p:nvPr userDrawn="1"/>
        </p:nvPicPr>
        <p:blipFill>
          <a:blip r:embed="rId17">
            <a:lum bright="70000" contrast="-70000"/>
          </a:blip>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800">
                <a:solidFill>
                  <a:schemeClr val="tx1">
                    <a:tint val="75000"/>
                  </a:schemeClr>
                </a:solidFill>
              </a:defRPr>
            </a:lvl1pPr>
          </a:lstStyle>
          <a:p>
            <a:fld id="{095331BB-5290-4B74-890F-ADE3EAA0FDB5}"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800">
                <a:solidFill>
                  <a:schemeClr val="tx1">
                    <a:tint val="75000"/>
                  </a:schemeClr>
                </a:solidFill>
              </a:defRPr>
            </a:lvl1pPr>
          </a:lstStyle>
          <a:p>
            <a:fld id="{C6B5ED51-E834-49EC-BF25-99CF33DB10E9}" type="slidenum">
              <a:rPr lang="zh-CN" altLang="en-US" smtClean="0"/>
            </a:fld>
            <a:endParaRPr lang="zh-CN" altLang="en-US"/>
          </a:p>
        </p:txBody>
      </p:sp>
      <p:pic>
        <p:nvPicPr>
          <p:cNvPr id="5124" name="图片 11" descr="水印"/>
          <p:cNvPicPr>
            <a:picLocks noChangeAspect="1"/>
          </p:cNvPicPr>
          <p:nvPr userDrawn="1"/>
        </p:nvPicPr>
        <p:blipFill>
          <a:blip r:embed="rId1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b="1" kern="1200">
          <a:ln>
            <a:solidFill>
              <a:schemeClr val="bg1"/>
            </a:solidFill>
          </a:ln>
          <a:solidFill>
            <a:schemeClr val="accent2"/>
          </a:solidFill>
          <a:latin typeface="+mj-lt"/>
          <a:ea typeface="+mj-ea"/>
          <a:cs typeface="+mj-cs"/>
        </a:defRPr>
      </a:lvl1pPr>
    </p:titleStyle>
    <p:bodyStyle>
      <a:lvl1pPr marL="342900" indent="-342900" algn="l" defTabSz="914400" rtl="0" eaLnBrk="1" latinLnBrk="0" hangingPunct="1">
        <a:lnSpc>
          <a:spcPct val="90000"/>
        </a:lnSpc>
        <a:spcBef>
          <a:spcPts val="1000"/>
        </a:spcBef>
        <a:buFont typeface="Wingdings" panose="05000000000000000000" pitchFamily="2" charset="2"/>
        <a:buChar char="l"/>
        <a:defRPr sz="2400" kern="1200">
          <a:solidFill>
            <a:schemeClr val="accent2"/>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ags" Target="../tags/tag226.xml"/><Relationship Id="rId4" Type="http://schemas.openxmlformats.org/officeDocument/2006/relationships/image" Target="../media/image13.png"/><Relationship Id="rId3" Type="http://schemas.openxmlformats.org/officeDocument/2006/relationships/tags" Target="../tags/tag225.xml"/><Relationship Id="rId2" Type="http://schemas.microsoft.com/office/2007/relationships/media" Target="file:///E:\&#38463;&#22372;&#26700;&#38754;\&#25237;&#31295;\&#33487;&#39557;\&#33487;&#39557;%20&#36873;&#25321;&#24615;&#24517;&#20462;&#19968;%20Unit1%20Video%20Time%20(Mei+Lanfang)(&#20013;&#22269;&#24773;&#24576;&#31995;&#21015;&#35838;&#31243;&#20043;&#19968;)\&#23186;&#20307;2.mp4" TargetMode="External"/><Relationship Id="rId1" Type="http://schemas.openxmlformats.org/officeDocument/2006/relationships/video" Target="file:///E:\&#38463;&#22372;&#26700;&#38754;\&#25237;&#31295;\&#33487;&#39557;\&#33487;&#39557;%20&#36873;&#25321;&#24615;&#24517;&#20462;&#19968;%20Unit1%20Video%20Time%20(Mei+Lanfang)(&#20013;&#22269;&#24773;&#24576;&#31995;&#21015;&#35838;&#31243;&#20043;&#19968;)\&#23186;&#20307;2.mp4" TargetMode="External"/></Relationships>
</file>

<file path=ppt/slides/_rels/slide11.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6" Type="http://schemas.openxmlformats.org/officeDocument/2006/relationships/slideLayout" Target="../slideLayouts/slideLayout1.xml"/><Relationship Id="rId35" Type="http://schemas.openxmlformats.org/officeDocument/2006/relationships/tags" Target="../tags/tag260.xml"/><Relationship Id="rId34" Type="http://schemas.openxmlformats.org/officeDocument/2006/relationships/tags" Target="../tags/tag259.xml"/><Relationship Id="rId33" Type="http://schemas.openxmlformats.org/officeDocument/2006/relationships/tags" Target="../tags/tag258.xml"/><Relationship Id="rId32" Type="http://schemas.openxmlformats.org/officeDocument/2006/relationships/tags" Target="../tags/tag257.xml"/><Relationship Id="rId31" Type="http://schemas.openxmlformats.org/officeDocument/2006/relationships/tags" Target="../tags/tag256.xml"/><Relationship Id="rId30" Type="http://schemas.openxmlformats.org/officeDocument/2006/relationships/image" Target="../media/image14.png"/><Relationship Id="rId3" Type="http://schemas.openxmlformats.org/officeDocument/2006/relationships/tags" Target="../tags/tag229.xml"/><Relationship Id="rId29" Type="http://schemas.openxmlformats.org/officeDocument/2006/relationships/tags" Target="../tags/tag255.xml"/><Relationship Id="rId28" Type="http://schemas.openxmlformats.org/officeDocument/2006/relationships/tags" Target="../tags/tag254.xml"/><Relationship Id="rId27" Type="http://schemas.openxmlformats.org/officeDocument/2006/relationships/tags" Target="../tags/tag253.xml"/><Relationship Id="rId26" Type="http://schemas.openxmlformats.org/officeDocument/2006/relationships/tags" Target="../tags/tag252.xml"/><Relationship Id="rId25" Type="http://schemas.openxmlformats.org/officeDocument/2006/relationships/tags" Target="../tags/tag251.xml"/><Relationship Id="rId24" Type="http://schemas.openxmlformats.org/officeDocument/2006/relationships/tags" Target="../tags/tag250.xml"/><Relationship Id="rId23" Type="http://schemas.openxmlformats.org/officeDocument/2006/relationships/tags" Target="../tags/tag249.xml"/><Relationship Id="rId22" Type="http://schemas.openxmlformats.org/officeDocument/2006/relationships/tags" Target="../tags/tag248.xml"/><Relationship Id="rId21" Type="http://schemas.openxmlformats.org/officeDocument/2006/relationships/tags" Target="../tags/tag247.xml"/><Relationship Id="rId20" Type="http://schemas.openxmlformats.org/officeDocument/2006/relationships/tags" Target="../tags/tag246.xml"/><Relationship Id="rId2" Type="http://schemas.openxmlformats.org/officeDocument/2006/relationships/tags" Target="../tags/tag228.xml"/><Relationship Id="rId19" Type="http://schemas.openxmlformats.org/officeDocument/2006/relationships/tags" Target="../tags/tag245.xml"/><Relationship Id="rId18" Type="http://schemas.openxmlformats.org/officeDocument/2006/relationships/tags" Target="../tags/tag244.xml"/><Relationship Id="rId17" Type="http://schemas.openxmlformats.org/officeDocument/2006/relationships/tags" Target="../tags/tag243.xml"/><Relationship Id="rId16" Type="http://schemas.openxmlformats.org/officeDocument/2006/relationships/tags" Target="../tags/tag242.xml"/><Relationship Id="rId15" Type="http://schemas.openxmlformats.org/officeDocument/2006/relationships/tags" Target="../tags/tag241.xml"/><Relationship Id="rId14" Type="http://schemas.openxmlformats.org/officeDocument/2006/relationships/tags" Target="../tags/tag240.xml"/><Relationship Id="rId13" Type="http://schemas.openxmlformats.org/officeDocument/2006/relationships/tags" Target="../tags/tag239.xml"/><Relationship Id="rId12" Type="http://schemas.openxmlformats.org/officeDocument/2006/relationships/tags" Target="../tags/tag238.xml"/><Relationship Id="rId11" Type="http://schemas.openxmlformats.org/officeDocument/2006/relationships/tags" Target="../tags/tag237.xml"/><Relationship Id="rId10" Type="http://schemas.openxmlformats.org/officeDocument/2006/relationships/tags" Target="../tags/tag236.xml"/><Relationship Id="rId1" Type="http://schemas.openxmlformats.org/officeDocument/2006/relationships/tags" Target="../tags/tag227.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64.xml"/><Relationship Id="rId7" Type="http://schemas.openxmlformats.org/officeDocument/2006/relationships/image" Target="../media/image16.png"/><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image" Target="../media/image15.png"/><Relationship Id="rId3" Type="http://schemas.openxmlformats.org/officeDocument/2006/relationships/tags" Target="../tags/tag261.xml"/><Relationship Id="rId2" Type="http://schemas.microsoft.com/office/2007/relationships/media" Target="../media/media3.mp4"/><Relationship Id="rId10" Type="http://schemas.openxmlformats.org/officeDocument/2006/relationships/notesSlide" Target="../notesSlides/notesSlide2.xml"/><Relationship Id="rId1" Type="http://schemas.openxmlformats.org/officeDocument/2006/relationships/video" Target="../media/media3.mp4"/></Relationships>
</file>

<file path=ppt/slides/_rels/slide13.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8" Type="http://schemas.openxmlformats.org/officeDocument/2006/relationships/slideLayout" Target="../slideLayouts/slideLayout1.xml"/><Relationship Id="rId27" Type="http://schemas.openxmlformats.org/officeDocument/2006/relationships/tags" Target="../tags/tag291.xml"/><Relationship Id="rId26" Type="http://schemas.openxmlformats.org/officeDocument/2006/relationships/tags" Target="../tags/tag290.xml"/><Relationship Id="rId25" Type="http://schemas.openxmlformats.org/officeDocument/2006/relationships/tags" Target="../tags/tag289.xml"/><Relationship Id="rId24" Type="http://schemas.openxmlformats.org/officeDocument/2006/relationships/tags" Target="../tags/tag288.xml"/><Relationship Id="rId23" Type="http://schemas.openxmlformats.org/officeDocument/2006/relationships/tags" Target="../tags/tag287.xml"/><Relationship Id="rId22" Type="http://schemas.openxmlformats.org/officeDocument/2006/relationships/tags" Target="../tags/tag286.xml"/><Relationship Id="rId21" Type="http://schemas.openxmlformats.org/officeDocument/2006/relationships/tags" Target="../tags/tag285.xml"/><Relationship Id="rId20" Type="http://schemas.openxmlformats.org/officeDocument/2006/relationships/tags" Target="../tags/tag284.xml"/><Relationship Id="rId2" Type="http://schemas.openxmlformats.org/officeDocument/2006/relationships/tags" Target="../tags/tag266.xml"/><Relationship Id="rId19" Type="http://schemas.openxmlformats.org/officeDocument/2006/relationships/tags" Target="../tags/tag283.xml"/><Relationship Id="rId18" Type="http://schemas.openxmlformats.org/officeDocument/2006/relationships/tags" Target="../tags/tag282.xml"/><Relationship Id="rId17" Type="http://schemas.openxmlformats.org/officeDocument/2006/relationships/tags" Target="../tags/tag281.xml"/><Relationship Id="rId16" Type="http://schemas.openxmlformats.org/officeDocument/2006/relationships/tags" Target="../tags/tag280.xml"/><Relationship Id="rId15" Type="http://schemas.openxmlformats.org/officeDocument/2006/relationships/tags" Target="../tags/tag279.xml"/><Relationship Id="rId14" Type="http://schemas.openxmlformats.org/officeDocument/2006/relationships/tags" Target="../tags/tag278.xml"/><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5.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93.xml"/><Relationship Id="rId4" Type="http://schemas.openxmlformats.org/officeDocument/2006/relationships/image" Target="../media/image12.png"/><Relationship Id="rId3" Type="http://schemas.openxmlformats.org/officeDocument/2006/relationships/tags" Target="../tags/tag292.xml"/><Relationship Id="rId2" Type="http://schemas.microsoft.com/office/2007/relationships/media" Target="../media/media2.mp4"/><Relationship Id="rId1" Type="http://schemas.openxmlformats.org/officeDocument/2006/relationships/video" Target="NULL" TargetMode="External"/></Relationships>
</file>

<file path=ppt/slides/_rels/slide15.xml.rels><?xml version="1.0" encoding="UTF-8" standalone="yes"?>
<Relationships xmlns="http://schemas.openxmlformats.org/package/2006/relationships"><Relationship Id="rId9" Type="http://schemas.openxmlformats.org/officeDocument/2006/relationships/tags" Target="../tags/tag302.xml"/><Relationship Id="rId8" Type="http://schemas.openxmlformats.org/officeDocument/2006/relationships/tags" Target="../tags/tag301.xml"/><Relationship Id="rId7" Type="http://schemas.openxmlformats.org/officeDocument/2006/relationships/tags" Target="../tags/tag300.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39" Type="http://schemas.openxmlformats.org/officeDocument/2006/relationships/slideLayout" Target="../slideLayouts/slideLayout1.xml"/><Relationship Id="rId38" Type="http://schemas.openxmlformats.org/officeDocument/2006/relationships/tags" Target="../tags/tag327.xml"/><Relationship Id="rId37" Type="http://schemas.openxmlformats.org/officeDocument/2006/relationships/tags" Target="../tags/tag326.xml"/><Relationship Id="rId36" Type="http://schemas.openxmlformats.org/officeDocument/2006/relationships/tags" Target="../tags/tag325.xml"/><Relationship Id="rId35" Type="http://schemas.openxmlformats.org/officeDocument/2006/relationships/tags" Target="../tags/tag324.xml"/><Relationship Id="rId34" Type="http://schemas.openxmlformats.org/officeDocument/2006/relationships/tags" Target="../tags/tag323.xml"/><Relationship Id="rId33" Type="http://schemas.openxmlformats.org/officeDocument/2006/relationships/image" Target="../media/image20.png"/><Relationship Id="rId32" Type="http://schemas.openxmlformats.org/officeDocument/2006/relationships/tags" Target="../tags/tag322.xml"/><Relationship Id="rId31" Type="http://schemas.openxmlformats.org/officeDocument/2006/relationships/image" Target="../media/image19.png"/><Relationship Id="rId30" Type="http://schemas.openxmlformats.org/officeDocument/2006/relationships/tags" Target="../tags/tag321.xml"/><Relationship Id="rId3" Type="http://schemas.openxmlformats.org/officeDocument/2006/relationships/tags" Target="../tags/tag296.xml"/><Relationship Id="rId29" Type="http://schemas.openxmlformats.org/officeDocument/2006/relationships/image" Target="../media/image18.png"/><Relationship Id="rId28" Type="http://schemas.openxmlformats.org/officeDocument/2006/relationships/tags" Target="../tags/tag320.xml"/><Relationship Id="rId27" Type="http://schemas.openxmlformats.org/officeDocument/2006/relationships/image" Target="../media/image17.png"/><Relationship Id="rId26" Type="http://schemas.openxmlformats.org/officeDocument/2006/relationships/tags" Target="../tags/tag319.xml"/><Relationship Id="rId25" Type="http://schemas.openxmlformats.org/officeDocument/2006/relationships/tags" Target="../tags/tag318.xml"/><Relationship Id="rId24" Type="http://schemas.openxmlformats.org/officeDocument/2006/relationships/tags" Target="../tags/tag317.xml"/><Relationship Id="rId23" Type="http://schemas.openxmlformats.org/officeDocument/2006/relationships/tags" Target="../tags/tag316.xml"/><Relationship Id="rId22" Type="http://schemas.openxmlformats.org/officeDocument/2006/relationships/tags" Target="../tags/tag315.xml"/><Relationship Id="rId21" Type="http://schemas.openxmlformats.org/officeDocument/2006/relationships/tags" Target="../tags/tag314.xml"/><Relationship Id="rId20" Type="http://schemas.openxmlformats.org/officeDocument/2006/relationships/tags" Target="../tags/tag313.xml"/><Relationship Id="rId2" Type="http://schemas.openxmlformats.org/officeDocument/2006/relationships/tags" Target="../tags/tag295.xml"/><Relationship Id="rId19" Type="http://schemas.openxmlformats.org/officeDocument/2006/relationships/tags" Target="../tags/tag312.xml"/><Relationship Id="rId18" Type="http://schemas.openxmlformats.org/officeDocument/2006/relationships/tags" Target="../tags/tag311.xml"/><Relationship Id="rId17" Type="http://schemas.openxmlformats.org/officeDocument/2006/relationships/tags" Target="../tags/tag310.xml"/><Relationship Id="rId16" Type="http://schemas.openxmlformats.org/officeDocument/2006/relationships/tags" Target="../tags/tag309.xml"/><Relationship Id="rId15" Type="http://schemas.openxmlformats.org/officeDocument/2006/relationships/tags" Target="../tags/tag308.xml"/><Relationship Id="rId14" Type="http://schemas.openxmlformats.org/officeDocument/2006/relationships/tags" Target="../tags/tag307.xml"/><Relationship Id="rId13" Type="http://schemas.openxmlformats.org/officeDocument/2006/relationships/tags" Target="../tags/tag306.xml"/><Relationship Id="rId12" Type="http://schemas.openxmlformats.org/officeDocument/2006/relationships/tags" Target="../tags/tag305.xml"/><Relationship Id="rId11" Type="http://schemas.openxmlformats.org/officeDocument/2006/relationships/tags" Target="../tags/tag304.xml"/><Relationship Id="rId10" Type="http://schemas.openxmlformats.org/officeDocument/2006/relationships/tags" Target="../tags/tag303.xml"/><Relationship Id="rId1" Type="http://schemas.openxmlformats.org/officeDocument/2006/relationships/tags" Target="../tags/tag294.xml"/></Relationships>
</file>

<file path=ppt/slides/_rels/slide16.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 Id="rId32" Type="http://schemas.openxmlformats.org/officeDocument/2006/relationships/slideLayout" Target="../slideLayouts/slideLayout1.xml"/><Relationship Id="rId31" Type="http://schemas.openxmlformats.org/officeDocument/2006/relationships/tags" Target="../tags/tag356.xml"/><Relationship Id="rId30" Type="http://schemas.openxmlformats.org/officeDocument/2006/relationships/tags" Target="../tags/tag355.xml"/><Relationship Id="rId3" Type="http://schemas.openxmlformats.org/officeDocument/2006/relationships/tags" Target="../tags/tag330.xml"/><Relationship Id="rId29" Type="http://schemas.openxmlformats.org/officeDocument/2006/relationships/image" Target="../media/image22.png"/><Relationship Id="rId28" Type="http://schemas.openxmlformats.org/officeDocument/2006/relationships/tags" Target="../tags/tag354.xml"/><Relationship Id="rId27" Type="http://schemas.openxmlformats.org/officeDocument/2006/relationships/image" Target="../media/image21.png"/><Relationship Id="rId26" Type="http://schemas.openxmlformats.org/officeDocument/2006/relationships/tags" Target="../tags/tag353.xml"/><Relationship Id="rId25" Type="http://schemas.openxmlformats.org/officeDocument/2006/relationships/tags" Target="../tags/tag352.xml"/><Relationship Id="rId24" Type="http://schemas.openxmlformats.org/officeDocument/2006/relationships/tags" Target="../tags/tag351.xml"/><Relationship Id="rId23" Type="http://schemas.openxmlformats.org/officeDocument/2006/relationships/tags" Target="../tags/tag350.xml"/><Relationship Id="rId22" Type="http://schemas.openxmlformats.org/officeDocument/2006/relationships/tags" Target="../tags/tag349.xml"/><Relationship Id="rId21" Type="http://schemas.openxmlformats.org/officeDocument/2006/relationships/tags" Target="../tags/tag348.xml"/><Relationship Id="rId20" Type="http://schemas.openxmlformats.org/officeDocument/2006/relationships/tags" Target="../tags/tag347.xml"/><Relationship Id="rId2" Type="http://schemas.openxmlformats.org/officeDocument/2006/relationships/tags" Target="../tags/tag329.xml"/><Relationship Id="rId19" Type="http://schemas.openxmlformats.org/officeDocument/2006/relationships/tags" Target="../tags/tag346.xml"/><Relationship Id="rId18" Type="http://schemas.openxmlformats.org/officeDocument/2006/relationships/tags" Target="../tags/tag345.xml"/><Relationship Id="rId17" Type="http://schemas.openxmlformats.org/officeDocument/2006/relationships/tags" Target="../tags/tag344.xml"/><Relationship Id="rId16" Type="http://schemas.openxmlformats.org/officeDocument/2006/relationships/tags" Target="../tags/tag343.xml"/><Relationship Id="rId15" Type="http://schemas.openxmlformats.org/officeDocument/2006/relationships/tags" Target="../tags/tag342.xml"/><Relationship Id="rId14" Type="http://schemas.openxmlformats.org/officeDocument/2006/relationships/tags" Target="../tags/tag341.xml"/><Relationship Id="rId13" Type="http://schemas.openxmlformats.org/officeDocument/2006/relationships/tags" Target="../tags/tag340.xml"/><Relationship Id="rId12" Type="http://schemas.openxmlformats.org/officeDocument/2006/relationships/tags" Target="../tags/tag339.xml"/><Relationship Id="rId11" Type="http://schemas.openxmlformats.org/officeDocument/2006/relationships/tags" Target="../tags/tag338.xml"/><Relationship Id="rId10" Type="http://schemas.openxmlformats.org/officeDocument/2006/relationships/tags" Target="../tags/tag337.xml"/><Relationship Id="rId1" Type="http://schemas.openxmlformats.org/officeDocument/2006/relationships/tags" Target="../tags/tag328.xml"/></Relationships>
</file>

<file path=ppt/slides/_rels/slide17.xml.rels><?xml version="1.0" encoding="UTF-8" standalone="yes"?>
<Relationships xmlns="http://schemas.openxmlformats.org/package/2006/relationships"><Relationship Id="rId9" Type="http://schemas.openxmlformats.org/officeDocument/2006/relationships/tags" Target="../tags/tag365.xml"/><Relationship Id="rId8" Type="http://schemas.openxmlformats.org/officeDocument/2006/relationships/tags" Target="../tags/tag364.xml"/><Relationship Id="rId7" Type="http://schemas.openxmlformats.org/officeDocument/2006/relationships/tags" Target="../tags/tag363.xml"/><Relationship Id="rId6" Type="http://schemas.openxmlformats.org/officeDocument/2006/relationships/tags" Target="../tags/tag362.xml"/><Relationship Id="rId5" Type="http://schemas.openxmlformats.org/officeDocument/2006/relationships/tags" Target="../tags/tag361.xml"/><Relationship Id="rId4" Type="http://schemas.openxmlformats.org/officeDocument/2006/relationships/tags" Target="../tags/tag360.xml"/><Relationship Id="rId3" Type="http://schemas.openxmlformats.org/officeDocument/2006/relationships/tags" Target="../tags/tag359.xml"/><Relationship Id="rId2" Type="http://schemas.openxmlformats.org/officeDocument/2006/relationships/tags" Target="../tags/tag358.xml"/><Relationship Id="rId13" Type="http://schemas.openxmlformats.org/officeDocument/2006/relationships/slideLayout" Target="../slideLayouts/slideLayout7.xml"/><Relationship Id="rId12" Type="http://schemas.openxmlformats.org/officeDocument/2006/relationships/tags" Target="../tags/tag367.xml"/><Relationship Id="rId11" Type="http://schemas.openxmlformats.org/officeDocument/2006/relationships/image" Target="../media/image1.png"/><Relationship Id="rId10" Type="http://schemas.openxmlformats.org/officeDocument/2006/relationships/tags" Target="../tags/tag366.xml"/><Relationship Id="rId1" Type="http://schemas.openxmlformats.org/officeDocument/2006/relationships/tags" Target="../tags/tag357.xml"/></Relationships>
</file>

<file path=ppt/slides/_rels/slide18.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tags" Target="../tags/tag375.xml"/><Relationship Id="rId7" Type="http://schemas.openxmlformats.org/officeDocument/2006/relationships/tags" Target="../tags/tag374.xml"/><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tags" Target="../tags/tag369.xml"/><Relationship Id="rId14" Type="http://schemas.openxmlformats.org/officeDocument/2006/relationships/slideLayout" Target="../slideLayouts/slideLayout7.xml"/><Relationship Id="rId13" Type="http://schemas.openxmlformats.org/officeDocument/2006/relationships/tags" Target="../tags/tag379.xml"/><Relationship Id="rId12" Type="http://schemas.openxmlformats.org/officeDocument/2006/relationships/image" Target="../media/image1.png"/><Relationship Id="rId11" Type="http://schemas.openxmlformats.org/officeDocument/2006/relationships/tags" Target="../tags/tag378.xml"/><Relationship Id="rId10" Type="http://schemas.openxmlformats.org/officeDocument/2006/relationships/tags" Target="../tags/tag377.xml"/><Relationship Id="rId1" Type="http://schemas.openxmlformats.org/officeDocument/2006/relationships/tags" Target="../tags/tag368.xml"/></Relationships>
</file>

<file path=ppt/slides/_rels/slide19.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tags" Target="../tags/tag387.xml"/><Relationship Id="rId7" Type="http://schemas.openxmlformats.org/officeDocument/2006/relationships/tags" Target="../tags/tag386.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8" Type="http://schemas.openxmlformats.org/officeDocument/2006/relationships/slideLayout" Target="../slideLayouts/slideLayout7.xml"/><Relationship Id="rId17" Type="http://schemas.openxmlformats.org/officeDocument/2006/relationships/tags" Target="../tags/tag395.xml"/><Relationship Id="rId16" Type="http://schemas.openxmlformats.org/officeDocument/2006/relationships/image" Target="../media/image1.png"/><Relationship Id="rId15" Type="http://schemas.openxmlformats.org/officeDocument/2006/relationships/tags" Target="../tags/tag394.xml"/><Relationship Id="rId14" Type="http://schemas.openxmlformats.org/officeDocument/2006/relationships/tags" Target="../tags/tag393.xml"/><Relationship Id="rId13" Type="http://schemas.openxmlformats.org/officeDocument/2006/relationships/tags" Target="../tags/tag392.xml"/><Relationship Id="rId12" Type="http://schemas.openxmlformats.org/officeDocument/2006/relationships/tags" Target="../tags/tag391.xml"/><Relationship Id="rId11" Type="http://schemas.openxmlformats.org/officeDocument/2006/relationships/tags" Target="../tags/tag390.xml"/><Relationship Id="rId10" Type="http://schemas.openxmlformats.org/officeDocument/2006/relationships/tags" Target="../tags/tag389.xml"/><Relationship Id="rId1" Type="http://schemas.openxmlformats.org/officeDocument/2006/relationships/tags" Target="../tags/tag380.xml"/></Relationships>
</file>

<file path=ppt/slides/_rels/slide2.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tags" Target="../tags/tag66.xml"/><Relationship Id="rId2" Type="http://schemas.openxmlformats.org/officeDocument/2006/relationships/tags" Target="../tags/tag65.xml"/><Relationship Id="rId11" Type="http://schemas.openxmlformats.org/officeDocument/2006/relationships/slideLayout" Target="../slideLayouts/slideLayout1.xml"/><Relationship Id="rId10" Type="http://schemas.openxmlformats.org/officeDocument/2006/relationships/tags" Target="../tags/tag70.xml"/><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9" Type="http://schemas.openxmlformats.org/officeDocument/2006/relationships/tags" Target="../tags/tag404.xml"/><Relationship Id="rId8" Type="http://schemas.openxmlformats.org/officeDocument/2006/relationships/tags" Target="../tags/tag403.xml"/><Relationship Id="rId7" Type="http://schemas.openxmlformats.org/officeDocument/2006/relationships/tags" Target="../tags/tag402.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 Id="rId3" Type="http://schemas.openxmlformats.org/officeDocument/2006/relationships/tags" Target="../tags/tag398.xml"/><Relationship Id="rId2" Type="http://schemas.openxmlformats.org/officeDocument/2006/relationships/tags" Target="../tags/tag397.xml"/><Relationship Id="rId17" Type="http://schemas.openxmlformats.org/officeDocument/2006/relationships/slideLayout" Target="../slideLayouts/slideLayout7.xml"/><Relationship Id="rId16" Type="http://schemas.openxmlformats.org/officeDocument/2006/relationships/tags" Target="../tags/tag410.xml"/><Relationship Id="rId15" Type="http://schemas.openxmlformats.org/officeDocument/2006/relationships/image" Target="../media/image1.png"/><Relationship Id="rId14" Type="http://schemas.openxmlformats.org/officeDocument/2006/relationships/tags" Target="../tags/tag409.xml"/><Relationship Id="rId13" Type="http://schemas.openxmlformats.org/officeDocument/2006/relationships/tags" Target="../tags/tag408.xml"/><Relationship Id="rId12" Type="http://schemas.openxmlformats.org/officeDocument/2006/relationships/tags" Target="../tags/tag407.xml"/><Relationship Id="rId11" Type="http://schemas.openxmlformats.org/officeDocument/2006/relationships/tags" Target="../tags/tag406.xml"/><Relationship Id="rId10" Type="http://schemas.openxmlformats.org/officeDocument/2006/relationships/tags" Target="../tags/tag405.xml"/><Relationship Id="rId1" Type="http://schemas.openxmlformats.org/officeDocument/2006/relationships/tags" Target="../tags/tag396.xml"/></Relationships>
</file>

<file path=ppt/slides/_rels/slide2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image" Target="../media/image7.png"/><Relationship Id="rId7" Type="http://schemas.openxmlformats.org/officeDocument/2006/relationships/tags" Target="../tags/tag417.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3" Type="http://schemas.openxmlformats.org/officeDocument/2006/relationships/tags" Target="../tags/tag413.xml"/><Relationship Id="rId2" Type="http://schemas.openxmlformats.org/officeDocument/2006/relationships/tags" Target="../tags/tag412.xml"/><Relationship Id="rId11" Type="http://schemas.openxmlformats.org/officeDocument/2006/relationships/slideLayout" Target="../slideLayouts/slideLayout7.xml"/><Relationship Id="rId10" Type="http://schemas.openxmlformats.org/officeDocument/2006/relationships/tags" Target="../tags/tag418.xml"/><Relationship Id="rId1" Type="http://schemas.openxmlformats.org/officeDocument/2006/relationships/tags" Target="../tags/tag411.xml"/></Relationships>
</file>

<file path=ppt/slides/_rels/slide22.xml.rels><?xml version="1.0" encoding="UTF-8" standalone="yes"?>
<Relationships xmlns="http://schemas.openxmlformats.org/package/2006/relationships"><Relationship Id="rId9" Type="http://schemas.openxmlformats.org/officeDocument/2006/relationships/tags" Target="../tags/tag425.xml"/><Relationship Id="rId8" Type="http://schemas.openxmlformats.org/officeDocument/2006/relationships/image" Target="../media/image1.png"/><Relationship Id="rId7" Type="http://schemas.openxmlformats.org/officeDocument/2006/relationships/image" Target="../media/image7.png"/><Relationship Id="rId6" Type="http://schemas.openxmlformats.org/officeDocument/2006/relationships/tags" Target="../tags/tag424.xml"/><Relationship Id="rId5" Type="http://schemas.openxmlformats.org/officeDocument/2006/relationships/tags" Target="../tags/tag423.xml"/><Relationship Id="rId4" Type="http://schemas.openxmlformats.org/officeDocument/2006/relationships/tags" Target="../tags/tag422.xml"/><Relationship Id="rId3" Type="http://schemas.openxmlformats.org/officeDocument/2006/relationships/tags" Target="../tags/tag421.xml"/><Relationship Id="rId2" Type="http://schemas.openxmlformats.org/officeDocument/2006/relationships/tags" Target="../tags/tag420.xml"/><Relationship Id="rId10" Type="http://schemas.openxmlformats.org/officeDocument/2006/relationships/slideLayout" Target="../slideLayouts/slideLayout7.xml"/><Relationship Id="rId1" Type="http://schemas.openxmlformats.org/officeDocument/2006/relationships/tags" Target="../tags/tag419.xml"/></Relationships>
</file>

<file path=ppt/slides/_rels/slide23.xml.rels><?xml version="1.0" encoding="UTF-8" standalone="yes"?>
<Relationships xmlns="http://schemas.openxmlformats.org/package/2006/relationships"><Relationship Id="rId9" Type="http://schemas.openxmlformats.org/officeDocument/2006/relationships/tags" Target="../tags/tag434.xml"/><Relationship Id="rId8" Type="http://schemas.openxmlformats.org/officeDocument/2006/relationships/tags" Target="../tags/tag433.xml"/><Relationship Id="rId7" Type="http://schemas.openxmlformats.org/officeDocument/2006/relationships/tags" Target="../tags/tag432.xml"/><Relationship Id="rId6" Type="http://schemas.openxmlformats.org/officeDocument/2006/relationships/tags" Target="../tags/tag431.xml"/><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tags" Target="../tags/tag428.xml"/><Relationship Id="rId2" Type="http://schemas.openxmlformats.org/officeDocument/2006/relationships/tags" Target="../tags/tag427.xml"/><Relationship Id="rId14" Type="http://schemas.openxmlformats.org/officeDocument/2006/relationships/slideLayout" Target="../slideLayouts/slideLayout7.xml"/><Relationship Id="rId13" Type="http://schemas.openxmlformats.org/officeDocument/2006/relationships/tags" Target="../tags/tag437.xml"/><Relationship Id="rId12" Type="http://schemas.openxmlformats.org/officeDocument/2006/relationships/image" Target="../media/image1.png"/><Relationship Id="rId11" Type="http://schemas.openxmlformats.org/officeDocument/2006/relationships/tags" Target="../tags/tag436.xml"/><Relationship Id="rId10" Type="http://schemas.openxmlformats.org/officeDocument/2006/relationships/tags" Target="../tags/tag435.xml"/><Relationship Id="rId1" Type="http://schemas.openxmlformats.org/officeDocument/2006/relationships/tags" Target="../tags/tag426.xml"/></Relationships>
</file>

<file path=ppt/slides/_rels/slide24.xml.rels><?xml version="1.0" encoding="UTF-8" standalone="yes"?>
<Relationships xmlns="http://schemas.openxmlformats.org/package/2006/relationships"><Relationship Id="rId9" Type="http://schemas.openxmlformats.org/officeDocument/2006/relationships/tags" Target="../tags/tag446.xml"/><Relationship Id="rId8" Type="http://schemas.openxmlformats.org/officeDocument/2006/relationships/tags" Target="../tags/tag445.xml"/><Relationship Id="rId7" Type="http://schemas.openxmlformats.org/officeDocument/2006/relationships/tags" Target="../tags/tag444.xml"/><Relationship Id="rId6" Type="http://schemas.openxmlformats.org/officeDocument/2006/relationships/tags" Target="../tags/tag443.xml"/><Relationship Id="rId5" Type="http://schemas.openxmlformats.org/officeDocument/2006/relationships/tags" Target="../tags/tag442.xml"/><Relationship Id="rId4" Type="http://schemas.openxmlformats.org/officeDocument/2006/relationships/tags" Target="../tags/tag441.xml"/><Relationship Id="rId3" Type="http://schemas.openxmlformats.org/officeDocument/2006/relationships/tags" Target="../tags/tag440.xml"/><Relationship Id="rId29" Type="http://schemas.openxmlformats.org/officeDocument/2006/relationships/notesSlide" Target="../notesSlides/notesSlide3.xml"/><Relationship Id="rId28" Type="http://schemas.openxmlformats.org/officeDocument/2006/relationships/slideLayout" Target="../slideLayouts/slideLayout17.xml"/><Relationship Id="rId27" Type="http://schemas.openxmlformats.org/officeDocument/2006/relationships/tags" Target="../tags/tag463.xml"/><Relationship Id="rId26" Type="http://schemas.openxmlformats.org/officeDocument/2006/relationships/image" Target="../media/image23.png"/><Relationship Id="rId25" Type="http://schemas.openxmlformats.org/officeDocument/2006/relationships/tags" Target="../tags/tag462.xml"/><Relationship Id="rId24" Type="http://schemas.openxmlformats.org/officeDocument/2006/relationships/tags" Target="../tags/tag461.xml"/><Relationship Id="rId23" Type="http://schemas.openxmlformats.org/officeDocument/2006/relationships/tags" Target="../tags/tag460.xml"/><Relationship Id="rId22" Type="http://schemas.openxmlformats.org/officeDocument/2006/relationships/tags" Target="../tags/tag459.xml"/><Relationship Id="rId21" Type="http://schemas.openxmlformats.org/officeDocument/2006/relationships/tags" Target="../tags/tag458.xml"/><Relationship Id="rId20" Type="http://schemas.openxmlformats.org/officeDocument/2006/relationships/tags" Target="../tags/tag457.xml"/><Relationship Id="rId2" Type="http://schemas.openxmlformats.org/officeDocument/2006/relationships/tags" Target="../tags/tag439.xml"/><Relationship Id="rId19" Type="http://schemas.openxmlformats.org/officeDocument/2006/relationships/tags" Target="../tags/tag456.xml"/><Relationship Id="rId18" Type="http://schemas.openxmlformats.org/officeDocument/2006/relationships/tags" Target="../tags/tag455.xml"/><Relationship Id="rId17" Type="http://schemas.openxmlformats.org/officeDocument/2006/relationships/tags" Target="../tags/tag454.xml"/><Relationship Id="rId16" Type="http://schemas.openxmlformats.org/officeDocument/2006/relationships/tags" Target="../tags/tag453.xml"/><Relationship Id="rId15" Type="http://schemas.openxmlformats.org/officeDocument/2006/relationships/tags" Target="../tags/tag452.xml"/><Relationship Id="rId14" Type="http://schemas.openxmlformats.org/officeDocument/2006/relationships/tags" Target="../tags/tag451.xml"/><Relationship Id="rId13" Type="http://schemas.openxmlformats.org/officeDocument/2006/relationships/tags" Target="../tags/tag450.xml"/><Relationship Id="rId12" Type="http://schemas.openxmlformats.org/officeDocument/2006/relationships/tags" Target="../tags/tag449.xml"/><Relationship Id="rId11" Type="http://schemas.openxmlformats.org/officeDocument/2006/relationships/tags" Target="../tags/tag448.xml"/><Relationship Id="rId10" Type="http://schemas.openxmlformats.org/officeDocument/2006/relationships/tags" Target="../tags/tag447.xml"/><Relationship Id="rId1" Type="http://schemas.openxmlformats.org/officeDocument/2006/relationships/tags" Target="../tags/tag438.xml"/></Relationships>
</file>

<file path=ppt/slides/_rels/slide3.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image" Target="../media/image9.png"/><Relationship Id="rId6" Type="http://schemas.openxmlformats.org/officeDocument/2006/relationships/tags" Target="../tags/tag72.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8.png"/><Relationship Id="rId26" Type="http://schemas.openxmlformats.org/officeDocument/2006/relationships/slideLayout" Target="../slideLayouts/slideLayout1.xml"/><Relationship Id="rId25" Type="http://schemas.openxmlformats.org/officeDocument/2006/relationships/tags" Target="../tags/tag90.xml"/><Relationship Id="rId24" Type="http://schemas.openxmlformats.org/officeDocument/2006/relationships/tags" Target="../tags/tag89.xml"/><Relationship Id="rId23" Type="http://schemas.openxmlformats.org/officeDocument/2006/relationships/tags" Target="../tags/tag88.xml"/><Relationship Id="rId22" Type="http://schemas.openxmlformats.org/officeDocument/2006/relationships/tags" Target="../tags/tag87.xml"/><Relationship Id="rId21" Type="http://schemas.openxmlformats.org/officeDocument/2006/relationships/tags" Target="../tags/tag86.xml"/><Relationship Id="rId20" Type="http://schemas.openxmlformats.org/officeDocument/2006/relationships/tags" Target="../tags/tag85.xml"/><Relationship Id="rId2" Type="http://schemas.openxmlformats.org/officeDocument/2006/relationships/image" Target="../media/image7.png"/><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tags" Target="../tags/tag71.xml"/></Relationships>
</file>

<file path=ppt/slides/_rels/slide4.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10.jpeg"/><Relationship Id="rId16" Type="http://schemas.openxmlformats.org/officeDocument/2006/relationships/slideLayout" Target="../slideLayouts/slideLayout1.xml"/><Relationship Id="rId15" Type="http://schemas.openxmlformats.org/officeDocument/2006/relationships/tags" Target="../tags/tag103.xml"/><Relationship Id="rId14" Type="http://schemas.openxmlformats.org/officeDocument/2006/relationships/image" Target="../media/image11.jpeg"/><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tags" Target="../tags/tag91.xml"/></Relationships>
</file>

<file path=ppt/slides/_rels/slide5.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1" Type="http://schemas.openxmlformats.org/officeDocument/2006/relationships/slideLayout" Target="../slideLayouts/slideLayout1.xml"/><Relationship Id="rId30" Type="http://schemas.openxmlformats.org/officeDocument/2006/relationships/tags" Target="../tags/tag133.xml"/><Relationship Id="rId3" Type="http://schemas.openxmlformats.org/officeDocument/2006/relationships/tags" Target="../tags/tag106.xml"/><Relationship Id="rId29" Type="http://schemas.openxmlformats.org/officeDocument/2006/relationships/tags" Target="../tags/tag132.xml"/><Relationship Id="rId28" Type="http://schemas.openxmlformats.org/officeDocument/2006/relationships/tags" Target="../tags/tag131.xml"/><Relationship Id="rId27" Type="http://schemas.openxmlformats.org/officeDocument/2006/relationships/tags" Target="../tags/tag130.xml"/><Relationship Id="rId26" Type="http://schemas.openxmlformats.org/officeDocument/2006/relationships/tags" Target="../tags/tag129.xml"/><Relationship Id="rId25" Type="http://schemas.openxmlformats.org/officeDocument/2006/relationships/tags" Target="../tags/tag128.xml"/><Relationship Id="rId24" Type="http://schemas.openxmlformats.org/officeDocument/2006/relationships/tags" Target="../tags/tag127.xml"/><Relationship Id="rId23" Type="http://schemas.openxmlformats.org/officeDocument/2006/relationships/tags" Target="../tags/tag126.xml"/><Relationship Id="rId22" Type="http://schemas.openxmlformats.org/officeDocument/2006/relationships/tags" Target="../tags/tag125.xml"/><Relationship Id="rId21" Type="http://schemas.openxmlformats.org/officeDocument/2006/relationships/tags" Target="../tags/tag124.xml"/><Relationship Id="rId20" Type="http://schemas.openxmlformats.org/officeDocument/2006/relationships/tags" Target="../tags/tag123.xml"/><Relationship Id="rId2" Type="http://schemas.openxmlformats.org/officeDocument/2006/relationships/tags" Target="../tags/tag105.xml"/><Relationship Id="rId19" Type="http://schemas.openxmlformats.org/officeDocument/2006/relationships/tags" Target="../tags/tag122.xml"/><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4.xml"/></Relationships>
</file>

<file path=ppt/slides/_rels/slide6.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0" Type="http://schemas.openxmlformats.org/officeDocument/2006/relationships/slideLayout" Target="../slideLayouts/slideLayout1.xml"/><Relationship Id="rId3" Type="http://schemas.openxmlformats.org/officeDocument/2006/relationships/tags" Target="../tags/tag136.xml"/><Relationship Id="rId29" Type="http://schemas.openxmlformats.org/officeDocument/2006/relationships/tags" Target="../tags/tag162.xml"/><Relationship Id="rId28" Type="http://schemas.openxmlformats.org/officeDocument/2006/relationships/tags" Target="../tags/tag161.xml"/><Relationship Id="rId27" Type="http://schemas.openxmlformats.org/officeDocument/2006/relationships/tags" Target="../tags/tag160.xml"/><Relationship Id="rId26" Type="http://schemas.openxmlformats.org/officeDocument/2006/relationships/tags" Target="../tags/tag159.xml"/><Relationship Id="rId25" Type="http://schemas.openxmlformats.org/officeDocument/2006/relationships/tags" Target="../tags/tag158.xml"/><Relationship Id="rId24" Type="http://schemas.openxmlformats.org/officeDocument/2006/relationships/tags" Target="../tags/tag157.xml"/><Relationship Id="rId23" Type="http://schemas.openxmlformats.org/officeDocument/2006/relationships/tags" Target="../tags/tag156.xml"/><Relationship Id="rId22" Type="http://schemas.openxmlformats.org/officeDocument/2006/relationships/tags" Target="../tags/tag155.xml"/><Relationship Id="rId21" Type="http://schemas.openxmlformats.org/officeDocument/2006/relationships/tags" Target="../tags/tag154.xml"/><Relationship Id="rId20" Type="http://schemas.openxmlformats.org/officeDocument/2006/relationships/tags" Target="../tags/tag153.xml"/><Relationship Id="rId2" Type="http://schemas.openxmlformats.org/officeDocument/2006/relationships/tags" Target="../tags/tag135.xml"/><Relationship Id="rId19" Type="http://schemas.openxmlformats.org/officeDocument/2006/relationships/tags" Target="../tags/tag152.xml"/><Relationship Id="rId18" Type="http://schemas.openxmlformats.org/officeDocument/2006/relationships/tags" Target="../tags/tag151.xml"/><Relationship Id="rId17" Type="http://schemas.openxmlformats.org/officeDocument/2006/relationships/tags" Target="../tags/tag150.xml"/><Relationship Id="rId16" Type="http://schemas.openxmlformats.org/officeDocument/2006/relationships/tags" Target="../tags/tag149.xml"/><Relationship Id="rId15" Type="http://schemas.openxmlformats.org/officeDocument/2006/relationships/tags" Target="../tags/tag148.xml"/><Relationship Id="rId14" Type="http://schemas.openxmlformats.org/officeDocument/2006/relationships/tags" Target="../tags/tag147.xml"/><Relationship Id="rId13" Type="http://schemas.openxmlformats.org/officeDocument/2006/relationships/tags" Target="../tags/tag146.xml"/><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tags" Target="../tags/tag143.xml"/><Relationship Id="rId1" Type="http://schemas.openxmlformats.org/officeDocument/2006/relationships/tags" Target="../tags/tag134.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4.xml"/><Relationship Id="rId4" Type="http://schemas.openxmlformats.org/officeDocument/2006/relationships/image" Target="../media/image12.png"/><Relationship Id="rId3" Type="http://schemas.openxmlformats.org/officeDocument/2006/relationships/tags" Target="../tags/tag163.xml"/><Relationship Id="rId2" Type="http://schemas.microsoft.com/office/2007/relationships/media" Target="../media/media2.mp4"/><Relationship Id="rId1" Type="http://schemas.openxmlformats.org/officeDocument/2006/relationships/video" Target="NULL" TargetMode="External"/></Relationships>
</file>

<file path=ppt/slides/_rels/slide8.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4" Type="http://schemas.openxmlformats.org/officeDocument/2006/relationships/slideLayout" Target="../slideLayouts/slideLayout1.xml"/><Relationship Id="rId33" Type="http://schemas.openxmlformats.org/officeDocument/2006/relationships/tags" Target="../tags/tag197.xml"/><Relationship Id="rId32" Type="http://schemas.openxmlformats.org/officeDocument/2006/relationships/tags" Target="../tags/tag196.xml"/><Relationship Id="rId31" Type="http://schemas.openxmlformats.org/officeDocument/2006/relationships/tags" Target="../tags/tag195.xml"/><Relationship Id="rId30" Type="http://schemas.openxmlformats.org/officeDocument/2006/relationships/tags" Target="../tags/tag194.xml"/><Relationship Id="rId3" Type="http://schemas.openxmlformats.org/officeDocument/2006/relationships/tags" Target="../tags/tag167.xml"/><Relationship Id="rId29" Type="http://schemas.openxmlformats.org/officeDocument/2006/relationships/tags" Target="../tags/tag193.xml"/><Relationship Id="rId28" Type="http://schemas.openxmlformats.org/officeDocument/2006/relationships/tags" Target="../tags/tag192.xml"/><Relationship Id="rId27" Type="http://schemas.openxmlformats.org/officeDocument/2006/relationships/tags" Target="../tags/tag191.xml"/><Relationship Id="rId26" Type="http://schemas.openxmlformats.org/officeDocument/2006/relationships/tags" Target="../tags/tag190.xml"/><Relationship Id="rId25" Type="http://schemas.openxmlformats.org/officeDocument/2006/relationships/tags" Target="../tags/tag189.xml"/><Relationship Id="rId24" Type="http://schemas.openxmlformats.org/officeDocument/2006/relationships/tags" Target="../tags/tag188.xml"/><Relationship Id="rId23" Type="http://schemas.openxmlformats.org/officeDocument/2006/relationships/tags" Target="../tags/tag187.xml"/><Relationship Id="rId22" Type="http://schemas.openxmlformats.org/officeDocument/2006/relationships/tags" Target="../tags/tag186.xml"/><Relationship Id="rId21" Type="http://schemas.openxmlformats.org/officeDocument/2006/relationships/tags" Target="../tags/tag185.xml"/><Relationship Id="rId20" Type="http://schemas.openxmlformats.org/officeDocument/2006/relationships/tags" Target="../tags/tag184.xml"/><Relationship Id="rId2" Type="http://schemas.openxmlformats.org/officeDocument/2006/relationships/tags" Target="../tags/tag166.xml"/><Relationship Id="rId19" Type="http://schemas.openxmlformats.org/officeDocument/2006/relationships/tags" Target="../tags/tag183.xml"/><Relationship Id="rId18" Type="http://schemas.openxmlformats.org/officeDocument/2006/relationships/tags" Target="../tags/tag182.xml"/><Relationship Id="rId17" Type="http://schemas.openxmlformats.org/officeDocument/2006/relationships/tags" Target="../tags/tag181.xml"/><Relationship Id="rId16" Type="http://schemas.openxmlformats.org/officeDocument/2006/relationships/tags" Target="../tags/tag180.xml"/><Relationship Id="rId15" Type="http://schemas.openxmlformats.org/officeDocument/2006/relationships/tags" Target="../tags/tag179.xml"/><Relationship Id="rId14" Type="http://schemas.openxmlformats.org/officeDocument/2006/relationships/tags" Target="../tags/tag178.xml"/><Relationship Id="rId13" Type="http://schemas.openxmlformats.org/officeDocument/2006/relationships/tags" Target="../tags/tag177.xml"/><Relationship Id="rId12" Type="http://schemas.openxmlformats.org/officeDocument/2006/relationships/tags" Target="../tags/tag176.xml"/><Relationship Id="rId11" Type="http://schemas.openxmlformats.org/officeDocument/2006/relationships/tags" Target="../tags/tag175.xml"/><Relationship Id="rId10" Type="http://schemas.openxmlformats.org/officeDocument/2006/relationships/tags" Target="../tags/tag174.xml"/><Relationship Id="rId1" Type="http://schemas.openxmlformats.org/officeDocument/2006/relationships/tags" Target="../tags/tag165.xml"/></Relationships>
</file>

<file path=ppt/slides/_rels/slide9.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8" Type="http://schemas.openxmlformats.org/officeDocument/2006/relationships/slideLayout" Target="../slideLayouts/slideLayout1.xml"/><Relationship Id="rId27" Type="http://schemas.openxmlformats.org/officeDocument/2006/relationships/tags" Target="../tags/tag224.xml"/><Relationship Id="rId26" Type="http://schemas.openxmlformats.org/officeDocument/2006/relationships/tags" Target="../tags/tag223.xml"/><Relationship Id="rId25" Type="http://schemas.openxmlformats.org/officeDocument/2006/relationships/tags" Target="../tags/tag222.xml"/><Relationship Id="rId24" Type="http://schemas.openxmlformats.org/officeDocument/2006/relationships/tags" Target="../tags/tag221.xml"/><Relationship Id="rId23" Type="http://schemas.openxmlformats.org/officeDocument/2006/relationships/tags" Target="../tags/tag220.xml"/><Relationship Id="rId22" Type="http://schemas.openxmlformats.org/officeDocument/2006/relationships/tags" Target="../tags/tag219.xml"/><Relationship Id="rId21" Type="http://schemas.openxmlformats.org/officeDocument/2006/relationships/tags" Target="../tags/tag218.xml"/><Relationship Id="rId20" Type="http://schemas.openxmlformats.org/officeDocument/2006/relationships/tags" Target="../tags/tag217.xml"/><Relationship Id="rId2" Type="http://schemas.openxmlformats.org/officeDocument/2006/relationships/tags" Target="../tags/tag199.xml"/><Relationship Id="rId19" Type="http://schemas.openxmlformats.org/officeDocument/2006/relationships/tags" Target="../tags/tag216.xml"/><Relationship Id="rId18" Type="http://schemas.openxmlformats.org/officeDocument/2006/relationships/tags" Target="../tags/tag215.xml"/><Relationship Id="rId17" Type="http://schemas.openxmlformats.org/officeDocument/2006/relationships/tags" Target="../tags/tag214.xml"/><Relationship Id="rId16" Type="http://schemas.openxmlformats.org/officeDocument/2006/relationships/tags" Target="../tags/tag213.xml"/><Relationship Id="rId15" Type="http://schemas.openxmlformats.org/officeDocument/2006/relationships/tags" Target="../tags/tag212.xml"/><Relationship Id="rId14" Type="http://schemas.openxmlformats.org/officeDocument/2006/relationships/tags" Target="../tags/tag211.xml"/><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tags" Target="../tags/tag1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Mei Langfang 2">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635" y="-165735"/>
            <a:ext cx="12191365" cy="6858000"/>
          </a:xfrm>
          <a:prstGeom prst="rect">
            <a:avLst/>
          </a:prstGeom>
        </p:spPr>
      </p:pic>
    </p:spTree>
    <p:custDataLst>
      <p:tags r:id="rId5"/>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p:tgtEl>
                        <p:sldTgt/>
                      </p:tgtEl>
                    </p:cond>
                  </p:end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81965" y="193040"/>
            <a:ext cx="3426460" cy="583565"/>
          </a:xfrm>
          <a:prstGeom prst="rect">
            <a:avLst/>
          </a:prstGeom>
          <a:noFill/>
        </p:spPr>
        <p:txBody>
          <a:bodyPr wrap="none" rtlCol="0" anchor="t">
            <a:spAutoFit/>
          </a:bodyPr>
          <a:p>
            <a:r>
              <a:rPr lang="en-US" altLang="zh-CN" sz="3200" b="1">
                <a:solidFill>
                  <a:schemeClr val="bg1"/>
                </a:solidFill>
                <a:latin typeface="Arial" panose="020B0604020202020204" pitchFamily="34" charset="0"/>
                <a:cs typeface="Arial" panose="020B0604020202020204" pitchFamily="34" charset="0"/>
                <a:sym typeface="+mn-ea"/>
              </a:rPr>
              <a:t>While You Watch</a:t>
            </a:r>
            <a:endParaRPr lang="en-US" altLang="zh-CN" sz="3200" b="1">
              <a:solidFill>
                <a:schemeClr val="bg1"/>
              </a:solidFill>
              <a:latin typeface="Arial" panose="020B0604020202020204" pitchFamily="34" charset="0"/>
              <a:cs typeface="Arial" panose="020B0604020202020204" pitchFamily="34" charset="0"/>
              <a:sym typeface="+mn-ea"/>
            </a:endParaRPr>
          </a:p>
        </p:txBody>
      </p:sp>
      <p:grpSp>
        <p:nvGrpSpPr>
          <p:cNvPr id="2" name="组合 1"/>
          <p:cNvGrpSpPr/>
          <p:nvPr/>
        </p:nvGrpSpPr>
        <p:grpSpPr>
          <a:xfrm rot="0">
            <a:off x="79375" y="-26035"/>
            <a:ext cx="4243070" cy="1003300"/>
            <a:chOff x="3444357" y="2375647"/>
            <a:chExt cx="5297090" cy="2153490"/>
          </a:xfrm>
        </p:grpSpPr>
        <p:sp>
          <p:nvSpPr>
            <p:cNvPr id="4" name="Freeform 5"/>
            <p:cNvSpPr/>
            <p:nvPr>
              <p:custDataLst>
                <p:tags r:id="rId2"/>
              </p:custDataLst>
            </p:nvPr>
          </p:nvSpPr>
          <p:spPr bwMode="auto">
            <a:xfrm>
              <a:off x="3758407" y="2646380"/>
              <a:ext cx="176363" cy="173269"/>
            </a:xfrm>
            <a:custGeom>
              <a:avLst/>
              <a:gdLst>
                <a:gd name="T0" fmla="*/ 0 w 114"/>
                <a:gd name="T1" fmla="*/ 112 h 112"/>
                <a:gd name="T2" fmla="*/ 114 w 114"/>
                <a:gd name="T3" fmla="*/ 0 h 112"/>
                <a:gd name="T4" fmla="*/ 114 w 114"/>
                <a:gd name="T5" fmla="*/ 112 h 112"/>
                <a:gd name="T6" fmla="*/ 0 w 114"/>
                <a:gd name="T7" fmla="*/ 112 h 112"/>
              </a:gdLst>
              <a:ahLst/>
              <a:cxnLst>
                <a:cxn ang="0">
                  <a:pos x="T0" y="T1"/>
                </a:cxn>
                <a:cxn ang="0">
                  <a:pos x="T2" y="T3"/>
                </a:cxn>
                <a:cxn ang="0">
                  <a:pos x="T4" y="T5"/>
                </a:cxn>
                <a:cxn ang="0">
                  <a:pos x="T6" y="T7"/>
                </a:cxn>
              </a:cxnLst>
              <a:rect l="0" t="0" r="r" b="b"/>
              <a:pathLst>
                <a:path w="114" h="112">
                  <a:moveTo>
                    <a:pt x="0" y="112"/>
                  </a:moveTo>
                  <a:lnTo>
                    <a:pt x="114" y="0"/>
                  </a:lnTo>
                  <a:lnTo>
                    <a:pt x="114" y="112"/>
                  </a:lnTo>
                  <a:lnTo>
                    <a:pt x="0"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Freeform 6"/>
            <p:cNvSpPr/>
            <p:nvPr>
              <p:custDataLst>
                <p:tags r:id="rId3"/>
              </p:custDataLst>
            </p:nvPr>
          </p:nvSpPr>
          <p:spPr bwMode="auto">
            <a:xfrm>
              <a:off x="8249486" y="2646380"/>
              <a:ext cx="174817" cy="173269"/>
            </a:xfrm>
            <a:custGeom>
              <a:avLst/>
              <a:gdLst>
                <a:gd name="T0" fmla="*/ 113 w 113"/>
                <a:gd name="T1" fmla="*/ 112 h 112"/>
                <a:gd name="T2" fmla="*/ 0 w 113"/>
                <a:gd name="T3" fmla="*/ 0 h 112"/>
                <a:gd name="T4" fmla="*/ 0 w 113"/>
                <a:gd name="T5" fmla="*/ 112 h 112"/>
                <a:gd name="T6" fmla="*/ 113 w 113"/>
                <a:gd name="T7" fmla="*/ 112 h 112"/>
              </a:gdLst>
              <a:ahLst/>
              <a:cxnLst>
                <a:cxn ang="0">
                  <a:pos x="T0" y="T1"/>
                </a:cxn>
                <a:cxn ang="0">
                  <a:pos x="T2" y="T3"/>
                </a:cxn>
                <a:cxn ang="0">
                  <a:pos x="T4" y="T5"/>
                </a:cxn>
                <a:cxn ang="0">
                  <a:pos x="T6" y="T7"/>
                </a:cxn>
              </a:cxnLst>
              <a:rect l="0" t="0" r="r" b="b"/>
              <a:pathLst>
                <a:path w="113" h="112">
                  <a:moveTo>
                    <a:pt x="113" y="112"/>
                  </a:moveTo>
                  <a:lnTo>
                    <a:pt x="0" y="0"/>
                  </a:lnTo>
                  <a:lnTo>
                    <a:pt x="0" y="112"/>
                  </a:lnTo>
                  <a:lnTo>
                    <a:pt x="113"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7"/>
            <p:cNvSpPr/>
            <p:nvPr>
              <p:custDataLst>
                <p:tags r:id="rId4"/>
              </p:custDataLst>
            </p:nvPr>
          </p:nvSpPr>
          <p:spPr bwMode="auto">
            <a:xfrm>
              <a:off x="3758407" y="4077399"/>
              <a:ext cx="176363" cy="177911"/>
            </a:xfrm>
            <a:custGeom>
              <a:avLst/>
              <a:gdLst>
                <a:gd name="T0" fmla="*/ 0 w 114"/>
                <a:gd name="T1" fmla="*/ 0 h 115"/>
                <a:gd name="T2" fmla="*/ 114 w 114"/>
                <a:gd name="T3" fmla="*/ 115 h 115"/>
                <a:gd name="T4" fmla="*/ 114 w 114"/>
                <a:gd name="T5" fmla="*/ 0 h 115"/>
                <a:gd name="T6" fmla="*/ 0 w 114"/>
                <a:gd name="T7" fmla="*/ 0 h 115"/>
              </a:gdLst>
              <a:ahLst/>
              <a:cxnLst>
                <a:cxn ang="0">
                  <a:pos x="T0" y="T1"/>
                </a:cxn>
                <a:cxn ang="0">
                  <a:pos x="T2" y="T3"/>
                </a:cxn>
                <a:cxn ang="0">
                  <a:pos x="T4" y="T5"/>
                </a:cxn>
                <a:cxn ang="0">
                  <a:pos x="T6" y="T7"/>
                </a:cxn>
              </a:cxnLst>
              <a:rect l="0" t="0" r="r" b="b"/>
              <a:pathLst>
                <a:path w="114" h="115">
                  <a:moveTo>
                    <a:pt x="0" y="0"/>
                  </a:moveTo>
                  <a:lnTo>
                    <a:pt x="114" y="115"/>
                  </a:lnTo>
                  <a:lnTo>
                    <a:pt x="114" y="0"/>
                  </a:lnTo>
                  <a:lnTo>
                    <a:pt x="0"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8"/>
            <p:cNvSpPr/>
            <p:nvPr>
              <p:custDataLst>
                <p:tags r:id="rId5"/>
              </p:custDataLst>
            </p:nvPr>
          </p:nvSpPr>
          <p:spPr bwMode="auto">
            <a:xfrm>
              <a:off x="8249486" y="4077399"/>
              <a:ext cx="174817" cy="177911"/>
            </a:xfrm>
            <a:custGeom>
              <a:avLst/>
              <a:gdLst>
                <a:gd name="T0" fmla="*/ 113 w 113"/>
                <a:gd name="T1" fmla="*/ 0 h 115"/>
                <a:gd name="T2" fmla="*/ 0 w 113"/>
                <a:gd name="T3" fmla="*/ 115 h 115"/>
                <a:gd name="T4" fmla="*/ 0 w 113"/>
                <a:gd name="T5" fmla="*/ 0 h 115"/>
                <a:gd name="T6" fmla="*/ 113 w 113"/>
                <a:gd name="T7" fmla="*/ 0 h 115"/>
              </a:gdLst>
              <a:ahLst/>
              <a:cxnLst>
                <a:cxn ang="0">
                  <a:pos x="T0" y="T1"/>
                </a:cxn>
                <a:cxn ang="0">
                  <a:pos x="T2" y="T3"/>
                </a:cxn>
                <a:cxn ang="0">
                  <a:pos x="T4" y="T5"/>
                </a:cxn>
                <a:cxn ang="0">
                  <a:pos x="T6" y="T7"/>
                </a:cxn>
              </a:cxnLst>
              <a:rect l="0" t="0" r="r" b="b"/>
              <a:pathLst>
                <a:path w="113" h="115">
                  <a:moveTo>
                    <a:pt x="113" y="0"/>
                  </a:moveTo>
                  <a:lnTo>
                    <a:pt x="0" y="115"/>
                  </a:lnTo>
                  <a:lnTo>
                    <a:pt x="0" y="0"/>
                  </a:lnTo>
                  <a:lnTo>
                    <a:pt x="113"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9"/>
            <p:cNvSpPr/>
            <p:nvPr>
              <p:custDataLst>
                <p:tags r:id="rId6"/>
              </p:custDataLst>
            </p:nvPr>
          </p:nvSpPr>
          <p:spPr bwMode="auto">
            <a:xfrm>
              <a:off x="6745756" y="4375979"/>
              <a:ext cx="1008675" cy="153158"/>
            </a:xfrm>
            <a:custGeom>
              <a:avLst/>
              <a:gdLst>
                <a:gd name="T0" fmla="*/ 155 w 244"/>
                <a:gd name="T1" fmla="*/ 0 h 37"/>
                <a:gd name="T2" fmla="*/ 161 w 244"/>
                <a:gd name="T3" fmla="*/ 0 h 37"/>
                <a:gd name="T4" fmla="*/ 167 w 244"/>
                <a:gd name="T5" fmla="*/ 0 h 37"/>
                <a:gd name="T6" fmla="*/ 240 w 244"/>
                <a:gd name="T7" fmla="*/ 0 h 37"/>
                <a:gd name="T8" fmla="*/ 242 w 244"/>
                <a:gd name="T9" fmla="*/ 3 h 37"/>
                <a:gd name="T10" fmla="*/ 209 w 244"/>
                <a:gd name="T11" fmla="*/ 33 h 37"/>
                <a:gd name="T12" fmla="*/ 200 w 244"/>
                <a:gd name="T13" fmla="*/ 37 h 37"/>
                <a:gd name="T14" fmla="*/ 167 w 244"/>
                <a:gd name="T15" fmla="*/ 37 h 37"/>
                <a:gd name="T16" fmla="*/ 161 w 244"/>
                <a:gd name="T17" fmla="*/ 37 h 37"/>
                <a:gd name="T18" fmla="*/ 155 w 244"/>
                <a:gd name="T19" fmla="*/ 37 h 37"/>
                <a:gd name="T20" fmla="*/ 44 w 244"/>
                <a:gd name="T21" fmla="*/ 37 h 37"/>
                <a:gd name="T22" fmla="*/ 35 w 244"/>
                <a:gd name="T23" fmla="*/ 33 h 37"/>
                <a:gd name="T24" fmla="*/ 2 w 244"/>
                <a:gd name="T25" fmla="*/ 3 h 37"/>
                <a:gd name="T26" fmla="*/ 3 w 244"/>
                <a:gd name="T27" fmla="*/ 0 h 37"/>
                <a:gd name="T28" fmla="*/ 155 w 244"/>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155" y="0"/>
                  </a:moveTo>
                  <a:cubicBezTo>
                    <a:pt x="158" y="0"/>
                    <a:pt x="161" y="0"/>
                    <a:pt x="161" y="0"/>
                  </a:cubicBezTo>
                  <a:cubicBezTo>
                    <a:pt x="161" y="0"/>
                    <a:pt x="164" y="0"/>
                    <a:pt x="167" y="0"/>
                  </a:cubicBezTo>
                  <a:cubicBezTo>
                    <a:pt x="240" y="0"/>
                    <a:pt x="240" y="0"/>
                    <a:pt x="240" y="0"/>
                  </a:cubicBezTo>
                  <a:cubicBezTo>
                    <a:pt x="243" y="0"/>
                    <a:pt x="244" y="1"/>
                    <a:pt x="242" y="3"/>
                  </a:cubicBezTo>
                  <a:cubicBezTo>
                    <a:pt x="209" y="33"/>
                    <a:pt x="209" y="33"/>
                    <a:pt x="209" y="33"/>
                  </a:cubicBezTo>
                  <a:cubicBezTo>
                    <a:pt x="207" y="35"/>
                    <a:pt x="202" y="37"/>
                    <a:pt x="200" y="37"/>
                  </a:cubicBezTo>
                  <a:cubicBezTo>
                    <a:pt x="167" y="37"/>
                    <a:pt x="167" y="37"/>
                    <a:pt x="167" y="37"/>
                  </a:cubicBezTo>
                  <a:cubicBezTo>
                    <a:pt x="164" y="37"/>
                    <a:pt x="161" y="37"/>
                    <a:pt x="161" y="37"/>
                  </a:cubicBezTo>
                  <a:cubicBezTo>
                    <a:pt x="161" y="37"/>
                    <a:pt x="158" y="37"/>
                    <a:pt x="155" y="37"/>
                  </a:cubicBezTo>
                  <a:cubicBezTo>
                    <a:pt x="44" y="37"/>
                    <a:pt x="44" y="37"/>
                    <a:pt x="44" y="37"/>
                  </a:cubicBezTo>
                  <a:cubicBezTo>
                    <a:pt x="41" y="37"/>
                    <a:pt x="37" y="35"/>
                    <a:pt x="35" y="33"/>
                  </a:cubicBezTo>
                  <a:cubicBezTo>
                    <a:pt x="2" y="3"/>
                    <a:pt x="2" y="3"/>
                    <a:pt x="2" y="3"/>
                  </a:cubicBezTo>
                  <a:cubicBezTo>
                    <a:pt x="0" y="1"/>
                    <a:pt x="1" y="0"/>
                    <a:pt x="3" y="0"/>
                  </a:cubicBezTo>
                  <a:lnTo>
                    <a:pt x="155" y="0"/>
                  </a:lnTo>
                  <a:close/>
                </a:path>
              </a:pathLst>
            </a:custGeom>
            <a:gradFill>
              <a:gsLst>
                <a:gs pos="0">
                  <a:srgbClr val="483AD6"/>
                </a:gs>
                <a:gs pos="91000">
                  <a:srgbClr val="12F8FD">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0"/>
            <p:cNvSpPr/>
            <p:nvPr>
              <p:custDataLst>
                <p:tags r:id="rId7"/>
              </p:custDataLst>
            </p:nvPr>
          </p:nvSpPr>
          <p:spPr bwMode="auto">
            <a:xfrm>
              <a:off x="4493255" y="2375647"/>
              <a:ext cx="1008675" cy="154705"/>
            </a:xfrm>
            <a:custGeom>
              <a:avLst/>
              <a:gdLst>
                <a:gd name="T0" fmla="*/ 88 w 244"/>
                <a:gd name="T1" fmla="*/ 37 h 37"/>
                <a:gd name="T2" fmla="*/ 83 w 244"/>
                <a:gd name="T3" fmla="*/ 37 h 37"/>
                <a:gd name="T4" fmla="*/ 77 w 244"/>
                <a:gd name="T5" fmla="*/ 37 h 37"/>
                <a:gd name="T6" fmla="*/ 3 w 244"/>
                <a:gd name="T7" fmla="*/ 37 h 37"/>
                <a:gd name="T8" fmla="*/ 2 w 244"/>
                <a:gd name="T9" fmla="*/ 33 h 37"/>
                <a:gd name="T10" fmla="*/ 35 w 244"/>
                <a:gd name="T11" fmla="*/ 3 h 37"/>
                <a:gd name="T12" fmla="*/ 44 w 244"/>
                <a:gd name="T13" fmla="*/ 0 h 37"/>
                <a:gd name="T14" fmla="*/ 77 w 244"/>
                <a:gd name="T15" fmla="*/ 0 h 37"/>
                <a:gd name="T16" fmla="*/ 83 w 244"/>
                <a:gd name="T17" fmla="*/ 0 h 37"/>
                <a:gd name="T18" fmla="*/ 88 w 244"/>
                <a:gd name="T19" fmla="*/ 0 h 37"/>
                <a:gd name="T20" fmla="*/ 199 w 244"/>
                <a:gd name="T21" fmla="*/ 0 h 37"/>
                <a:gd name="T22" fmla="*/ 208 w 244"/>
                <a:gd name="T23" fmla="*/ 3 h 37"/>
                <a:gd name="T24" fmla="*/ 241 w 244"/>
                <a:gd name="T25" fmla="*/ 33 h 37"/>
                <a:gd name="T26" fmla="*/ 240 w 244"/>
                <a:gd name="T27" fmla="*/ 37 h 37"/>
                <a:gd name="T28" fmla="*/ 88 w 244"/>
                <a:gd name="T2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88" y="37"/>
                  </a:moveTo>
                  <a:cubicBezTo>
                    <a:pt x="85" y="37"/>
                    <a:pt x="83" y="37"/>
                    <a:pt x="83" y="37"/>
                  </a:cubicBezTo>
                  <a:cubicBezTo>
                    <a:pt x="82" y="37"/>
                    <a:pt x="80" y="37"/>
                    <a:pt x="77" y="37"/>
                  </a:cubicBezTo>
                  <a:cubicBezTo>
                    <a:pt x="3" y="37"/>
                    <a:pt x="3" y="37"/>
                    <a:pt x="3" y="37"/>
                  </a:cubicBezTo>
                  <a:cubicBezTo>
                    <a:pt x="0" y="37"/>
                    <a:pt x="0" y="35"/>
                    <a:pt x="2" y="33"/>
                  </a:cubicBezTo>
                  <a:cubicBezTo>
                    <a:pt x="35" y="3"/>
                    <a:pt x="35" y="3"/>
                    <a:pt x="35" y="3"/>
                  </a:cubicBezTo>
                  <a:cubicBezTo>
                    <a:pt x="37" y="1"/>
                    <a:pt x="41" y="0"/>
                    <a:pt x="44" y="0"/>
                  </a:cubicBezTo>
                  <a:cubicBezTo>
                    <a:pt x="77" y="0"/>
                    <a:pt x="77" y="0"/>
                    <a:pt x="77" y="0"/>
                  </a:cubicBezTo>
                  <a:cubicBezTo>
                    <a:pt x="80" y="0"/>
                    <a:pt x="82" y="0"/>
                    <a:pt x="83" y="0"/>
                  </a:cubicBezTo>
                  <a:cubicBezTo>
                    <a:pt x="83" y="0"/>
                    <a:pt x="85" y="0"/>
                    <a:pt x="88" y="0"/>
                  </a:cubicBezTo>
                  <a:cubicBezTo>
                    <a:pt x="199" y="0"/>
                    <a:pt x="199" y="0"/>
                    <a:pt x="199" y="0"/>
                  </a:cubicBezTo>
                  <a:cubicBezTo>
                    <a:pt x="202" y="0"/>
                    <a:pt x="206" y="1"/>
                    <a:pt x="208" y="3"/>
                  </a:cubicBezTo>
                  <a:cubicBezTo>
                    <a:pt x="241" y="33"/>
                    <a:pt x="241" y="33"/>
                    <a:pt x="241" y="33"/>
                  </a:cubicBezTo>
                  <a:cubicBezTo>
                    <a:pt x="244" y="35"/>
                    <a:pt x="243" y="37"/>
                    <a:pt x="240" y="37"/>
                  </a:cubicBezTo>
                  <a:lnTo>
                    <a:pt x="88" y="37"/>
                  </a:lnTo>
                  <a:close/>
                </a:path>
              </a:pathLst>
            </a:custGeom>
            <a:gradFill>
              <a:gsLst>
                <a:gs pos="0">
                  <a:srgbClr val="483AD6"/>
                </a:gs>
                <a:gs pos="88000">
                  <a:srgbClr val="FB0062">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57" name="组合 56"/>
            <p:cNvGrpSpPr/>
            <p:nvPr/>
          </p:nvGrpSpPr>
          <p:grpSpPr>
            <a:xfrm>
              <a:off x="8674923" y="3147623"/>
              <a:ext cx="66524" cy="601802"/>
              <a:chOff x="8674923" y="3147623"/>
              <a:chExt cx="66524" cy="601802"/>
            </a:xfrm>
            <a:gradFill>
              <a:gsLst>
                <a:gs pos="0">
                  <a:srgbClr val="483AD6"/>
                </a:gs>
                <a:gs pos="100000">
                  <a:srgbClr val="FB0062"/>
                </a:gs>
              </a:gsLst>
              <a:lin ang="5400000" scaled="0"/>
            </a:gradFill>
          </p:grpSpPr>
          <p:sp>
            <p:nvSpPr>
              <p:cNvPr id="8" name="Freeform 11"/>
              <p:cNvSpPr/>
              <p:nvPr>
                <p:custDataLst>
                  <p:tags r:id="rId8"/>
                </p:custDataLst>
              </p:nvPr>
            </p:nvSpPr>
            <p:spPr bwMode="auto">
              <a:xfrm>
                <a:off x="8674923" y="3293046"/>
                <a:ext cx="66524" cy="99011"/>
              </a:xfrm>
              <a:custGeom>
                <a:avLst/>
                <a:gdLst>
                  <a:gd name="T0" fmla="*/ 43 w 43"/>
                  <a:gd name="T1" fmla="*/ 0 h 64"/>
                  <a:gd name="T2" fmla="*/ 0 w 43"/>
                  <a:gd name="T3" fmla="*/ 43 h 64"/>
                  <a:gd name="T4" fmla="*/ 0 w 43"/>
                  <a:gd name="T5" fmla="*/ 64 h 64"/>
                  <a:gd name="T6" fmla="*/ 43 w 43"/>
                  <a:gd name="T7" fmla="*/ 22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2"/>
              <p:cNvSpPr/>
              <p:nvPr>
                <p:custDataLst>
                  <p:tags r:id="rId9"/>
                </p:custDataLst>
              </p:nvPr>
            </p:nvSpPr>
            <p:spPr bwMode="auto">
              <a:xfrm>
                <a:off x="8674923" y="3147623"/>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3"/>
              <p:cNvSpPr/>
              <p:nvPr>
                <p:custDataLst>
                  <p:tags r:id="rId10"/>
                </p:custDataLst>
              </p:nvPr>
            </p:nvSpPr>
            <p:spPr bwMode="auto">
              <a:xfrm>
                <a:off x="8674923" y="3364210"/>
                <a:ext cx="66524" cy="99011"/>
              </a:xfrm>
              <a:custGeom>
                <a:avLst/>
                <a:gdLst>
                  <a:gd name="T0" fmla="*/ 43 w 43"/>
                  <a:gd name="T1" fmla="*/ 0 h 64"/>
                  <a:gd name="T2" fmla="*/ 0 w 43"/>
                  <a:gd name="T3" fmla="*/ 43 h 64"/>
                  <a:gd name="T4" fmla="*/ 0 w 43"/>
                  <a:gd name="T5" fmla="*/ 64 h 64"/>
                  <a:gd name="T6" fmla="*/ 43 w 43"/>
                  <a:gd name="T7" fmla="*/ 21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1"/>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4"/>
              <p:cNvSpPr/>
              <p:nvPr>
                <p:custDataLst>
                  <p:tags r:id="rId11"/>
                </p:custDataLst>
              </p:nvPr>
            </p:nvSpPr>
            <p:spPr bwMode="auto">
              <a:xfrm>
                <a:off x="8674923" y="3218787"/>
                <a:ext cx="66524" cy="103653"/>
              </a:xfrm>
              <a:custGeom>
                <a:avLst/>
                <a:gdLst>
                  <a:gd name="T0" fmla="*/ 43 w 43"/>
                  <a:gd name="T1" fmla="*/ 0 h 67"/>
                  <a:gd name="T2" fmla="*/ 0 w 43"/>
                  <a:gd name="T3" fmla="*/ 45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5"/>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5"/>
              <p:cNvSpPr/>
              <p:nvPr>
                <p:custDataLst>
                  <p:tags r:id="rId12"/>
                </p:custDataLst>
              </p:nvPr>
            </p:nvSpPr>
            <p:spPr bwMode="auto">
              <a:xfrm>
                <a:off x="8674923" y="3433827"/>
                <a:ext cx="66524" cy="103653"/>
              </a:xfrm>
              <a:custGeom>
                <a:avLst/>
                <a:gdLst>
                  <a:gd name="T0" fmla="*/ 43 w 43"/>
                  <a:gd name="T1" fmla="*/ 0 h 67"/>
                  <a:gd name="T2" fmla="*/ 0 w 43"/>
                  <a:gd name="T3" fmla="*/ 43 h 67"/>
                  <a:gd name="T4" fmla="*/ 0 w 43"/>
                  <a:gd name="T5" fmla="*/ 67 h 67"/>
                  <a:gd name="T6" fmla="*/ 43 w 43"/>
                  <a:gd name="T7" fmla="*/ 22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6"/>
              <p:cNvSpPr/>
              <p:nvPr>
                <p:custDataLst>
                  <p:tags r:id="rId13"/>
                </p:custDataLst>
              </p:nvPr>
            </p:nvSpPr>
            <p:spPr bwMode="auto">
              <a:xfrm>
                <a:off x="8674923" y="364577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7"/>
              <p:cNvSpPr/>
              <p:nvPr>
                <p:custDataLst>
                  <p:tags r:id="rId14"/>
                </p:custDataLst>
              </p:nvPr>
            </p:nvSpPr>
            <p:spPr bwMode="auto">
              <a:xfrm>
                <a:off x="8674923" y="3574608"/>
                <a:ext cx="66524" cy="103653"/>
              </a:xfrm>
              <a:custGeom>
                <a:avLst/>
                <a:gdLst>
                  <a:gd name="T0" fmla="*/ 43 w 43"/>
                  <a:gd name="T1" fmla="*/ 0 h 67"/>
                  <a:gd name="T2" fmla="*/ 0 w 43"/>
                  <a:gd name="T3" fmla="*/ 43 h 67"/>
                  <a:gd name="T4" fmla="*/ 0 w 43"/>
                  <a:gd name="T5" fmla="*/ 67 h 67"/>
                  <a:gd name="T6" fmla="*/ 43 w 43"/>
                  <a:gd name="T7" fmla="*/ 25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5"/>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8"/>
              <p:cNvSpPr/>
              <p:nvPr>
                <p:custDataLst>
                  <p:tags r:id="rId15"/>
                </p:custDataLst>
              </p:nvPr>
            </p:nvSpPr>
            <p:spPr bwMode="auto">
              <a:xfrm>
                <a:off x="8674923" y="350499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3444357" y="3147623"/>
              <a:ext cx="64976" cy="601802"/>
              <a:chOff x="3444357" y="3147623"/>
              <a:chExt cx="64976" cy="601802"/>
            </a:xfrm>
            <a:gradFill>
              <a:gsLst>
                <a:gs pos="0">
                  <a:srgbClr val="483AD6"/>
                </a:gs>
                <a:gs pos="100000">
                  <a:srgbClr val="FB0062"/>
                </a:gs>
              </a:gsLst>
              <a:lin ang="5400000" scaled="0"/>
            </a:gradFill>
          </p:grpSpPr>
          <p:sp>
            <p:nvSpPr>
              <p:cNvPr id="67" name="Freeform 19"/>
              <p:cNvSpPr/>
              <p:nvPr>
                <p:custDataLst>
                  <p:tags r:id="rId16"/>
                </p:custDataLst>
              </p:nvPr>
            </p:nvSpPr>
            <p:spPr bwMode="auto">
              <a:xfrm>
                <a:off x="3444357" y="3293046"/>
                <a:ext cx="64976" cy="99011"/>
              </a:xfrm>
              <a:custGeom>
                <a:avLst/>
                <a:gdLst>
                  <a:gd name="T0" fmla="*/ 42 w 42"/>
                  <a:gd name="T1" fmla="*/ 0 h 64"/>
                  <a:gd name="T2" fmla="*/ 0 w 42"/>
                  <a:gd name="T3" fmla="*/ 43 h 64"/>
                  <a:gd name="T4" fmla="*/ 0 w 42"/>
                  <a:gd name="T5" fmla="*/ 64 h 64"/>
                  <a:gd name="T6" fmla="*/ 42 w 42"/>
                  <a:gd name="T7" fmla="*/ 22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0"/>
              <p:cNvSpPr/>
              <p:nvPr>
                <p:custDataLst>
                  <p:tags r:id="rId17"/>
                </p:custDataLst>
              </p:nvPr>
            </p:nvSpPr>
            <p:spPr bwMode="auto">
              <a:xfrm>
                <a:off x="3444357" y="3147623"/>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1"/>
              <p:cNvSpPr/>
              <p:nvPr>
                <p:custDataLst>
                  <p:tags r:id="rId18"/>
                </p:custDataLst>
              </p:nvPr>
            </p:nvSpPr>
            <p:spPr bwMode="auto">
              <a:xfrm>
                <a:off x="3444357" y="3364210"/>
                <a:ext cx="64976" cy="99011"/>
              </a:xfrm>
              <a:custGeom>
                <a:avLst/>
                <a:gdLst>
                  <a:gd name="T0" fmla="*/ 42 w 42"/>
                  <a:gd name="T1" fmla="*/ 0 h 64"/>
                  <a:gd name="T2" fmla="*/ 0 w 42"/>
                  <a:gd name="T3" fmla="*/ 43 h 64"/>
                  <a:gd name="T4" fmla="*/ 0 w 42"/>
                  <a:gd name="T5" fmla="*/ 64 h 64"/>
                  <a:gd name="T6" fmla="*/ 42 w 42"/>
                  <a:gd name="T7" fmla="*/ 21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1"/>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2"/>
              <p:cNvSpPr/>
              <p:nvPr>
                <p:custDataLst>
                  <p:tags r:id="rId19"/>
                </p:custDataLst>
              </p:nvPr>
            </p:nvSpPr>
            <p:spPr bwMode="auto">
              <a:xfrm>
                <a:off x="3444357" y="3218787"/>
                <a:ext cx="64976" cy="103653"/>
              </a:xfrm>
              <a:custGeom>
                <a:avLst/>
                <a:gdLst>
                  <a:gd name="T0" fmla="*/ 42 w 42"/>
                  <a:gd name="T1" fmla="*/ 0 h 67"/>
                  <a:gd name="T2" fmla="*/ 0 w 42"/>
                  <a:gd name="T3" fmla="*/ 45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5"/>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
              <p:cNvSpPr/>
              <p:nvPr>
                <p:custDataLst>
                  <p:tags r:id="rId20"/>
                </p:custDataLst>
              </p:nvPr>
            </p:nvSpPr>
            <p:spPr bwMode="auto">
              <a:xfrm>
                <a:off x="3444357" y="3433827"/>
                <a:ext cx="64976" cy="103653"/>
              </a:xfrm>
              <a:custGeom>
                <a:avLst/>
                <a:gdLst>
                  <a:gd name="T0" fmla="*/ 42 w 42"/>
                  <a:gd name="T1" fmla="*/ 0 h 67"/>
                  <a:gd name="T2" fmla="*/ 0 w 42"/>
                  <a:gd name="T3" fmla="*/ 43 h 67"/>
                  <a:gd name="T4" fmla="*/ 0 w 42"/>
                  <a:gd name="T5" fmla="*/ 67 h 67"/>
                  <a:gd name="T6" fmla="*/ 42 w 42"/>
                  <a:gd name="T7" fmla="*/ 22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4"/>
              <p:cNvSpPr/>
              <p:nvPr>
                <p:custDataLst>
                  <p:tags r:id="rId21"/>
                </p:custDataLst>
              </p:nvPr>
            </p:nvSpPr>
            <p:spPr bwMode="auto">
              <a:xfrm>
                <a:off x="3444357" y="364577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5"/>
              <p:cNvSpPr/>
              <p:nvPr>
                <p:custDataLst>
                  <p:tags r:id="rId22"/>
                </p:custDataLst>
              </p:nvPr>
            </p:nvSpPr>
            <p:spPr bwMode="auto">
              <a:xfrm>
                <a:off x="3444357" y="3574608"/>
                <a:ext cx="64976" cy="103653"/>
              </a:xfrm>
              <a:custGeom>
                <a:avLst/>
                <a:gdLst>
                  <a:gd name="T0" fmla="*/ 42 w 42"/>
                  <a:gd name="T1" fmla="*/ 0 h 67"/>
                  <a:gd name="T2" fmla="*/ 0 w 42"/>
                  <a:gd name="T3" fmla="*/ 43 h 67"/>
                  <a:gd name="T4" fmla="*/ 0 w 42"/>
                  <a:gd name="T5" fmla="*/ 67 h 67"/>
                  <a:gd name="T6" fmla="*/ 42 w 42"/>
                  <a:gd name="T7" fmla="*/ 25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5"/>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6"/>
              <p:cNvSpPr/>
              <p:nvPr>
                <p:custDataLst>
                  <p:tags r:id="rId23"/>
                </p:custDataLst>
              </p:nvPr>
            </p:nvSpPr>
            <p:spPr bwMode="auto">
              <a:xfrm>
                <a:off x="3444357" y="350499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Freeform 27"/>
            <p:cNvSpPr>
              <a:spLocks noEditPoints="1"/>
            </p:cNvSpPr>
            <p:nvPr>
              <p:custDataLst>
                <p:tags r:id="rId24"/>
              </p:custDataLst>
            </p:nvPr>
          </p:nvSpPr>
          <p:spPr bwMode="auto">
            <a:xfrm>
              <a:off x="3580497" y="2513334"/>
              <a:ext cx="5020169" cy="1870381"/>
            </a:xfrm>
            <a:custGeom>
              <a:avLst/>
              <a:gdLst>
                <a:gd name="T0" fmla="*/ 1102 w 1215"/>
                <a:gd name="T1" fmla="*/ 451 h 451"/>
                <a:gd name="T2" fmla="*/ 114 w 1215"/>
                <a:gd name="T3" fmla="*/ 451 h 451"/>
                <a:gd name="T4" fmla="*/ 0 w 1215"/>
                <a:gd name="T5" fmla="*/ 338 h 451"/>
                <a:gd name="T6" fmla="*/ 0 w 1215"/>
                <a:gd name="T7" fmla="*/ 113 h 451"/>
                <a:gd name="T8" fmla="*/ 114 w 1215"/>
                <a:gd name="T9" fmla="*/ 0 h 451"/>
                <a:gd name="T10" fmla="*/ 1102 w 1215"/>
                <a:gd name="T11" fmla="*/ 0 h 451"/>
                <a:gd name="T12" fmla="*/ 1215 w 1215"/>
                <a:gd name="T13" fmla="*/ 113 h 451"/>
                <a:gd name="T14" fmla="*/ 1215 w 1215"/>
                <a:gd name="T15" fmla="*/ 338 h 451"/>
                <a:gd name="T16" fmla="*/ 1102 w 1215"/>
                <a:gd name="T17" fmla="*/ 451 h 451"/>
                <a:gd name="T18" fmla="*/ 114 w 1215"/>
                <a:gd name="T19" fmla="*/ 8 h 451"/>
                <a:gd name="T20" fmla="*/ 8 w 1215"/>
                <a:gd name="T21" fmla="*/ 113 h 451"/>
                <a:gd name="T22" fmla="*/ 8 w 1215"/>
                <a:gd name="T23" fmla="*/ 338 h 451"/>
                <a:gd name="T24" fmla="*/ 114 w 1215"/>
                <a:gd name="T25" fmla="*/ 443 h 451"/>
                <a:gd name="T26" fmla="*/ 1102 w 1215"/>
                <a:gd name="T27" fmla="*/ 443 h 451"/>
                <a:gd name="T28" fmla="*/ 1207 w 1215"/>
                <a:gd name="T29" fmla="*/ 338 h 451"/>
                <a:gd name="T30" fmla="*/ 1207 w 1215"/>
                <a:gd name="T31" fmla="*/ 113 h 451"/>
                <a:gd name="T32" fmla="*/ 1102 w 1215"/>
                <a:gd name="T33" fmla="*/ 8 h 451"/>
                <a:gd name="T34" fmla="*/ 114 w 1215"/>
                <a:gd name="T35" fmla="*/ 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5" h="451">
                  <a:moveTo>
                    <a:pt x="1102" y="451"/>
                  </a:moveTo>
                  <a:cubicBezTo>
                    <a:pt x="114" y="451"/>
                    <a:pt x="114" y="451"/>
                    <a:pt x="114" y="451"/>
                  </a:cubicBezTo>
                  <a:cubicBezTo>
                    <a:pt x="51" y="451"/>
                    <a:pt x="0" y="400"/>
                    <a:pt x="0" y="338"/>
                  </a:cubicBezTo>
                  <a:cubicBezTo>
                    <a:pt x="0" y="113"/>
                    <a:pt x="0" y="113"/>
                    <a:pt x="0" y="113"/>
                  </a:cubicBezTo>
                  <a:cubicBezTo>
                    <a:pt x="0" y="51"/>
                    <a:pt x="51" y="0"/>
                    <a:pt x="114" y="0"/>
                  </a:cubicBezTo>
                  <a:cubicBezTo>
                    <a:pt x="1102" y="0"/>
                    <a:pt x="1102" y="0"/>
                    <a:pt x="1102" y="0"/>
                  </a:cubicBezTo>
                  <a:cubicBezTo>
                    <a:pt x="1164" y="0"/>
                    <a:pt x="1215" y="51"/>
                    <a:pt x="1215" y="113"/>
                  </a:cubicBezTo>
                  <a:cubicBezTo>
                    <a:pt x="1215" y="338"/>
                    <a:pt x="1215" y="338"/>
                    <a:pt x="1215" y="338"/>
                  </a:cubicBezTo>
                  <a:cubicBezTo>
                    <a:pt x="1215" y="400"/>
                    <a:pt x="1164" y="451"/>
                    <a:pt x="1102" y="451"/>
                  </a:cubicBezTo>
                  <a:close/>
                  <a:moveTo>
                    <a:pt x="114" y="8"/>
                  </a:moveTo>
                  <a:cubicBezTo>
                    <a:pt x="55" y="8"/>
                    <a:pt x="8" y="55"/>
                    <a:pt x="8" y="113"/>
                  </a:cubicBezTo>
                  <a:cubicBezTo>
                    <a:pt x="8" y="338"/>
                    <a:pt x="8" y="338"/>
                    <a:pt x="8" y="338"/>
                  </a:cubicBezTo>
                  <a:cubicBezTo>
                    <a:pt x="8" y="396"/>
                    <a:pt x="55" y="443"/>
                    <a:pt x="114" y="443"/>
                  </a:cubicBezTo>
                  <a:cubicBezTo>
                    <a:pt x="1102" y="443"/>
                    <a:pt x="1102" y="443"/>
                    <a:pt x="1102" y="443"/>
                  </a:cubicBezTo>
                  <a:cubicBezTo>
                    <a:pt x="1160" y="443"/>
                    <a:pt x="1207" y="396"/>
                    <a:pt x="1207" y="338"/>
                  </a:cubicBezTo>
                  <a:cubicBezTo>
                    <a:pt x="1207" y="113"/>
                    <a:pt x="1207" y="113"/>
                    <a:pt x="1207" y="113"/>
                  </a:cubicBezTo>
                  <a:cubicBezTo>
                    <a:pt x="1207" y="55"/>
                    <a:pt x="1160" y="8"/>
                    <a:pt x="1102" y="8"/>
                  </a:cubicBezTo>
                  <a:lnTo>
                    <a:pt x="114" y="8"/>
                  </a:lnTo>
                  <a:close/>
                </a:path>
              </a:pathLst>
            </a:custGeom>
            <a:gradFill>
              <a:gsLst>
                <a:gs pos="0">
                  <a:srgbClr val="1FC9FA"/>
                </a:gs>
                <a:gs pos="100000">
                  <a:srgbClr val="FB0062"/>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 name="Rectangle 4"/>
          <p:cNvSpPr>
            <a:spLocks noChangeArrowheads="1"/>
          </p:cNvSpPr>
          <p:nvPr>
            <p:custDataLst>
              <p:tags r:id="rId25"/>
            </p:custDataLst>
          </p:nvPr>
        </p:nvSpPr>
        <p:spPr bwMode="auto">
          <a:xfrm>
            <a:off x="266065" y="1168400"/>
            <a:ext cx="3266440" cy="521970"/>
          </a:xfrm>
          <a:prstGeom prst="rect">
            <a:avLst/>
          </a:prstGeom>
          <a:solidFill>
            <a:schemeClr val="accent6">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a:lnSpc>
                <a:spcPct val="100000"/>
              </a:lnSpc>
            </a:pPr>
            <a:r>
              <a:rPr lang="en-US" altLang="zh-CN" sz="2800">
                <a:solidFill>
                  <a:schemeClr val="tx2">
                    <a:lumMod val="90000"/>
                    <a:lumOff val="10000"/>
                  </a:schemeClr>
                </a:solidFill>
                <a:latin typeface="Arial" panose="020B0604020202020204" pitchFamily="34" charset="0"/>
                <a:cs typeface="Arial" panose="020B0604020202020204" pitchFamily="34" charset="0"/>
              </a:rPr>
              <a:t>Check the answers.</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p:txBody>
      </p:sp>
      <p:sp>
        <p:nvSpPr>
          <p:cNvPr id="14" name="TextBox 3"/>
          <p:cNvSpPr txBox="1"/>
          <p:nvPr>
            <p:custDataLst>
              <p:tags r:id="rId26"/>
            </p:custDataLst>
          </p:nvPr>
        </p:nvSpPr>
        <p:spPr>
          <a:xfrm>
            <a:off x="265430" y="1948180"/>
            <a:ext cx="11779250" cy="3622675"/>
          </a:xfrm>
          <a:prstGeom prst="rect">
            <a:avLst/>
          </a:prstGeom>
          <a:solidFill>
            <a:schemeClr val="accent4">
              <a:lumMod val="60000"/>
              <a:lumOff val="40000"/>
            </a:schemeClr>
          </a:solidFill>
          <a:ln>
            <a:noFill/>
          </a:ln>
        </p:spPr>
        <p:txBody>
          <a:bodyPr wrap="square" rtlCol="0">
            <a:spAutoFit/>
          </a:bodyPr>
          <a:p>
            <a:pPr marL="342900" indent="-342900">
              <a:lnSpc>
                <a:spcPct val="100000"/>
              </a:lnSpc>
              <a:buFont typeface="Wingdings" panose="05000000000000000000" charset="0"/>
              <a:buChar char="u"/>
            </a:pPr>
            <a:r>
              <a:rPr lang="en-US" altLang="zh-CN" sz="2800" b="1">
                <a:solidFill>
                  <a:srgbClr val="FF0000"/>
                </a:solidFill>
                <a:latin typeface="Arial" panose="020B0604020202020204" pitchFamily="34" charset="0"/>
                <a:cs typeface="Arial" panose="020B0604020202020204" pitchFamily="34" charset="0"/>
                <a:sym typeface="+mn-ea"/>
              </a:rPr>
              <a:t>Take notes while watching the video.</a:t>
            </a:r>
            <a:endParaRPr lang="en-US" altLang="zh-CN" sz="2800" b="1">
              <a:solidFill>
                <a:srgbClr val="FF0000"/>
              </a:solidFill>
              <a:latin typeface="Arial" panose="020B0604020202020204" pitchFamily="34" charset="0"/>
              <a:cs typeface="Arial" panose="020B0604020202020204" pitchFamily="34" charset="0"/>
            </a:endParaRPr>
          </a:p>
          <a:p>
            <a:pPr marL="358775" indent="-358775">
              <a:lnSpc>
                <a:spcPct val="120000"/>
              </a:lnSpc>
            </a:pPr>
            <a:r>
              <a:rPr lang="en-US" altLang="zh-CN" sz="2800">
                <a:solidFill>
                  <a:schemeClr val="tx2">
                    <a:lumMod val="90000"/>
                    <a:lumOff val="10000"/>
                  </a:schemeClr>
                </a:solidFill>
                <a:latin typeface="Arial" panose="020B0604020202020204" pitchFamily="34" charset="0"/>
                <a:cs typeface="Arial" panose="020B0604020202020204" pitchFamily="34" charset="0"/>
                <a:sym typeface="+mn-ea"/>
              </a:rPr>
              <a:t>1 The great Indian author Rabindranath Tagore ____________________ about Mei Lanfang.</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a:p>
            <a:pPr marL="358775" indent="-358775">
              <a:lnSpc>
                <a:spcPct val="120000"/>
              </a:lnSpc>
            </a:pPr>
            <a:r>
              <a:rPr lang="en-US" altLang="zh-CN" sz="2800">
                <a:solidFill>
                  <a:schemeClr val="tx2">
                    <a:lumMod val="90000"/>
                    <a:lumOff val="10000"/>
                  </a:schemeClr>
                </a:solidFill>
                <a:latin typeface="Arial" panose="020B0604020202020204" pitchFamily="34" charset="0"/>
                <a:cs typeface="Arial" panose="020B0604020202020204" pitchFamily="34" charset="0"/>
                <a:sym typeface="+mn-ea"/>
              </a:rPr>
              <a:t>2 In the USA, many fans _</a:t>
            </a:r>
            <a:r>
              <a:rPr lang="en-US" altLang="zh-CN" sz="2400">
                <a:solidFill>
                  <a:srgbClr val="FF0000"/>
                </a:solidFill>
                <a:latin typeface="Arial" panose="020B0604020202020204" pitchFamily="34" charset="0"/>
                <a:cs typeface="Arial" panose="020B0604020202020204" pitchFamily="34" charset="0"/>
                <a:sym typeface="+mn-ea"/>
              </a:rPr>
              <a:t>_</a:t>
            </a:r>
            <a:r>
              <a:rPr lang="en-US" altLang="zh-CN" sz="2800">
                <a:solidFill>
                  <a:schemeClr val="tx2">
                    <a:lumMod val="90000"/>
                    <a:lumOff val="10000"/>
                  </a:schemeClr>
                </a:solidFill>
                <a:latin typeface="Arial" panose="020B0604020202020204" pitchFamily="34" charset="0"/>
                <a:cs typeface="Arial" panose="020B0604020202020204" pitchFamily="34" charset="0"/>
                <a:sym typeface="+mn-ea"/>
              </a:rPr>
              <a:t>________________ after the performances to shake his hand.</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a:p>
            <a:pPr marL="358775" indent="-358775">
              <a:lnSpc>
                <a:spcPct val="120000"/>
              </a:lnSpc>
            </a:pPr>
            <a:r>
              <a:rPr lang="en-US" altLang="zh-CN" sz="2800">
                <a:solidFill>
                  <a:schemeClr val="tx2">
                    <a:lumMod val="90000"/>
                    <a:lumOff val="10000"/>
                  </a:schemeClr>
                </a:solidFill>
                <a:latin typeface="Arial" panose="020B0604020202020204" pitchFamily="34" charset="0"/>
                <a:cs typeface="Arial" panose="020B0604020202020204" pitchFamily="34" charset="0"/>
                <a:sym typeface="+mn-ea"/>
              </a:rPr>
              <a:t>3 Mei Lanfang brought Beijing Opera abroad so that more people could ___________________________ of Chinese culture and art.</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p:txBody>
      </p:sp>
      <p:sp>
        <p:nvSpPr>
          <p:cNvPr id="18" name="矩形 17"/>
          <p:cNvSpPr/>
          <p:nvPr>
            <p:custDataLst>
              <p:tags r:id="rId27"/>
            </p:custDataLst>
          </p:nvPr>
        </p:nvSpPr>
        <p:spPr>
          <a:xfrm>
            <a:off x="7732371" y="2473852"/>
            <a:ext cx="4347210" cy="460375"/>
          </a:xfrm>
          <a:prstGeom prst="rect">
            <a:avLst/>
          </a:prstGeom>
          <a:noFill/>
          <a:extLst>
            <a:ext uri="{909E8E84-426E-40DD-AFC4-6F175D3DCCD1}">
              <a14:hiddenFill xmlns:a14="http://schemas.microsoft.com/office/drawing/2010/main">
                <a:solidFill>
                  <a:schemeClr val="accent2">
                    <a:lumMod val="75000"/>
                  </a:schemeClr>
                </a:solidFill>
              </a14:hiddenFill>
            </a:ext>
          </a:extLst>
        </p:spPr>
        <p:txBody>
          <a:bodyPr wrap="none">
            <a:spAutoFit/>
          </a:bodyPr>
          <a:p>
            <a:pPr marL="0" marR="0" lvl="0" indent="0" algn="ctr" defTabSz="4572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normalizeH="0" baseline="0">
                <a:solidFill>
                  <a:srgbClr val="FF0000"/>
                </a:solidFill>
                <a:latin typeface="Arial" panose="020B0604020202020204" pitchFamily="34" charset="0"/>
                <a:ea typeface="+mn-ea"/>
                <a:cs typeface="Arial" panose="020B0604020202020204" pitchFamily="34" charset="0"/>
              </a:rPr>
              <a:t>was inspired to write a poem</a:t>
            </a:r>
            <a:endParaRPr kumimoji="0" lang="en-US" altLang="zh-CN" sz="2400" b="1" i="0" u="none" strike="noStrike" kern="1200" cap="none" normalizeH="0" baseline="0">
              <a:solidFill>
                <a:srgbClr val="FF0000"/>
              </a:solidFill>
              <a:latin typeface="Arial" panose="020B0604020202020204" pitchFamily="34" charset="0"/>
              <a:ea typeface="+mn-ea"/>
              <a:cs typeface="Arial" panose="020B0604020202020204" pitchFamily="34" charset="0"/>
            </a:endParaRPr>
          </a:p>
        </p:txBody>
      </p:sp>
      <p:sp>
        <p:nvSpPr>
          <p:cNvPr id="10" name="矩形 9"/>
          <p:cNvSpPr/>
          <p:nvPr>
            <p:custDataLst>
              <p:tags r:id="rId28"/>
            </p:custDataLst>
          </p:nvPr>
        </p:nvSpPr>
        <p:spPr>
          <a:xfrm>
            <a:off x="4455453" y="3428892"/>
            <a:ext cx="3245485" cy="460375"/>
          </a:xfrm>
          <a:prstGeom prst="rect">
            <a:avLst/>
          </a:prstGeom>
          <a:noFill/>
          <a:extLst>
            <a:ext uri="{909E8E84-426E-40DD-AFC4-6F175D3DCCD1}">
              <a14:hiddenFill xmlns:a14="http://schemas.microsoft.com/office/drawing/2010/main">
                <a:solidFill>
                  <a:schemeClr val="accent2">
                    <a:lumMod val="75000"/>
                  </a:schemeClr>
                </a:solidFill>
              </a14:hiddenFill>
            </a:ext>
          </a:extLst>
        </p:spPr>
        <p:txBody>
          <a:bodyPr wrap="none">
            <a:spAutoFit/>
          </a:bodyPr>
          <a:p>
            <a:pPr marL="0" marR="0" lvl="0" indent="0" algn="ctr" defTabSz="4572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normalizeH="0" baseline="0">
                <a:solidFill>
                  <a:srgbClr val="FF0000"/>
                </a:solidFill>
                <a:latin typeface="Arial" panose="020B0604020202020204" pitchFamily="34" charset="0"/>
                <a:ea typeface="+mn-ea"/>
                <a:cs typeface="Arial" panose="020B0604020202020204" pitchFamily="34" charset="0"/>
              </a:rPr>
              <a:t>stood in long queues</a:t>
            </a:r>
            <a:endParaRPr kumimoji="0" lang="en-US" altLang="zh-CN" sz="2400" b="1" i="0" u="none" strike="noStrike" kern="1200" cap="none" normalizeH="0" baseline="0" noProof="0">
              <a:solidFill>
                <a:srgbClr val="FF0000"/>
              </a:solidFill>
              <a:uLnTx/>
              <a:uFillTx/>
              <a:latin typeface="Arial" panose="020B0604020202020204" pitchFamily="34" charset="0"/>
              <a:ea typeface="+mn-ea"/>
              <a:cs typeface="Arial" panose="020B0604020202020204" pitchFamily="34" charset="0"/>
            </a:endParaRPr>
          </a:p>
        </p:txBody>
      </p:sp>
      <p:sp>
        <p:nvSpPr>
          <p:cNvPr id="11" name="矩形 10"/>
          <p:cNvSpPr/>
          <p:nvPr>
            <p:custDataLst>
              <p:tags r:id="rId29"/>
            </p:custDataLst>
          </p:nvPr>
        </p:nvSpPr>
        <p:spPr>
          <a:xfrm>
            <a:off x="481941" y="5046872"/>
            <a:ext cx="5685790" cy="460375"/>
          </a:xfrm>
          <a:prstGeom prst="rect">
            <a:avLst/>
          </a:prstGeom>
          <a:noFill/>
          <a:extLst>
            <a:ext uri="{909E8E84-426E-40DD-AFC4-6F175D3DCCD1}">
              <a14:hiddenFill xmlns:a14="http://schemas.microsoft.com/office/drawing/2010/main">
                <a:solidFill>
                  <a:schemeClr val="accent2">
                    <a:lumMod val="75000"/>
                  </a:schemeClr>
                </a:solidFill>
              </a14:hiddenFill>
            </a:ext>
          </a:extLst>
        </p:spPr>
        <p:txBody>
          <a:bodyPr wrap="none">
            <a:spAutoFit/>
          </a:bodyPr>
          <a:p>
            <a:pPr marL="0" marR="0" lvl="0" indent="0" algn="ctr" defTabSz="4572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normalizeH="0" baseline="0">
                <a:solidFill>
                  <a:srgbClr val="FF0000"/>
                </a:solidFill>
                <a:latin typeface="Arial" panose="020B0604020202020204" pitchFamily="34" charset="0"/>
                <a:ea typeface="+mn-ea"/>
                <a:cs typeface="Arial" panose="020B0604020202020204" pitchFamily="34" charset="0"/>
              </a:rPr>
              <a:t>understand and appreciate the beauty</a:t>
            </a:r>
            <a:endParaRPr kumimoji="0" lang="en-US" altLang="zh-CN" sz="2000" b="1" i="0" u="none" strike="noStrike" kern="1200" cap="none" normalizeH="0" baseline="0" noProof="0">
              <a:solidFill>
                <a:srgbClr val="401BC0"/>
              </a:solidFill>
              <a:uLnTx/>
              <a:uFillTx/>
              <a:latin typeface="Arial" panose="020B0604020202020204" pitchFamily="34" charset="0"/>
              <a:ea typeface="+mn-ea"/>
              <a:cs typeface="Arial" panose="020B0604020202020204" pitchFamily="34" charset="0"/>
            </a:endParaRPr>
          </a:p>
        </p:txBody>
      </p:sp>
      <p:pic>
        <p:nvPicPr>
          <p:cNvPr id="100" name="图片 99"/>
          <p:cNvPicPr/>
          <p:nvPr/>
        </p:nvPicPr>
        <p:blipFill>
          <a:blip r:embed="rId30"/>
          <a:stretch>
            <a:fillRect/>
          </a:stretch>
        </p:blipFill>
        <p:spPr>
          <a:xfrm>
            <a:off x="1884045" y="100330"/>
            <a:ext cx="8424545" cy="6412230"/>
          </a:xfrm>
          <a:prstGeom prst="rect">
            <a:avLst/>
          </a:prstGeom>
          <a:noFill/>
          <a:ln w="9525">
            <a:noFill/>
          </a:ln>
        </p:spPr>
      </p:pic>
      <p:cxnSp>
        <p:nvCxnSpPr>
          <p:cNvPr id="77" name="直接连接符 76"/>
          <p:cNvCxnSpPr/>
          <p:nvPr>
            <p:custDataLst>
              <p:tags r:id="rId31"/>
            </p:custDataLst>
          </p:nvPr>
        </p:nvCxnSpPr>
        <p:spPr>
          <a:xfrm>
            <a:off x="4322445" y="4622165"/>
            <a:ext cx="5233670" cy="19050"/>
          </a:xfrm>
          <a:prstGeom prst="line">
            <a:avLst/>
          </a:prstGeom>
          <a:ln w="34925">
            <a:solidFill>
              <a:schemeClr val="accent6">
                <a:lumMod val="50000"/>
              </a:schemeClr>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custDataLst>
              <p:tags r:id="rId32"/>
            </p:custDataLst>
          </p:nvPr>
        </p:nvCxnSpPr>
        <p:spPr>
          <a:xfrm>
            <a:off x="4167505" y="5096510"/>
            <a:ext cx="5534025" cy="19685"/>
          </a:xfrm>
          <a:prstGeom prst="line">
            <a:avLst/>
          </a:prstGeom>
          <a:ln w="34925">
            <a:solidFill>
              <a:schemeClr val="accent6">
                <a:lumMod val="50000"/>
              </a:schemeClr>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custDataLst>
              <p:tags r:id="rId33"/>
            </p:custDataLst>
          </p:nvPr>
        </p:nvCxnSpPr>
        <p:spPr>
          <a:xfrm>
            <a:off x="4187190" y="5241925"/>
            <a:ext cx="5514340" cy="58420"/>
          </a:xfrm>
          <a:prstGeom prst="line">
            <a:avLst/>
          </a:prstGeom>
          <a:ln w="34925">
            <a:solidFill>
              <a:schemeClr val="accent6">
                <a:lumMod val="50000"/>
              </a:schemeClr>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custDataLst>
              <p:tags r:id="rId34"/>
            </p:custDataLst>
          </p:nvPr>
        </p:nvCxnSpPr>
        <p:spPr>
          <a:xfrm>
            <a:off x="4209415" y="5426075"/>
            <a:ext cx="4057650" cy="9525"/>
          </a:xfrm>
          <a:prstGeom prst="line">
            <a:avLst/>
          </a:prstGeom>
          <a:ln w="34925">
            <a:solidFill>
              <a:schemeClr val="accent6">
                <a:lumMod val="50000"/>
              </a:schemeClr>
            </a:solidFill>
          </a:ln>
        </p:spPr>
        <p:style>
          <a:lnRef idx="2">
            <a:schemeClr val="accent1"/>
          </a:lnRef>
          <a:fillRef idx="0">
            <a:srgbClr val="FFFFFF"/>
          </a:fillRef>
          <a:effectRef idx="0">
            <a:srgbClr val="FFFFFF"/>
          </a:effectRef>
          <a:fontRef idx="minor">
            <a:schemeClr val="tx1"/>
          </a:fontRef>
        </p:style>
      </p:cxnSp>
    </p:spTree>
    <p:custDataLst>
      <p:tags r:id="rId3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Mei Langfang 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562090"/>
          </a:xfrm>
          <a:prstGeom prst="rect">
            <a:avLst/>
          </a:prstGeom>
        </p:spPr>
      </p:pic>
      <p:sp>
        <p:nvSpPr>
          <p:cNvPr id="9" name="TextBox 3"/>
          <p:cNvSpPr txBox="1"/>
          <p:nvPr>
            <p:custDataLst>
              <p:tags r:id="rId5"/>
            </p:custDataLst>
          </p:nvPr>
        </p:nvSpPr>
        <p:spPr>
          <a:xfrm>
            <a:off x="1234440" y="416560"/>
            <a:ext cx="9978390" cy="1457325"/>
          </a:xfrm>
          <a:prstGeom prst="rect">
            <a:avLst/>
          </a:prstGeom>
          <a:solidFill>
            <a:srgbClr val="FFFF99"/>
          </a:solidFill>
          <a:ln>
            <a:noFill/>
          </a:ln>
        </p:spPr>
        <p:txBody>
          <a:bodyPr wrap="square" tIns="107950" bIns="0" rtlCol="0">
            <a:noAutofit/>
          </a:bodyPr>
          <a:p>
            <a:pPr marL="358775" indent="-358775">
              <a:lnSpc>
                <a:spcPct val="120000"/>
              </a:lnSpc>
            </a:pPr>
            <a:r>
              <a:rPr lang="en-US" altLang="zh-CN" sz="2800">
                <a:solidFill>
                  <a:schemeClr val="tx2">
                    <a:lumMod val="90000"/>
                    <a:lumOff val="10000"/>
                  </a:schemeClr>
                </a:solidFill>
                <a:latin typeface="Arial" panose="020B0604020202020204" pitchFamily="34" charset="0"/>
                <a:cs typeface="Arial" panose="020B0604020202020204" pitchFamily="34" charset="0"/>
                <a:sym typeface="+mn-ea"/>
              </a:rPr>
              <a:t>4. When Japanese troops invaded China, Mei Lanfang ___________________________________________</a:t>
            </a:r>
            <a:endParaRPr lang="en-US" altLang="zh-CN" sz="2800">
              <a:solidFill>
                <a:schemeClr val="tx2">
                  <a:lumMod val="90000"/>
                  <a:lumOff val="10000"/>
                </a:schemeClr>
              </a:solidFill>
              <a:latin typeface="Arial" panose="020B0604020202020204" pitchFamily="34" charset="0"/>
              <a:cs typeface="Arial" panose="020B0604020202020204" pitchFamily="34" charset="0"/>
              <a:sym typeface="+mn-ea"/>
            </a:endParaRPr>
          </a:p>
        </p:txBody>
      </p:sp>
      <p:sp>
        <p:nvSpPr>
          <p:cNvPr id="2" name="矩形 1"/>
          <p:cNvSpPr/>
          <p:nvPr>
            <p:custDataLst>
              <p:tags r:id="rId6"/>
            </p:custDataLst>
          </p:nvPr>
        </p:nvSpPr>
        <p:spPr>
          <a:xfrm>
            <a:off x="1234440" y="1087120"/>
            <a:ext cx="9729470" cy="1270635"/>
          </a:xfrm>
          <a:prstGeom prst="rect">
            <a:avLst/>
          </a:prstGeom>
          <a:noFill/>
          <a:extLst>
            <a:ext uri="{909E8E84-426E-40DD-AFC4-6F175D3DCCD1}">
              <a14:hiddenFill xmlns:a14="http://schemas.microsoft.com/office/drawing/2010/main">
                <a:solidFill>
                  <a:schemeClr val="accent2">
                    <a:lumMod val="75000"/>
                  </a:schemeClr>
                </a:solidFill>
              </a14:hiddenFill>
            </a:ext>
          </a:extLst>
        </p:spPr>
        <p:txBody>
          <a:bodyPr wrap="none">
            <a:noAutofit/>
          </a:bodyPr>
          <a:p>
            <a:pPr marL="0" marR="0" lvl="0" indent="0" algn="ctr" defTabSz="457200" rtl="0" eaLnBrk="1" fontAlgn="auto" latinLnBrk="0" hangingPunct="1">
              <a:lnSpc>
                <a:spcPct val="100000"/>
              </a:lnSpc>
              <a:spcBef>
                <a:spcPct val="0"/>
              </a:spcBef>
              <a:spcAft>
                <a:spcPct val="0"/>
              </a:spcAft>
              <a:buClrTx/>
              <a:buSzTx/>
              <a:buFontTx/>
              <a:buNone/>
              <a:defRPr/>
            </a:pPr>
            <a:r>
              <a:rPr kumimoji="0" lang="en-US" altLang="zh-CN" sz="2800" i="0" u="none" strike="noStrike" kern="1200" cap="none" normalizeH="0" baseline="0" noProof="0">
                <a:solidFill>
                  <a:srgbClr val="401BC0"/>
                </a:solidFill>
                <a:uLnTx/>
                <a:uFillTx/>
                <a:latin typeface="Arial" panose="020B0604020202020204" pitchFamily="34" charset="0"/>
                <a:ea typeface="+mn-ea"/>
                <a:cs typeface="Arial" panose="020B0604020202020204" pitchFamily="34" charset="0"/>
              </a:rPr>
              <a:t>refused to do any performances for their entertainment.</a:t>
            </a:r>
            <a:endParaRPr kumimoji="0" lang="en-US" altLang="zh-CN" sz="2800" i="0" u="none" strike="noStrike" kern="1200" cap="none" normalizeH="0" baseline="0" noProof="0">
              <a:solidFill>
                <a:srgbClr val="401BC0"/>
              </a:solidFill>
              <a:uLnTx/>
              <a:uFillTx/>
              <a:latin typeface="Arial" panose="020B0604020202020204" pitchFamily="34" charset="0"/>
              <a:ea typeface="+mn-ea"/>
              <a:cs typeface="Arial" panose="020B0604020202020204" pitchFamily="34" charset="0"/>
            </a:endParaRPr>
          </a:p>
        </p:txBody>
      </p:sp>
      <p:pic>
        <p:nvPicPr>
          <p:cNvPr id="101" name="图片 100"/>
          <p:cNvPicPr/>
          <p:nvPr/>
        </p:nvPicPr>
        <p:blipFill>
          <a:blip r:embed="rId7"/>
          <a:stretch>
            <a:fillRect/>
          </a:stretch>
        </p:blipFill>
        <p:spPr>
          <a:xfrm>
            <a:off x="458470" y="205740"/>
            <a:ext cx="4663440" cy="6151245"/>
          </a:xfrm>
          <a:prstGeom prst="rect">
            <a:avLst/>
          </a:prstGeom>
          <a:noFill/>
          <a:ln w="9525">
            <a:noFill/>
          </a:ln>
        </p:spPr>
      </p:pic>
      <p:sp>
        <p:nvSpPr>
          <p:cNvPr id="3" name="矩形 2" descr="7b0a2020202022776f7264617274223a2022220a7d0a"/>
          <p:cNvSpPr/>
          <p:nvPr/>
        </p:nvSpPr>
        <p:spPr>
          <a:xfrm>
            <a:off x="4197985" y="2287905"/>
            <a:ext cx="7899400" cy="1753235"/>
          </a:xfrm>
          <a:prstGeom prst="rect">
            <a:avLst/>
          </a:prstGeom>
          <a:noFill/>
          <a:ln>
            <a:noFill/>
          </a:ln>
        </p:spPr>
        <p:txBody>
          <a:bodyPr wrap="square" rtlCol="0" anchor="t">
            <a:spAutoFit/>
          </a:bodyPr>
          <a:p>
            <a:pPr algn="ctr"/>
            <a:r>
              <a:rPr lang="en-US" altLang="zh-CN" sz="5400" b="1">
                <a:gradFill>
                  <a:gsLst>
                    <a:gs pos="49000">
                      <a:srgbClr val="D86C42"/>
                    </a:gs>
                    <a:gs pos="50000">
                      <a:srgbClr val="FBC001"/>
                    </a:gs>
                  </a:gsLst>
                  <a:lin ang="16200000" scaled="0"/>
                </a:gradFill>
                <a:effectLst/>
                <a:latin typeface="汉仪雅酷黑简" panose="00020600040101010101" charset="-122"/>
                <a:ea typeface="汉仪雅酷黑简" panose="00020600040101010101" charset="-122"/>
              </a:rPr>
              <a:t>He even started to grow a mustache!</a:t>
            </a:r>
            <a:endParaRPr lang="en-US" altLang="zh-CN" sz="5400" b="1">
              <a:gradFill>
                <a:gsLst>
                  <a:gs pos="49000">
                    <a:srgbClr val="D86C42"/>
                  </a:gs>
                  <a:gs pos="50000">
                    <a:srgbClr val="FBC001"/>
                  </a:gs>
                </a:gsLst>
                <a:lin ang="16200000" scaled="0"/>
              </a:gradFill>
              <a:effectLst/>
              <a:latin typeface="汉仪雅酷黑简" panose="00020600040101010101" charset="-122"/>
              <a:ea typeface="汉仪雅酷黑简" panose="00020600040101010101" charset="-122"/>
            </a:endParaRPr>
          </a:p>
        </p:txBody>
      </p:sp>
      <p:sp>
        <p:nvSpPr>
          <p:cNvPr id="4" name="矩形 3" descr="7b0a2020202022776f7264617274223a2022220a7d0a"/>
          <p:cNvSpPr/>
          <p:nvPr/>
        </p:nvSpPr>
        <p:spPr>
          <a:xfrm>
            <a:off x="4134485" y="4041140"/>
            <a:ext cx="7899400" cy="922020"/>
          </a:xfrm>
          <a:prstGeom prst="rect">
            <a:avLst/>
          </a:prstGeom>
          <a:noFill/>
          <a:ln>
            <a:noFill/>
          </a:ln>
        </p:spPr>
        <p:txBody>
          <a:bodyPr wrap="square" rtlCol="0" anchor="t">
            <a:spAutoFit/>
          </a:bodyPr>
          <a:p>
            <a:pPr algn="ctr"/>
            <a:r>
              <a:rPr lang="zh-CN" altLang="en-US" sz="5400" b="1">
                <a:gradFill>
                  <a:gsLst>
                    <a:gs pos="49000">
                      <a:srgbClr val="D86C42"/>
                    </a:gs>
                    <a:gs pos="50000">
                      <a:srgbClr val="FBC001"/>
                    </a:gs>
                  </a:gsLst>
                  <a:lin ang="16200000" scaled="0"/>
                </a:gradFill>
                <a:effectLst/>
                <a:latin typeface="汉仪雅酷黑简" panose="00020600040101010101" charset="-122"/>
                <a:ea typeface="汉仪雅酷黑简" panose="00020600040101010101" charset="-122"/>
              </a:rPr>
              <a:t>梅兰芳蓄须</a:t>
            </a:r>
            <a:endParaRPr lang="zh-CN" altLang="en-US" sz="5400" b="1">
              <a:gradFill>
                <a:gsLst>
                  <a:gs pos="49000">
                    <a:srgbClr val="D86C42"/>
                  </a:gs>
                  <a:gs pos="50000">
                    <a:srgbClr val="FBC001"/>
                  </a:gs>
                </a:gsLst>
                <a:lin ang="16200000" scaled="0"/>
              </a:gradFill>
              <a:effectLst/>
              <a:latin typeface="汉仪雅酷黑简" panose="00020600040101010101" charset="-122"/>
              <a:ea typeface="汉仪雅酷黑简" panose="00020600040101010101" charset="-122"/>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37" fill="hold" display="0">
                  <p:stCondLst>
                    <p:cond delay="indefinite"/>
                  </p:stCondLst>
                  <p:endCondLst>
                    <p:cond evt="onNext" delay="0">
                      <p:tgtEl>
                        <p:sldTgt/>
                      </p:tgtEl>
                    </p:cond>
                    <p:cond evt="onPrev">
                      <p:tgtEl>
                        <p:sldTgt/>
                      </p:tgtEl>
                    </p:cond>
                  </p:endCondLst>
                </p:cTn>
                <p:tgtEl>
                  <p:spTgt spid="8"/>
                </p:tgtEl>
              </p:cMediaNode>
            </p:video>
          </p:childTnLst>
        </p:cTn>
      </p:par>
    </p:tnLst>
    <p:bldLst>
      <p:bldP spid="9" grpId="0" bldLvl="0" animBg="1"/>
      <p:bldP spid="9" grpId="1" animBg="1"/>
      <p:bldP spid="3" grpId="0"/>
      <p:bldP spid="3" grpId="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81965" y="193040"/>
            <a:ext cx="3290570" cy="583565"/>
          </a:xfrm>
          <a:prstGeom prst="rect">
            <a:avLst/>
          </a:prstGeom>
          <a:noFill/>
        </p:spPr>
        <p:txBody>
          <a:bodyPr wrap="none" rtlCol="0" anchor="t">
            <a:spAutoFit/>
          </a:bodyPr>
          <a:p>
            <a:r>
              <a:rPr lang="en-US" altLang="zh-CN" sz="3200" b="1">
                <a:solidFill>
                  <a:schemeClr val="bg1"/>
                </a:solidFill>
                <a:effectLst/>
                <a:latin typeface="Arial" panose="020B0604020202020204" pitchFamily="34" charset="0"/>
                <a:cs typeface="Arial" panose="020B0604020202020204" pitchFamily="34" charset="0"/>
                <a:sym typeface="+mn-ea"/>
              </a:rPr>
              <a:t>After You Watch</a:t>
            </a:r>
            <a:endParaRPr lang="en-US" altLang="zh-CN" sz="3200" b="1">
              <a:solidFill>
                <a:schemeClr val="bg1"/>
              </a:solidFill>
              <a:effectLst/>
              <a:latin typeface="Arial" panose="020B0604020202020204" pitchFamily="34" charset="0"/>
              <a:cs typeface="Arial" panose="020B0604020202020204" pitchFamily="34" charset="0"/>
              <a:sym typeface="+mn-ea"/>
            </a:endParaRPr>
          </a:p>
        </p:txBody>
      </p:sp>
      <p:grpSp>
        <p:nvGrpSpPr>
          <p:cNvPr id="2" name="组合 1"/>
          <p:cNvGrpSpPr/>
          <p:nvPr/>
        </p:nvGrpSpPr>
        <p:grpSpPr>
          <a:xfrm rot="0">
            <a:off x="79375" y="-26035"/>
            <a:ext cx="4243070" cy="1003300"/>
            <a:chOff x="3444357" y="2375647"/>
            <a:chExt cx="5297090" cy="2153490"/>
          </a:xfrm>
        </p:grpSpPr>
        <p:sp>
          <p:nvSpPr>
            <p:cNvPr id="4" name="Freeform 5"/>
            <p:cNvSpPr/>
            <p:nvPr>
              <p:custDataLst>
                <p:tags r:id="rId2"/>
              </p:custDataLst>
            </p:nvPr>
          </p:nvSpPr>
          <p:spPr bwMode="auto">
            <a:xfrm>
              <a:off x="3758407" y="2646380"/>
              <a:ext cx="176363" cy="173269"/>
            </a:xfrm>
            <a:custGeom>
              <a:avLst/>
              <a:gdLst>
                <a:gd name="T0" fmla="*/ 0 w 114"/>
                <a:gd name="T1" fmla="*/ 112 h 112"/>
                <a:gd name="T2" fmla="*/ 114 w 114"/>
                <a:gd name="T3" fmla="*/ 0 h 112"/>
                <a:gd name="T4" fmla="*/ 114 w 114"/>
                <a:gd name="T5" fmla="*/ 112 h 112"/>
                <a:gd name="T6" fmla="*/ 0 w 114"/>
                <a:gd name="T7" fmla="*/ 112 h 112"/>
              </a:gdLst>
              <a:ahLst/>
              <a:cxnLst>
                <a:cxn ang="0">
                  <a:pos x="T0" y="T1"/>
                </a:cxn>
                <a:cxn ang="0">
                  <a:pos x="T2" y="T3"/>
                </a:cxn>
                <a:cxn ang="0">
                  <a:pos x="T4" y="T5"/>
                </a:cxn>
                <a:cxn ang="0">
                  <a:pos x="T6" y="T7"/>
                </a:cxn>
              </a:cxnLst>
              <a:rect l="0" t="0" r="r" b="b"/>
              <a:pathLst>
                <a:path w="114" h="112">
                  <a:moveTo>
                    <a:pt x="0" y="112"/>
                  </a:moveTo>
                  <a:lnTo>
                    <a:pt x="114" y="0"/>
                  </a:lnTo>
                  <a:lnTo>
                    <a:pt x="114" y="112"/>
                  </a:lnTo>
                  <a:lnTo>
                    <a:pt x="0"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Freeform 6"/>
            <p:cNvSpPr/>
            <p:nvPr>
              <p:custDataLst>
                <p:tags r:id="rId3"/>
              </p:custDataLst>
            </p:nvPr>
          </p:nvSpPr>
          <p:spPr bwMode="auto">
            <a:xfrm>
              <a:off x="8249486" y="2646380"/>
              <a:ext cx="174817" cy="173269"/>
            </a:xfrm>
            <a:custGeom>
              <a:avLst/>
              <a:gdLst>
                <a:gd name="T0" fmla="*/ 113 w 113"/>
                <a:gd name="T1" fmla="*/ 112 h 112"/>
                <a:gd name="T2" fmla="*/ 0 w 113"/>
                <a:gd name="T3" fmla="*/ 0 h 112"/>
                <a:gd name="T4" fmla="*/ 0 w 113"/>
                <a:gd name="T5" fmla="*/ 112 h 112"/>
                <a:gd name="T6" fmla="*/ 113 w 113"/>
                <a:gd name="T7" fmla="*/ 112 h 112"/>
              </a:gdLst>
              <a:ahLst/>
              <a:cxnLst>
                <a:cxn ang="0">
                  <a:pos x="T0" y="T1"/>
                </a:cxn>
                <a:cxn ang="0">
                  <a:pos x="T2" y="T3"/>
                </a:cxn>
                <a:cxn ang="0">
                  <a:pos x="T4" y="T5"/>
                </a:cxn>
                <a:cxn ang="0">
                  <a:pos x="T6" y="T7"/>
                </a:cxn>
              </a:cxnLst>
              <a:rect l="0" t="0" r="r" b="b"/>
              <a:pathLst>
                <a:path w="113" h="112">
                  <a:moveTo>
                    <a:pt x="113" y="112"/>
                  </a:moveTo>
                  <a:lnTo>
                    <a:pt x="0" y="0"/>
                  </a:lnTo>
                  <a:lnTo>
                    <a:pt x="0" y="112"/>
                  </a:lnTo>
                  <a:lnTo>
                    <a:pt x="113"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7"/>
            <p:cNvSpPr/>
            <p:nvPr>
              <p:custDataLst>
                <p:tags r:id="rId4"/>
              </p:custDataLst>
            </p:nvPr>
          </p:nvSpPr>
          <p:spPr bwMode="auto">
            <a:xfrm>
              <a:off x="3758407" y="4077399"/>
              <a:ext cx="176363" cy="177911"/>
            </a:xfrm>
            <a:custGeom>
              <a:avLst/>
              <a:gdLst>
                <a:gd name="T0" fmla="*/ 0 w 114"/>
                <a:gd name="T1" fmla="*/ 0 h 115"/>
                <a:gd name="T2" fmla="*/ 114 w 114"/>
                <a:gd name="T3" fmla="*/ 115 h 115"/>
                <a:gd name="T4" fmla="*/ 114 w 114"/>
                <a:gd name="T5" fmla="*/ 0 h 115"/>
                <a:gd name="T6" fmla="*/ 0 w 114"/>
                <a:gd name="T7" fmla="*/ 0 h 115"/>
              </a:gdLst>
              <a:ahLst/>
              <a:cxnLst>
                <a:cxn ang="0">
                  <a:pos x="T0" y="T1"/>
                </a:cxn>
                <a:cxn ang="0">
                  <a:pos x="T2" y="T3"/>
                </a:cxn>
                <a:cxn ang="0">
                  <a:pos x="T4" y="T5"/>
                </a:cxn>
                <a:cxn ang="0">
                  <a:pos x="T6" y="T7"/>
                </a:cxn>
              </a:cxnLst>
              <a:rect l="0" t="0" r="r" b="b"/>
              <a:pathLst>
                <a:path w="114" h="115">
                  <a:moveTo>
                    <a:pt x="0" y="0"/>
                  </a:moveTo>
                  <a:lnTo>
                    <a:pt x="114" y="115"/>
                  </a:lnTo>
                  <a:lnTo>
                    <a:pt x="114" y="0"/>
                  </a:lnTo>
                  <a:lnTo>
                    <a:pt x="0"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8"/>
            <p:cNvSpPr/>
            <p:nvPr>
              <p:custDataLst>
                <p:tags r:id="rId5"/>
              </p:custDataLst>
            </p:nvPr>
          </p:nvSpPr>
          <p:spPr bwMode="auto">
            <a:xfrm>
              <a:off x="8249486" y="4077399"/>
              <a:ext cx="174817" cy="177911"/>
            </a:xfrm>
            <a:custGeom>
              <a:avLst/>
              <a:gdLst>
                <a:gd name="T0" fmla="*/ 113 w 113"/>
                <a:gd name="T1" fmla="*/ 0 h 115"/>
                <a:gd name="T2" fmla="*/ 0 w 113"/>
                <a:gd name="T3" fmla="*/ 115 h 115"/>
                <a:gd name="T4" fmla="*/ 0 w 113"/>
                <a:gd name="T5" fmla="*/ 0 h 115"/>
                <a:gd name="T6" fmla="*/ 113 w 113"/>
                <a:gd name="T7" fmla="*/ 0 h 115"/>
              </a:gdLst>
              <a:ahLst/>
              <a:cxnLst>
                <a:cxn ang="0">
                  <a:pos x="T0" y="T1"/>
                </a:cxn>
                <a:cxn ang="0">
                  <a:pos x="T2" y="T3"/>
                </a:cxn>
                <a:cxn ang="0">
                  <a:pos x="T4" y="T5"/>
                </a:cxn>
                <a:cxn ang="0">
                  <a:pos x="T6" y="T7"/>
                </a:cxn>
              </a:cxnLst>
              <a:rect l="0" t="0" r="r" b="b"/>
              <a:pathLst>
                <a:path w="113" h="115">
                  <a:moveTo>
                    <a:pt x="113" y="0"/>
                  </a:moveTo>
                  <a:lnTo>
                    <a:pt x="0" y="115"/>
                  </a:lnTo>
                  <a:lnTo>
                    <a:pt x="0" y="0"/>
                  </a:lnTo>
                  <a:lnTo>
                    <a:pt x="113"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9"/>
            <p:cNvSpPr/>
            <p:nvPr>
              <p:custDataLst>
                <p:tags r:id="rId6"/>
              </p:custDataLst>
            </p:nvPr>
          </p:nvSpPr>
          <p:spPr bwMode="auto">
            <a:xfrm>
              <a:off x="6745756" y="4375979"/>
              <a:ext cx="1008675" cy="153158"/>
            </a:xfrm>
            <a:custGeom>
              <a:avLst/>
              <a:gdLst>
                <a:gd name="T0" fmla="*/ 155 w 244"/>
                <a:gd name="T1" fmla="*/ 0 h 37"/>
                <a:gd name="T2" fmla="*/ 161 w 244"/>
                <a:gd name="T3" fmla="*/ 0 h 37"/>
                <a:gd name="T4" fmla="*/ 167 w 244"/>
                <a:gd name="T5" fmla="*/ 0 h 37"/>
                <a:gd name="T6" fmla="*/ 240 w 244"/>
                <a:gd name="T7" fmla="*/ 0 h 37"/>
                <a:gd name="T8" fmla="*/ 242 w 244"/>
                <a:gd name="T9" fmla="*/ 3 h 37"/>
                <a:gd name="T10" fmla="*/ 209 w 244"/>
                <a:gd name="T11" fmla="*/ 33 h 37"/>
                <a:gd name="T12" fmla="*/ 200 w 244"/>
                <a:gd name="T13" fmla="*/ 37 h 37"/>
                <a:gd name="T14" fmla="*/ 167 w 244"/>
                <a:gd name="T15" fmla="*/ 37 h 37"/>
                <a:gd name="T16" fmla="*/ 161 w 244"/>
                <a:gd name="T17" fmla="*/ 37 h 37"/>
                <a:gd name="T18" fmla="*/ 155 w 244"/>
                <a:gd name="T19" fmla="*/ 37 h 37"/>
                <a:gd name="T20" fmla="*/ 44 w 244"/>
                <a:gd name="T21" fmla="*/ 37 h 37"/>
                <a:gd name="T22" fmla="*/ 35 w 244"/>
                <a:gd name="T23" fmla="*/ 33 h 37"/>
                <a:gd name="T24" fmla="*/ 2 w 244"/>
                <a:gd name="T25" fmla="*/ 3 h 37"/>
                <a:gd name="T26" fmla="*/ 3 w 244"/>
                <a:gd name="T27" fmla="*/ 0 h 37"/>
                <a:gd name="T28" fmla="*/ 155 w 244"/>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155" y="0"/>
                  </a:moveTo>
                  <a:cubicBezTo>
                    <a:pt x="158" y="0"/>
                    <a:pt x="161" y="0"/>
                    <a:pt x="161" y="0"/>
                  </a:cubicBezTo>
                  <a:cubicBezTo>
                    <a:pt x="161" y="0"/>
                    <a:pt x="164" y="0"/>
                    <a:pt x="167" y="0"/>
                  </a:cubicBezTo>
                  <a:cubicBezTo>
                    <a:pt x="240" y="0"/>
                    <a:pt x="240" y="0"/>
                    <a:pt x="240" y="0"/>
                  </a:cubicBezTo>
                  <a:cubicBezTo>
                    <a:pt x="243" y="0"/>
                    <a:pt x="244" y="1"/>
                    <a:pt x="242" y="3"/>
                  </a:cubicBezTo>
                  <a:cubicBezTo>
                    <a:pt x="209" y="33"/>
                    <a:pt x="209" y="33"/>
                    <a:pt x="209" y="33"/>
                  </a:cubicBezTo>
                  <a:cubicBezTo>
                    <a:pt x="207" y="35"/>
                    <a:pt x="202" y="37"/>
                    <a:pt x="200" y="37"/>
                  </a:cubicBezTo>
                  <a:cubicBezTo>
                    <a:pt x="167" y="37"/>
                    <a:pt x="167" y="37"/>
                    <a:pt x="167" y="37"/>
                  </a:cubicBezTo>
                  <a:cubicBezTo>
                    <a:pt x="164" y="37"/>
                    <a:pt x="161" y="37"/>
                    <a:pt x="161" y="37"/>
                  </a:cubicBezTo>
                  <a:cubicBezTo>
                    <a:pt x="161" y="37"/>
                    <a:pt x="158" y="37"/>
                    <a:pt x="155" y="37"/>
                  </a:cubicBezTo>
                  <a:cubicBezTo>
                    <a:pt x="44" y="37"/>
                    <a:pt x="44" y="37"/>
                    <a:pt x="44" y="37"/>
                  </a:cubicBezTo>
                  <a:cubicBezTo>
                    <a:pt x="41" y="37"/>
                    <a:pt x="37" y="35"/>
                    <a:pt x="35" y="33"/>
                  </a:cubicBezTo>
                  <a:cubicBezTo>
                    <a:pt x="2" y="3"/>
                    <a:pt x="2" y="3"/>
                    <a:pt x="2" y="3"/>
                  </a:cubicBezTo>
                  <a:cubicBezTo>
                    <a:pt x="0" y="1"/>
                    <a:pt x="1" y="0"/>
                    <a:pt x="3" y="0"/>
                  </a:cubicBezTo>
                  <a:lnTo>
                    <a:pt x="155" y="0"/>
                  </a:lnTo>
                  <a:close/>
                </a:path>
              </a:pathLst>
            </a:custGeom>
            <a:gradFill>
              <a:gsLst>
                <a:gs pos="0">
                  <a:srgbClr val="483AD6"/>
                </a:gs>
                <a:gs pos="91000">
                  <a:srgbClr val="12F8FD">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0"/>
            <p:cNvSpPr/>
            <p:nvPr>
              <p:custDataLst>
                <p:tags r:id="rId7"/>
              </p:custDataLst>
            </p:nvPr>
          </p:nvSpPr>
          <p:spPr bwMode="auto">
            <a:xfrm>
              <a:off x="4493255" y="2375647"/>
              <a:ext cx="1008675" cy="154705"/>
            </a:xfrm>
            <a:custGeom>
              <a:avLst/>
              <a:gdLst>
                <a:gd name="T0" fmla="*/ 88 w 244"/>
                <a:gd name="T1" fmla="*/ 37 h 37"/>
                <a:gd name="T2" fmla="*/ 83 w 244"/>
                <a:gd name="T3" fmla="*/ 37 h 37"/>
                <a:gd name="T4" fmla="*/ 77 w 244"/>
                <a:gd name="T5" fmla="*/ 37 h 37"/>
                <a:gd name="T6" fmla="*/ 3 w 244"/>
                <a:gd name="T7" fmla="*/ 37 h 37"/>
                <a:gd name="T8" fmla="*/ 2 w 244"/>
                <a:gd name="T9" fmla="*/ 33 h 37"/>
                <a:gd name="T10" fmla="*/ 35 w 244"/>
                <a:gd name="T11" fmla="*/ 3 h 37"/>
                <a:gd name="T12" fmla="*/ 44 w 244"/>
                <a:gd name="T13" fmla="*/ 0 h 37"/>
                <a:gd name="T14" fmla="*/ 77 w 244"/>
                <a:gd name="T15" fmla="*/ 0 h 37"/>
                <a:gd name="T16" fmla="*/ 83 w 244"/>
                <a:gd name="T17" fmla="*/ 0 h 37"/>
                <a:gd name="T18" fmla="*/ 88 w 244"/>
                <a:gd name="T19" fmla="*/ 0 h 37"/>
                <a:gd name="T20" fmla="*/ 199 w 244"/>
                <a:gd name="T21" fmla="*/ 0 h 37"/>
                <a:gd name="T22" fmla="*/ 208 w 244"/>
                <a:gd name="T23" fmla="*/ 3 h 37"/>
                <a:gd name="T24" fmla="*/ 241 w 244"/>
                <a:gd name="T25" fmla="*/ 33 h 37"/>
                <a:gd name="T26" fmla="*/ 240 w 244"/>
                <a:gd name="T27" fmla="*/ 37 h 37"/>
                <a:gd name="T28" fmla="*/ 88 w 244"/>
                <a:gd name="T2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88" y="37"/>
                  </a:moveTo>
                  <a:cubicBezTo>
                    <a:pt x="85" y="37"/>
                    <a:pt x="83" y="37"/>
                    <a:pt x="83" y="37"/>
                  </a:cubicBezTo>
                  <a:cubicBezTo>
                    <a:pt x="82" y="37"/>
                    <a:pt x="80" y="37"/>
                    <a:pt x="77" y="37"/>
                  </a:cubicBezTo>
                  <a:cubicBezTo>
                    <a:pt x="3" y="37"/>
                    <a:pt x="3" y="37"/>
                    <a:pt x="3" y="37"/>
                  </a:cubicBezTo>
                  <a:cubicBezTo>
                    <a:pt x="0" y="37"/>
                    <a:pt x="0" y="35"/>
                    <a:pt x="2" y="33"/>
                  </a:cubicBezTo>
                  <a:cubicBezTo>
                    <a:pt x="35" y="3"/>
                    <a:pt x="35" y="3"/>
                    <a:pt x="35" y="3"/>
                  </a:cubicBezTo>
                  <a:cubicBezTo>
                    <a:pt x="37" y="1"/>
                    <a:pt x="41" y="0"/>
                    <a:pt x="44" y="0"/>
                  </a:cubicBezTo>
                  <a:cubicBezTo>
                    <a:pt x="77" y="0"/>
                    <a:pt x="77" y="0"/>
                    <a:pt x="77" y="0"/>
                  </a:cubicBezTo>
                  <a:cubicBezTo>
                    <a:pt x="80" y="0"/>
                    <a:pt x="82" y="0"/>
                    <a:pt x="83" y="0"/>
                  </a:cubicBezTo>
                  <a:cubicBezTo>
                    <a:pt x="83" y="0"/>
                    <a:pt x="85" y="0"/>
                    <a:pt x="88" y="0"/>
                  </a:cubicBezTo>
                  <a:cubicBezTo>
                    <a:pt x="199" y="0"/>
                    <a:pt x="199" y="0"/>
                    <a:pt x="199" y="0"/>
                  </a:cubicBezTo>
                  <a:cubicBezTo>
                    <a:pt x="202" y="0"/>
                    <a:pt x="206" y="1"/>
                    <a:pt x="208" y="3"/>
                  </a:cubicBezTo>
                  <a:cubicBezTo>
                    <a:pt x="241" y="33"/>
                    <a:pt x="241" y="33"/>
                    <a:pt x="241" y="33"/>
                  </a:cubicBezTo>
                  <a:cubicBezTo>
                    <a:pt x="244" y="35"/>
                    <a:pt x="243" y="37"/>
                    <a:pt x="240" y="37"/>
                  </a:cubicBezTo>
                  <a:lnTo>
                    <a:pt x="88" y="37"/>
                  </a:lnTo>
                  <a:close/>
                </a:path>
              </a:pathLst>
            </a:custGeom>
            <a:gradFill>
              <a:gsLst>
                <a:gs pos="0">
                  <a:srgbClr val="483AD6"/>
                </a:gs>
                <a:gs pos="88000">
                  <a:srgbClr val="FB0062">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57" name="组合 56"/>
            <p:cNvGrpSpPr/>
            <p:nvPr/>
          </p:nvGrpSpPr>
          <p:grpSpPr>
            <a:xfrm>
              <a:off x="8674923" y="3147623"/>
              <a:ext cx="66524" cy="601802"/>
              <a:chOff x="8674923" y="3147623"/>
              <a:chExt cx="66524" cy="601802"/>
            </a:xfrm>
            <a:gradFill>
              <a:gsLst>
                <a:gs pos="0">
                  <a:srgbClr val="483AD6"/>
                </a:gs>
                <a:gs pos="100000">
                  <a:srgbClr val="FB0062"/>
                </a:gs>
              </a:gsLst>
              <a:lin ang="5400000" scaled="0"/>
            </a:gradFill>
          </p:grpSpPr>
          <p:sp>
            <p:nvSpPr>
              <p:cNvPr id="8" name="Freeform 11"/>
              <p:cNvSpPr/>
              <p:nvPr>
                <p:custDataLst>
                  <p:tags r:id="rId8"/>
                </p:custDataLst>
              </p:nvPr>
            </p:nvSpPr>
            <p:spPr bwMode="auto">
              <a:xfrm>
                <a:off x="8674923" y="3293046"/>
                <a:ext cx="66524" cy="99011"/>
              </a:xfrm>
              <a:custGeom>
                <a:avLst/>
                <a:gdLst>
                  <a:gd name="T0" fmla="*/ 43 w 43"/>
                  <a:gd name="T1" fmla="*/ 0 h 64"/>
                  <a:gd name="T2" fmla="*/ 0 w 43"/>
                  <a:gd name="T3" fmla="*/ 43 h 64"/>
                  <a:gd name="T4" fmla="*/ 0 w 43"/>
                  <a:gd name="T5" fmla="*/ 64 h 64"/>
                  <a:gd name="T6" fmla="*/ 43 w 43"/>
                  <a:gd name="T7" fmla="*/ 22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2"/>
              <p:cNvSpPr/>
              <p:nvPr>
                <p:custDataLst>
                  <p:tags r:id="rId9"/>
                </p:custDataLst>
              </p:nvPr>
            </p:nvSpPr>
            <p:spPr bwMode="auto">
              <a:xfrm>
                <a:off x="8674923" y="3147623"/>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3"/>
              <p:cNvSpPr/>
              <p:nvPr>
                <p:custDataLst>
                  <p:tags r:id="rId10"/>
                </p:custDataLst>
              </p:nvPr>
            </p:nvSpPr>
            <p:spPr bwMode="auto">
              <a:xfrm>
                <a:off x="8674923" y="3364210"/>
                <a:ext cx="66524" cy="99011"/>
              </a:xfrm>
              <a:custGeom>
                <a:avLst/>
                <a:gdLst>
                  <a:gd name="T0" fmla="*/ 43 w 43"/>
                  <a:gd name="T1" fmla="*/ 0 h 64"/>
                  <a:gd name="T2" fmla="*/ 0 w 43"/>
                  <a:gd name="T3" fmla="*/ 43 h 64"/>
                  <a:gd name="T4" fmla="*/ 0 w 43"/>
                  <a:gd name="T5" fmla="*/ 64 h 64"/>
                  <a:gd name="T6" fmla="*/ 43 w 43"/>
                  <a:gd name="T7" fmla="*/ 21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1"/>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4"/>
              <p:cNvSpPr/>
              <p:nvPr>
                <p:custDataLst>
                  <p:tags r:id="rId11"/>
                </p:custDataLst>
              </p:nvPr>
            </p:nvSpPr>
            <p:spPr bwMode="auto">
              <a:xfrm>
                <a:off x="8674923" y="3218787"/>
                <a:ext cx="66524" cy="103653"/>
              </a:xfrm>
              <a:custGeom>
                <a:avLst/>
                <a:gdLst>
                  <a:gd name="T0" fmla="*/ 43 w 43"/>
                  <a:gd name="T1" fmla="*/ 0 h 67"/>
                  <a:gd name="T2" fmla="*/ 0 w 43"/>
                  <a:gd name="T3" fmla="*/ 45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5"/>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5"/>
              <p:cNvSpPr/>
              <p:nvPr>
                <p:custDataLst>
                  <p:tags r:id="rId12"/>
                </p:custDataLst>
              </p:nvPr>
            </p:nvSpPr>
            <p:spPr bwMode="auto">
              <a:xfrm>
                <a:off x="8674923" y="3433827"/>
                <a:ext cx="66524" cy="103653"/>
              </a:xfrm>
              <a:custGeom>
                <a:avLst/>
                <a:gdLst>
                  <a:gd name="T0" fmla="*/ 43 w 43"/>
                  <a:gd name="T1" fmla="*/ 0 h 67"/>
                  <a:gd name="T2" fmla="*/ 0 w 43"/>
                  <a:gd name="T3" fmla="*/ 43 h 67"/>
                  <a:gd name="T4" fmla="*/ 0 w 43"/>
                  <a:gd name="T5" fmla="*/ 67 h 67"/>
                  <a:gd name="T6" fmla="*/ 43 w 43"/>
                  <a:gd name="T7" fmla="*/ 22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6"/>
              <p:cNvSpPr/>
              <p:nvPr>
                <p:custDataLst>
                  <p:tags r:id="rId13"/>
                </p:custDataLst>
              </p:nvPr>
            </p:nvSpPr>
            <p:spPr bwMode="auto">
              <a:xfrm>
                <a:off x="8674923" y="364577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7"/>
              <p:cNvSpPr/>
              <p:nvPr>
                <p:custDataLst>
                  <p:tags r:id="rId14"/>
                </p:custDataLst>
              </p:nvPr>
            </p:nvSpPr>
            <p:spPr bwMode="auto">
              <a:xfrm>
                <a:off x="8674923" y="3574608"/>
                <a:ext cx="66524" cy="103653"/>
              </a:xfrm>
              <a:custGeom>
                <a:avLst/>
                <a:gdLst>
                  <a:gd name="T0" fmla="*/ 43 w 43"/>
                  <a:gd name="T1" fmla="*/ 0 h 67"/>
                  <a:gd name="T2" fmla="*/ 0 w 43"/>
                  <a:gd name="T3" fmla="*/ 43 h 67"/>
                  <a:gd name="T4" fmla="*/ 0 w 43"/>
                  <a:gd name="T5" fmla="*/ 67 h 67"/>
                  <a:gd name="T6" fmla="*/ 43 w 43"/>
                  <a:gd name="T7" fmla="*/ 25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5"/>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8"/>
              <p:cNvSpPr/>
              <p:nvPr>
                <p:custDataLst>
                  <p:tags r:id="rId15"/>
                </p:custDataLst>
              </p:nvPr>
            </p:nvSpPr>
            <p:spPr bwMode="auto">
              <a:xfrm>
                <a:off x="8674923" y="350499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3444357" y="3147623"/>
              <a:ext cx="64976" cy="601802"/>
              <a:chOff x="3444357" y="3147623"/>
              <a:chExt cx="64976" cy="601802"/>
            </a:xfrm>
            <a:gradFill>
              <a:gsLst>
                <a:gs pos="0">
                  <a:srgbClr val="483AD6"/>
                </a:gs>
                <a:gs pos="100000">
                  <a:srgbClr val="FB0062"/>
                </a:gs>
              </a:gsLst>
              <a:lin ang="5400000" scaled="0"/>
            </a:gradFill>
          </p:grpSpPr>
          <p:sp>
            <p:nvSpPr>
              <p:cNvPr id="67" name="Freeform 19"/>
              <p:cNvSpPr/>
              <p:nvPr>
                <p:custDataLst>
                  <p:tags r:id="rId16"/>
                </p:custDataLst>
              </p:nvPr>
            </p:nvSpPr>
            <p:spPr bwMode="auto">
              <a:xfrm>
                <a:off x="3444357" y="3293046"/>
                <a:ext cx="64976" cy="99011"/>
              </a:xfrm>
              <a:custGeom>
                <a:avLst/>
                <a:gdLst>
                  <a:gd name="T0" fmla="*/ 42 w 42"/>
                  <a:gd name="T1" fmla="*/ 0 h 64"/>
                  <a:gd name="T2" fmla="*/ 0 w 42"/>
                  <a:gd name="T3" fmla="*/ 43 h 64"/>
                  <a:gd name="T4" fmla="*/ 0 w 42"/>
                  <a:gd name="T5" fmla="*/ 64 h 64"/>
                  <a:gd name="T6" fmla="*/ 42 w 42"/>
                  <a:gd name="T7" fmla="*/ 22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0"/>
              <p:cNvSpPr/>
              <p:nvPr>
                <p:custDataLst>
                  <p:tags r:id="rId17"/>
                </p:custDataLst>
              </p:nvPr>
            </p:nvSpPr>
            <p:spPr bwMode="auto">
              <a:xfrm>
                <a:off x="3444357" y="3147623"/>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1"/>
              <p:cNvSpPr/>
              <p:nvPr>
                <p:custDataLst>
                  <p:tags r:id="rId18"/>
                </p:custDataLst>
              </p:nvPr>
            </p:nvSpPr>
            <p:spPr bwMode="auto">
              <a:xfrm>
                <a:off x="3444357" y="3364210"/>
                <a:ext cx="64976" cy="99011"/>
              </a:xfrm>
              <a:custGeom>
                <a:avLst/>
                <a:gdLst>
                  <a:gd name="T0" fmla="*/ 42 w 42"/>
                  <a:gd name="T1" fmla="*/ 0 h 64"/>
                  <a:gd name="T2" fmla="*/ 0 w 42"/>
                  <a:gd name="T3" fmla="*/ 43 h 64"/>
                  <a:gd name="T4" fmla="*/ 0 w 42"/>
                  <a:gd name="T5" fmla="*/ 64 h 64"/>
                  <a:gd name="T6" fmla="*/ 42 w 42"/>
                  <a:gd name="T7" fmla="*/ 21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1"/>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2"/>
              <p:cNvSpPr/>
              <p:nvPr>
                <p:custDataLst>
                  <p:tags r:id="rId19"/>
                </p:custDataLst>
              </p:nvPr>
            </p:nvSpPr>
            <p:spPr bwMode="auto">
              <a:xfrm>
                <a:off x="3444357" y="3218787"/>
                <a:ext cx="64976" cy="103653"/>
              </a:xfrm>
              <a:custGeom>
                <a:avLst/>
                <a:gdLst>
                  <a:gd name="T0" fmla="*/ 42 w 42"/>
                  <a:gd name="T1" fmla="*/ 0 h 67"/>
                  <a:gd name="T2" fmla="*/ 0 w 42"/>
                  <a:gd name="T3" fmla="*/ 45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5"/>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
              <p:cNvSpPr/>
              <p:nvPr>
                <p:custDataLst>
                  <p:tags r:id="rId20"/>
                </p:custDataLst>
              </p:nvPr>
            </p:nvSpPr>
            <p:spPr bwMode="auto">
              <a:xfrm>
                <a:off x="3444357" y="3433827"/>
                <a:ext cx="64976" cy="103653"/>
              </a:xfrm>
              <a:custGeom>
                <a:avLst/>
                <a:gdLst>
                  <a:gd name="T0" fmla="*/ 42 w 42"/>
                  <a:gd name="T1" fmla="*/ 0 h 67"/>
                  <a:gd name="T2" fmla="*/ 0 w 42"/>
                  <a:gd name="T3" fmla="*/ 43 h 67"/>
                  <a:gd name="T4" fmla="*/ 0 w 42"/>
                  <a:gd name="T5" fmla="*/ 67 h 67"/>
                  <a:gd name="T6" fmla="*/ 42 w 42"/>
                  <a:gd name="T7" fmla="*/ 22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4"/>
              <p:cNvSpPr/>
              <p:nvPr>
                <p:custDataLst>
                  <p:tags r:id="rId21"/>
                </p:custDataLst>
              </p:nvPr>
            </p:nvSpPr>
            <p:spPr bwMode="auto">
              <a:xfrm>
                <a:off x="3444357" y="364577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5"/>
              <p:cNvSpPr/>
              <p:nvPr>
                <p:custDataLst>
                  <p:tags r:id="rId22"/>
                </p:custDataLst>
              </p:nvPr>
            </p:nvSpPr>
            <p:spPr bwMode="auto">
              <a:xfrm>
                <a:off x="3444357" y="3574608"/>
                <a:ext cx="64976" cy="103653"/>
              </a:xfrm>
              <a:custGeom>
                <a:avLst/>
                <a:gdLst>
                  <a:gd name="T0" fmla="*/ 42 w 42"/>
                  <a:gd name="T1" fmla="*/ 0 h 67"/>
                  <a:gd name="T2" fmla="*/ 0 w 42"/>
                  <a:gd name="T3" fmla="*/ 43 h 67"/>
                  <a:gd name="T4" fmla="*/ 0 w 42"/>
                  <a:gd name="T5" fmla="*/ 67 h 67"/>
                  <a:gd name="T6" fmla="*/ 42 w 42"/>
                  <a:gd name="T7" fmla="*/ 25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5"/>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6"/>
              <p:cNvSpPr/>
              <p:nvPr>
                <p:custDataLst>
                  <p:tags r:id="rId23"/>
                </p:custDataLst>
              </p:nvPr>
            </p:nvSpPr>
            <p:spPr bwMode="auto">
              <a:xfrm>
                <a:off x="3444357" y="350499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Freeform 27"/>
            <p:cNvSpPr>
              <a:spLocks noEditPoints="1"/>
            </p:cNvSpPr>
            <p:nvPr>
              <p:custDataLst>
                <p:tags r:id="rId24"/>
              </p:custDataLst>
            </p:nvPr>
          </p:nvSpPr>
          <p:spPr bwMode="auto">
            <a:xfrm>
              <a:off x="3580497" y="2513334"/>
              <a:ext cx="5020169" cy="1870381"/>
            </a:xfrm>
            <a:custGeom>
              <a:avLst/>
              <a:gdLst>
                <a:gd name="T0" fmla="*/ 1102 w 1215"/>
                <a:gd name="T1" fmla="*/ 451 h 451"/>
                <a:gd name="T2" fmla="*/ 114 w 1215"/>
                <a:gd name="T3" fmla="*/ 451 h 451"/>
                <a:gd name="T4" fmla="*/ 0 w 1215"/>
                <a:gd name="T5" fmla="*/ 338 h 451"/>
                <a:gd name="T6" fmla="*/ 0 w 1215"/>
                <a:gd name="T7" fmla="*/ 113 h 451"/>
                <a:gd name="T8" fmla="*/ 114 w 1215"/>
                <a:gd name="T9" fmla="*/ 0 h 451"/>
                <a:gd name="T10" fmla="*/ 1102 w 1215"/>
                <a:gd name="T11" fmla="*/ 0 h 451"/>
                <a:gd name="T12" fmla="*/ 1215 w 1215"/>
                <a:gd name="T13" fmla="*/ 113 h 451"/>
                <a:gd name="T14" fmla="*/ 1215 w 1215"/>
                <a:gd name="T15" fmla="*/ 338 h 451"/>
                <a:gd name="T16" fmla="*/ 1102 w 1215"/>
                <a:gd name="T17" fmla="*/ 451 h 451"/>
                <a:gd name="T18" fmla="*/ 114 w 1215"/>
                <a:gd name="T19" fmla="*/ 8 h 451"/>
                <a:gd name="T20" fmla="*/ 8 w 1215"/>
                <a:gd name="T21" fmla="*/ 113 h 451"/>
                <a:gd name="T22" fmla="*/ 8 w 1215"/>
                <a:gd name="T23" fmla="*/ 338 h 451"/>
                <a:gd name="T24" fmla="*/ 114 w 1215"/>
                <a:gd name="T25" fmla="*/ 443 h 451"/>
                <a:gd name="T26" fmla="*/ 1102 w 1215"/>
                <a:gd name="T27" fmla="*/ 443 h 451"/>
                <a:gd name="T28" fmla="*/ 1207 w 1215"/>
                <a:gd name="T29" fmla="*/ 338 h 451"/>
                <a:gd name="T30" fmla="*/ 1207 w 1215"/>
                <a:gd name="T31" fmla="*/ 113 h 451"/>
                <a:gd name="T32" fmla="*/ 1102 w 1215"/>
                <a:gd name="T33" fmla="*/ 8 h 451"/>
                <a:gd name="T34" fmla="*/ 114 w 1215"/>
                <a:gd name="T35" fmla="*/ 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5" h="451">
                  <a:moveTo>
                    <a:pt x="1102" y="451"/>
                  </a:moveTo>
                  <a:cubicBezTo>
                    <a:pt x="114" y="451"/>
                    <a:pt x="114" y="451"/>
                    <a:pt x="114" y="451"/>
                  </a:cubicBezTo>
                  <a:cubicBezTo>
                    <a:pt x="51" y="451"/>
                    <a:pt x="0" y="400"/>
                    <a:pt x="0" y="338"/>
                  </a:cubicBezTo>
                  <a:cubicBezTo>
                    <a:pt x="0" y="113"/>
                    <a:pt x="0" y="113"/>
                    <a:pt x="0" y="113"/>
                  </a:cubicBezTo>
                  <a:cubicBezTo>
                    <a:pt x="0" y="51"/>
                    <a:pt x="51" y="0"/>
                    <a:pt x="114" y="0"/>
                  </a:cubicBezTo>
                  <a:cubicBezTo>
                    <a:pt x="1102" y="0"/>
                    <a:pt x="1102" y="0"/>
                    <a:pt x="1102" y="0"/>
                  </a:cubicBezTo>
                  <a:cubicBezTo>
                    <a:pt x="1164" y="0"/>
                    <a:pt x="1215" y="51"/>
                    <a:pt x="1215" y="113"/>
                  </a:cubicBezTo>
                  <a:cubicBezTo>
                    <a:pt x="1215" y="338"/>
                    <a:pt x="1215" y="338"/>
                    <a:pt x="1215" y="338"/>
                  </a:cubicBezTo>
                  <a:cubicBezTo>
                    <a:pt x="1215" y="400"/>
                    <a:pt x="1164" y="451"/>
                    <a:pt x="1102" y="451"/>
                  </a:cubicBezTo>
                  <a:close/>
                  <a:moveTo>
                    <a:pt x="114" y="8"/>
                  </a:moveTo>
                  <a:cubicBezTo>
                    <a:pt x="55" y="8"/>
                    <a:pt x="8" y="55"/>
                    <a:pt x="8" y="113"/>
                  </a:cubicBezTo>
                  <a:cubicBezTo>
                    <a:pt x="8" y="338"/>
                    <a:pt x="8" y="338"/>
                    <a:pt x="8" y="338"/>
                  </a:cubicBezTo>
                  <a:cubicBezTo>
                    <a:pt x="8" y="396"/>
                    <a:pt x="55" y="443"/>
                    <a:pt x="114" y="443"/>
                  </a:cubicBezTo>
                  <a:cubicBezTo>
                    <a:pt x="1102" y="443"/>
                    <a:pt x="1102" y="443"/>
                    <a:pt x="1102" y="443"/>
                  </a:cubicBezTo>
                  <a:cubicBezTo>
                    <a:pt x="1160" y="443"/>
                    <a:pt x="1207" y="396"/>
                    <a:pt x="1207" y="338"/>
                  </a:cubicBezTo>
                  <a:cubicBezTo>
                    <a:pt x="1207" y="113"/>
                    <a:pt x="1207" y="113"/>
                    <a:pt x="1207" y="113"/>
                  </a:cubicBezTo>
                  <a:cubicBezTo>
                    <a:pt x="1207" y="55"/>
                    <a:pt x="1160" y="8"/>
                    <a:pt x="1102" y="8"/>
                  </a:cubicBezTo>
                  <a:lnTo>
                    <a:pt x="114" y="8"/>
                  </a:lnTo>
                  <a:close/>
                </a:path>
              </a:pathLst>
            </a:custGeom>
            <a:gradFill>
              <a:gsLst>
                <a:gs pos="0">
                  <a:srgbClr val="1FC9FA"/>
                </a:gs>
                <a:gs pos="100000">
                  <a:srgbClr val="FB0062"/>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 name="Rectangle 4"/>
          <p:cNvSpPr>
            <a:spLocks noChangeArrowheads="1"/>
          </p:cNvSpPr>
          <p:nvPr>
            <p:custDataLst>
              <p:tags r:id="rId25"/>
            </p:custDataLst>
          </p:nvPr>
        </p:nvSpPr>
        <p:spPr bwMode="auto">
          <a:xfrm>
            <a:off x="266065" y="1168400"/>
            <a:ext cx="11494135" cy="521970"/>
          </a:xfrm>
          <a:prstGeom prst="rect">
            <a:avLst/>
          </a:prstGeom>
          <a:solidFill>
            <a:schemeClr val="accent6">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a:lnSpc>
                <a:spcPct val="100000"/>
              </a:lnSpc>
            </a:pPr>
            <a:r>
              <a:rPr lang="en-US" altLang="zh-CN" sz="2800">
                <a:solidFill>
                  <a:schemeClr val="tx2">
                    <a:lumMod val="90000"/>
                    <a:lumOff val="10000"/>
                  </a:schemeClr>
                </a:solidFill>
                <a:latin typeface="Arial" panose="020B0604020202020204" pitchFamily="34" charset="0"/>
                <a:cs typeface="Arial" panose="020B0604020202020204" pitchFamily="34" charset="0"/>
              </a:rPr>
              <a:t>Watch the video again and think about the following questions.</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p:txBody>
      </p:sp>
      <p:sp>
        <p:nvSpPr>
          <p:cNvPr id="14" name="TextBox 3"/>
          <p:cNvSpPr txBox="1"/>
          <p:nvPr>
            <p:custDataLst>
              <p:tags r:id="rId26"/>
            </p:custDataLst>
          </p:nvPr>
        </p:nvSpPr>
        <p:spPr>
          <a:xfrm>
            <a:off x="265430" y="1948180"/>
            <a:ext cx="11779250" cy="2306955"/>
          </a:xfrm>
          <a:prstGeom prst="rect">
            <a:avLst/>
          </a:prstGeom>
          <a:solidFill>
            <a:schemeClr val="accent4">
              <a:lumMod val="60000"/>
              <a:lumOff val="40000"/>
            </a:schemeClr>
          </a:solidFill>
          <a:ln>
            <a:noFill/>
          </a:ln>
        </p:spPr>
        <p:txBody>
          <a:bodyPr wrap="square" rtlCol="0">
            <a:spAutoFit/>
          </a:bodyPr>
          <a:p>
            <a:pPr indent="0">
              <a:lnSpc>
                <a:spcPct val="100000"/>
              </a:lnSpc>
              <a:buFont typeface="Wingdings" panose="05000000000000000000" charset="0"/>
              <a:buNone/>
            </a:pPr>
            <a:r>
              <a:rPr lang="en-US" altLang="zh-CN" sz="3600" b="1">
                <a:solidFill>
                  <a:schemeClr val="tx1">
                    <a:lumMod val="65000"/>
                    <a:lumOff val="35000"/>
                  </a:schemeClr>
                </a:solidFill>
                <a:latin typeface="Arial" panose="020B0604020202020204" pitchFamily="34" charset="0"/>
                <a:cs typeface="Arial" panose="020B0604020202020204" pitchFamily="34" charset="0"/>
                <a:sym typeface="+mn-ea"/>
              </a:rPr>
              <a:t>1. How did Mei Lanfang become a legend in the art of Beijing Opera?</a:t>
            </a:r>
            <a:endParaRPr lang="en-US" altLang="zh-CN" sz="3600" b="1">
              <a:solidFill>
                <a:schemeClr val="tx1">
                  <a:lumMod val="65000"/>
                  <a:lumOff val="35000"/>
                </a:schemeClr>
              </a:solidFill>
              <a:latin typeface="Arial" panose="020B0604020202020204" pitchFamily="34" charset="0"/>
              <a:cs typeface="Arial" panose="020B0604020202020204" pitchFamily="34" charset="0"/>
              <a:sym typeface="+mn-ea"/>
            </a:endParaRPr>
          </a:p>
          <a:p>
            <a:pPr indent="0">
              <a:lnSpc>
                <a:spcPct val="100000"/>
              </a:lnSpc>
              <a:buFont typeface="Wingdings" panose="05000000000000000000" charset="0"/>
              <a:buNone/>
            </a:pPr>
            <a:r>
              <a:rPr lang="en-US" altLang="zh-CN" sz="3600" b="1">
                <a:solidFill>
                  <a:schemeClr val="tx1">
                    <a:lumMod val="65000"/>
                    <a:lumOff val="35000"/>
                  </a:schemeClr>
                </a:solidFill>
                <a:latin typeface="Arial" panose="020B0604020202020204" pitchFamily="34" charset="0"/>
                <a:cs typeface="Arial" panose="020B0604020202020204" pitchFamily="34" charset="0"/>
                <a:sym typeface="+mn-ea"/>
              </a:rPr>
              <a:t>2. Why is Mei Lanfang greatly loved by so many people?</a:t>
            </a:r>
            <a:endParaRPr lang="en-US" altLang="zh-CN" sz="3600" b="1">
              <a:solidFill>
                <a:schemeClr val="tx1">
                  <a:lumMod val="65000"/>
                  <a:lumOff val="35000"/>
                </a:schemeClr>
              </a:solidFill>
              <a:latin typeface="Arial" panose="020B0604020202020204" pitchFamily="34" charset="0"/>
              <a:cs typeface="Arial" panose="020B0604020202020204" pitchFamily="34" charset="0"/>
              <a:sym typeface="+mn-ea"/>
            </a:endParaRPr>
          </a:p>
        </p:txBody>
      </p:sp>
    </p:spTree>
    <p:custDataLst>
      <p:tags r:id="rId27"/>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5" name="Mei Langfang">
            <a:hlinkClick r:id="" action="ppaction://media"/>
          </p:cNvPr>
          <p:cNvPicPr/>
          <p:nvPr>
            <a:videoFile r:link="rId1"/>
            <p:extLst>
              <p:ext uri="{DAA4B4D4-6D71-4841-9C94-3DE7FCFB9230}">
                <p14:media xmlns:p14="http://schemas.microsoft.com/office/powerpoint/2010/main" r:embed="rId2">
                  <p14:trim st="13546.000000"/>
                </p14:media>
              </p:ext>
            </p:extLst>
            <p:custDataLst>
              <p:tags r:id="rId3"/>
            </p:custDataLst>
          </p:nvPr>
        </p:nvPicPr>
        <p:blipFill>
          <a:blip r:embed="rId4"/>
          <a:stretch>
            <a:fillRect/>
          </a:stretch>
        </p:blipFill>
        <p:spPr>
          <a:xfrm>
            <a:off x="0" y="136525"/>
            <a:ext cx="12082780" cy="6492875"/>
          </a:xfrm>
          <a:prstGeom prst="rect">
            <a:avLst/>
          </a:prstGeom>
        </p:spPr>
      </p:pic>
    </p:spTree>
    <p:custDataLst>
      <p:tags r:id="rId5"/>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p:tgtEl>
                        <p:sldTgt/>
                      </p:tgtEl>
                    </p:cond>
                  </p:end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81965" y="193040"/>
            <a:ext cx="3290570" cy="583565"/>
          </a:xfrm>
          <a:prstGeom prst="rect">
            <a:avLst/>
          </a:prstGeom>
          <a:noFill/>
        </p:spPr>
        <p:txBody>
          <a:bodyPr wrap="none" rtlCol="0" anchor="t">
            <a:spAutoFit/>
          </a:bodyPr>
          <a:p>
            <a:r>
              <a:rPr lang="en-US" altLang="zh-CN" sz="3200" b="1">
                <a:solidFill>
                  <a:schemeClr val="bg1"/>
                </a:solidFill>
                <a:effectLst/>
                <a:latin typeface="Arial" panose="020B0604020202020204" pitchFamily="34" charset="0"/>
                <a:cs typeface="Arial" panose="020B0604020202020204" pitchFamily="34" charset="0"/>
                <a:sym typeface="+mn-ea"/>
              </a:rPr>
              <a:t>After You Watch</a:t>
            </a:r>
            <a:endParaRPr lang="en-US" altLang="zh-CN" sz="3200" b="1">
              <a:solidFill>
                <a:schemeClr val="bg1"/>
              </a:solidFill>
              <a:effectLst/>
              <a:latin typeface="Arial" panose="020B0604020202020204" pitchFamily="34" charset="0"/>
              <a:cs typeface="Arial" panose="020B0604020202020204" pitchFamily="34" charset="0"/>
              <a:sym typeface="+mn-ea"/>
            </a:endParaRPr>
          </a:p>
        </p:txBody>
      </p:sp>
      <p:grpSp>
        <p:nvGrpSpPr>
          <p:cNvPr id="2" name="组合 1"/>
          <p:cNvGrpSpPr/>
          <p:nvPr/>
        </p:nvGrpSpPr>
        <p:grpSpPr>
          <a:xfrm rot="0">
            <a:off x="79375" y="-26035"/>
            <a:ext cx="4243070" cy="1003300"/>
            <a:chOff x="3444357" y="2375647"/>
            <a:chExt cx="5297090" cy="2153490"/>
          </a:xfrm>
        </p:grpSpPr>
        <p:sp>
          <p:nvSpPr>
            <p:cNvPr id="4" name="Freeform 5"/>
            <p:cNvSpPr/>
            <p:nvPr>
              <p:custDataLst>
                <p:tags r:id="rId2"/>
              </p:custDataLst>
            </p:nvPr>
          </p:nvSpPr>
          <p:spPr bwMode="auto">
            <a:xfrm>
              <a:off x="3758407" y="2646380"/>
              <a:ext cx="176363" cy="173269"/>
            </a:xfrm>
            <a:custGeom>
              <a:avLst/>
              <a:gdLst>
                <a:gd name="T0" fmla="*/ 0 w 114"/>
                <a:gd name="T1" fmla="*/ 112 h 112"/>
                <a:gd name="T2" fmla="*/ 114 w 114"/>
                <a:gd name="T3" fmla="*/ 0 h 112"/>
                <a:gd name="T4" fmla="*/ 114 w 114"/>
                <a:gd name="T5" fmla="*/ 112 h 112"/>
                <a:gd name="T6" fmla="*/ 0 w 114"/>
                <a:gd name="T7" fmla="*/ 112 h 112"/>
              </a:gdLst>
              <a:ahLst/>
              <a:cxnLst>
                <a:cxn ang="0">
                  <a:pos x="T0" y="T1"/>
                </a:cxn>
                <a:cxn ang="0">
                  <a:pos x="T2" y="T3"/>
                </a:cxn>
                <a:cxn ang="0">
                  <a:pos x="T4" y="T5"/>
                </a:cxn>
                <a:cxn ang="0">
                  <a:pos x="T6" y="T7"/>
                </a:cxn>
              </a:cxnLst>
              <a:rect l="0" t="0" r="r" b="b"/>
              <a:pathLst>
                <a:path w="114" h="112">
                  <a:moveTo>
                    <a:pt x="0" y="112"/>
                  </a:moveTo>
                  <a:lnTo>
                    <a:pt x="114" y="0"/>
                  </a:lnTo>
                  <a:lnTo>
                    <a:pt x="114" y="112"/>
                  </a:lnTo>
                  <a:lnTo>
                    <a:pt x="0"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Freeform 6"/>
            <p:cNvSpPr/>
            <p:nvPr>
              <p:custDataLst>
                <p:tags r:id="rId3"/>
              </p:custDataLst>
            </p:nvPr>
          </p:nvSpPr>
          <p:spPr bwMode="auto">
            <a:xfrm>
              <a:off x="8249486" y="2646380"/>
              <a:ext cx="174817" cy="173269"/>
            </a:xfrm>
            <a:custGeom>
              <a:avLst/>
              <a:gdLst>
                <a:gd name="T0" fmla="*/ 113 w 113"/>
                <a:gd name="T1" fmla="*/ 112 h 112"/>
                <a:gd name="T2" fmla="*/ 0 w 113"/>
                <a:gd name="T3" fmla="*/ 0 h 112"/>
                <a:gd name="T4" fmla="*/ 0 w 113"/>
                <a:gd name="T5" fmla="*/ 112 h 112"/>
                <a:gd name="T6" fmla="*/ 113 w 113"/>
                <a:gd name="T7" fmla="*/ 112 h 112"/>
              </a:gdLst>
              <a:ahLst/>
              <a:cxnLst>
                <a:cxn ang="0">
                  <a:pos x="T0" y="T1"/>
                </a:cxn>
                <a:cxn ang="0">
                  <a:pos x="T2" y="T3"/>
                </a:cxn>
                <a:cxn ang="0">
                  <a:pos x="T4" y="T5"/>
                </a:cxn>
                <a:cxn ang="0">
                  <a:pos x="T6" y="T7"/>
                </a:cxn>
              </a:cxnLst>
              <a:rect l="0" t="0" r="r" b="b"/>
              <a:pathLst>
                <a:path w="113" h="112">
                  <a:moveTo>
                    <a:pt x="113" y="112"/>
                  </a:moveTo>
                  <a:lnTo>
                    <a:pt x="0" y="0"/>
                  </a:lnTo>
                  <a:lnTo>
                    <a:pt x="0" y="112"/>
                  </a:lnTo>
                  <a:lnTo>
                    <a:pt x="113"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7"/>
            <p:cNvSpPr/>
            <p:nvPr>
              <p:custDataLst>
                <p:tags r:id="rId4"/>
              </p:custDataLst>
            </p:nvPr>
          </p:nvSpPr>
          <p:spPr bwMode="auto">
            <a:xfrm>
              <a:off x="3758407" y="4077399"/>
              <a:ext cx="176363" cy="177911"/>
            </a:xfrm>
            <a:custGeom>
              <a:avLst/>
              <a:gdLst>
                <a:gd name="T0" fmla="*/ 0 w 114"/>
                <a:gd name="T1" fmla="*/ 0 h 115"/>
                <a:gd name="T2" fmla="*/ 114 w 114"/>
                <a:gd name="T3" fmla="*/ 115 h 115"/>
                <a:gd name="T4" fmla="*/ 114 w 114"/>
                <a:gd name="T5" fmla="*/ 0 h 115"/>
                <a:gd name="T6" fmla="*/ 0 w 114"/>
                <a:gd name="T7" fmla="*/ 0 h 115"/>
              </a:gdLst>
              <a:ahLst/>
              <a:cxnLst>
                <a:cxn ang="0">
                  <a:pos x="T0" y="T1"/>
                </a:cxn>
                <a:cxn ang="0">
                  <a:pos x="T2" y="T3"/>
                </a:cxn>
                <a:cxn ang="0">
                  <a:pos x="T4" y="T5"/>
                </a:cxn>
                <a:cxn ang="0">
                  <a:pos x="T6" y="T7"/>
                </a:cxn>
              </a:cxnLst>
              <a:rect l="0" t="0" r="r" b="b"/>
              <a:pathLst>
                <a:path w="114" h="115">
                  <a:moveTo>
                    <a:pt x="0" y="0"/>
                  </a:moveTo>
                  <a:lnTo>
                    <a:pt x="114" y="115"/>
                  </a:lnTo>
                  <a:lnTo>
                    <a:pt x="114" y="0"/>
                  </a:lnTo>
                  <a:lnTo>
                    <a:pt x="0"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8"/>
            <p:cNvSpPr/>
            <p:nvPr>
              <p:custDataLst>
                <p:tags r:id="rId5"/>
              </p:custDataLst>
            </p:nvPr>
          </p:nvSpPr>
          <p:spPr bwMode="auto">
            <a:xfrm>
              <a:off x="8249486" y="4077399"/>
              <a:ext cx="174817" cy="177911"/>
            </a:xfrm>
            <a:custGeom>
              <a:avLst/>
              <a:gdLst>
                <a:gd name="T0" fmla="*/ 113 w 113"/>
                <a:gd name="T1" fmla="*/ 0 h 115"/>
                <a:gd name="T2" fmla="*/ 0 w 113"/>
                <a:gd name="T3" fmla="*/ 115 h 115"/>
                <a:gd name="T4" fmla="*/ 0 w 113"/>
                <a:gd name="T5" fmla="*/ 0 h 115"/>
                <a:gd name="T6" fmla="*/ 113 w 113"/>
                <a:gd name="T7" fmla="*/ 0 h 115"/>
              </a:gdLst>
              <a:ahLst/>
              <a:cxnLst>
                <a:cxn ang="0">
                  <a:pos x="T0" y="T1"/>
                </a:cxn>
                <a:cxn ang="0">
                  <a:pos x="T2" y="T3"/>
                </a:cxn>
                <a:cxn ang="0">
                  <a:pos x="T4" y="T5"/>
                </a:cxn>
                <a:cxn ang="0">
                  <a:pos x="T6" y="T7"/>
                </a:cxn>
              </a:cxnLst>
              <a:rect l="0" t="0" r="r" b="b"/>
              <a:pathLst>
                <a:path w="113" h="115">
                  <a:moveTo>
                    <a:pt x="113" y="0"/>
                  </a:moveTo>
                  <a:lnTo>
                    <a:pt x="0" y="115"/>
                  </a:lnTo>
                  <a:lnTo>
                    <a:pt x="0" y="0"/>
                  </a:lnTo>
                  <a:lnTo>
                    <a:pt x="113"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9"/>
            <p:cNvSpPr/>
            <p:nvPr>
              <p:custDataLst>
                <p:tags r:id="rId6"/>
              </p:custDataLst>
            </p:nvPr>
          </p:nvSpPr>
          <p:spPr bwMode="auto">
            <a:xfrm>
              <a:off x="6745756" y="4375979"/>
              <a:ext cx="1008675" cy="153158"/>
            </a:xfrm>
            <a:custGeom>
              <a:avLst/>
              <a:gdLst>
                <a:gd name="T0" fmla="*/ 155 w 244"/>
                <a:gd name="T1" fmla="*/ 0 h 37"/>
                <a:gd name="T2" fmla="*/ 161 w 244"/>
                <a:gd name="T3" fmla="*/ 0 h 37"/>
                <a:gd name="T4" fmla="*/ 167 w 244"/>
                <a:gd name="T5" fmla="*/ 0 h 37"/>
                <a:gd name="T6" fmla="*/ 240 w 244"/>
                <a:gd name="T7" fmla="*/ 0 h 37"/>
                <a:gd name="T8" fmla="*/ 242 w 244"/>
                <a:gd name="T9" fmla="*/ 3 h 37"/>
                <a:gd name="T10" fmla="*/ 209 w 244"/>
                <a:gd name="T11" fmla="*/ 33 h 37"/>
                <a:gd name="T12" fmla="*/ 200 w 244"/>
                <a:gd name="T13" fmla="*/ 37 h 37"/>
                <a:gd name="T14" fmla="*/ 167 w 244"/>
                <a:gd name="T15" fmla="*/ 37 h 37"/>
                <a:gd name="T16" fmla="*/ 161 w 244"/>
                <a:gd name="T17" fmla="*/ 37 h 37"/>
                <a:gd name="T18" fmla="*/ 155 w 244"/>
                <a:gd name="T19" fmla="*/ 37 h 37"/>
                <a:gd name="T20" fmla="*/ 44 w 244"/>
                <a:gd name="T21" fmla="*/ 37 h 37"/>
                <a:gd name="T22" fmla="*/ 35 w 244"/>
                <a:gd name="T23" fmla="*/ 33 h 37"/>
                <a:gd name="T24" fmla="*/ 2 w 244"/>
                <a:gd name="T25" fmla="*/ 3 h 37"/>
                <a:gd name="T26" fmla="*/ 3 w 244"/>
                <a:gd name="T27" fmla="*/ 0 h 37"/>
                <a:gd name="T28" fmla="*/ 155 w 244"/>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155" y="0"/>
                  </a:moveTo>
                  <a:cubicBezTo>
                    <a:pt x="158" y="0"/>
                    <a:pt x="161" y="0"/>
                    <a:pt x="161" y="0"/>
                  </a:cubicBezTo>
                  <a:cubicBezTo>
                    <a:pt x="161" y="0"/>
                    <a:pt x="164" y="0"/>
                    <a:pt x="167" y="0"/>
                  </a:cubicBezTo>
                  <a:cubicBezTo>
                    <a:pt x="240" y="0"/>
                    <a:pt x="240" y="0"/>
                    <a:pt x="240" y="0"/>
                  </a:cubicBezTo>
                  <a:cubicBezTo>
                    <a:pt x="243" y="0"/>
                    <a:pt x="244" y="1"/>
                    <a:pt x="242" y="3"/>
                  </a:cubicBezTo>
                  <a:cubicBezTo>
                    <a:pt x="209" y="33"/>
                    <a:pt x="209" y="33"/>
                    <a:pt x="209" y="33"/>
                  </a:cubicBezTo>
                  <a:cubicBezTo>
                    <a:pt x="207" y="35"/>
                    <a:pt x="202" y="37"/>
                    <a:pt x="200" y="37"/>
                  </a:cubicBezTo>
                  <a:cubicBezTo>
                    <a:pt x="167" y="37"/>
                    <a:pt x="167" y="37"/>
                    <a:pt x="167" y="37"/>
                  </a:cubicBezTo>
                  <a:cubicBezTo>
                    <a:pt x="164" y="37"/>
                    <a:pt x="161" y="37"/>
                    <a:pt x="161" y="37"/>
                  </a:cubicBezTo>
                  <a:cubicBezTo>
                    <a:pt x="161" y="37"/>
                    <a:pt x="158" y="37"/>
                    <a:pt x="155" y="37"/>
                  </a:cubicBezTo>
                  <a:cubicBezTo>
                    <a:pt x="44" y="37"/>
                    <a:pt x="44" y="37"/>
                    <a:pt x="44" y="37"/>
                  </a:cubicBezTo>
                  <a:cubicBezTo>
                    <a:pt x="41" y="37"/>
                    <a:pt x="37" y="35"/>
                    <a:pt x="35" y="33"/>
                  </a:cubicBezTo>
                  <a:cubicBezTo>
                    <a:pt x="2" y="3"/>
                    <a:pt x="2" y="3"/>
                    <a:pt x="2" y="3"/>
                  </a:cubicBezTo>
                  <a:cubicBezTo>
                    <a:pt x="0" y="1"/>
                    <a:pt x="1" y="0"/>
                    <a:pt x="3" y="0"/>
                  </a:cubicBezTo>
                  <a:lnTo>
                    <a:pt x="155" y="0"/>
                  </a:lnTo>
                  <a:close/>
                </a:path>
              </a:pathLst>
            </a:custGeom>
            <a:gradFill>
              <a:gsLst>
                <a:gs pos="0">
                  <a:srgbClr val="483AD6"/>
                </a:gs>
                <a:gs pos="91000">
                  <a:srgbClr val="12F8FD">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0"/>
            <p:cNvSpPr/>
            <p:nvPr>
              <p:custDataLst>
                <p:tags r:id="rId7"/>
              </p:custDataLst>
            </p:nvPr>
          </p:nvSpPr>
          <p:spPr bwMode="auto">
            <a:xfrm>
              <a:off x="4493255" y="2375647"/>
              <a:ext cx="1008675" cy="154705"/>
            </a:xfrm>
            <a:custGeom>
              <a:avLst/>
              <a:gdLst>
                <a:gd name="T0" fmla="*/ 88 w 244"/>
                <a:gd name="T1" fmla="*/ 37 h 37"/>
                <a:gd name="T2" fmla="*/ 83 w 244"/>
                <a:gd name="T3" fmla="*/ 37 h 37"/>
                <a:gd name="T4" fmla="*/ 77 w 244"/>
                <a:gd name="T5" fmla="*/ 37 h 37"/>
                <a:gd name="T6" fmla="*/ 3 w 244"/>
                <a:gd name="T7" fmla="*/ 37 h 37"/>
                <a:gd name="T8" fmla="*/ 2 w 244"/>
                <a:gd name="T9" fmla="*/ 33 h 37"/>
                <a:gd name="T10" fmla="*/ 35 w 244"/>
                <a:gd name="T11" fmla="*/ 3 h 37"/>
                <a:gd name="T12" fmla="*/ 44 w 244"/>
                <a:gd name="T13" fmla="*/ 0 h 37"/>
                <a:gd name="T14" fmla="*/ 77 w 244"/>
                <a:gd name="T15" fmla="*/ 0 h 37"/>
                <a:gd name="T16" fmla="*/ 83 w 244"/>
                <a:gd name="T17" fmla="*/ 0 h 37"/>
                <a:gd name="T18" fmla="*/ 88 w 244"/>
                <a:gd name="T19" fmla="*/ 0 h 37"/>
                <a:gd name="T20" fmla="*/ 199 w 244"/>
                <a:gd name="T21" fmla="*/ 0 h 37"/>
                <a:gd name="T22" fmla="*/ 208 w 244"/>
                <a:gd name="T23" fmla="*/ 3 h 37"/>
                <a:gd name="T24" fmla="*/ 241 w 244"/>
                <a:gd name="T25" fmla="*/ 33 h 37"/>
                <a:gd name="T26" fmla="*/ 240 w 244"/>
                <a:gd name="T27" fmla="*/ 37 h 37"/>
                <a:gd name="T28" fmla="*/ 88 w 244"/>
                <a:gd name="T2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88" y="37"/>
                  </a:moveTo>
                  <a:cubicBezTo>
                    <a:pt x="85" y="37"/>
                    <a:pt x="83" y="37"/>
                    <a:pt x="83" y="37"/>
                  </a:cubicBezTo>
                  <a:cubicBezTo>
                    <a:pt x="82" y="37"/>
                    <a:pt x="80" y="37"/>
                    <a:pt x="77" y="37"/>
                  </a:cubicBezTo>
                  <a:cubicBezTo>
                    <a:pt x="3" y="37"/>
                    <a:pt x="3" y="37"/>
                    <a:pt x="3" y="37"/>
                  </a:cubicBezTo>
                  <a:cubicBezTo>
                    <a:pt x="0" y="37"/>
                    <a:pt x="0" y="35"/>
                    <a:pt x="2" y="33"/>
                  </a:cubicBezTo>
                  <a:cubicBezTo>
                    <a:pt x="35" y="3"/>
                    <a:pt x="35" y="3"/>
                    <a:pt x="35" y="3"/>
                  </a:cubicBezTo>
                  <a:cubicBezTo>
                    <a:pt x="37" y="1"/>
                    <a:pt x="41" y="0"/>
                    <a:pt x="44" y="0"/>
                  </a:cubicBezTo>
                  <a:cubicBezTo>
                    <a:pt x="77" y="0"/>
                    <a:pt x="77" y="0"/>
                    <a:pt x="77" y="0"/>
                  </a:cubicBezTo>
                  <a:cubicBezTo>
                    <a:pt x="80" y="0"/>
                    <a:pt x="82" y="0"/>
                    <a:pt x="83" y="0"/>
                  </a:cubicBezTo>
                  <a:cubicBezTo>
                    <a:pt x="83" y="0"/>
                    <a:pt x="85" y="0"/>
                    <a:pt x="88" y="0"/>
                  </a:cubicBezTo>
                  <a:cubicBezTo>
                    <a:pt x="199" y="0"/>
                    <a:pt x="199" y="0"/>
                    <a:pt x="199" y="0"/>
                  </a:cubicBezTo>
                  <a:cubicBezTo>
                    <a:pt x="202" y="0"/>
                    <a:pt x="206" y="1"/>
                    <a:pt x="208" y="3"/>
                  </a:cubicBezTo>
                  <a:cubicBezTo>
                    <a:pt x="241" y="33"/>
                    <a:pt x="241" y="33"/>
                    <a:pt x="241" y="33"/>
                  </a:cubicBezTo>
                  <a:cubicBezTo>
                    <a:pt x="244" y="35"/>
                    <a:pt x="243" y="37"/>
                    <a:pt x="240" y="37"/>
                  </a:cubicBezTo>
                  <a:lnTo>
                    <a:pt x="88" y="37"/>
                  </a:lnTo>
                  <a:close/>
                </a:path>
              </a:pathLst>
            </a:custGeom>
            <a:gradFill>
              <a:gsLst>
                <a:gs pos="0">
                  <a:srgbClr val="483AD6"/>
                </a:gs>
                <a:gs pos="88000">
                  <a:srgbClr val="FB0062">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57" name="组合 56"/>
            <p:cNvGrpSpPr/>
            <p:nvPr/>
          </p:nvGrpSpPr>
          <p:grpSpPr>
            <a:xfrm>
              <a:off x="8674923" y="3147623"/>
              <a:ext cx="66524" cy="601802"/>
              <a:chOff x="8674923" y="3147623"/>
              <a:chExt cx="66524" cy="601802"/>
            </a:xfrm>
            <a:gradFill>
              <a:gsLst>
                <a:gs pos="0">
                  <a:srgbClr val="483AD6"/>
                </a:gs>
                <a:gs pos="100000">
                  <a:srgbClr val="FB0062"/>
                </a:gs>
              </a:gsLst>
              <a:lin ang="5400000" scaled="0"/>
            </a:gradFill>
          </p:grpSpPr>
          <p:sp>
            <p:nvSpPr>
              <p:cNvPr id="8" name="Freeform 11"/>
              <p:cNvSpPr/>
              <p:nvPr>
                <p:custDataLst>
                  <p:tags r:id="rId8"/>
                </p:custDataLst>
              </p:nvPr>
            </p:nvSpPr>
            <p:spPr bwMode="auto">
              <a:xfrm>
                <a:off x="8674923" y="3293046"/>
                <a:ext cx="66524" cy="99011"/>
              </a:xfrm>
              <a:custGeom>
                <a:avLst/>
                <a:gdLst>
                  <a:gd name="T0" fmla="*/ 43 w 43"/>
                  <a:gd name="T1" fmla="*/ 0 h 64"/>
                  <a:gd name="T2" fmla="*/ 0 w 43"/>
                  <a:gd name="T3" fmla="*/ 43 h 64"/>
                  <a:gd name="T4" fmla="*/ 0 w 43"/>
                  <a:gd name="T5" fmla="*/ 64 h 64"/>
                  <a:gd name="T6" fmla="*/ 43 w 43"/>
                  <a:gd name="T7" fmla="*/ 22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2"/>
              <p:cNvSpPr/>
              <p:nvPr>
                <p:custDataLst>
                  <p:tags r:id="rId9"/>
                </p:custDataLst>
              </p:nvPr>
            </p:nvSpPr>
            <p:spPr bwMode="auto">
              <a:xfrm>
                <a:off x="8674923" y="3147623"/>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3"/>
              <p:cNvSpPr/>
              <p:nvPr>
                <p:custDataLst>
                  <p:tags r:id="rId10"/>
                </p:custDataLst>
              </p:nvPr>
            </p:nvSpPr>
            <p:spPr bwMode="auto">
              <a:xfrm>
                <a:off x="8674923" y="3364210"/>
                <a:ext cx="66524" cy="99011"/>
              </a:xfrm>
              <a:custGeom>
                <a:avLst/>
                <a:gdLst>
                  <a:gd name="T0" fmla="*/ 43 w 43"/>
                  <a:gd name="T1" fmla="*/ 0 h 64"/>
                  <a:gd name="T2" fmla="*/ 0 w 43"/>
                  <a:gd name="T3" fmla="*/ 43 h 64"/>
                  <a:gd name="T4" fmla="*/ 0 w 43"/>
                  <a:gd name="T5" fmla="*/ 64 h 64"/>
                  <a:gd name="T6" fmla="*/ 43 w 43"/>
                  <a:gd name="T7" fmla="*/ 21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1"/>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4"/>
              <p:cNvSpPr/>
              <p:nvPr>
                <p:custDataLst>
                  <p:tags r:id="rId11"/>
                </p:custDataLst>
              </p:nvPr>
            </p:nvSpPr>
            <p:spPr bwMode="auto">
              <a:xfrm>
                <a:off x="8674923" y="3218787"/>
                <a:ext cx="66524" cy="103653"/>
              </a:xfrm>
              <a:custGeom>
                <a:avLst/>
                <a:gdLst>
                  <a:gd name="T0" fmla="*/ 43 w 43"/>
                  <a:gd name="T1" fmla="*/ 0 h 67"/>
                  <a:gd name="T2" fmla="*/ 0 w 43"/>
                  <a:gd name="T3" fmla="*/ 45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5"/>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5"/>
              <p:cNvSpPr/>
              <p:nvPr>
                <p:custDataLst>
                  <p:tags r:id="rId12"/>
                </p:custDataLst>
              </p:nvPr>
            </p:nvSpPr>
            <p:spPr bwMode="auto">
              <a:xfrm>
                <a:off x="8674923" y="3433827"/>
                <a:ext cx="66524" cy="103653"/>
              </a:xfrm>
              <a:custGeom>
                <a:avLst/>
                <a:gdLst>
                  <a:gd name="T0" fmla="*/ 43 w 43"/>
                  <a:gd name="T1" fmla="*/ 0 h 67"/>
                  <a:gd name="T2" fmla="*/ 0 w 43"/>
                  <a:gd name="T3" fmla="*/ 43 h 67"/>
                  <a:gd name="T4" fmla="*/ 0 w 43"/>
                  <a:gd name="T5" fmla="*/ 67 h 67"/>
                  <a:gd name="T6" fmla="*/ 43 w 43"/>
                  <a:gd name="T7" fmla="*/ 22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6"/>
              <p:cNvSpPr/>
              <p:nvPr>
                <p:custDataLst>
                  <p:tags r:id="rId13"/>
                </p:custDataLst>
              </p:nvPr>
            </p:nvSpPr>
            <p:spPr bwMode="auto">
              <a:xfrm>
                <a:off x="8674923" y="364577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7"/>
              <p:cNvSpPr/>
              <p:nvPr>
                <p:custDataLst>
                  <p:tags r:id="rId14"/>
                </p:custDataLst>
              </p:nvPr>
            </p:nvSpPr>
            <p:spPr bwMode="auto">
              <a:xfrm>
                <a:off x="8674923" y="3574608"/>
                <a:ext cx="66524" cy="103653"/>
              </a:xfrm>
              <a:custGeom>
                <a:avLst/>
                <a:gdLst>
                  <a:gd name="T0" fmla="*/ 43 w 43"/>
                  <a:gd name="T1" fmla="*/ 0 h 67"/>
                  <a:gd name="T2" fmla="*/ 0 w 43"/>
                  <a:gd name="T3" fmla="*/ 43 h 67"/>
                  <a:gd name="T4" fmla="*/ 0 w 43"/>
                  <a:gd name="T5" fmla="*/ 67 h 67"/>
                  <a:gd name="T6" fmla="*/ 43 w 43"/>
                  <a:gd name="T7" fmla="*/ 25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5"/>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8"/>
              <p:cNvSpPr/>
              <p:nvPr>
                <p:custDataLst>
                  <p:tags r:id="rId15"/>
                </p:custDataLst>
              </p:nvPr>
            </p:nvSpPr>
            <p:spPr bwMode="auto">
              <a:xfrm>
                <a:off x="8674923" y="350499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3444357" y="3147623"/>
              <a:ext cx="64976" cy="601802"/>
              <a:chOff x="3444357" y="3147623"/>
              <a:chExt cx="64976" cy="601802"/>
            </a:xfrm>
            <a:gradFill>
              <a:gsLst>
                <a:gs pos="0">
                  <a:srgbClr val="483AD6"/>
                </a:gs>
                <a:gs pos="100000">
                  <a:srgbClr val="FB0062"/>
                </a:gs>
              </a:gsLst>
              <a:lin ang="5400000" scaled="0"/>
            </a:gradFill>
          </p:grpSpPr>
          <p:sp>
            <p:nvSpPr>
              <p:cNvPr id="67" name="Freeform 19"/>
              <p:cNvSpPr/>
              <p:nvPr>
                <p:custDataLst>
                  <p:tags r:id="rId16"/>
                </p:custDataLst>
              </p:nvPr>
            </p:nvSpPr>
            <p:spPr bwMode="auto">
              <a:xfrm>
                <a:off x="3444357" y="3293046"/>
                <a:ext cx="64976" cy="99011"/>
              </a:xfrm>
              <a:custGeom>
                <a:avLst/>
                <a:gdLst>
                  <a:gd name="T0" fmla="*/ 42 w 42"/>
                  <a:gd name="T1" fmla="*/ 0 h 64"/>
                  <a:gd name="T2" fmla="*/ 0 w 42"/>
                  <a:gd name="T3" fmla="*/ 43 h 64"/>
                  <a:gd name="T4" fmla="*/ 0 w 42"/>
                  <a:gd name="T5" fmla="*/ 64 h 64"/>
                  <a:gd name="T6" fmla="*/ 42 w 42"/>
                  <a:gd name="T7" fmla="*/ 22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0"/>
              <p:cNvSpPr/>
              <p:nvPr>
                <p:custDataLst>
                  <p:tags r:id="rId17"/>
                </p:custDataLst>
              </p:nvPr>
            </p:nvSpPr>
            <p:spPr bwMode="auto">
              <a:xfrm>
                <a:off x="3444357" y="3147623"/>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1"/>
              <p:cNvSpPr/>
              <p:nvPr>
                <p:custDataLst>
                  <p:tags r:id="rId18"/>
                </p:custDataLst>
              </p:nvPr>
            </p:nvSpPr>
            <p:spPr bwMode="auto">
              <a:xfrm>
                <a:off x="3444357" y="3364210"/>
                <a:ext cx="64976" cy="99011"/>
              </a:xfrm>
              <a:custGeom>
                <a:avLst/>
                <a:gdLst>
                  <a:gd name="T0" fmla="*/ 42 w 42"/>
                  <a:gd name="T1" fmla="*/ 0 h 64"/>
                  <a:gd name="T2" fmla="*/ 0 w 42"/>
                  <a:gd name="T3" fmla="*/ 43 h 64"/>
                  <a:gd name="T4" fmla="*/ 0 w 42"/>
                  <a:gd name="T5" fmla="*/ 64 h 64"/>
                  <a:gd name="T6" fmla="*/ 42 w 42"/>
                  <a:gd name="T7" fmla="*/ 21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1"/>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2"/>
              <p:cNvSpPr/>
              <p:nvPr>
                <p:custDataLst>
                  <p:tags r:id="rId19"/>
                </p:custDataLst>
              </p:nvPr>
            </p:nvSpPr>
            <p:spPr bwMode="auto">
              <a:xfrm>
                <a:off x="3444357" y="3218787"/>
                <a:ext cx="64976" cy="103653"/>
              </a:xfrm>
              <a:custGeom>
                <a:avLst/>
                <a:gdLst>
                  <a:gd name="T0" fmla="*/ 42 w 42"/>
                  <a:gd name="T1" fmla="*/ 0 h 67"/>
                  <a:gd name="T2" fmla="*/ 0 w 42"/>
                  <a:gd name="T3" fmla="*/ 45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5"/>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
              <p:cNvSpPr/>
              <p:nvPr>
                <p:custDataLst>
                  <p:tags r:id="rId20"/>
                </p:custDataLst>
              </p:nvPr>
            </p:nvSpPr>
            <p:spPr bwMode="auto">
              <a:xfrm>
                <a:off x="3444357" y="3433827"/>
                <a:ext cx="64976" cy="103653"/>
              </a:xfrm>
              <a:custGeom>
                <a:avLst/>
                <a:gdLst>
                  <a:gd name="T0" fmla="*/ 42 w 42"/>
                  <a:gd name="T1" fmla="*/ 0 h 67"/>
                  <a:gd name="T2" fmla="*/ 0 w 42"/>
                  <a:gd name="T3" fmla="*/ 43 h 67"/>
                  <a:gd name="T4" fmla="*/ 0 w 42"/>
                  <a:gd name="T5" fmla="*/ 67 h 67"/>
                  <a:gd name="T6" fmla="*/ 42 w 42"/>
                  <a:gd name="T7" fmla="*/ 22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4"/>
              <p:cNvSpPr/>
              <p:nvPr>
                <p:custDataLst>
                  <p:tags r:id="rId21"/>
                </p:custDataLst>
              </p:nvPr>
            </p:nvSpPr>
            <p:spPr bwMode="auto">
              <a:xfrm>
                <a:off x="3444357" y="364577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5"/>
              <p:cNvSpPr/>
              <p:nvPr>
                <p:custDataLst>
                  <p:tags r:id="rId22"/>
                </p:custDataLst>
              </p:nvPr>
            </p:nvSpPr>
            <p:spPr bwMode="auto">
              <a:xfrm>
                <a:off x="3444357" y="3574608"/>
                <a:ext cx="64976" cy="103653"/>
              </a:xfrm>
              <a:custGeom>
                <a:avLst/>
                <a:gdLst>
                  <a:gd name="T0" fmla="*/ 42 w 42"/>
                  <a:gd name="T1" fmla="*/ 0 h 67"/>
                  <a:gd name="T2" fmla="*/ 0 w 42"/>
                  <a:gd name="T3" fmla="*/ 43 h 67"/>
                  <a:gd name="T4" fmla="*/ 0 w 42"/>
                  <a:gd name="T5" fmla="*/ 67 h 67"/>
                  <a:gd name="T6" fmla="*/ 42 w 42"/>
                  <a:gd name="T7" fmla="*/ 25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5"/>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6"/>
              <p:cNvSpPr/>
              <p:nvPr>
                <p:custDataLst>
                  <p:tags r:id="rId23"/>
                </p:custDataLst>
              </p:nvPr>
            </p:nvSpPr>
            <p:spPr bwMode="auto">
              <a:xfrm>
                <a:off x="3444357" y="350499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Freeform 27"/>
            <p:cNvSpPr>
              <a:spLocks noEditPoints="1"/>
            </p:cNvSpPr>
            <p:nvPr>
              <p:custDataLst>
                <p:tags r:id="rId24"/>
              </p:custDataLst>
            </p:nvPr>
          </p:nvSpPr>
          <p:spPr bwMode="auto">
            <a:xfrm>
              <a:off x="3580497" y="2513334"/>
              <a:ext cx="5020169" cy="1870381"/>
            </a:xfrm>
            <a:custGeom>
              <a:avLst/>
              <a:gdLst>
                <a:gd name="T0" fmla="*/ 1102 w 1215"/>
                <a:gd name="T1" fmla="*/ 451 h 451"/>
                <a:gd name="T2" fmla="*/ 114 w 1215"/>
                <a:gd name="T3" fmla="*/ 451 h 451"/>
                <a:gd name="T4" fmla="*/ 0 w 1215"/>
                <a:gd name="T5" fmla="*/ 338 h 451"/>
                <a:gd name="T6" fmla="*/ 0 w 1215"/>
                <a:gd name="T7" fmla="*/ 113 h 451"/>
                <a:gd name="T8" fmla="*/ 114 w 1215"/>
                <a:gd name="T9" fmla="*/ 0 h 451"/>
                <a:gd name="T10" fmla="*/ 1102 w 1215"/>
                <a:gd name="T11" fmla="*/ 0 h 451"/>
                <a:gd name="T12" fmla="*/ 1215 w 1215"/>
                <a:gd name="T13" fmla="*/ 113 h 451"/>
                <a:gd name="T14" fmla="*/ 1215 w 1215"/>
                <a:gd name="T15" fmla="*/ 338 h 451"/>
                <a:gd name="T16" fmla="*/ 1102 w 1215"/>
                <a:gd name="T17" fmla="*/ 451 h 451"/>
                <a:gd name="T18" fmla="*/ 114 w 1215"/>
                <a:gd name="T19" fmla="*/ 8 h 451"/>
                <a:gd name="T20" fmla="*/ 8 w 1215"/>
                <a:gd name="T21" fmla="*/ 113 h 451"/>
                <a:gd name="T22" fmla="*/ 8 w 1215"/>
                <a:gd name="T23" fmla="*/ 338 h 451"/>
                <a:gd name="T24" fmla="*/ 114 w 1215"/>
                <a:gd name="T25" fmla="*/ 443 h 451"/>
                <a:gd name="T26" fmla="*/ 1102 w 1215"/>
                <a:gd name="T27" fmla="*/ 443 h 451"/>
                <a:gd name="T28" fmla="*/ 1207 w 1215"/>
                <a:gd name="T29" fmla="*/ 338 h 451"/>
                <a:gd name="T30" fmla="*/ 1207 w 1215"/>
                <a:gd name="T31" fmla="*/ 113 h 451"/>
                <a:gd name="T32" fmla="*/ 1102 w 1215"/>
                <a:gd name="T33" fmla="*/ 8 h 451"/>
                <a:gd name="T34" fmla="*/ 114 w 1215"/>
                <a:gd name="T35" fmla="*/ 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5" h="451">
                  <a:moveTo>
                    <a:pt x="1102" y="451"/>
                  </a:moveTo>
                  <a:cubicBezTo>
                    <a:pt x="114" y="451"/>
                    <a:pt x="114" y="451"/>
                    <a:pt x="114" y="451"/>
                  </a:cubicBezTo>
                  <a:cubicBezTo>
                    <a:pt x="51" y="451"/>
                    <a:pt x="0" y="400"/>
                    <a:pt x="0" y="338"/>
                  </a:cubicBezTo>
                  <a:cubicBezTo>
                    <a:pt x="0" y="113"/>
                    <a:pt x="0" y="113"/>
                    <a:pt x="0" y="113"/>
                  </a:cubicBezTo>
                  <a:cubicBezTo>
                    <a:pt x="0" y="51"/>
                    <a:pt x="51" y="0"/>
                    <a:pt x="114" y="0"/>
                  </a:cubicBezTo>
                  <a:cubicBezTo>
                    <a:pt x="1102" y="0"/>
                    <a:pt x="1102" y="0"/>
                    <a:pt x="1102" y="0"/>
                  </a:cubicBezTo>
                  <a:cubicBezTo>
                    <a:pt x="1164" y="0"/>
                    <a:pt x="1215" y="51"/>
                    <a:pt x="1215" y="113"/>
                  </a:cubicBezTo>
                  <a:cubicBezTo>
                    <a:pt x="1215" y="338"/>
                    <a:pt x="1215" y="338"/>
                    <a:pt x="1215" y="338"/>
                  </a:cubicBezTo>
                  <a:cubicBezTo>
                    <a:pt x="1215" y="400"/>
                    <a:pt x="1164" y="451"/>
                    <a:pt x="1102" y="451"/>
                  </a:cubicBezTo>
                  <a:close/>
                  <a:moveTo>
                    <a:pt x="114" y="8"/>
                  </a:moveTo>
                  <a:cubicBezTo>
                    <a:pt x="55" y="8"/>
                    <a:pt x="8" y="55"/>
                    <a:pt x="8" y="113"/>
                  </a:cubicBezTo>
                  <a:cubicBezTo>
                    <a:pt x="8" y="338"/>
                    <a:pt x="8" y="338"/>
                    <a:pt x="8" y="338"/>
                  </a:cubicBezTo>
                  <a:cubicBezTo>
                    <a:pt x="8" y="396"/>
                    <a:pt x="55" y="443"/>
                    <a:pt x="114" y="443"/>
                  </a:cubicBezTo>
                  <a:cubicBezTo>
                    <a:pt x="1102" y="443"/>
                    <a:pt x="1102" y="443"/>
                    <a:pt x="1102" y="443"/>
                  </a:cubicBezTo>
                  <a:cubicBezTo>
                    <a:pt x="1160" y="443"/>
                    <a:pt x="1207" y="396"/>
                    <a:pt x="1207" y="338"/>
                  </a:cubicBezTo>
                  <a:cubicBezTo>
                    <a:pt x="1207" y="113"/>
                    <a:pt x="1207" y="113"/>
                    <a:pt x="1207" y="113"/>
                  </a:cubicBezTo>
                  <a:cubicBezTo>
                    <a:pt x="1207" y="55"/>
                    <a:pt x="1160" y="8"/>
                    <a:pt x="1102" y="8"/>
                  </a:cubicBezTo>
                  <a:lnTo>
                    <a:pt x="114" y="8"/>
                  </a:lnTo>
                  <a:close/>
                </a:path>
              </a:pathLst>
            </a:custGeom>
            <a:gradFill>
              <a:gsLst>
                <a:gs pos="0">
                  <a:srgbClr val="1FC9FA"/>
                </a:gs>
                <a:gs pos="100000">
                  <a:srgbClr val="FB0062"/>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4" name="TextBox 3"/>
          <p:cNvSpPr txBox="1"/>
          <p:nvPr>
            <p:custDataLst>
              <p:tags r:id="rId25"/>
            </p:custDataLst>
          </p:nvPr>
        </p:nvSpPr>
        <p:spPr>
          <a:xfrm>
            <a:off x="131445" y="1059815"/>
            <a:ext cx="11779250" cy="1198880"/>
          </a:xfrm>
          <a:prstGeom prst="rect">
            <a:avLst/>
          </a:prstGeom>
          <a:solidFill>
            <a:schemeClr val="accent4">
              <a:lumMod val="60000"/>
              <a:lumOff val="40000"/>
            </a:schemeClr>
          </a:solidFill>
          <a:ln>
            <a:noFill/>
          </a:ln>
        </p:spPr>
        <p:txBody>
          <a:bodyPr wrap="square" rtlCol="0">
            <a:spAutoFit/>
          </a:bodyPr>
          <a:p>
            <a:pPr indent="0">
              <a:lnSpc>
                <a:spcPct val="100000"/>
              </a:lnSpc>
              <a:buFont typeface="Wingdings" panose="05000000000000000000" charset="0"/>
              <a:buNone/>
            </a:pPr>
            <a:r>
              <a:rPr lang="en-US" altLang="zh-CN" sz="3600" b="1">
                <a:solidFill>
                  <a:schemeClr val="tx1">
                    <a:lumMod val="65000"/>
                    <a:lumOff val="35000"/>
                  </a:schemeClr>
                </a:solidFill>
                <a:latin typeface="Arial" panose="020B0604020202020204" pitchFamily="34" charset="0"/>
                <a:cs typeface="Arial" panose="020B0604020202020204" pitchFamily="34" charset="0"/>
                <a:sym typeface="+mn-ea"/>
              </a:rPr>
              <a:t>1. How did Mei Lanfang become a legend in the art of Beijing Opera?</a:t>
            </a:r>
            <a:endParaRPr lang="en-US" altLang="zh-CN" sz="3600" b="1">
              <a:solidFill>
                <a:schemeClr val="tx1">
                  <a:lumMod val="65000"/>
                  <a:lumOff val="35000"/>
                </a:schemeClr>
              </a:solidFill>
              <a:latin typeface="Arial" panose="020B0604020202020204" pitchFamily="34" charset="0"/>
              <a:cs typeface="Arial" panose="020B0604020202020204" pitchFamily="34" charset="0"/>
              <a:sym typeface="+mn-ea"/>
            </a:endParaRPr>
          </a:p>
        </p:txBody>
      </p:sp>
      <p:pic>
        <p:nvPicPr>
          <p:cNvPr id="11" name="图片 10" descr="Mei Langfang[00_00_55][20220713-121814]"/>
          <p:cNvPicPr>
            <a:picLocks noChangeAspect="1"/>
          </p:cNvPicPr>
          <p:nvPr>
            <p:custDataLst>
              <p:tags r:id="rId26"/>
            </p:custDataLst>
          </p:nvPr>
        </p:nvPicPr>
        <p:blipFill>
          <a:blip r:embed="rId27"/>
          <a:stretch>
            <a:fillRect/>
          </a:stretch>
        </p:blipFill>
        <p:spPr>
          <a:xfrm>
            <a:off x="79375" y="2341245"/>
            <a:ext cx="6023610" cy="3388995"/>
          </a:xfrm>
          <a:prstGeom prst="rect">
            <a:avLst/>
          </a:prstGeom>
        </p:spPr>
      </p:pic>
      <p:pic>
        <p:nvPicPr>
          <p:cNvPr id="12" name="图片 11" descr="Mei Langfang[00_01_14][20220713-122135]"/>
          <p:cNvPicPr>
            <a:picLocks noChangeAspect="1"/>
          </p:cNvPicPr>
          <p:nvPr>
            <p:custDataLst>
              <p:tags r:id="rId28"/>
            </p:custDataLst>
          </p:nvPr>
        </p:nvPicPr>
        <p:blipFill>
          <a:blip r:embed="rId29"/>
          <a:stretch>
            <a:fillRect/>
          </a:stretch>
        </p:blipFill>
        <p:spPr>
          <a:xfrm>
            <a:off x="6102985" y="2341245"/>
            <a:ext cx="6058535" cy="3407410"/>
          </a:xfrm>
          <a:prstGeom prst="rect">
            <a:avLst/>
          </a:prstGeom>
        </p:spPr>
      </p:pic>
      <p:pic>
        <p:nvPicPr>
          <p:cNvPr id="16" name="图片 15" descr="Mei Langfang[00_05_04][20220713-122529]"/>
          <p:cNvPicPr>
            <a:picLocks noChangeAspect="1"/>
          </p:cNvPicPr>
          <p:nvPr>
            <p:custDataLst>
              <p:tags r:id="rId30"/>
            </p:custDataLst>
          </p:nvPr>
        </p:nvPicPr>
        <p:blipFill>
          <a:blip r:embed="rId31"/>
          <a:srcRect l="16201" t="79160" r="15979" b="9840"/>
          <a:stretch>
            <a:fillRect/>
          </a:stretch>
        </p:blipFill>
        <p:spPr>
          <a:xfrm>
            <a:off x="330835" y="5831205"/>
            <a:ext cx="5879465" cy="536575"/>
          </a:xfrm>
          <a:prstGeom prst="rect">
            <a:avLst/>
          </a:prstGeom>
        </p:spPr>
      </p:pic>
      <p:pic>
        <p:nvPicPr>
          <p:cNvPr id="17" name="图片 16" descr="Mei Langfang[00_05_08][20220713-122535]"/>
          <p:cNvPicPr>
            <a:picLocks noChangeAspect="1"/>
          </p:cNvPicPr>
          <p:nvPr>
            <p:custDataLst>
              <p:tags r:id="rId32"/>
            </p:custDataLst>
          </p:nvPr>
        </p:nvPicPr>
        <p:blipFill>
          <a:blip r:embed="rId33"/>
          <a:srcRect l="17688" t="79827" r="15722" b="3741"/>
          <a:stretch>
            <a:fillRect/>
          </a:stretch>
        </p:blipFill>
        <p:spPr>
          <a:xfrm>
            <a:off x="6719570" y="5780405"/>
            <a:ext cx="5078730" cy="704850"/>
          </a:xfrm>
          <a:prstGeom prst="rect">
            <a:avLst/>
          </a:prstGeom>
        </p:spPr>
      </p:pic>
      <p:sp>
        <p:nvSpPr>
          <p:cNvPr id="15" name="Rectangle 4"/>
          <p:cNvSpPr>
            <a:spLocks noChangeArrowheads="1"/>
          </p:cNvSpPr>
          <p:nvPr>
            <p:custDataLst>
              <p:tags r:id="rId34"/>
            </p:custDataLst>
          </p:nvPr>
        </p:nvSpPr>
        <p:spPr bwMode="auto">
          <a:xfrm>
            <a:off x="2189480" y="3191510"/>
            <a:ext cx="1803400" cy="645160"/>
          </a:xfrm>
          <a:prstGeom prst="rect">
            <a:avLst/>
          </a:prstGeom>
          <a:solidFill>
            <a:srgbClr val="C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r>
              <a:rPr lang="en-US" altLang="zh-CN" sz="3600" smtClean="0">
                <a:solidFill>
                  <a:schemeClr val="bg1"/>
                </a:solidFill>
                <a:latin typeface="Arial" panose="020B0604020202020204" pitchFamily="34" charset="0"/>
                <a:cs typeface="Arial" panose="020B0604020202020204" pitchFamily="34" charset="0"/>
                <a:sym typeface="+mn-ea"/>
              </a:rPr>
              <a:t>diligent</a:t>
            </a:r>
            <a:endParaRPr lang="en-US" altLang="zh-CN" sz="3600" smtClean="0">
              <a:solidFill>
                <a:schemeClr val="bg1"/>
              </a:solidFill>
              <a:latin typeface="Arial" panose="020B0604020202020204" pitchFamily="34" charset="0"/>
              <a:cs typeface="Arial" panose="020B0604020202020204" pitchFamily="34" charset="0"/>
              <a:sym typeface="+mn-ea"/>
            </a:endParaRPr>
          </a:p>
        </p:txBody>
      </p:sp>
      <p:sp>
        <p:nvSpPr>
          <p:cNvPr id="3" name="Rectangle 4"/>
          <p:cNvSpPr>
            <a:spLocks noChangeArrowheads="1"/>
          </p:cNvSpPr>
          <p:nvPr>
            <p:custDataLst>
              <p:tags r:id="rId35"/>
            </p:custDataLst>
          </p:nvPr>
        </p:nvSpPr>
        <p:spPr bwMode="auto">
          <a:xfrm>
            <a:off x="314325" y="3944620"/>
            <a:ext cx="5788660" cy="645160"/>
          </a:xfrm>
          <a:prstGeom prst="rect">
            <a:avLst/>
          </a:prstGeom>
          <a:solidFill>
            <a:srgbClr val="C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r>
              <a:rPr lang="en-US" altLang="zh-CN" sz="3600" smtClean="0">
                <a:solidFill>
                  <a:schemeClr val="bg1"/>
                </a:solidFill>
                <a:latin typeface="Arial" panose="020B0604020202020204" pitchFamily="34" charset="0"/>
                <a:cs typeface="Arial" panose="020B0604020202020204" pitchFamily="34" charset="0"/>
                <a:sym typeface="+mn-ea"/>
              </a:rPr>
              <a:t>had a strong desire to learn</a:t>
            </a:r>
            <a:endParaRPr lang="en-US" altLang="zh-CN" sz="3600" smtClean="0">
              <a:solidFill>
                <a:schemeClr val="bg1"/>
              </a:solidFill>
              <a:latin typeface="Arial" panose="020B0604020202020204" pitchFamily="34" charset="0"/>
              <a:cs typeface="Arial" panose="020B0604020202020204" pitchFamily="34" charset="0"/>
              <a:sym typeface="+mn-ea"/>
            </a:endParaRPr>
          </a:p>
        </p:txBody>
      </p:sp>
      <p:sp>
        <p:nvSpPr>
          <p:cNvPr id="10" name="Rectangle 4"/>
          <p:cNvSpPr>
            <a:spLocks noChangeArrowheads="1"/>
          </p:cNvSpPr>
          <p:nvPr>
            <p:custDataLst>
              <p:tags r:id="rId36"/>
            </p:custDataLst>
          </p:nvPr>
        </p:nvSpPr>
        <p:spPr bwMode="auto">
          <a:xfrm>
            <a:off x="8230870" y="4220210"/>
            <a:ext cx="1445260" cy="645160"/>
          </a:xfrm>
          <a:prstGeom prst="rect">
            <a:avLst/>
          </a:prstGeom>
          <a:solidFill>
            <a:srgbClr val="C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r>
              <a:rPr lang="en-US" altLang="zh-CN" sz="3600" smtClean="0">
                <a:solidFill>
                  <a:schemeClr val="bg1"/>
                </a:solidFill>
                <a:latin typeface="Arial" panose="020B0604020202020204" pitchFamily="34" charset="0"/>
                <a:cs typeface="Arial" panose="020B0604020202020204" pitchFamily="34" charset="0"/>
                <a:sym typeface="+mn-ea"/>
              </a:rPr>
              <a:t>skillful</a:t>
            </a:r>
            <a:endParaRPr lang="en-US" altLang="zh-CN" sz="3600" smtClean="0">
              <a:solidFill>
                <a:schemeClr val="bg1"/>
              </a:solidFill>
              <a:latin typeface="Arial" panose="020B0604020202020204" pitchFamily="34" charset="0"/>
              <a:cs typeface="Arial" panose="020B0604020202020204" pitchFamily="34" charset="0"/>
              <a:sym typeface="+mn-ea"/>
            </a:endParaRPr>
          </a:p>
        </p:txBody>
      </p:sp>
      <p:sp>
        <p:nvSpPr>
          <p:cNvPr id="13" name="Rectangle 4"/>
          <p:cNvSpPr>
            <a:spLocks noChangeArrowheads="1"/>
          </p:cNvSpPr>
          <p:nvPr>
            <p:custDataLst>
              <p:tags r:id="rId37"/>
            </p:custDataLst>
          </p:nvPr>
        </p:nvSpPr>
        <p:spPr bwMode="auto">
          <a:xfrm>
            <a:off x="8051800" y="3299460"/>
            <a:ext cx="1803400" cy="645160"/>
          </a:xfrm>
          <a:prstGeom prst="rect">
            <a:avLst/>
          </a:prstGeom>
          <a:solidFill>
            <a:srgbClr val="C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r>
              <a:rPr lang="en-US" altLang="zh-CN" sz="3600" smtClean="0">
                <a:solidFill>
                  <a:schemeClr val="bg1"/>
                </a:solidFill>
                <a:latin typeface="Arial" panose="020B0604020202020204" pitchFamily="34" charset="0"/>
                <a:cs typeface="Arial" panose="020B0604020202020204" pitchFamily="34" charset="0"/>
                <a:sym typeface="+mn-ea"/>
              </a:rPr>
              <a:t>creative</a:t>
            </a:r>
            <a:endParaRPr lang="en-US" altLang="zh-CN" sz="3600" smtClean="0">
              <a:solidFill>
                <a:schemeClr val="bg1"/>
              </a:solidFill>
              <a:latin typeface="Arial" panose="020B0604020202020204" pitchFamily="34" charset="0"/>
              <a:cs typeface="Arial" panose="020B0604020202020204" pitchFamily="34" charset="0"/>
              <a:sym typeface="+mn-ea"/>
            </a:endParaRPr>
          </a:p>
        </p:txBody>
      </p:sp>
    </p:spTree>
    <p:custDataLst>
      <p:tags r:id="rId3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3" grpId="0" bldLvl="0" animBg="1"/>
      <p:bldP spid="3" grpId="1" animBg="1"/>
      <p:bldP spid="10" grpId="0" bldLvl="0" animBg="1"/>
      <p:bldP spid="10" grpId="1" animBg="1"/>
      <p:bldP spid="13" grpId="0" bldLvl="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81965" y="193040"/>
            <a:ext cx="3290570" cy="583565"/>
          </a:xfrm>
          <a:prstGeom prst="rect">
            <a:avLst/>
          </a:prstGeom>
          <a:noFill/>
        </p:spPr>
        <p:txBody>
          <a:bodyPr wrap="none" rtlCol="0" anchor="t">
            <a:spAutoFit/>
          </a:bodyPr>
          <a:p>
            <a:r>
              <a:rPr lang="en-US" altLang="zh-CN" sz="3200" b="1">
                <a:solidFill>
                  <a:schemeClr val="bg1"/>
                </a:solidFill>
                <a:effectLst/>
                <a:latin typeface="Arial" panose="020B0604020202020204" pitchFamily="34" charset="0"/>
                <a:cs typeface="Arial" panose="020B0604020202020204" pitchFamily="34" charset="0"/>
                <a:sym typeface="+mn-ea"/>
              </a:rPr>
              <a:t>After You Watch</a:t>
            </a:r>
            <a:endParaRPr lang="en-US" altLang="zh-CN" sz="3200" b="1">
              <a:solidFill>
                <a:schemeClr val="bg1"/>
              </a:solidFill>
              <a:effectLst/>
              <a:latin typeface="Arial" panose="020B0604020202020204" pitchFamily="34" charset="0"/>
              <a:cs typeface="Arial" panose="020B0604020202020204" pitchFamily="34" charset="0"/>
              <a:sym typeface="+mn-ea"/>
            </a:endParaRPr>
          </a:p>
        </p:txBody>
      </p:sp>
      <p:grpSp>
        <p:nvGrpSpPr>
          <p:cNvPr id="2" name="组合 1"/>
          <p:cNvGrpSpPr/>
          <p:nvPr/>
        </p:nvGrpSpPr>
        <p:grpSpPr>
          <a:xfrm rot="0">
            <a:off x="79375" y="-26035"/>
            <a:ext cx="4243070" cy="1003300"/>
            <a:chOff x="3444357" y="2375647"/>
            <a:chExt cx="5297090" cy="2153490"/>
          </a:xfrm>
        </p:grpSpPr>
        <p:sp>
          <p:nvSpPr>
            <p:cNvPr id="4" name="Freeform 5"/>
            <p:cNvSpPr/>
            <p:nvPr>
              <p:custDataLst>
                <p:tags r:id="rId2"/>
              </p:custDataLst>
            </p:nvPr>
          </p:nvSpPr>
          <p:spPr bwMode="auto">
            <a:xfrm>
              <a:off x="3758407" y="2646380"/>
              <a:ext cx="176363" cy="173269"/>
            </a:xfrm>
            <a:custGeom>
              <a:avLst/>
              <a:gdLst>
                <a:gd name="T0" fmla="*/ 0 w 114"/>
                <a:gd name="T1" fmla="*/ 112 h 112"/>
                <a:gd name="T2" fmla="*/ 114 w 114"/>
                <a:gd name="T3" fmla="*/ 0 h 112"/>
                <a:gd name="T4" fmla="*/ 114 w 114"/>
                <a:gd name="T5" fmla="*/ 112 h 112"/>
                <a:gd name="T6" fmla="*/ 0 w 114"/>
                <a:gd name="T7" fmla="*/ 112 h 112"/>
              </a:gdLst>
              <a:ahLst/>
              <a:cxnLst>
                <a:cxn ang="0">
                  <a:pos x="T0" y="T1"/>
                </a:cxn>
                <a:cxn ang="0">
                  <a:pos x="T2" y="T3"/>
                </a:cxn>
                <a:cxn ang="0">
                  <a:pos x="T4" y="T5"/>
                </a:cxn>
                <a:cxn ang="0">
                  <a:pos x="T6" y="T7"/>
                </a:cxn>
              </a:cxnLst>
              <a:rect l="0" t="0" r="r" b="b"/>
              <a:pathLst>
                <a:path w="114" h="112">
                  <a:moveTo>
                    <a:pt x="0" y="112"/>
                  </a:moveTo>
                  <a:lnTo>
                    <a:pt x="114" y="0"/>
                  </a:lnTo>
                  <a:lnTo>
                    <a:pt x="114" y="112"/>
                  </a:lnTo>
                  <a:lnTo>
                    <a:pt x="0"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Freeform 6"/>
            <p:cNvSpPr/>
            <p:nvPr>
              <p:custDataLst>
                <p:tags r:id="rId3"/>
              </p:custDataLst>
            </p:nvPr>
          </p:nvSpPr>
          <p:spPr bwMode="auto">
            <a:xfrm>
              <a:off x="8249486" y="2646380"/>
              <a:ext cx="174817" cy="173269"/>
            </a:xfrm>
            <a:custGeom>
              <a:avLst/>
              <a:gdLst>
                <a:gd name="T0" fmla="*/ 113 w 113"/>
                <a:gd name="T1" fmla="*/ 112 h 112"/>
                <a:gd name="T2" fmla="*/ 0 w 113"/>
                <a:gd name="T3" fmla="*/ 0 h 112"/>
                <a:gd name="T4" fmla="*/ 0 w 113"/>
                <a:gd name="T5" fmla="*/ 112 h 112"/>
                <a:gd name="T6" fmla="*/ 113 w 113"/>
                <a:gd name="T7" fmla="*/ 112 h 112"/>
              </a:gdLst>
              <a:ahLst/>
              <a:cxnLst>
                <a:cxn ang="0">
                  <a:pos x="T0" y="T1"/>
                </a:cxn>
                <a:cxn ang="0">
                  <a:pos x="T2" y="T3"/>
                </a:cxn>
                <a:cxn ang="0">
                  <a:pos x="T4" y="T5"/>
                </a:cxn>
                <a:cxn ang="0">
                  <a:pos x="T6" y="T7"/>
                </a:cxn>
              </a:cxnLst>
              <a:rect l="0" t="0" r="r" b="b"/>
              <a:pathLst>
                <a:path w="113" h="112">
                  <a:moveTo>
                    <a:pt x="113" y="112"/>
                  </a:moveTo>
                  <a:lnTo>
                    <a:pt x="0" y="0"/>
                  </a:lnTo>
                  <a:lnTo>
                    <a:pt x="0" y="112"/>
                  </a:lnTo>
                  <a:lnTo>
                    <a:pt x="113"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7"/>
            <p:cNvSpPr/>
            <p:nvPr>
              <p:custDataLst>
                <p:tags r:id="rId4"/>
              </p:custDataLst>
            </p:nvPr>
          </p:nvSpPr>
          <p:spPr bwMode="auto">
            <a:xfrm>
              <a:off x="3758407" y="4077399"/>
              <a:ext cx="176363" cy="177911"/>
            </a:xfrm>
            <a:custGeom>
              <a:avLst/>
              <a:gdLst>
                <a:gd name="T0" fmla="*/ 0 w 114"/>
                <a:gd name="T1" fmla="*/ 0 h 115"/>
                <a:gd name="T2" fmla="*/ 114 w 114"/>
                <a:gd name="T3" fmla="*/ 115 h 115"/>
                <a:gd name="T4" fmla="*/ 114 w 114"/>
                <a:gd name="T5" fmla="*/ 0 h 115"/>
                <a:gd name="T6" fmla="*/ 0 w 114"/>
                <a:gd name="T7" fmla="*/ 0 h 115"/>
              </a:gdLst>
              <a:ahLst/>
              <a:cxnLst>
                <a:cxn ang="0">
                  <a:pos x="T0" y="T1"/>
                </a:cxn>
                <a:cxn ang="0">
                  <a:pos x="T2" y="T3"/>
                </a:cxn>
                <a:cxn ang="0">
                  <a:pos x="T4" y="T5"/>
                </a:cxn>
                <a:cxn ang="0">
                  <a:pos x="T6" y="T7"/>
                </a:cxn>
              </a:cxnLst>
              <a:rect l="0" t="0" r="r" b="b"/>
              <a:pathLst>
                <a:path w="114" h="115">
                  <a:moveTo>
                    <a:pt x="0" y="0"/>
                  </a:moveTo>
                  <a:lnTo>
                    <a:pt x="114" y="115"/>
                  </a:lnTo>
                  <a:lnTo>
                    <a:pt x="114" y="0"/>
                  </a:lnTo>
                  <a:lnTo>
                    <a:pt x="0"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8"/>
            <p:cNvSpPr/>
            <p:nvPr>
              <p:custDataLst>
                <p:tags r:id="rId5"/>
              </p:custDataLst>
            </p:nvPr>
          </p:nvSpPr>
          <p:spPr bwMode="auto">
            <a:xfrm>
              <a:off x="8249486" y="4077399"/>
              <a:ext cx="174817" cy="177911"/>
            </a:xfrm>
            <a:custGeom>
              <a:avLst/>
              <a:gdLst>
                <a:gd name="T0" fmla="*/ 113 w 113"/>
                <a:gd name="T1" fmla="*/ 0 h 115"/>
                <a:gd name="T2" fmla="*/ 0 w 113"/>
                <a:gd name="T3" fmla="*/ 115 h 115"/>
                <a:gd name="T4" fmla="*/ 0 w 113"/>
                <a:gd name="T5" fmla="*/ 0 h 115"/>
                <a:gd name="T6" fmla="*/ 113 w 113"/>
                <a:gd name="T7" fmla="*/ 0 h 115"/>
              </a:gdLst>
              <a:ahLst/>
              <a:cxnLst>
                <a:cxn ang="0">
                  <a:pos x="T0" y="T1"/>
                </a:cxn>
                <a:cxn ang="0">
                  <a:pos x="T2" y="T3"/>
                </a:cxn>
                <a:cxn ang="0">
                  <a:pos x="T4" y="T5"/>
                </a:cxn>
                <a:cxn ang="0">
                  <a:pos x="T6" y="T7"/>
                </a:cxn>
              </a:cxnLst>
              <a:rect l="0" t="0" r="r" b="b"/>
              <a:pathLst>
                <a:path w="113" h="115">
                  <a:moveTo>
                    <a:pt x="113" y="0"/>
                  </a:moveTo>
                  <a:lnTo>
                    <a:pt x="0" y="115"/>
                  </a:lnTo>
                  <a:lnTo>
                    <a:pt x="0" y="0"/>
                  </a:lnTo>
                  <a:lnTo>
                    <a:pt x="113"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9"/>
            <p:cNvSpPr/>
            <p:nvPr>
              <p:custDataLst>
                <p:tags r:id="rId6"/>
              </p:custDataLst>
            </p:nvPr>
          </p:nvSpPr>
          <p:spPr bwMode="auto">
            <a:xfrm>
              <a:off x="6745756" y="4375979"/>
              <a:ext cx="1008675" cy="153158"/>
            </a:xfrm>
            <a:custGeom>
              <a:avLst/>
              <a:gdLst>
                <a:gd name="T0" fmla="*/ 155 w 244"/>
                <a:gd name="T1" fmla="*/ 0 h 37"/>
                <a:gd name="T2" fmla="*/ 161 w 244"/>
                <a:gd name="T3" fmla="*/ 0 h 37"/>
                <a:gd name="T4" fmla="*/ 167 w 244"/>
                <a:gd name="T5" fmla="*/ 0 h 37"/>
                <a:gd name="T6" fmla="*/ 240 w 244"/>
                <a:gd name="T7" fmla="*/ 0 h 37"/>
                <a:gd name="T8" fmla="*/ 242 w 244"/>
                <a:gd name="T9" fmla="*/ 3 h 37"/>
                <a:gd name="T10" fmla="*/ 209 w 244"/>
                <a:gd name="T11" fmla="*/ 33 h 37"/>
                <a:gd name="T12" fmla="*/ 200 w 244"/>
                <a:gd name="T13" fmla="*/ 37 h 37"/>
                <a:gd name="T14" fmla="*/ 167 w 244"/>
                <a:gd name="T15" fmla="*/ 37 h 37"/>
                <a:gd name="T16" fmla="*/ 161 w 244"/>
                <a:gd name="T17" fmla="*/ 37 h 37"/>
                <a:gd name="T18" fmla="*/ 155 w 244"/>
                <a:gd name="T19" fmla="*/ 37 h 37"/>
                <a:gd name="T20" fmla="*/ 44 w 244"/>
                <a:gd name="T21" fmla="*/ 37 h 37"/>
                <a:gd name="T22" fmla="*/ 35 w 244"/>
                <a:gd name="T23" fmla="*/ 33 h 37"/>
                <a:gd name="T24" fmla="*/ 2 w 244"/>
                <a:gd name="T25" fmla="*/ 3 h 37"/>
                <a:gd name="T26" fmla="*/ 3 w 244"/>
                <a:gd name="T27" fmla="*/ 0 h 37"/>
                <a:gd name="T28" fmla="*/ 155 w 244"/>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155" y="0"/>
                  </a:moveTo>
                  <a:cubicBezTo>
                    <a:pt x="158" y="0"/>
                    <a:pt x="161" y="0"/>
                    <a:pt x="161" y="0"/>
                  </a:cubicBezTo>
                  <a:cubicBezTo>
                    <a:pt x="161" y="0"/>
                    <a:pt x="164" y="0"/>
                    <a:pt x="167" y="0"/>
                  </a:cubicBezTo>
                  <a:cubicBezTo>
                    <a:pt x="240" y="0"/>
                    <a:pt x="240" y="0"/>
                    <a:pt x="240" y="0"/>
                  </a:cubicBezTo>
                  <a:cubicBezTo>
                    <a:pt x="243" y="0"/>
                    <a:pt x="244" y="1"/>
                    <a:pt x="242" y="3"/>
                  </a:cubicBezTo>
                  <a:cubicBezTo>
                    <a:pt x="209" y="33"/>
                    <a:pt x="209" y="33"/>
                    <a:pt x="209" y="33"/>
                  </a:cubicBezTo>
                  <a:cubicBezTo>
                    <a:pt x="207" y="35"/>
                    <a:pt x="202" y="37"/>
                    <a:pt x="200" y="37"/>
                  </a:cubicBezTo>
                  <a:cubicBezTo>
                    <a:pt x="167" y="37"/>
                    <a:pt x="167" y="37"/>
                    <a:pt x="167" y="37"/>
                  </a:cubicBezTo>
                  <a:cubicBezTo>
                    <a:pt x="164" y="37"/>
                    <a:pt x="161" y="37"/>
                    <a:pt x="161" y="37"/>
                  </a:cubicBezTo>
                  <a:cubicBezTo>
                    <a:pt x="161" y="37"/>
                    <a:pt x="158" y="37"/>
                    <a:pt x="155" y="37"/>
                  </a:cubicBezTo>
                  <a:cubicBezTo>
                    <a:pt x="44" y="37"/>
                    <a:pt x="44" y="37"/>
                    <a:pt x="44" y="37"/>
                  </a:cubicBezTo>
                  <a:cubicBezTo>
                    <a:pt x="41" y="37"/>
                    <a:pt x="37" y="35"/>
                    <a:pt x="35" y="33"/>
                  </a:cubicBezTo>
                  <a:cubicBezTo>
                    <a:pt x="2" y="3"/>
                    <a:pt x="2" y="3"/>
                    <a:pt x="2" y="3"/>
                  </a:cubicBezTo>
                  <a:cubicBezTo>
                    <a:pt x="0" y="1"/>
                    <a:pt x="1" y="0"/>
                    <a:pt x="3" y="0"/>
                  </a:cubicBezTo>
                  <a:lnTo>
                    <a:pt x="155" y="0"/>
                  </a:lnTo>
                  <a:close/>
                </a:path>
              </a:pathLst>
            </a:custGeom>
            <a:gradFill>
              <a:gsLst>
                <a:gs pos="0">
                  <a:srgbClr val="483AD6"/>
                </a:gs>
                <a:gs pos="91000">
                  <a:srgbClr val="12F8FD">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0"/>
            <p:cNvSpPr/>
            <p:nvPr>
              <p:custDataLst>
                <p:tags r:id="rId7"/>
              </p:custDataLst>
            </p:nvPr>
          </p:nvSpPr>
          <p:spPr bwMode="auto">
            <a:xfrm>
              <a:off x="4493255" y="2375647"/>
              <a:ext cx="1008675" cy="154705"/>
            </a:xfrm>
            <a:custGeom>
              <a:avLst/>
              <a:gdLst>
                <a:gd name="T0" fmla="*/ 88 w 244"/>
                <a:gd name="T1" fmla="*/ 37 h 37"/>
                <a:gd name="T2" fmla="*/ 83 w 244"/>
                <a:gd name="T3" fmla="*/ 37 h 37"/>
                <a:gd name="T4" fmla="*/ 77 w 244"/>
                <a:gd name="T5" fmla="*/ 37 h 37"/>
                <a:gd name="T6" fmla="*/ 3 w 244"/>
                <a:gd name="T7" fmla="*/ 37 h 37"/>
                <a:gd name="T8" fmla="*/ 2 w 244"/>
                <a:gd name="T9" fmla="*/ 33 h 37"/>
                <a:gd name="T10" fmla="*/ 35 w 244"/>
                <a:gd name="T11" fmla="*/ 3 h 37"/>
                <a:gd name="T12" fmla="*/ 44 w 244"/>
                <a:gd name="T13" fmla="*/ 0 h 37"/>
                <a:gd name="T14" fmla="*/ 77 w 244"/>
                <a:gd name="T15" fmla="*/ 0 h 37"/>
                <a:gd name="T16" fmla="*/ 83 w 244"/>
                <a:gd name="T17" fmla="*/ 0 h 37"/>
                <a:gd name="T18" fmla="*/ 88 w 244"/>
                <a:gd name="T19" fmla="*/ 0 h 37"/>
                <a:gd name="T20" fmla="*/ 199 w 244"/>
                <a:gd name="T21" fmla="*/ 0 h 37"/>
                <a:gd name="T22" fmla="*/ 208 w 244"/>
                <a:gd name="T23" fmla="*/ 3 h 37"/>
                <a:gd name="T24" fmla="*/ 241 w 244"/>
                <a:gd name="T25" fmla="*/ 33 h 37"/>
                <a:gd name="T26" fmla="*/ 240 w 244"/>
                <a:gd name="T27" fmla="*/ 37 h 37"/>
                <a:gd name="T28" fmla="*/ 88 w 244"/>
                <a:gd name="T2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88" y="37"/>
                  </a:moveTo>
                  <a:cubicBezTo>
                    <a:pt x="85" y="37"/>
                    <a:pt x="83" y="37"/>
                    <a:pt x="83" y="37"/>
                  </a:cubicBezTo>
                  <a:cubicBezTo>
                    <a:pt x="82" y="37"/>
                    <a:pt x="80" y="37"/>
                    <a:pt x="77" y="37"/>
                  </a:cubicBezTo>
                  <a:cubicBezTo>
                    <a:pt x="3" y="37"/>
                    <a:pt x="3" y="37"/>
                    <a:pt x="3" y="37"/>
                  </a:cubicBezTo>
                  <a:cubicBezTo>
                    <a:pt x="0" y="37"/>
                    <a:pt x="0" y="35"/>
                    <a:pt x="2" y="33"/>
                  </a:cubicBezTo>
                  <a:cubicBezTo>
                    <a:pt x="35" y="3"/>
                    <a:pt x="35" y="3"/>
                    <a:pt x="35" y="3"/>
                  </a:cubicBezTo>
                  <a:cubicBezTo>
                    <a:pt x="37" y="1"/>
                    <a:pt x="41" y="0"/>
                    <a:pt x="44" y="0"/>
                  </a:cubicBezTo>
                  <a:cubicBezTo>
                    <a:pt x="77" y="0"/>
                    <a:pt x="77" y="0"/>
                    <a:pt x="77" y="0"/>
                  </a:cubicBezTo>
                  <a:cubicBezTo>
                    <a:pt x="80" y="0"/>
                    <a:pt x="82" y="0"/>
                    <a:pt x="83" y="0"/>
                  </a:cubicBezTo>
                  <a:cubicBezTo>
                    <a:pt x="83" y="0"/>
                    <a:pt x="85" y="0"/>
                    <a:pt x="88" y="0"/>
                  </a:cubicBezTo>
                  <a:cubicBezTo>
                    <a:pt x="199" y="0"/>
                    <a:pt x="199" y="0"/>
                    <a:pt x="199" y="0"/>
                  </a:cubicBezTo>
                  <a:cubicBezTo>
                    <a:pt x="202" y="0"/>
                    <a:pt x="206" y="1"/>
                    <a:pt x="208" y="3"/>
                  </a:cubicBezTo>
                  <a:cubicBezTo>
                    <a:pt x="241" y="33"/>
                    <a:pt x="241" y="33"/>
                    <a:pt x="241" y="33"/>
                  </a:cubicBezTo>
                  <a:cubicBezTo>
                    <a:pt x="244" y="35"/>
                    <a:pt x="243" y="37"/>
                    <a:pt x="240" y="37"/>
                  </a:cubicBezTo>
                  <a:lnTo>
                    <a:pt x="88" y="37"/>
                  </a:lnTo>
                  <a:close/>
                </a:path>
              </a:pathLst>
            </a:custGeom>
            <a:gradFill>
              <a:gsLst>
                <a:gs pos="0">
                  <a:srgbClr val="483AD6"/>
                </a:gs>
                <a:gs pos="88000">
                  <a:srgbClr val="FB0062">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57" name="组合 56"/>
            <p:cNvGrpSpPr/>
            <p:nvPr/>
          </p:nvGrpSpPr>
          <p:grpSpPr>
            <a:xfrm>
              <a:off x="8674923" y="3147623"/>
              <a:ext cx="66524" cy="601802"/>
              <a:chOff x="8674923" y="3147623"/>
              <a:chExt cx="66524" cy="601802"/>
            </a:xfrm>
            <a:gradFill>
              <a:gsLst>
                <a:gs pos="0">
                  <a:srgbClr val="483AD6"/>
                </a:gs>
                <a:gs pos="100000">
                  <a:srgbClr val="FB0062"/>
                </a:gs>
              </a:gsLst>
              <a:lin ang="5400000" scaled="0"/>
            </a:gradFill>
          </p:grpSpPr>
          <p:sp>
            <p:nvSpPr>
              <p:cNvPr id="8" name="Freeform 11"/>
              <p:cNvSpPr/>
              <p:nvPr>
                <p:custDataLst>
                  <p:tags r:id="rId8"/>
                </p:custDataLst>
              </p:nvPr>
            </p:nvSpPr>
            <p:spPr bwMode="auto">
              <a:xfrm>
                <a:off x="8674923" y="3293046"/>
                <a:ext cx="66524" cy="99011"/>
              </a:xfrm>
              <a:custGeom>
                <a:avLst/>
                <a:gdLst>
                  <a:gd name="T0" fmla="*/ 43 w 43"/>
                  <a:gd name="T1" fmla="*/ 0 h 64"/>
                  <a:gd name="T2" fmla="*/ 0 w 43"/>
                  <a:gd name="T3" fmla="*/ 43 h 64"/>
                  <a:gd name="T4" fmla="*/ 0 w 43"/>
                  <a:gd name="T5" fmla="*/ 64 h 64"/>
                  <a:gd name="T6" fmla="*/ 43 w 43"/>
                  <a:gd name="T7" fmla="*/ 22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2"/>
              <p:cNvSpPr/>
              <p:nvPr>
                <p:custDataLst>
                  <p:tags r:id="rId9"/>
                </p:custDataLst>
              </p:nvPr>
            </p:nvSpPr>
            <p:spPr bwMode="auto">
              <a:xfrm>
                <a:off x="8674923" y="3147623"/>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3"/>
              <p:cNvSpPr/>
              <p:nvPr>
                <p:custDataLst>
                  <p:tags r:id="rId10"/>
                </p:custDataLst>
              </p:nvPr>
            </p:nvSpPr>
            <p:spPr bwMode="auto">
              <a:xfrm>
                <a:off x="8674923" y="3364210"/>
                <a:ext cx="66524" cy="99011"/>
              </a:xfrm>
              <a:custGeom>
                <a:avLst/>
                <a:gdLst>
                  <a:gd name="T0" fmla="*/ 43 w 43"/>
                  <a:gd name="T1" fmla="*/ 0 h 64"/>
                  <a:gd name="T2" fmla="*/ 0 w 43"/>
                  <a:gd name="T3" fmla="*/ 43 h 64"/>
                  <a:gd name="T4" fmla="*/ 0 w 43"/>
                  <a:gd name="T5" fmla="*/ 64 h 64"/>
                  <a:gd name="T6" fmla="*/ 43 w 43"/>
                  <a:gd name="T7" fmla="*/ 21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1"/>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4"/>
              <p:cNvSpPr/>
              <p:nvPr>
                <p:custDataLst>
                  <p:tags r:id="rId11"/>
                </p:custDataLst>
              </p:nvPr>
            </p:nvSpPr>
            <p:spPr bwMode="auto">
              <a:xfrm>
                <a:off x="8674923" y="3218787"/>
                <a:ext cx="66524" cy="103653"/>
              </a:xfrm>
              <a:custGeom>
                <a:avLst/>
                <a:gdLst>
                  <a:gd name="T0" fmla="*/ 43 w 43"/>
                  <a:gd name="T1" fmla="*/ 0 h 67"/>
                  <a:gd name="T2" fmla="*/ 0 w 43"/>
                  <a:gd name="T3" fmla="*/ 45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5"/>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5"/>
              <p:cNvSpPr/>
              <p:nvPr>
                <p:custDataLst>
                  <p:tags r:id="rId12"/>
                </p:custDataLst>
              </p:nvPr>
            </p:nvSpPr>
            <p:spPr bwMode="auto">
              <a:xfrm>
                <a:off x="8674923" y="3433827"/>
                <a:ext cx="66524" cy="103653"/>
              </a:xfrm>
              <a:custGeom>
                <a:avLst/>
                <a:gdLst>
                  <a:gd name="T0" fmla="*/ 43 w 43"/>
                  <a:gd name="T1" fmla="*/ 0 h 67"/>
                  <a:gd name="T2" fmla="*/ 0 w 43"/>
                  <a:gd name="T3" fmla="*/ 43 h 67"/>
                  <a:gd name="T4" fmla="*/ 0 w 43"/>
                  <a:gd name="T5" fmla="*/ 67 h 67"/>
                  <a:gd name="T6" fmla="*/ 43 w 43"/>
                  <a:gd name="T7" fmla="*/ 22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6"/>
              <p:cNvSpPr/>
              <p:nvPr>
                <p:custDataLst>
                  <p:tags r:id="rId13"/>
                </p:custDataLst>
              </p:nvPr>
            </p:nvSpPr>
            <p:spPr bwMode="auto">
              <a:xfrm>
                <a:off x="8674923" y="364577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7"/>
              <p:cNvSpPr/>
              <p:nvPr>
                <p:custDataLst>
                  <p:tags r:id="rId14"/>
                </p:custDataLst>
              </p:nvPr>
            </p:nvSpPr>
            <p:spPr bwMode="auto">
              <a:xfrm>
                <a:off x="8674923" y="3574608"/>
                <a:ext cx="66524" cy="103653"/>
              </a:xfrm>
              <a:custGeom>
                <a:avLst/>
                <a:gdLst>
                  <a:gd name="T0" fmla="*/ 43 w 43"/>
                  <a:gd name="T1" fmla="*/ 0 h 67"/>
                  <a:gd name="T2" fmla="*/ 0 w 43"/>
                  <a:gd name="T3" fmla="*/ 43 h 67"/>
                  <a:gd name="T4" fmla="*/ 0 w 43"/>
                  <a:gd name="T5" fmla="*/ 67 h 67"/>
                  <a:gd name="T6" fmla="*/ 43 w 43"/>
                  <a:gd name="T7" fmla="*/ 25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5"/>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8"/>
              <p:cNvSpPr/>
              <p:nvPr>
                <p:custDataLst>
                  <p:tags r:id="rId15"/>
                </p:custDataLst>
              </p:nvPr>
            </p:nvSpPr>
            <p:spPr bwMode="auto">
              <a:xfrm>
                <a:off x="8674923" y="350499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3444357" y="3147623"/>
              <a:ext cx="64976" cy="601802"/>
              <a:chOff x="3444357" y="3147623"/>
              <a:chExt cx="64976" cy="601802"/>
            </a:xfrm>
            <a:gradFill>
              <a:gsLst>
                <a:gs pos="0">
                  <a:srgbClr val="483AD6"/>
                </a:gs>
                <a:gs pos="100000">
                  <a:srgbClr val="FB0062"/>
                </a:gs>
              </a:gsLst>
              <a:lin ang="5400000" scaled="0"/>
            </a:gradFill>
          </p:grpSpPr>
          <p:sp>
            <p:nvSpPr>
              <p:cNvPr id="67" name="Freeform 19"/>
              <p:cNvSpPr/>
              <p:nvPr>
                <p:custDataLst>
                  <p:tags r:id="rId16"/>
                </p:custDataLst>
              </p:nvPr>
            </p:nvSpPr>
            <p:spPr bwMode="auto">
              <a:xfrm>
                <a:off x="3444357" y="3293046"/>
                <a:ext cx="64976" cy="99011"/>
              </a:xfrm>
              <a:custGeom>
                <a:avLst/>
                <a:gdLst>
                  <a:gd name="T0" fmla="*/ 42 w 42"/>
                  <a:gd name="T1" fmla="*/ 0 h 64"/>
                  <a:gd name="T2" fmla="*/ 0 w 42"/>
                  <a:gd name="T3" fmla="*/ 43 h 64"/>
                  <a:gd name="T4" fmla="*/ 0 w 42"/>
                  <a:gd name="T5" fmla="*/ 64 h 64"/>
                  <a:gd name="T6" fmla="*/ 42 w 42"/>
                  <a:gd name="T7" fmla="*/ 22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0"/>
              <p:cNvSpPr/>
              <p:nvPr>
                <p:custDataLst>
                  <p:tags r:id="rId17"/>
                </p:custDataLst>
              </p:nvPr>
            </p:nvSpPr>
            <p:spPr bwMode="auto">
              <a:xfrm>
                <a:off x="3444357" y="3147623"/>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1"/>
              <p:cNvSpPr/>
              <p:nvPr>
                <p:custDataLst>
                  <p:tags r:id="rId18"/>
                </p:custDataLst>
              </p:nvPr>
            </p:nvSpPr>
            <p:spPr bwMode="auto">
              <a:xfrm>
                <a:off x="3444357" y="3364210"/>
                <a:ext cx="64976" cy="99011"/>
              </a:xfrm>
              <a:custGeom>
                <a:avLst/>
                <a:gdLst>
                  <a:gd name="T0" fmla="*/ 42 w 42"/>
                  <a:gd name="T1" fmla="*/ 0 h 64"/>
                  <a:gd name="T2" fmla="*/ 0 w 42"/>
                  <a:gd name="T3" fmla="*/ 43 h 64"/>
                  <a:gd name="T4" fmla="*/ 0 w 42"/>
                  <a:gd name="T5" fmla="*/ 64 h 64"/>
                  <a:gd name="T6" fmla="*/ 42 w 42"/>
                  <a:gd name="T7" fmla="*/ 21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1"/>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2"/>
              <p:cNvSpPr/>
              <p:nvPr>
                <p:custDataLst>
                  <p:tags r:id="rId19"/>
                </p:custDataLst>
              </p:nvPr>
            </p:nvSpPr>
            <p:spPr bwMode="auto">
              <a:xfrm>
                <a:off x="3444357" y="3218787"/>
                <a:ext cx="64976" cy="103653"/>
              </a:xfrm>
              <a:custGeom>
                <a:avLst/>
                <a:gdLst>
                  <a:gd name="T0" fmla="*/ 42 w 42"/>
                  <a:gd name="T1" fmla="*/ 0 h 67"/>
                  <a:gd name="T2" fmla="*/ 0 w 42"/>
                  <a:gd name="T3" fmla="*/ 45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5"/>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
              <p:cNvSpPr/>
              <p:nvPr>
                <p:custDataLst>
                  <p:tags r:id="rId20"/>
                </p:custDataLst>
              </p:nvPr>
            </p:nvSpPr>
            <p:spPr bwMode="auto">
              <a:xfrm>
                <a:off x="3444357" y="3433827"/>
                <a:ext cx="64976" cy="103653"/>
              </a:xfrm>
              <a:custGeom>
                <a:avLst/>
                <a:gdLst>
                  <a:gd name="T0" fmla="*/ 42 w 42"/>
                  <a:gd name="T1" fmla="*/ 0 h 67"/>
                  <a:gd name="T2" fmla="*/ 0 w 42"/>
                  <a:gd name="T3" fmla="*/ 43 h 67"/>
                  <a:gd name="T4" fmla="*/ 0 w 42"/>
                  <a:gd name="T5" fmla="*/ 67 h 67"/>
                  <a:gd name="T6" fmla="*/ 42 w 42"/>
                  <a:gd name="T7" fmla="*/ 22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4"/>
              <p:cNvSpPr/>
              <p:nvPr>
                <p:custDataLst>
                  <p:tags r:id="rId21"/>
                </p:custDataLst>
              </p:nvPr>
            </p:nvSpPr>
            <p:spPr bwMode="auto">
              <a:xfrm>
                <a:off x="3444357" y="364577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5"/>
              <p:cNvSpPr/>
              <p:nvPr>
                <p:custDataLst>
                  <p:tags r:id="rId22"/>
                </p:custDataLst>
              </p:nvPr>
            </p:nvSpPr>
            <p:spPr bwMode="auto">
              <a:xfrm>
                <a:off x="3444357" y="3574608"/>
                <a:ext cx="64976" cy="103653"/>
              </a:xfrm>
              <a:custGeom>
                <a:avLst/>
                <a:gdLst>
                  <a:gd name="T0" fmla="*/ 42 w 42"/>
                  <a:gd name="T1" fmla="*/ 0 h 67"/>
                  <a:gd name="T2" fmla="*/ 0 w 42"/>
                  <a:gd name="T3" fmla="*/ 43 h 67"/>
                  <a:gd name="T4" fmla="*/ 0 w 42"/>
                  <a:gd name="T5" fmla="*/ 67 h 67"/>
                  <a:gd name="T6" fmla="*/ 42 w 42"/>
                  <a:gd name="T7" fmla="*/ 25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5"/>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6"/>
              <p:cNvSpPr/>
              <p:nvPr>
                <p:custDataLst>
                  <p:tags r:id="rId23"/>
                </p:custDataLst>
              </p:nvPr>
            </p:nvSpPr>
            <p:spPr bwMode="auto">
              <a:xfrm>
                <a:off x="3444357" y="350499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Freeform 27"/>
            <p:cNvSpPr>
              <a:spLocks noEditPoints="1"/>
            </p:cNvSpPr>
            <p:nvPr>
              <p:custDataLst>
                <p:tags r:id="rId24"/>
              </p:custDataLst>
            </p:nvPr>
          </p:nvSpPr>
          <p:spPr bwMode="auto">
            <a:xfrm>
              <a:off x="3580497" y="2513334"/>
              <a:ext cx="5020169" cy="1870381"/>
            </a:xfrm>
            <a:custGeom>
              <a:avLst/>
              <a:gdLst>
                <a:gd name="T0" fmla="*/ 1102 w 1215"/>
                <a:gd name="T1" fmla="*/ 451 h 451"/>
                <a:gd name="T2" fmla="*/ 114 w 1215"/>
                <a:gd name="T3" fmla="*/ 451 h 451"/>
                <a:gd name="T4" fmla="*/ 0 w 1215"/>
                <a:gd name="T5" fmla="*/ 338 h 451"/>
                <a:gd name="T6" fmla="*/ 0 w 1215"/>
                <a:gd name="T7" fmla="*/ 113 h 451"/>
                <a:gd name="T8" fmla="*/ 114 w 1215"/>
                <a:gd name="T9" fmla="*/ 0 h 451"/>
                <a:gd name="T10" fmla="*/ 1102 w 1215"/>
                <a:gd name="T11" fmla="*/ 0 h 451"/>
                <a:gd name="T12" fmla="*/ 1215 w 1215"/>
                <a:gd name="T13" fmla="*/ 113 h 451"/>
                <a:gd name="T14" fmla="*/ 1215 w 1215"/>
                <a:gd name="T15" fmla="*/ 338 h 451"/>
                <a:gd name="T16" fmla="*/ 1102 w 1215"/>
                <a:gd name="T17" fmla="*/ 451 h 451"/>
                <a:gd name="T18" fmla="*/ 114 w 1215"/>
                <a:gd name="T19" fmla="*/ 8 h 451"/>
                <a:gd name="T20" fmla="*/ 8 w 1215"/>
                <a:gd name="T21" fmla="*/ 113 h 451"/>
                <a:gd name="T22" fmla="*/ 8 w 1215"/>
                <a:gd name="T23" fmla="*/ 338 h 451"/>
                <a:gd name="T24" fmla="*/ 114 w 1215"/>
                <a:gd name="T25" fmla="*/ 443 h 451"/>
                <a:gd name="T26" fmla="*/ 1102 w 1215"/>
                <a:gd name="T27" fmla="*/ 443 h 451"/>
                <a:gd name="T28" fmla="*/ 1207 w 1215"/>
                <a:gd name="T29" fmla="*/ 338 h 451"/>
                <a:gd name="T30" fmla="*/ 1207 w 1215"/>
                <a:gd name="T31" fmla="*/ 113 h 451"/>
                <a:gd name="T32" fmla="*/ 1102 w 1215"/>
                <a:gd name="T33" fmla="*/ 8 h 451"/>
                <a:gd name="T34" fmla="*/ 114 w 1215"/>
                <a:gd name="T35" fmla="*/ 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5" h="451">
                  <a:moveTo>
                    <a:pt x="1102" y="451"/>
                  </a:moveTo>
                  <a:cubicBezTo>
                    <a:pt x="114" y="451"/>
                    <a:pt x="114" y="451"/>
                    <a:pt x="114" y="451"/>
                  </a:cubicBezTo>
                  <a:cubicBezTo>
                    <a:pt x="51" y="451"/>
                    <a:pt x="0" y="400"/>
                    <a:pt x="0" y="338"/>
                  </a:cubicBezTo>
                  <a:cubicBezTo>
                    <a:pt x="0" y="113"/>
                    <a:pt x="0" y="113"/>
                    <a:pt x="0" y="113"/>
                  </a:cubicBezTo>
                  <a:cubicBezTo>
                    <a:pt x="0" y="51"/>
                    <a:pt x="51" y="0"/>
                    <a:pt x="114" y="0"/>
                  </a:cubicBezTo>
                  <a:cubicBezTo>
                    <a:pt x="1102" y="0"/>
                    <a:pt x="1102" y="0"/>
                    <a:pt x="1102" y="0"/>
                  </a:cubicBezTo>
                  <a:cubicBezTo>
                    <a:pt x="1164" y="0"/>
                    <a:pt x="1215" y="51"/>
                    <a:pt x="1215" y="113"/>
                  </a:cubicBezTo>
                  <a:cubicBezTo>
                    <a:pt x="1215" y="338"/>
                    <a:pt x="1215" y="338"/>
                    <a:pt x="1215" y="338"/>
                  </a:cubicBezTo>
                  <a:cubicBezTo>
                    <a:pt x="1215" y="400"/>
                    <a:pt x="1164" y="451"/>
                    <a:pt x="1102" y="451"/>
                  </a:cubicBezTo>
                  <a:close/>
                  <a:moveTo>
                    <a:pt x="114" y="8"/>
                  </a:moveTo>
                  <a:cubicBezTo>
                    <a:pt x="55" y="8"/>
                    <a:pt x="8" y="55"/>
                    <a:pt x="8" y="113"/>
                  </a:cubicBezTo>
                  <a:cubicBezTo>
                    <a:pt x="8" y="338"/>
                    <a:pt x="8" y="338"/>
                    <a:pt x="8" y="338"/>
                  </a:cubicBezTo>
                  <a:cubicBezTo>
                    <a:pt x="8" y="396"/>
                    <a:pt x="55" y="443"/>
                    <a:pt x="114" y="443"/>
                  </a:cubicBezTo>
                  <a:cubicBezTo>
                    <a:pt x="1102" y="443"/>
                    <a:pt x="1102" y="443"/>
                    <a:pt x="1102" y="443"/>
                  </a:cubicBezTo>
                  <a:cubicBezTo>
                    <a:pt x="1160" y="443"/>
                    <a:pt x="1207" y="396"/>
                    <a:pt x="1207" y="338"/>
                  </a:cubicBezTo>
                  <a:cubicBezTo>
                    <a:pt x="1207" y="113"/>
                    <a:pt x="1207" y="113"/>
                    <a:pt x="1207" y="113"/>
                  </a:cubicBezTo>
                  <a:cubicBezTo>
                    <a:pt x="1207" y="55"/>
                    <a:pt x="1160" y="8"/>
                    <a:pt x="1102" y="8"/>
                  </a:cubicBezTo>
                  <a:lnTo>
                    <a:pt x="114" y="8"/>
                  </a:lnTo>
                  <a:close/>
                </a:path>
              </a:pathLst>
            </a:custGeom>
            <a:gradFill>
              <a:gsLst>
                <a:gs pos="0">
                  <a:srgbClr val="1FC9FA"/>
                </a:gs>
                <a:gs pos="100000">
                  <a:srgbClr val="FB0062"/>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4" name="TextBox 3"/>
          <p:cNvSpPr txBox="1"/>
          <p:nvPr>
            <p:custDataLst>
              <p:tags r:id="rId25"/>
            </p:custDataLst>
          </p:nvPr>
        </p:nvSpPr>
        <p:spPr>
          <a:xfrm>
            <a:off x="131445" y="1059815"/>
            <a:ext cx="11779250" cy="1198880"/>
          </a:xfrm>
          <a:prstGeom prst="rect">
            <a:avLst/>
          </a:prstGeom>
          <a:solidFill>
            <a:schemeClr val="accent4">
              <a:lumMod val="60000"/>
              <a:lumOff val="40000"/>
            </a:schemeClr>
          </a:solidFill>
          <a:ln>
            <a:noFill/>
          </a:ln>
        </p:spPr>
        <p:txBody>
          <a:bodyPr wrap="square" rtlCol="0">
            <a:spAutoFit/>
          </a:bodyPr>
          <a:p>
            <a:pPr indent="0">
              <a:lnSpc>
                <a:spcPct val="100000"/>
              </a:lnSpc>
              <a:buFont typeface="Wingdings" panose="05000000000000000000" charset="0"/>
              <a:buNone/>
            </a:pPr>
            <a:r>
              <a:rPr lang="en-US" altLang="zh-CN" sz="3600" b="1">
                <a:solidFill>
                  <a:schemeClr val="tx1">
                    <a:lumMod val="65000"/>
                    <a:lumOff val="35000"/>
                  </a:schemeClr>
                </a:solidFill>
                <a:latin typeface="Arial" panose="020B0604020202020204" pitchFamily="34" charset="0"/>
                <a:cs typeface="Arial" panose="020B0604020202020204" pitchFamily="34" charset="0"/>
                <a:sym typeface="+mn-ea"/>
              </a:rPr>
              <a:t>2. Why is Mei Lanfang greatly loved by so many people?</a:t>
            </a:r>
            <a:endParaRPr lang="en-US" altLang="zh-CN" sz="3600" b="1">
              <a:solidFill>
                <a:schemeClr val="tx1">
                  <a:lumMod val="65000"/>
                  <a:lumOff val="35000"/>
                </a:schemeClr>
              </a:solidFill>
              <a:latin typeface="Arial" panose="020B0604020202020204" pitchFamily="34" charset="0"/>
              <a:cs typeface="Arial" panose="020B0604020202020204" pitchFamily="34" charset="0"/>
              <a:sym typeface="+mn-ea"/>
            </a:endParaRPr>
          </a:p>
        </p:txBody>
      </p:sp>
      <p:pic>
        <p:nvPicPr>
          <p:cNvPr id="18" name="图片 17" descr="Mei Langfang[00_04_06][20220713-123305]"/>
          <p:cNvPicPr>
            <a:picLocks noChangeAspect="1"/>
          </p:cNvPicPr>
          <p:nvPr>
            <p:custDataLst>
              <p:tags r:id="rId26"/>
            </p:custDataLst>
          </p:nvPr>
        </p:nvPicPr>
        <p:blipFill>
          <a:blip r:embed="rId27"/>
          <a:stretch>
            <a:fillRect/>
          </a:stretch>
        </p:blipFill>
        <p:spPr>
          <a:xfrm>
            <a:off x="6039485" y="2341245"/>
            <a:ext cx="6216015" cy="3497580"/>
          </a:xfrm>
          <a:prstGeom prst="rect">
            <a:avLst/>
          </a:prstGeom>
        </p:spPr>
      </p:pic>
      <p:pic>
        <p:nvPicPr>
          <p:cNvPr id="19" name="图片 18" descr="Mei Langfang[00_04_02][20220713-123301]"/>
          <p:cNvPicPr>
            <a:picLocks noChangeAspect="1"/>
          </p:cNvPicPr>
          <p:nvPr>
            <p:custDataLst>
              <p:tags r:id="rId28"/>
            </p:custDataLst>
          </p:nvPr>
        </p:nvPicPr>
        <p:blipFill>
          <a:blip r:embed="rId29"/>
          <a:stretch>
            <a:fillRect/>
          </a:stretch>
        </p:blipFill>
        <p:spPr>
          <a:xfrm>
            <a:off x="0" y="2341245"/>
            <a:ext cx="6236970" cy="3539490"/>
          </a:xfrm>
          <a:prstGeom prst="rect">
            <a:avLst/>
          </a:prstGeom>
        </p:spPr>
      </p:pic>
      <p:sp>
        <p:nvSpPr>
          <p:cNvPr id="15" name="Rectangle 4"/>
          <p:cNvSpPr>
            <a:spLocks noChangeArrowheads="1"/>
          </p:cNvSpPr>
          <p:nvPr>
            <p:custDataLst>
              <p:tags r:id="rId30"/>
            </p:custDataLst>
          </p:nvPr>
        </p:nvSpPr>
        <p:spPr bwMode="auto">
          <a:xfrm>
            <a:off x="8110855" y="4371340"/>
            <a:ext cx="1803400" cy="645160"/>
          </a:xfrm>
          <a:prstGeom prst="rect">
            <a:avLst/>
          </a:prstGeom>
          <a:solidFill>
            <a:srgbClr val="C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r>
              <a:rPr lang="en-US" altLang="zh-CN" sz="3600" smtClean="0">
                <a:solidFill>
                  <a:schemeClr val="bg1"/>
                </a:solidFill>
                <a:latin typeface="Arial" panose="020B0604020202020204" pitchFamily="34" charset="0"/>
                <a:cs typeface="Arial" panose="020B0604020202020204" pitchFamily="34" charset="0"/>
                <a:sym typeface="+mn-ea"/>
              </a:rPr>
              <a:t>patriotic</a:t>
            </a:r>
            <a:endParaRPr lang="en-US" altLang="zh-CN" sz="3600" smtClean="0">
              <a:solidFill>
                <a:schemeClr val="bg1"/>
              </a:solidFill>
              <a:latin typeface="Arial" panose="020B0604020202020204" pitchFamily="34" charset="0"/>
              <a:cs typeface="Arial" panose="020B0604020202020204" pitchFamily="34" charset="0"/>
              <a:sym typeface="+mn-ea"/>
            </a:endParaRPr>
          </a:p>
        </p:txBody>
      </p:sp>
    </p:spTree>
    <p:custDataLst>
      <p:tags r:id="rId3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108710" y="1950085"/>
            <a:ext cx="10147300" cy="3209290"/>
          </a:xfrm>
          <a:prstGeom prst="rect">
            <a:avLst/>
          </a:prstGeom>
          <a:noFill/>
          <a:ln w="9525">
            <a:noFill/>
          </a:ln>
        </p:spPr>
        <p:txBody>
          <a:bodyPr>
            <a:noAutofit/>
          </a:bodyPr>
          <a:p>
            <a:pPr indent="0"/>
            <a:r>
              <a:rPr lang="zh-CN" sz="3600" b="0">
                <a:latin typeface="Times New Roman" panose="02020603050405020304" charset="0"/>
                <a:ea typeface="宋体" panose="02010600030101010101" pitchFamily="2" charset="-122"/>
                <a:cs typeface="Times New Roman" panose="02020603050405020304" charset="0"/>
              </a:rPr>
              <a:t>假设你是李华，你得知校英文报《名人论坛》正在征集介绍京剧大师梅兰芳及其成就和影响的文章，请你写一篇文章投稿。</a:t>
            </a:r>
            <a:endParaRPr lang="zh-CN" sz="3600" b="0">
              <a:latin typeface="Times New Roman" panose="02020603050405020304" charset="0"/>
              <a:ea typeface="宋体" panose="02010600030101010101" pitchFamily="2" charset="-122"/>
              <a:cs typeface="Times New Roman" panose="02020603050405020304" charset="0"/>
            </a:endParaRPr>
          </a:p>
          <a:p>
            <a:pPr indent="0"/>
            <a:r>
              <a:rPr lang="zh-CN" sz="3600" b="0">
                <a:latin typeface="Times New Roman" panose="02020603050405020304" charset="0"/>
                <a:ea typeface="宋体" panose="02010600030101010101" pitchFamily="2" charset="-122"/>
                <a:cs typeface="Times New Roman" panose="02020603050405020304" charset="0"/>
              </a:rPr>
              <a:t>注意：字数为</a:t>
            </a:r>
            <a:r>
              <a:rPr lang="en-US" altLang="zh-CN" sz="3600" b="0">
                <a:latin typeface="Times New Roman" panose="02020603050405020304" charset="0"/>
                <a:ea typeface="宋体" panose="02010600030101010101" pitchFamily="2" charset="-122"/>
                <a:cs typeface="Times New Roman" panose="02020603050405020304" charset="0"/>
              </a:rPr>
              <a:t>80</a:t>
            </a:r>
            <a:r>
              <a:rPr lang="zh-CN" altLang="en-US" sz="3600" b="0">
                <a:latin typeface="Times New Roman" panose="02020603050405020304" charset="0"/>
                <a:ea typeface="宋体" panose="02010600030101010101" pitchFamily="2" charset="-122"/>
                <a:cs typeface="Times New Roman" panose="02020603050405020304" charset="0"/>
              </a:rPr>
              <a:t>词左右。</a:t>
            </a:r>
            <a:endParaRPr lang="zh-CN" sz="3600" b="0">
              <a:latin typeface="Times New Roman" panose="02020603050405020304" charset="0"/>
              <a:ea typeface="宋体" panose="02010600030101010101" pitchFamily="2" charset="-122"/>
              <a:cs typeface="Times New Roman" panose="02020603050405020304" charset="0"/>
            </a:endParaRPr>
          </a:p>
          <a:p>
            <a:endParaRPr lang="zh-CN" altLang="en-US" sz="3600" b="0">
              <a:latin typeface="Times New Roman" panose="02020603050405020304" charset="0"/>
              <a:ea typeface="宋体" panose="02010600030101010101" pitchFamily="2" charset="-122"/>
              <a:cs typeface="Times New Roman" panose="02020603050405020304" charset="0"/>
            </a:endParaRPr>
          </a:p>
        </p:txBody>
      </p:sp>
      <p:grpSp>
        <p:nvGrpSpPr>
          <p:cNvPr id="4" name="组合 3"/>
          <p:cNvGrpSpPr/>
          <p:nvPr/>
        </p:nvGrpSpPr>
        <p:grpSpPr>
          <a:xfrm rot="0">
            <a:off x="60960" y="1051560"/>
            <a:ext cx="12132945" cy="5203825"/>
            <a:chOff x="5582" y="3710"/>
            <a:chExt cx="8081" cy="3373"/>
          </a:xfrm>
          <a:gradFill>
            <a:gsLst>
              <a:gs pos="0">
                <a:srgbClr val="13AFFE"/>
              </a:gs>
              <a:gs pos="100000">
                <a:srgbClr val="C89BF8"/>
              </a:gs>
            </a:gsLst>
            <a:lin ang="5400000" scaled="0"/>
          </a:gradFill>
        </p:grpSpPr>
        <p:grpSp>
          <p:nvGrpSpPr>
            <p:cNvPr id="14" name="组合 13"/>
            <p:cNvGrpSpPr/>
            <p:nvPr/>
          </p:nvGrpSpPr>
          <p:grpSpPr>
            <a:xfrm>
              <a:off x="5582" y="3710"/>
              <a:ext cx="8081" cy="3373"/>
              <a:chOff x="3548063" y="2368550"/>
              <a:chExt cx="5095875" cy="2127251"/>
            </a:xfrm>
            <a:grpFill/>
          </p:grpSpPr>
          <p:sp>
            <p:nvSpPr>
              <p:cNvPr id="5" name="Freeform 5"/>
              <p:cNvSpPr/>
              <p:nvPr>
                <p:custDataLst>
                  <p:tags r:id="rId1"/>
                </p:custDataLst>
              </p:nvPr>
            </p:nvSpPr>
            <p:spPr bwMode="auto">
              <a:xfrm>
                <a:off x="3567113" y="2532716"/>
                <a:ext cx="5057775" cy="1798638"/>
              </a:xfrm>
              <a:custGeom>
                <a:avLst/>
                <a:gdLst>
                  <a:gd name="T0" fmla="*/ 1331 w 1346"/>
                  <a:gd name="T1" fmla="*/ 21 h 477"/>
                  <a:gd name="T2" fmla="*/ 1286 w 1346"/>
                  <a:gd name="T3" fmla="*/ 0 h 477"/>
                  <a:gd name="T4" fmla="*/ 123 w 1346"/>
                  <a:gd name="T5" fmla="*/ 0 h 477"/>
                  <a:gd name="T6" fmla="*/ 67 w 1346"/>
                  <a:gd name="T7" fmla="*/ 46 h 477"/>
                  <a:gd name="T8" fmla="*/ 3 w 1346"/>
                  <a:gd name="T9" fmla="*/ 407 h 477"/>
                  <a:gd name="T10" fmla="*/ 15 w 1346"/>
                  <a:gd name="T11" fmla="*/ 456 h 477"/>
                  <a:gd name="T12" fmla="*/ 60 w 1346"/>
                  <a:gd name="T13" fmla="*/ 477 h 477"/>
                  <a:gd name="T14" fmla="*/ 799 w 1346"/>
                  <a:gd name="T15" fmla="*/ 477 h 477"/>
                  <a:gd name="T16" fmla="*/ 804 w 1346"/>
                  <a:gd name="T17" fmla="*/ 466 h 477"/>
                  <a:gd name="T18" fmla="*/ 60 w 1346"/>
                  <a:gd name="T19" fmla="*/ 466 h 477"/>
                  <a:gd name="T20" fmla="*/ 24 w 1346"/>
                  <a:gd name="T21" fmla="*/ 449 h 477"/>
                  <a:gd name="T22" fmla="*/ 15 w 1346"/>
                  <a:gd name="T23" fmla="*/ 409 h 477"/>
                  <a:gd name="T24" fmla="*/ 78 w 1346"/>
                  <a:gd name="T25" fmla="*/ 48 h 477"/>
                  <a:gd name="T26" fmla="*/ 123 w 1346"/>
                  <a:gd name="T27" fmla="*/ 11 h 477"/>
                  <a:gd name="T28" fmla="*/ 1286 w 1346"/>
                  <a:gd name="T29" fmla="*/ 11 h 477"/>
                  <a:gd name="T30" fmla="*/ 1322 w 1346"/>
                  <a:gd name="T31" fmla="*/ 28 h 477"/>
                  <a:gd name="T32" fmla="*/ 1332 w 1346"/>
                  <a:gd name="T33" fmla="*/ 68 h 477"/>
                  <a:gd name="T34" fmla="*/ 1268 w 1346"/>
                  <a:gd name="T35" fmla="*/ 429 h 477"/>
                  <a:gd name="T36" fmla="*/ 1234 w 1346"/>
                  <a:gd name="T37" fmla="*/ 464 h 477"/>
                  <a:gd name="T38" fmla="*/ 1234 w 1346"/>
                  <a:gd name="T39" fmla="*/ 476 h 477"/>
                  <a:gd name="T40" fmla="*/ 1280 w 1346"/>
                  <a:gd name="T41" fmla="*/ 431 h 477"/>
                  <a:gd name="T42" fmla="*/ 1343 w 1346"/>
                  <a:gd name="T43" fmla="*/ 70 h 477"/>
                  <a:gd name="T44" fmla="*/ 1331 w 1346"/>
                  <a:gd name="T45" fmla="*/ 2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46" h="477">
                    <a:moveTo>
                      <a:pt x="1331" y="21"/>
                    </a:moveTo>
                    <a:cubicBezTo>
                      <a:pt x="1320" y="8"/>
                      <a:pt x="1304" y="0"/>
                      <a:pt x="1286" y="0"/>
                    </a:cubicBezTo>
                    <a:cubicBezTo>
                      <a:pt x="123" y="0"/>
                      <a:pt x="123" y="0"/>
                      <a:pt x="123" y="0"/>
                    </a:cubicBezTo>
                    <a:cubicBezTo>
                      <a:pt x="96" y="0"/>
                      <a:pt x="72" y="19"/>
                      <a:pt x="67" y="46"/>
                    </a:cubicBezTo>
                    <a:cubicBezTo>
                      <a:pt x="3" y="407"/>
                      <a:pt x="3" y="407"/>
                      <a:pt x="3" y="407"/>
                    </a:cubicBezTo>
                    <a:cubicBezTo>
                      <a:pt x="0" y="424"/>
                      <a:pt x="4" y="442"/>
                      <a:pt x="15" y="456"/>
                    </a:cubicBezTo>
                    <a:cubicBezTo>
                      <a:pt x="26" y="469"/>
                      <a:pt x="43" y="477"/>
                      <a:pt x="60" y="477"/>
                    </a:cubicBezTo>
                    <a:cubicBezTo>
                      <a:pt x="799" y="477"/>
                      <a:pt x="799" y="477"/>
                      <a:pt x="799" y="477"/>
                    </a:cubicBezTo>
                    <a:cubicBezTo>
                      <a:pt x="800" y="473"/>
                      <a:pt x="802" y="470"/>
                      <a:pt x="804" y="466"/>
                    </a:cubicBezTo>
                    <a:cubicBezTo>
                      <a:pt x="60" y="466"/>
                      <a:pt x="60" y="466"/>
                      <a:pt x="60" y="466"/>
                    </a:cubicBezTo>
                    <a:cubicBezTo>
                      <a:pt x="46" y="466"/>
                      <a:pt x="33" y="460"/>
                      <a:pt x="24" y="449"/>
                    </a:cubicBezTo>
                    <a:cubicBezTo>
                      <a:pt x="15" y="438"/>
                      <a:pt x="12" y="423"/>
                      <a:pt x="15" y="409"/>
                    </a:cubicBezTo>
                    <a:cubicBezTo>
                      <a:pt x="78" y="48"/>
                      <a:pt x="78" y="48"/>
                      <a:pt x="78" y="48"/>
                    </a:cubicBezTo>
                    <a:cubicBezTo>
                      <a:pt x="82" y="27"/>
                      <a:pt x="101" y="11"/>
                      <a:pt x="123" y="11"/>
                    </a:cubicBezTo>
                    <a:cubicBezTo>
                      <a:pt x="1286" y="11"/>
                      <a:pt x="1286" y="11"/>
                      <a:pt x="1286" y="11"/>
                    </a:cubicBezTo>
                    <a:cubicBezTo>
                      <a:pt x="1300" y="11"/>
                      <a:pt x="1313" y="17"/>
                      <a:pt x="1322" y="28"/>
                    </a:cubicBezTo>
                    <a:cubicBezTo>
                      <a:pt x="1331" y="39"/>
                      <a:pt x="1335" y="54"/>
                      <a:pt x="1332" y="68"/>
                    </a:cubicBezTo>
                    <a:cubicBezTo>
                      <a:pt x="1268" y="429"/>
                      <a:pt x="1268" y="429"/>
                      <a:pt x="1268" y="429"/>
                    </a:cubicBezTo>
                    <a:cubicBezTo>
                      <a:pt x="1265" y="447"/>
                      <a:pt x="1251" y="460"/>
                      <a:pt x="1234" y="464"/>
                    </a:cubicBezTo>
                    <a:cubicBezTo>
                      <a:pt x="1235" y="468"/>
                      <a:pt x="1235" y="472"/>
                      <a:pt x="1234" y="476"/>
                    </a:cubicBezTo>
                    <a:cubicBezTo>
                      <a:pt x="1256" y="472"/>
                      <a:pt x="1275" y="454"/>
                      <a:pt x="1280" y="431"/>
                    </a:cubicBezTo>
                    <a:cubicBezTo>
                      <a:pt x="1343" y="70"/>
                      <a:pt x="1343" y="70"/>
                      <a:pt x="1343" y="70"/>
                    </a:cubicBezTo>
                    <a:cubicBezTo>
                      <a:pt x="1346" y="53"/>
                      <a:pt x="1342" y="35"/>
                      <a:pt x="133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 name="Freeform 6"/>
              <p:cNvSpPr/>
              <p:nvPr>
                <p:custDataLst>
                  <p:tags r:id="rId2"/>
                </p:custDataLst>
              </p:nvPr>
            </p:nvSpPr>
            <p:spPr bwMode="auto">
              <a:xfrm>
                <a:off x="7918451" y="3829050"/>
                <a:ext cx="650875" cy="625475"/>
              </a:xfrm>
              <a:custGeom>
                <a:avLst/>
                <a:gdLst>
                  <a:gd name="T0" fmla="*/ 91 w 173"/>
                  <a:gd name="T1" fmla="*/ 166 h 166"/>
                  <a:gd name="T2" fmla="*/ 6 w 173"/>
                  <a:gd name="T3" fmla="*/ 166 h 166"/>
                  <a:gd name="T4" fmla="*/ 0 w 173"/>
                  <a:gd name="T5" fmla="*/ 160 h 166"/>
                  <a:gd name="T6" fmla="*/ 6 w 173"/>
                  <a:gd name="T7" fmla="*/ 154 h 166"/>
                  <a:gd name="T8" fmla="*/ 91 w 173"/>
                  <a:gd name="T9" fmla="*/ 154 h 166"/>
                  <a:gd name="T10" fmla="*/ 137 w 173"/>
                  <a:gd name="T11" fmla="*/ 116 h 166"/>
                  <a:gd name="T12" fmla="*/ 161 w 173"/>
                  <a:gd name="T13" fmla="*/ 5 h 166"/>
                  <a:gd name="T14" fmla="*/ 168 w 173"/>
                  <a:gd name="T15" fmla="*/ 1 h 166"/>
                  <a:gd name="T16" fmla="*/ 173 w 173"/>
                  <a:gd name="T17" fmla="*/ 8 h 166"/>
                  <a:gd name="T18" fmla="*/ 149 w 173"/>
                  <a:gd name="T19" fmla="*/ 119 h 166"/>
                  <a:gd name="T20" fmla="*/ 91 w 173"/>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166">
                    <a:moveTo>
                      <a:pt x="91" y="166"/>
                    </a:moveTo>
                    <a:cubicBezTo>
                      <a:pt x="6" y="166"/>
                      <a:pt x="6" y="166"/>
                      <a:pt x="6" y="166"/>
                    </a:cubicBezTo>
                    <a:cubicBezTo>
                      <a:pt x="3" y="166"/>
                      <a:pt x="0" y="163"/>
                      <a:pt x="0" y="160"/>
                    </a:cubicBezTo>
                    <a:cubicBezTo>
                      <a:pt x="0" y="156"/>
                      <a:pt x="3" y="154"/>
                      <a:pt x="6" y="154"/>
                    </a:cubicBezTo>
                    <a:cubicBezTo>
                      <a:pt x="91" y="154"/>
                      <a:pt x="91" y="154"/>
                      <a:pt x="91" y="154"/>
                    </a:cubicBezTo>
                    <a:cubicBezTo>
                      <a:pt x="127" y="154"/>
                      <a:pt x="137" y="118"/>
                      <a:pt x="137" y="116"/>
                    </a:cubicBezTo>
                    <a:cubicBezTo>
                      <a:pt x="161" y="5"/>
                      <a:pt x="161" y="5"/>
                      <a:pt x="161" y="5"/>
                    </a:cubicBezTo>
                    <a:cubicBezTo>
                      <a:pt x="162" y="2"/>
                      <a:pt x="165" y="0"/>
                      <a:pt x="168" y="1"/>
                    </a:cubicBezTo>
                    <a:cubicBezTo>
                      <a:pt x="171" y="2"/>
                      <a:pt x="173" y="5"/>
                      <a:pt x="173" y="8"/>
                    </a:cubicBezTo>
                    <a:cubicBezTo>
                      <a:pt x="149" y="119"/>
                      <a:pt x="149" y="119"/>
                      <a:pt x="149" y="119"/>
                    </a:cubicBezTo>
                    <a:cubicBezTo>
                      <a:pt x="145" y="135"/>
                      <a:pt x="128" y="166"/>
                      <a:pt x="91" y="1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7"/>
              <p:cNvSpPr/>
              <p:nvPr>
                <p:custDataLst>
                  <p:tags r:id="rId3"/>
                </p:custDataLst>
              </p:nvPr>
            </p:nvSpPr>
            <p:spPr bwMode="auto">
              <a:xfrm>
                <a:off x="8561388" y="3492500"/>
                <a:ext cx="82550" cy="192088"/>
              </a:xfrm>
              <a:custGeom>
                <a:avLst/>
                <a:gdLst>
                  <a:gd name="T0" fmla="*/ 7 w 22"/>
                  <a:gd name="T1" fmla="*/ 51 h 51"/>
                  <a:gd name="T2" fmla="*/ 5 w 22"/>
                  <a:gd name="T3" fmla="*/ 51 h 51"/>
                  <a:gd name="T4" fmla="*/ 1 w 22"/>
                  <a:gd name="T5" fmla="*/ 44 h 51"/>
                  <a:gd name="T6" fmla="*/ 9 w 22"/>
                  <a:gd name="T7" fmla="*/ 5 h 51"/>
                  <a:gd name="T8" fmla="*/ 16 w 22"/>
                  <a:gd name="T9" fmla="*/ 1 h 51"/>
                  <a:gd name="T10" fmla="*/ 21 w 22"/>
                  <a:gd name="T11" fmla="*/ 8 h 51"/>
                  <a:gd name="T12" fmla="*/ 13 w 22"/>
                  <a:gd name="T13" fmla="*/ 46 h 51"/>
                  <a:gd name="T14" fmla="*/ 7 w 22"/>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1">
                    <a:moveTo>
                      <a:pt x="7" y="51"/>
                    </a:moveTo>
                    <a:cubicBezTo>
                      <a:pt x="6" y="51"/>
                      <a:pt x="6" y="51"/>
                      <a:pt x="5" y="51"/>
                    </a:cubicBezTo>
                    <a:cubicBezTo>
                      <a:pt x="2" y="50"/>
                      <a:pt x="0" y="47"/>
                      <a:pt x="1" y="44"/>
                    </a:cubicBezTo>
                    <a:cubicBezTo>
                      <a:pt x="9" y="5"/>
                      <a:pt x="9" y="5"/>
                      <a:pt x="9" y="5"/>
                    </a:cubicBezTo>
                    <a:cubicBezTo>
                      <a:pt x="10" y="2"/>
                      <a:pt x="13" y="0"/>
                      <a:pt x="16" y="1"/>
                    </a:cubicBezTo>
                    <a:cubicBezTo>
                      <a:pt x="20" y="1"/>
                      <a:pt x="22" y="5"/>
                      <a:pt x="21" y="8"/>
                    </a:cubicBezTo>
                    <a:cubicBezTo>
                      <a:pt x="13" y="46"/>
                      <a:pt x="13" y="46"/>
                      <a:pt x="13" y="46"/>
                    </a:cubicBezTo>
                    <a:cubicBezTo>
                      <a:pt x="12" y="49"/>
                      <a:pt x="10" y="51"/>
                      <a:pt x="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8"/>
              <p:cNvSpPr/>
              <p:nvPr>
                <p:custDataLst>
                  <p:tags r:id="rId4"/>
                </p:custDataLst>
              </p:nvPr>
            </p:nvSpPr>
            <p:spPr bwMode="auto">
              <a:xfrm>
                <a:off x="3548063" y="3135313"/>
                <a:ext cx="79375" cy="176213"/>
              </a:xfrm>
              <a:custGeom>
                <a:avLst/>
                <a:gdLst>
                  <a:gd name="T0" fmla="*/ 7 w 21"/>
                  <a:gd name="T1" fmla="*/ 47 h 47"/>
                  <a:gd name="T2" fmla="*/ 6 w 21"/>
                  <a:gd name="T3" fmla="*/ 47 h 47"/>
                  <a:gd name="T4" fmla="*/ 1 w 21"/>
                  <a:gd name="T5" fmla="*/ 40 h 47"/>
                  <a:gd name="T6" fmla="*/ 9 w 21"/>
                  <a:gd name="T7" fmla="*/ 5 h 47"/>
                  <a:gd name="T8" fmla="*/ 16 w 21"/>
                  <a:gd name="T9" fmla="*/ 0 h 47"/>
                  <a:gd name="T10" fmla="*/ 21 w 21"/>
                  <a:gd name="T11" fmla="*/ 7 h 47"/>
                  <a:gd name="T12" fmla="*/ 13 w 21"/>
                  <a:gd name="T13" fmla="*/ 42 h 47"/>
                  <a:gd name="T14" fmla="*/ 7 w 2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7">
                    <a:moveTo>
                      <a:pt x="7" y="47"/>
                    </a:moveTo>
                    <a:cubicBezTo>
                      <a:pt x="7" y="47"/>
                      <a:pt x="6" y="47"/>
                      <a:pt x="6" y="47"/>
                    </a:cubicBezTo>
                    <a:cubicBezTo>
                      <a:pt x="3" y="46"/>
                      <a:pt x="0" y="43"/>
                      <a:pt x="1" y="40"/>
                    </a:cubicBezTo>
                    <a:cubicBezTo>
                      <a:pt x="9" y="5"/>
                      <a:pt x="9" y="5"/>
                      <a:pt x="9" y="5"/>
                    </a:cubicBezTo>
                    <a:cubicBezTo>
                      <a:pt x="9" y="2"/>
                      <a:pt x="13" y="0"/>
                      <a:pt x="16" y="0"/>
                    </a:cubicBezTo>
                    <a:cubicBezTo>
                      <a:pt x="19" y="1"/>
                      <a:pt x="21" y="4"/>
                      <a:pt x="21" y="7"/>
                    </a:cubicBezTo>
                    <a:cubicBezTo>
                      <a:pt x="13" y="42"/>
                      <a:pt x="13" y="42"/>
                      <a:pt x="13" y="42"/>
                    </a:cubicBezTo>
                    <a:cubicBezTo>
                      <a:pt x="12" y="45"/>
                      <a:pt x="10" y="47"/>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9" name="Freeform 9"/>
              <p:cNvSpPr/>
              <p:nvPr>
                <p:custDataLst>
                  <p:tags r:id="rId5"/>
                </p:custDataLst>
              </p:nvPr>
            </p:nvSpPr>
            <p:spPr bwMode="auto">
              <a:xfrm>
                <a:off x="3622676" y="2409825"/>
                <a:ext cx="606425" cy="561975"/>
              </a:xfrm>
              <a:custGeom>
                <a:avLst/>
                <a:gdLst>
                  <a:gd name="T0" fmla="*/ 7 w 161"/>
                  <a:gd name="T1" fmla="*/ 149 h 149"/>
                  <a:gd name="T2" fmla="*/ 5 w 161"/>
                  <a:gd name="T3" fmla="*/ 149 h 149"/>
                  <a:gd name="T4" fmla="*/ 1 w 161"/>
                  <a:gd name="T5" fmla="*/ 142 h 149"/>
                  <a:gd name="T6" fmla="*/ 21 w 161"/>
                  <a:gd name="T7" fmla="*/ 47 h 149"/>
                  <a:gd name="T8" fmla="*/ 79 w 161"/>
                  <a:gd name="T9" fmla="*/ 0 h 149"/>
                  <a:gd name="T10" fmla="*/ 155 w 161"/>
                  <a:gd name="T11" fmla="*/ 0 h 149"/>
                  <a:gd name="T12" fmla="*/ 161 w 161"/>
                  <a:gd name="T13" fmla="*/ 7 h 149"/>
                  <a:gd name="T14" fmla="*/ 155 w 161"/>
                  <a:gd name="T15" fmla="*/ 13 h 149"/>
                  <a:gd name="T16" fmla="*/ 78 w 161"/>
                  <a:gd name="T17" fmla="*/ 13 h 149"/>
                  <a:gd name="T18" fmla="*/ 33 w 161"/>
                  <a:gd name="T19" fmla="*/ 49 h 149"/>
                  <a:gd name="T20" fmla="*/ 12 w 161"/>
                  <a:gd name="T21" fmla="*/ 144 h 149"/>
                  <a:gd name="T22" fmla="*/ 7 w 161"/>
                  <a:gd name="T2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149">
                    <a:moveTo>
                      <a:pt x="7" y="149"/>
                    </a:moveTo>
                    <a:cubicBezTo>
                      <a:pt x="6" y="149"/>
                      <a:pt x="6" y="149"/>
                      <a:pt x="5" y="149"/>
                    </a:cubicBezTo>
                    <a:cubicBezTo>
                      <a:pt x="2" y="148"/>
                      <a:pt x="0" y="145"/>
                      <a:pt x="1" y="142"/>
                    </a:cubicBezTo>
                    <a:cubicBezTo>
                      <a:pt x="21" y="47"/>
                      <a:pt x="21" y="47"/>
                      <a:pt x="21" y="47"/>
                    </a:cubicBezTo>
                    <a:cubicBezTo>
                      <a:pt x="31" y="0"/>
                      <a:pt x="74" y="0"/>
                      <a:pt x="79" y="0"/>
                    </a:cubicBezTo>
                    <a:cubicBezTo>
                      <a:pt x="155" y="0"/>
                      <a:pt x="155" y="0"/>
                      <a:pt x="155" y="0"/>
                    </a:cubicBezTo>
                    <a:cubicBezTo>
                      <a:pt x="158" y="0"/>
                      <a:pt x="161" y="3"/>
                      <a:pt x="161" y="7"/>
                    </a:cubicBezTo>
                    <a:cubicBezTo>
                      <a:pt x="161" y="10"/>
                      <a:pt x="158" y="13"/>
                      <a:pt x="155" y="13"/>
                    </a:cubicBezTo>
                    <a:cubicBezTo>
                      <a:pt x="78" y="13"/>
                      <a:pt x="78" y="13"/>
                      <a:pt x="78" y="13"/>
                    </a:cubicBezTo>
                    <a:cubicBezTo>
                      <a:pt x="76" y="12"/>
                      <a:pt x="41" y="10"/>
                      <a:pt x="33" y="49"/>
                    </a:cubicBezTo>
                    <a:cubicBezTo>
                      <a:pt x="12" y="144"/>
                      <a:pt x="12" y="144"/>
                      <a:pt x="12" y="144"/>
                    </a:cubicBezTo>
                    <a:cubicBezTo>
                      <a:pt x="12" y="147"/>
                      <a:pt x="9" y="149"/>
                      <a:pt x="7"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10"/>
              <p:cNvSpPr/>
              <p:nvPr>
                <p:custDataLst>
                  <p:tags r:id="rId6"/>
                </p:custDataLst>
              </p:nvPr>
            </p:nvSpPr>
            <p:spPr bwMode="auto">
              <a:xfrm>
                <a:off x="4370388" y="2409825"/>
                <a:ext cx="455613" cy="49213"/>
              </a:xfrm>
              <a:custGeom>
                <a:avLst/>
                <a:gdLst>
                  <a:gd name="T0" fmla="*/ 115 w 121"/>
                  <a:gd name="T1" fmla="*/ 13 h 13"/>
                  <a:gd name="T2" fmla="*/ 6 w 121"/>
                  <a:gd name="T3" fmla="*/ 13 h 13"/>
                  <a:gd name="T4" fmla="*/ 0 w 121"/>
                  <a:gd name="T5" fmla="*/ 7 h 13"/>
                  <a:gd name="T6" fmla="*/ 6 w 121"/>
                  <a:gd name="T7" fmla="*/ 0 h 13"/>
                  <a:gd name="T8" fmla="*/ 115 w 121"/>
                  <a:gd name="T9" fmla="*/ 0 h 13"/>
                  <a:gd name="T10" fmla="*/ 121 w 121"/>
                  <a:gd name="T11" fmla="*/ 7 h 13"/>
                  <a:gd name="T12" fmla="*/ 115 w 121"/>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21" h="13">
                    <a:moveTo>
                      <a:pt x="115" y="13"/>
                    </a:moveTo>
                    <a:cubicBezTo>
                      <a:pt x="6" y="13"/>
                      <a:pt x="6" y="13"/>
                      <a:pt x="6" y="13"/>
                    </a:cubicBezTo>
                    <a:cubicBezTo>
                      <a:pt x="2" y="13"/>
                      <a:pt x="0" y="10"/>
                      <a:pt x="0" y="7"/>
                    </a:cubicBezTo>
                    <a:cubicBezTo>
                      <a:pt x="0" y="3"/>
                      <a:pt x="2" y="0"/>
                      <a:pt x="6" y="0"/>
                    </a:cubicBezTo>
                    <a:cubicBezTo>
                      <a:pt x="115" y="0"/>
                      <a:pt x="115" y="0"/>
                      <a:pt x="115" y="0"/>
                    </a:cubicBezTo>
                    <a:cubicBezTo>
                      <a:pt x="119" y="0"/>
                      <a:pt x="121" y="3"/>
                      <a:pt x="121" y="7"/>
                    </a:cubicBezTo>
                    <a:cubicBezTo>
                      <a:pt x="121" y="10"/>
                      <a:pt x="119" y="13"/>
                      <a:pt x="11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11"/>
              <p:cNvSpPr>
                <a:spLocks noEditPoints="1"/>
              </p:cNvSpPr>
              <p:nvPr>
                <p:custDataLst>
                  <p:tags r:id="rId7"/>
                </p:custDataLst>
              </p:nvPr>
            </p:nvSpPr>
            <p:spPr bwMode="auto">
              <a:xfrm>
                <a:off x="7805738" y="4364038"/>
                <a:ext cx="131763" cy="131763"/>
              </a:xfrm>
              <a:custGeom>
                <a:avLst/>
                <a:gdLst>
                  <a:gd name="T0" fmla="*/ 18 w 35"/>
                  <a:gd name="T1" fmla="*/ 35 h 35"/>
                  <a:gd name="T2" fmla="*/ 0 w 35"/>
                  <a:gd name="T3" fmla="*/ 18 h 35"/>
                  <a:gd name="T4" fmla="*/ 18 w 35"/>
                  <a:gd name="T5" fmla="*/ 0 h 35"/>
                  <a:gd name="T6" fmla="*/ 35 w 35"/>
                  <a:gd name="T7" fmla="*/ 18 h 35"/>
                  <a:gd name="T8" fmla="*/ 18 w 35"/>
                  <a:gd name="T9" fmla="*/ 35 h 35"/>
                  <a:gd name="T10" fmla="*/ 18 w 35"/>
                  <a:gd name="T11" fmla="*/ 6 h 35"/>
                  <a:gd name="T12" fmla="*/ 6 w 35"/>
                  <a:gd name="T13" fmla="*/ 18 h 35"/>
                  <a:gd name="T14" fmla="*/ 18 w 35"/>
                  <a:gd name="T15" fmla="*/ 29 h 35"/>
                  <a:gd name="T16" fmla="*/ 29 w 35"/>
                  <a:gd name="T17" fmla="*/ 18 h 35"/>
                  <a:gd name="T18" fmla="*/ 18 w 35"/>
                  <a:gd name="T19"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35"/>
                    </a:moveTo>
                    <a:cubicBezTo>
                      <a:pt x="8" y="35"/>
                      <a:pt x="0" y="27"/>
                      <a:pt x="0" y="18"/>
                    </a:cubicBezTo>
                    <a:cubicBezTo>
                      <a:pt x="0" y="8"/>
                      <a:pt x="8" y="0"/>
                      <a:pt x="18" y="0"/>
                    </a:cubicBezTo>
                    <a:cubicBezTo>
                      <a:pt x="27" y="0"/>
                      <a:pt x="35" y="8"/>
                      <a:pt x="35" y="18"/>
                    </a:cubicBezTo>
                    <a:cubicBezTo>
                      <a:pt x="35" y="27"/>
                      <a:pt x="27" y="35"/>
                      <a:pt x="18" y="35"/>
                    </a:cubicBezTo>
                    <a:close/>
                    <a:moveTo>
                      <a:pt x="18" y="6"/>
                    </a:moveTo>
                    <a:cubicBezTo>
                      <a:pt x="11" y="6"/>
                      <a:pt x="6" y="11"/>
                      <a:pt x="6" y="18"/>
                    </a:cubicBezTo>
                    <a:cubicBezTo>
                      <a:pt x="6" y="24"/>
                      <a:pt x="11" y="29"/>
                      <a:pt x="18" y="29"/>
                    </a:cubicBezTo>
                    <a:cubicBezTo>
                      <a:pt x="24" y="29"/>
                      <a:pt x="29" y="24"/>
                      <a:pt x="29" y="18"/>
                    </a:cubicBezTo>
                    <a:cubicBezTo>
                      <a:pt x="29" y="11"/>
                      <a:pt x="24"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 name="Freeform 12"/>
              <p:cNvSpPr>
                <a:spLocks noEditPoints="1"/>
              </p:cNvSpPr>
              <p:nvPr>
                <p:custDataLst>
                  <p:tags r:id="rId8"/>
                </p:custDataLst>
              </p:nvPr>
            </p:nvSpPr>
            <p:spPr bwMode="auto">
              <a:xfrm>
                <a:off x="4810126" y="2368550"/>
                <a:ext cx="131763" cy="131763"/>
              </a:xfrm>
              <a:custGeom>
                <a:avLst/>
                <a:gdLst>
                  <a:gd name="T0" fmla="*/ 18 w 35"/>
                  <a:gd name="T1" fmla="*/ 35 h 35"/>
                  <a:gd name="T2" fmla="*/ 0 w 35"/>
                  <a:gd name="T3" fmla="*/ 18 h 35"/>
                  <a:gd name="T4" fmla="*/ 18 w 35"/>
                  <a:gd name="T5" fmla="*/ 0 h 35"/>
                  <a:gd name="T6" fmla="*/ 35 w 35"/>
                  <a:gd name="T7" fmla="*/ 18 h 35"/>
                  <a:gd name="T8" fmla="*/ 18 w 35"/>
                  <a:gd name="T9" fmla="*/ 35 h 35"/>
                  <a:gd name="T10" fmla="*/ 18 w 35"/>
                  <a:gd name="T11" fmla="*/ 6 h 35"/>
                  <a:gd name="T12" fmla="*/ 6 w 35"/>
                  <a:gd name="T13" fmla="*/ 18 h 35"/>
                  <a:gd name="T14" fmla="*/ 18 w 35"/>
                  <a:gd name="T15" fmla="*/ 29 h 35"/>
                  <a:gd name="T16" fmla="*/ 29 w 35"/>
                  <a:gd name="T17" fmla="*/ 18 h 35"/>
                  <a:gd name="T18" fmla="*/ 18 w 35"/>
                  <a:gd name="T19"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35"/>
                    </a:moveTo>
                    <a:cubicBezTo>
                      <a:pt x="8" y="35"/>
                      <a:pt x="0" y="27"/>
                      <a:pt x="0" y="18"/>
                    </a:cubicBezTo>
                    <a:cubicBezTo>
                      <a:pt x="0" y="8"/>
                      <a:pt x="8" y="0"/>
                      <a:pt x="18" y="0"/>
                    </a:cubicBezTo>
                    <a:cubicBezTo>
                      <a:pt x="27" y="0"/>
                      <a:pt x="35" y="8"/>
                      <a:pt x="35" y="18"/>
                    </a:cubicBezTo>
                    <a:cubicBezTo>
                      <a:pt x="35" y="27"/>
                      <a:pt x="27" y="35"/>
                      <a:pt x="18" y="35"/>
                    </a:cubicBezTo>
                    <a:close/>
                    <a:moveTo>
                      <a:pt x="18" y="6"/>
                    </a:moveTo>
                    <a:cubicBezTo>
                      <a:pt x="11" y="6"/>
                      <a:pt x="6" y="11"/>
                      <a:pt x="6" y="18"/>
                    </a:cubicBezTo>
                    <a:cubicBezTo>
                      <a:pt x="6" y="24"/>
                      <a:pt x="11" y="29"/>
                      <a:pt x="18" y="29"/>
                    </a:cubicBezTo>
                    <a:cubicBezTo>
                      <a:pt x="24" y="29"/>
                      <a:pt x="29" y="24"/>
                      <a:pt x="29" y="18"/>
                    </a:cubicBezTo>
                    <a:cubicBezTo>
                      <a:pt x="29" y="11"/>
                      <a:pt x="24"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 name="Freeform 13"/>
              <p:cNvSpPr/>
              <p:nvPr>
                <p:custDataLst>
                  <p:tags r:id="rId9"/>
                </p:custDataLst>
              </p:nvPr>
            </p:nvSpPr>
            <p:spPr bwMode="auto">
              <a:xfrm>
                <a:off x="7252940" y="3962120"/>
                <a:ext cx="921332" cy="371434"/>
              </a:xfrm>
              <a:custGeom>
                <a:avLst/>
                <a:gdLst>
                  <a:gd name="T0" fmla="*/ 371 w 403"/>
                  <a:gd name="T1" fmla="*/ 139 h 162"/>
                  <a:gd name="T2" fmla="*/ 352 w 403"/>
                  <a:gd name="T3" fmla="*/ 127 h 162"/>
                  <a:gd name="T4" fmla="*/ 336 w 403"/>
                  <a:gd name="T5" fmla="*/ 119 h 162"/>
                  <a:gd name="T6" fmla="*/ 329 w 403"/>
                  <a:gd name="T7" fmla="*/ 116 h 162"/>
                  <a:gd name="T8" fmla="*/ 314 w 403"/>
                  <a:gd name="T9" fmla="*/ 113 h 162"/>
                  <a:gd name="T10" fmla="*/ 283 w 403"/>
                  <a:gd name="T11" fmla="*/ 125 h 162"/>
                  <a:gd name="T12" fmla="*/ 273 w 403"/>
                  <a:gd name="T13" fmla="*/ 108 h 162"/>
                  <a:gd name="T14" fmla="*/ 271 w 403"/>
                  <a:gd name="T15" fmla="*/ 106 h 162"/>
                  <a:gd name="T16" fmla="*/ 270 w 403"/>
                  <a:gd name="T17" fmla="*/ 104 h 162"/>
                  <a:gd name="T18" fmla="*/ 269 w 403"/>
                  <a:gd name="T19" fmla="*/ 103 h 162"/>
                  <a:gd name="T20" fmla="*/ 265 w 403"/>
                  <a:gd name="T21" fmla="*/ 97 h 162"/>
                  <a:gd name="T22" fmla="*/ 264 w 403"/>
                  <a:gd name="T23" fmla="*/ 96 h 162"/>
                  <a:gd name="T24" fmla="*/ 209 w 403"/>
                  <a:gd name="T25" fmla="*/ 50 h 162"/>
                  <a:gd name="T26" fmla="*/ 238 w 403"/>
                  <a:gd name="T27" fmla="*/ 30 h 162"/>
                  <a:gd name="T28" fmla="*/ 245 w 403"/>
                  <a:gd name="T29" fmla="*/ 12 h 162"/>
                  <a:gd name="T30" fmla="*/ 209 w 403"/>
                  <a:gd name="T31" fmla="*/ 0 h 162"/>
                  <a:gd name="T32" fmla="*/ 207 w 403"/>
                  <a:gd name="T33" fmla="*/ 50 h 162"/>
                  <a:gd name="T34" fmla="*/ 120 w 403"/>
                  <a:gd name="T35" fmla="*/ 107 h 162"/>
                  <a:gd name="T36" fmla="*/ 119 w 403"/>
                  <a:gd name="T37" fmla="*/ 105 h 162"/>
                  <a:gd name="T38" fmla="*/ 118 w 403"/>
                  <a:gd name="T39" fmla="*/ 103 h 162"/>
                  <a:gd name="T40" fmla="*/ 117 w 403"/>
                  <a:gd name="T41" fmla="*/ 101 h 162"/>
                  <a:gd name="T42" fmla="*/ 115 w 403"/>
                  <a:gd name="T43" fmla="*/ 99 h 162"/>
                  <a:gd name="T44" fmla="*/ 114 w 403"/>
                  <a:gd name="T45" fmla="*/ 98 h 162"/>
                  <a:gd name="T46" fmla="*/ 113 w 403"/>
                  <a:gd name="T47" fmla="*/ 96 h 162"/>
                  <a:gd name="T48" fmla="*/ 112 w 403"/>
                  <a:gd name="T49" fmla="*/ 94 h 162"/>
                  <a:gd name="T50" fmla="*/ 110 w 403"/>
                  <a:gd name="T51" fmla="*/ 92 h 162"/>
                  <a:gd name="T52" fmla="*/ 109 w 403"/>
                  <a:gd name="T53" fmla="*/ 91 h 162"/>
                  <a:gd name="T54" fmla="*/ 108 w 403"/>
                  <a:gd name="T55" fmla="*/ 89 h 162"/>
                  <a:gd name="T56" fmla="*/ 107 w 403"/>
                  <a:gd name="T57" fmla="*/ 88 h 162"/>
                  <a:gd name="T58" fmla="*/ 105 w 403"/>
                  <a:gd name="T59" fmla="*/ 86 h 162"/>
                  <a:gd name="T60" fmla="*/ 104 w 403"/>
                  <a:gd name="T61" fmla="*/ 85 h 162"/>
                  <a:gd name="T62" fmla="*/ 103 w 403"/>
                  <a:gd name="T63" fmla="*/ 83 h 162"/>
                  <a:gd name="T64" fmla="*/ 102 w 403"/>
                  <a:gd name="T65" fmla="*/ 82 h 162"/>
                  <a:gd name="T66" fmla="*/ 101 w 403"/>
                  <a:gd name="T67" fmla="*/ 81 h 162"/>
                  <a:gd name="T68" fmla="*/ 100 w 403"/>
                  <a:gd name="T69" fmla="*/ 80 h 162"/>
                  <a:gd name="T70" fmla="*/ 98 w 403"/>
                  <a:gd name="T71" fmla="*/ 79 h 162"/>
                  <a:gd name="T72" fmla="*/ 97 w 403"/>
                  <a:gd name="T73" fmla="*/ 79 h 162"/>
                  <a:gd name="T74" fmla="*/ 96 w 403"/>
                  <a:gd name="T75" fmla="*/ 78 h 162"/>
                  <a:gd name="T76" fmla="*/ 95 w 403"/>
                  <a:gd name="T77" fmla="*/ 77 h 162"/>
                  <a:gd name="T78" fmla="*/ 94 w 403"/>
                  <a:gd name="T79" fmla="*/ 77 h 162"/>
                  <a:gd name="T80" fmla="*/ 93 w 403"/>
                  <a:gd name="T81" fmla="*/ 76 h 162"/>
                  <a:gd name="T82" fmla="*/ 91 w 403"/>
                  <a:gd name="T83" fmla="*/ 76 h 162"/>
                  <a:gd name="T84" fmla="*/ 47 w 403"/>
                  <a:gd name="T85" fmla="*/ 111 h 162"/>
                  <a:gd name="T86" fmla="*/ 64 w 403"/>
                  <a:gd name="T87" fmla="*/ 162 h 162"/>
                  <a:gd name="T88" fmla="*/ 116 w 403"/>
                  <a:gd name="T89" fmla="*/ 162 h 162"/>
                  <a:gd name="T90" fmla="*/ 129 w 403"/>
                  <a:gd name="T91" fmla="*/ 162 h 162"/>
                  <a:gd name="T92" fmla="*/ 147 w 403"/>
                  <a:gd name="T93" fmla="*/ 162 h 162"/>
                  <a:gd name="T94" fmla="*/ 162 w 403"/>
                  <a:gd name="T95" fmla="*/ 162 h 162"/>
                  <a:gd name="T96" fmla="*/ 175 w 403"/>
                  <a:gd name="T97" fmla="*/ 162 h 162"/>
                  <a:gd name="T98" fmla="*/ 181 w 403"/>
                  <a:gd name="T99" fmla="*/ 162 h 162"/>
                  <a:gd name="T100" fmla="*/ 239 w 403"/>
                  <a:gd name="T101" fmla="*/ 162 h 162"/>
                  <a:gd name="T102" fmla="*/ 292 w 403"/>
                  <a:gd name="T103" fmla="*/ 162 h 162"/>
                  <a:gd name="T104" fmla="*/ 301 w 403"/>
                  <a:gd name="T105" fmla="*/ 162 h 162"/>
                  <a:gd name="T106" fmla="*/ 315 w 403"/>
                  <a:gd name="T107" fmla="*/ 162 h 162"/>
                  <a:gd name="T108" fmla="*/ 330 w 403"/>
                  <a:gd name="T109" fmla="*/ 162 h 162"/>
                  <a:gd name="T110" fmla="*/ 402 w 403"/>
                  <a:gd name="T11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3" h="162">
                    <a:moveTo>
                      <a:pt x="403" y="162"/>
                    </a:moveTo>
                    <a:cubicBezTo>
                      <a:pt x="397" y="157"/>
                      <a:pt x="397" y="157"/>
                      <a:pt x="397" y="157"/>
                    </a:cubicBezTo>
                    <a:cubicBezTo>
                      <a:pt x="391" y="152"/>
                      <a:pt x="382" y="145"/>
                      <a:pt x="371" y="139"/>
                    </a:cubicBezTo>
                    <a:cubicBezTo>
                      <a:pt x="370" y="134"/>
                      <a:pt x="367" y="129"/>
                      <a:pt x="365" y="129"/>
                    </a:cubicBezTo>
                    <a:cubicBezTo>
                      <a:pt x="364" y="129"/>
                      <a:pt x="362" y="130"/>
                      <a:pt x="361" y="132"/>
                    </a:cubicBezTo>
                    <a:cubicBezTo>
                      <a:pt x="358" y="130"/>
                      <a:pt x="355" y="129"/>
                      <a:pt x="352" y="127"/>
                    </a:cubicBezTo>
                    <a:cubicBezTo>
                      <a:pt x="351" y="124"/>
                      <a:pt x="350" y="122"/>
                      <a:pt x="348" y="122"/>
                    </a:cubicBezTo>
                    <a:cubicBezTo>
                      <a:pt x="347" y="122"/>
                      <a:pt x="347" y="123"/>
                      <a:pt x="346" y="123"/>
                    </a:cubicBezTo>
                    <a:cubicBezTo>
                      <a:pt x="343" y="122"/>
                      <a:pt x="339" y="120"/>
                      <a:pt x="336" y="119"/>
                    </a:cubicBezTo>
                    <a:cubicBezTo>
                      <a:pt x="339" y="115"/>
                      <a:pt x="338" y="101"/>
                      <a:pt x="334" y="101"/>
                    </a:cubicBezTo>
                    <a:cubicBezTo>
                      <a:pt x="331" y="101"/>
                      <a:pt x="330" y="112"/>
                      <a:pt x="332" y="117"/>
                    </a:cubicBezTo>
                    <a:cubicBezTo>
                      <a:pt x="331" y="116"/>
                      <a:pt x="330" y="116"/>
                      <a:pt x="329" y="116"/>
                    </a:cubicBezTo>
                    <a:cubicBezTo>
                      <a:pt x="330" y="111"/>
                      <a:pt x="327" y="104"/>
                      <a:pt x="325" y="105"/>
                    </a:cubicBezTo>
                    <a:cubicBezTo>
                      <a:pt x="323" y="105"/>
                      <a:pt x="321" y="110"/>
                      <a:pt x="320" y="113"/>
                    </a:cubicBezTo>
                    <a:cubicBezTo>
                      <a:pt x="318" y="113"/>
                      <a:pt x="316" y="113"/>
                      <a:pt x="314" y="113"/>
                    </a:cubicBezTo>
                    <a:cubicBezTo>
                      <a:pt x="314" y="113"/>
                      <a:pt x="314" y="113"/>
                      <a:pt x="314" y="113"/>
                    </a:cubicBezTo>
                    <a:cubicBezTo>
                      <a:pt x="314" y="113"/>
                      <a:pt x="314" y="113"/>
                      <a:pt x="314" y="113"/>
                    </a:cubicBezTo>
                    <a:cubicBezTo>
                      <a:pt x="305" y="113"/>
                      <a:pt x="294" y="118"/>
                      <a:pt x="283" y="125"/>
                    </a:cubicBezTo>
                    <a:cubicBezTo>
                      <a:pt x="280" y="120"/>
                      <a:pt x="277" y="115"/>
                      <a:pt x="274" y="110"/>
                    </a:cubicBezTo>
                    <a:cubicBezTo>
                      <a:pt x="274" y="110"/>
                      <a:pt x="273" y="109"/>
                      <a:pt x="273" y="109"/>
                    </a:cubicBezTo>
                    <a:cubicBezTo>
                      <a:pt x="273" y="109"/>
                      <a:pt x="273" y="108"/>
                      <a:pt x="273" y="108"/>
                    </a:cubicBezTo>
                    <a:cubicBezTo>
                      <a:pt x="273" y="108"/>
                      <a:pt x="272" y="108"/>
                      <a:pt x="272" y="108"/>
                    </a:cubicBezTo>
                    <a:cubicBezTo>
                      <a:pt x="272" y="107"/>
                      <a:pt x="272" y="107"/>
                      <a:pt x="272" y="107"/>
                    </a:cubicBezTo>
                    <a:cubicBezTo>
                      <a:pt x="272" y="107"/>
                      <a:pt x="272" y="107"/>
                      <a:pt x="271" y="106"/>
                    </a:cubicBezTo>
                    <a:cubicBezTo>
                      <a:pt x="271" y="106"/>
                      <a:pt x="271" y="106"/>
                      <a:pt x="271" y="106"/>
                    </a:cubicBezTo>
                    <a:cubicBezTo>
                      <a:pt x="271" y="105"/>
                      <a:pt x="271" y="105"/>
                      <a:pt x="271" y="105"/>
                    </a:cubicBezTo>
                    <a:cubicBezTo>
                      <a:pt x="270" y="105"/>
                      <a:pt x="270" y="105"/>
                      <a:pt x="270" y="104"/>
                    </a:cubicBezTo>
                    <a:cubicBezTo>
                      <a:pt x="270" y="104"/>
                      <a:pt x="270" y="104"/>
                      <a:pt x="270" y="104"/>
                    </a:cubicBezTo>
                    <a:cubicBezTo>
                      <a:pt x="270" y="104"/>
                      <a:pt x="269" y="103"/>
                      <a:pt x="269" y="103"/>
                    </a:cubicBezTo>
                    <a:cubicBezTo>
                      <a:pt x="269" y="103"/>
                      <a:pt x="269" y="103"/>
                      <a:pt x="269" y="103"/>
                    </a:cubicBezTo>
                    <a:cubicBezTo>
                      <a:pt x="269" y="102"/>
                      <a:pt x="269" y="102"/>
                      <a:pt x="268" y="102"/>
                    </a:cubicBezTo>
                    <a:cubicBezTo>
                      <a:pt x="268" y="102"/>
                      <a:pt x="268" y="102"/>
                      <a:pt x="268" y="102"/>
                    </a:cubicBezTo>
                    <a:cubicBezTo>
                      <a:pt x="267" y="100"/>
                      <a:pt x="266" y="99"/>
                      <a:pt x="265" y="97"/>
                    </a:cubicBezTo>
                    <a:cubicBezTo>
                      <a:pt x="265" y="97"/>
                      <a:pt x="265" y="97"/>
                      <a:pt x="265" y="97"/>
                    </a:cubicBezTo>
                    <a:cubicBezTo>
                      <a:pt x="265" y="97"/>
                      <a:pt x="265" y="96"/>
                      <a:pt x="264" y="96"/>
                    </a:cubicBezTo>
                    <a:cubicBezTo>
                      <a:pt x="264" y="96"/>
                      <a:pt x="264" y="96"/>
                      <a:pt x="264" y="96"/>
                    </a:cubicBezTo>
                    <a:cubicBezTo>
                      <a:pt x="264" y="96"/>
                      <a:pt x="264" y="95"/>
                      <a:pt x="263" y="95"/>
                    </a:cubicBezTo>
                    <a:cubicBezTo>
                      <a:pt x="263" y="95"/>
                      <a:pt x="263" y="95"/>
                      <a:pt x="263" y="95"/>
                    </a:cubicBezTo>
                    <a:cubicBezTo>
                      <a:pt x="247" y="73"/>
                      <a:pt x="227" y="51"/>
                      <a:pt x="209" y="50"/>
                    </a:cubicBezTo>
                    <a:cubicBezTo>
                      <a:pt x="209" y="24"/>
                      <a:pt x="209" y="24"/>
                      <a:pt x="209" y="24"/>
                    </a:cubicBezTo>
                    <a:cubicBezTo>
                      <a:pt x="224" y="23"/>
                      <a:pt x="234" y="25"/>
                      <a:pt x="238" y="27"/>
                    </a:cubicBezTo>
                    <a:cubicBezTo>
                      <a:pt x="238" y="30"/>
                      <a:pt x="238" y="30"/>
                      <a:pt x="238" y="30"/>
                    </a:cubicBezTo>
                    <a:cubicBezTo>
                      <a:pt x="244" y="31"/>
                      <a:pt x="247" y="35"/>
                      <a:pt x="247" y="35"/>
                    </a:cubicBezTo>
                    <a:cubicBezTo>
                      <a:pt x="256" y="18"/>
                      <a:pt x="256" y="18"/>
                      <a:pt x="256" y="18"/>
                    </a:cubicBezTo>
                    <a:cubicBezTo>
                      <a:pt x="252" y="15"/>
                      <a:pt x="248" y="13"/>
                      <a:pt x="245" y="12"/>
                    </a:cubicBezTo>
                    <a:cubicBezTo>
                      <a:pt x="246" y="6"/>
                      <a:pt x="246" y="6"/>
                      <a:pt x="246" y="6"/>
                    </a:cubicBezTo>
                    <a:cubicBezTo>
                      <a:pt x="235" y="0"/>
                      <a:pt x="215" y="1"/>
                      <a:pt x="209" y="2"/>
                    </a:cubicBezTo>
                    <a:cubicBezTo>
                      <a:pt x="209" y="0"/>
                      <a:pt x="209" y="0"/>
                      <a:pt x="209" y="0"/>
                    </a:cubicBezTo>
                    <a:cubicBezTo>
                      <a:pt x="207" y="0"/>
                      <a:pt x="207" y="0"/>
                      <a:pt x="207" y="0"/>
                    </a:cubicBezTo>
                    <a:cubicBezTo>
                      <a:pt x="207" y="50"/>
                      <a:pt x="207" y="50"/>
                      <a:pt x="207" y="50"/>
                    </a:cubicBezTo>
                    <a:cubicBezTo>
                      <a:pt x="207" y="50"/>
                      <a:pt x="207" y="50"/>
                      <a:pt x="207" y="50"/>
                    </a:cubicBezTo>
                    <a:cubicBezTo>
                      <a:pt x="185" y="51"/>
                      <a:pt x="175" y="89"/>
                      <a:pt x="136" y="102"/>
                    </a:cubicBezTo>
                    <a:cubicBezTo>
                      <a:pt x="130" y="103"/>
                      <a:pt x="125" y="105"/>
                      <a:pt x="121" y="108"/>
                    </a:cubicBezTo>
                    <a:cubicBezTo>
                      <a:pt x="120" y="107"/>
                      <a:pt x="120" y="107"/>
                      <a:pt x="120" y="107"/>
                    </a:cubicBezTo>
                    <a:cubicBezTo>
                      <a:pt x="120" y="107"/>
                      <a:pt x="120" y="107"/>
                      <a:pt x="120" y="106"/>
                    </a:cubicBezTo>
                    <a:cubicBezTo>
                      <a:pt x="120" y="106"/>
                      <a:pt x="120" y="106"/>
                      <a:pt x="119" y="105"/>
                    </a:cubicBezTo>
                    <a:cubicBezTo>
                      <a:pt x="119" y="105"/>
                      <a:pt x="119" y="105"/>
                      <a:pt x="119" y="105"/>
                    </a:cubicBezTo>
                    <a:cubicBezTo>
                      <a:pt x="119" y="105"/>
                      <a:pt x="119" y="104"/>
                      <a:pt x="119" y="104"/>
                    </a:cubicBezTo>
                    <a:cubicBezTo>
                      <a:pt x="119" y="104"/>
                      <a:pt x="119" y="104"/>
                      <a:pt x="118" y="104"/>
                    </a:cubicBezTo>
                    <a:cubicBezTo>
                      <a:pt x="118" y="104"/>
                      <a:pt x="118" y="103"/>
                      <a:pt x="118" y="103"/>
                    </a:cubicBezTo>
                    <a:cubicBezTo>
                      <a:pt x="118" y="103"/>
                      <a:pt x="118" y="103"/>
                      <a:pt x="118" y="103"/>
                    </a:cubicBezTo>
                    <a:cubicBezTo>
                      <a:pt x="117" y="102"/>
                      <a:pt x="117" y="102"/>
                      <a:pt x="117" y="102"/>
                    </a:cubicBezTo>
                    <a:cubicBezTo>
                      <a:pt x="117" y="102"/>
                      <a:pt x="117" y="101"/>
                      <a:pt x="117" y="101"/>
                    </a:cubicBezTo>
                    <a:cubicBezTo>
                      <a:pt x="117" y="101"/>
                      <a:pt x="116" y="101"/>
                      <a:pt x="116" y="100"/>
                    </a:cubicBezTo>
                    <a:cubicBezTo>
                      <a:pt x="116" y="100"/>
                      <a:pt x="116" y="100"/>
                      <a:pt x="116" y="100"/>
                    </a:cubicBezTo>
                    <a:cubicBezTo>
                      <a:pt x="116" y="100"/>
                      <a:pt x="116" y="99"/>
                      <a:pt x="115" y="99"/>
                    </a:cubicBezTo>
                    <a:cubicBezTo>
                      <a:pt x="115" y="99"/>
                      <a:pt x="115" y="99"/>
                      <a:pt x="115" y="99"/>
                    </a:cubicBezTo>
                    <a:cubicBezTo>
                      <a:pt x="115" y="98"/>
                      <a:pt x="115" y="98"/>
                      <a:pt x="115" y="98"/>
                    </a:cubicBezTo>
                    <a:cubicBezTo>
                      <a:pt x="114" y="98"/>
                      <a:pt x="114" y="98"/>
                      <a:pt x="114" y="98"/>
                    </a:cubicBezTo>
                    <a:cubicBezTo>
                      <a:pt x="114" y="97"/>
                      <a:pt x="114" y="97"/>
                      <a:pt x="114" y="97"/>
                    </a:cubicBezTo>
                    <a:cubicBezTo>
                      <a:pt x="114" y="97"/>
                      <a:pt x="114" y="96"/>
                      <a:pt x="114" y="96"/>
                    </a:cubicBezTo>
                    <a:cubicBezTo>
                      <a:pt x="113" y="96"/>
                      <a:pt x="113" y="96"/>
                      <a:pt x="113" y="96"/>
                    </a:cubicBezTo>
                    <a:cubicBezTo>
                      <a:pt x="113" y="95"/>
                      <a:pt x="113" y="95"/>
                      <a:pt x="113" y="95"/>
                    </a:cubicBezTo>
                    <a:cubicBezTo>
                      <a:pt x="112" y="95"/>
                      <a:pt x="112" y="95"/>
                      <a:pt x="112" y="94"/>
                    </a:cubicBezTo>
                    <a:cubicBezTo>
                      <a:pt x="112" y="94"/>
                      <a:pt x="112" y="94"/>
                      <a:pt x="112" y="94"/>
                    </a:cubicBezTo>
                    <a:cubicBezTo>
                      <a:pt x="112" y="94"/>
                      <a:pt x="111" y="93"/>
                      <a:pt x="111" y="93"/>
                    </a:cubicBezTo>
                    <a:cubicBezTo>
                      <a:pt x="111" y="93"/>
                      <a:pt x="111" y="93"/>
                      <a:pt x="111" y="93"/>
                    </a:cubicBezTo>
                    <a:cubicBezTo>
                      <a:pt x="111" y="93"/>
                      <a:pt x="111" y="92"/>
                      <a:pt x="110" y="92"/>
                    </a:cubicBezTo>
                    <a:cubicBezTo>
                      <a:pt x="110" y="92"/>
                      <a:pt x="110" y="92"/>
                      <a:pt x="110" y="92"/>
                    </a:cubicBezTo>
                    <a:cubicBezTo>
                      <a:pt x="110" y="92"/>
                      <a:pt x="110" y="91"/>
                      <a:pt x="110" y="91"/>
                    </a:cubicBezTo>
                    <a:cubicBezTo>
                      <a:pt x="109" y="91"/>
                      <a:pt x="109" y="91"/>
                      <a:pt x="109" y="91"/>
                    </a:cubicBezTo>
                    <a:cubicBezTo>
                      <a:pt x="109" y="90"/>
                      <a:pt x="109" y="90"/>
                      <a:pt x="109" y="90"/>
                    </a:cubicBezTo>
                    <a:cubicBezTo>
                      <a:pt x="109" y="90"/>
                      <a:pt x="109" y="90"/>
                      <a:pt x="109" y="90"/>
                    </a:cubicBezTo>
                    <a:cubicBezTo>
                      <a:pt x="108" y="89"/>
                      <a:pt x="108" y="89"/>
                      <a:pt x="108" y="89"/>
                    </a:cubicBezTo>
                    <a:cubicBezTo>
                      <a:pt x="108" y="89"/>
                      <a:pt x="108" y="89"/>
                      <a:pt x="108" y="89"/>
                    </a:cubicBezTo>
                    <a:cubicBezTo>
                      <a:pt x="108" y="88"/>
                      <a:pt x="107" y="88"/>
                      <a:pt x="107" y="88"/>
                    </a:cubicBezTo>
                    <a:cubicBezTo>
                      <a:pt x="107" y="88"/>
                      <a:pt x="107" y="88"/>
                      <a:pt x="107" y="88"/>
                    </a:cubicBezTo>
                    <a:cubicBezTo>
                      <a:pt x="107" y="87"/>
                      <a:pt x="107" y="87"/>
                      <a:pt x="106" y="87"/>
                    </a:cubicBezTo>
                    <a:cubicBezTo>
                      <a:pt x="106" y="87"/>
                      <a:pt x="106" y="87"/>
                      <a:pt x="106" y="87"/>
                    </a:cubicBezTo>
                    <a:cubicBezTo>
                      <a:pt x="106" y="86"/>
                      <a:pt x="106" y="86"/>
                      <a:pt x="105" y="86"/>
                    </a:cubicBezTo>
                    <a:cubicBezTo>
                      <a:pt x="105" y="86"/>
                      <a:pt x="105" y="86"/>
                      <a:pt x="105" y="86"/>
                    </a:cubicBezTo>
                    <a:cubicBezTo>
                      <a:pt x="105" y="86"/>
                      <a:pt x="105" y="85"/>
                      <a:pt x="105" y="85"/>
                    </a:cubicBezTo>
                    <a:cubicBezTo>
                      <a:pt x="105" y="85"/>
                      <a:pt x="104" y="85"/>
                      <a:pt x="104" y="85"/>
                    </a:cubicBezTo>
                    <a:cubicBezTo>
                      <a:pt x="104" y="85"/>
                      <a:pt x="104" y="84"/>
                      <a:pt x="104" y="84"/>
                    </a:cubicBezTo>
                    <a:cubicBezTo>
                      <a:pt x="104" y="84"/>
                      <a:pt x="104" y="84"/>
                      <a:pt x="104" y="84"/>
                    </a:cubicBezTo>
                    <a:cubicBezTo>
                      <a:pt x="103" y="84"/>
                      <a:pt x="103" y="84"/>
                      <a:pt x="103" y="83"/>
                    </a:cubicBezTo>
                    <a:cubicBezTo>
                      <a:pt x="103" y="83"/>
                      <a:pt x="103" y="83"/>
                      <a:pt x="103" y="83"/>
                    </a:cubicBezTo>
                    <a:cubicBezTo>
                      <a:pt x="103" y="83"/>
                      <a:pt x="102" y="83"/>
                      <a:pt x="102" y="83"/>
                    </a:cubicBezTo>
                    <a:cubicBezTo>
                      <a:pt x="102" y="83"/>
                      <a:pt x="102" y="82"/>
                      <a:pt x="102" y="82"/>
                    </a:cubicBezTo>
                    <a:cubicBezTo>
                      <a:pt x="102" y="82"/>
                      <a:pt x="102" y="82"/>
                      <a:pt x="101" y="82"/>
                    </a:cubicBezTo>
                    <a:cubicBezTo>
                      <a:pt x="101" y="82"/>
                      <a:pt x="101" y="82"/>
                      <a:pt x="101" y="82"/>
                    </a:cubicBezTo>
                    <a:cubicBezTo>
                      <a:pt x="101" y="82"/>
                      <a:pt x="101" y="81"/>
                      <a:pt x="101" y="81"/>
                    </a:cubicBezTo>
                    <a:cubicBezTo>
                      <a:pt x="100" y="81"/>
                      <a:pt x="100" y="81"/>
                      <a:pt x="100" y="81"/>
                    </a:cubicBezTo>
                    <a:cubicBezTo>
                      <a:pt x="100" y="81"/>
                      <a:pt x="100" y="81"/>
                      <a:pt x="100" y="81"/>
                    </a:cubicBezTo>
                    <a:cubicBezTo>
                      <a:pt x="100" y="80"/>
                      <a:pt x="100" y="80"/>
                      <a:pt x="100" y="80"/>
                    </a:cubicBezTo>
                    <a:cubicBezTo>
                      <a:pt x="99" y="80"/>
                      <a:pt x="99" y="80"/>
                      <a:pt x="99" y="80"/>
                    </a:cubicBezTo>
                    <a:cubicBezTo>
                      <a:pt x="99" y="80"/>
                      <a:pt x="99" y="80"/>
                      <a:pt x="99" y="80"/>
                    </a:cubicBezTo>
                    <a:cubicBezTo>
                      <a:pt x="99" y="80"/>
                      <a:pt x="98" y="79"/>
                      <a:pt x="98" y="79"/>
                    </a:cubicBezTo>
                    <a:cubicBezTo>
                      <a:pt x="98" y="79"/>
                      <a:pt x="98" y="79"/>
                      <a:pt x="98" y="79"/>
                    </a:cubicBezTo>
                    <a:cubicBezTo>
                      <a:pt x="98" y="79"/>
                      <a:pt x="98" y="79"/>
                      <a:pt x="97" y="79"/>
                    </a:cubicBezTo>
                    <a:cubicBezTo>
                      <a:pt x="97" y="79"/>
                      <a:pt x="97" y="79"/>
                      <a:pt x="97" y="79"/>
                    </a:cubicBezTo>
                    <a:cubicBezTo>
                      <a:pt x="97" y="78"/>
                      <a:pt x="97" y="78"/>
                      <a:pt x="97" y="78"/>
                    </a:cubicBezTo>
                    <a:cubicBezTo>
                      <a:pt x="97" y="78"/>
                      <a:pt x="96" y="78"/>
                      <a:pt x="96" y="78"/>
                    </a:cubicBezTo>
                    <a:cubicBezTo>
                      <a:pt x="96" y="78"/>
                      <a:pt x="96" y="78"/>
                      <a:pt x="96" y="78"/>
                    </a:cubicBezTo>
                    <a:cubicBezTo>
                      <a:pt x="96" y="78"/>
                      <a:pt x="96" y="78"/>
                      <a:pt x="96" y="78"/>
                    </a:cubicBezTo>
                    <a:cubicBezTo>
                      <a:pt x="95" y="78"/>
                      <a:pt x="95" y="77"/>
                      <a:pt x="95" y="77"/>
                    </a:cubicBezTo>
                    <a:cubicBezTo>
                      <a:pt x="95" y="77"/>
                      <a:pt x="95" y="77"/>
                      <a:pt x="95" y="77"/>
                    </a:cubicBezTo>
                    <a:cubicBezTo>
                      <a:pt x="95" y="77"/>
                      <a:pt x="94" y="77"/>
                      <a:pt x="94" y="77"/>
                    </a:cubicBezTo>
                    <a:cubicBezTo>
                      <a:pt x="94" y="77"/>
                      <a:pt x="94" y="77"/>
                      <a:pt x="94" y="77"/>
                    </a:cubicBezTo>
                    <a:cubicBezTo>
                      <a:pt x="94" y="77"/>
                      <a:pt x="94" y="77"/>
                      <a:pt x="94" y="77"/>
                    </a:cubicBezTo>
                    <a:cubicBezTo>
                      <a:pt x="93" y="77"/>
                      <a:pt x="93" y="77"/>
                      <a:pt x="93" y="77"/>
                    </a:cubicBezTo>
                    <a:cubicBezTo>
                      <a:pt x="93" y="77"/>
                      <a:pt x="93" y="77"/>
                      <a:pt x="93" y="77"/>
                    </a:cubicBezTo>
                    <a:cubicBezTo>
                      <a:pt x="93" y="76"/>
                      <a:pt x="93" y="76"/>
                      <a:pt x="93" y="76"/>
                    </a:cubicBezTo>
                    <a:cubicBezTo>
                      <a:pt x="92" y="76"/>
                      <a:pt x="92" y="76"/>
                      <a:pt x="92" y="76"/>
                    </a:cubicBezTo>
                    <a:cubicBezTo>
                      <a:pt x="92" y="76"/>
                      <a:pt x="92" y="76"/>
                      <a:pt x="92" y="76"/>
                    </a:cubicBezTo>
                    <a:cubicBezTo>
                      <a:pt x="92" y="76"/>
                      <a:pt x="91" y="76"/>
                      <a:pt x="91" y="76"/>
                    </a:cubicBezTo>
                    <a:cubicBezTo>
                      <a:pt x="91" y="76"/>
                      <a:pt x="91" y="76"/>
                      <a:pt x="91" y="76"/>
                    </a:cubicBezTo>
                    <a:cubicBezTo>
                      <a:pt x="91" y="76"/>
                      <a:pt x="91" y="76"/>
                      <a:pt x="90" y="76"/>
                    </a:cubicBezTo>
                    <a:cubicBezTo>
                      <a:pt x="68" y="75"/>
                      <a:pt x="64" y="107"/>
                      <a:pt x="47" y="111"/>
                    </a:cubicBezTo>
                    <a:cubicBezTo>
                      <a:pt x="17" y="119"/>
                      <a:pt x="0" y="162"/>
                      <a:pt x="0" y="162"/>
                    </a:cubicBezTo>
                    <a:cubicBezTo>
                      <a:pt x="31" y="162"/>
                      <a:pt x="31" y="162"/>
                      <a:pt x="31" y="162"/>
                    </a:cubicBezTo>
                    <a:cubicBezTo>
                      <a:pt x="64" y="162"/>
                      <a:pt x="64" y="162"/>
                      <a:pt x="64" y="162"/>
                    </a:cubicBezTo>
                    <a:cubicBezTo>
                      <a:pt x="104" y="162"/>
                      <a:pt x="104" y="162"/>
                      <a:pt x="104" y="162"/>
                    </a:cubicBezTo>
                    <a:cubicBezTo>
                      <a:pt x="111" y="162"/>
                      <a:pt x="111" y="162"/>
                      <a:pt x="111" y="162"/>
                    </a:cubicBezTo>
                    <a:cubicBezTo>
                      <a:pt x="116" y="162"/>
                      <a:pt x="116" y="162"/>
                      <a:pt x="116" y="162"/>
                    </a:cubicBezTo>
                    <a:cubicBezTo>
                      <a:pt x="122" y="162"/>
                      <a:pt x="122" y="162"/>
                      <a:pt x="122" y="162"/>
                    </a:cubicBezTo>
                    <a:cubicBezTo>
                      <a:pt x="126" y="162"/>
                      <a:pt x="126" y="162"/>
                      <a:pt x="126" y="162"/>
                    </a:cubicBezTo>
                    <a:cubicBezTo>
                      <a:pt x="129" y="162"/>
                      <a:pt x="129" y="162"/>
                      <a:pt x="129" y="162"/>
                    </a:cubicBezTo>
                    <a:cubicBezTo>
                      <a:pt x="138" y="162"/>
                      <a:pt x="138" y="162"/>
                      <a:pt x="138" y="162"/>
                    </a:cubicBezTo>
                    <a:cubicBezTo>
                      <a:pt x="146" y="162"/>
                      <a:pt x="146" y="162"/>
                      <a:pt x="146" y="162"/>
                    </a:cubicBezTo>
                    <a:cubicBezTo>
                      <a:pt x="147" y="162"/>
                      <a:pt x="147" y="162"/>
                      <a:pt x="147" y="162"/>
                    </a:cubicBezTo>
                    <a:cubicBezTo>
                      <a:pt x="148" y="162"/>
                      <a:pt x="148" y="162"/>
                      <a:pt x="148" y="162"/>
                    </a:cubicBezTo>
                    <a:cubicBezTo>
                      <a:pt x="161" y="162"/>
                      <a:pt x="161" y="162"/>
                      <a:pt x="161" y="162"/>
                    </a:cubicBezTo>
                    <a:cubicBezTo>
                      <a:pt x="162" y="162"/>
                      <a:pt x="162" y="162"/>
                      <a:pt x="162" y="162"/>
                    </a:cubicBezTo>
                    <a:cubicBezTo>
                      <a:pt x="168" y="162"/>
                      <a:pt x="168" y="162"/>
                      <a:pt x="168" y="162"/>
                    </a:cubicBezTo>
                    <a:cubicBezTo>
                      <a:pt x="168" y="162"/>
                      <a:pt x="168" y="162"/>
                      <a:pt x="168" y="162"/>
                    </a:cubicBezTo>
                    <a:cubicBezTo>
                      <a:pt x="175" y="162"/>
                      <a:pt x="175" y="162"/>
                      <a:pt x="175" y="162"/>
                    </a:cubicBezTo>
                    <a:cubicBezTo>
                      <a:pt x="175" y="162"/>
                      <a:pt x="175" y="162"/>
                      <a:pt x="175" y="162"/>
                    </a:cubicBezTo>
                    <a:cubicBezTo>
                      <a:pt x="180" y="162"/>
                      <a:pt x="180" y="162"/>
                      <a:pt x="180" y="162"/>
                    </a:cubicBezTo>
                    <a:cubicBezTo>
                      <a:pt x="181" y="162"/>
                      <a:pt x="181" y="162"/>
                      <a:pt x="181" y="162"/>
                    </a:cubicBezTo>
                    <a:cubicBezTo>
                      <a:pt x="192" y="162"/>
                      <a:pt x="192" y="162"/>
                      <a:pt x="192" y="162"/>
                    </a:cubicBezTo>
                    <a:cubicBezTo>
                      <a:pt x="193" y="162"/>
                      <a:pt x="193" y="162"/>
                      <a:pt x="193" y="162"/>
                    </a:cubicBezTo>
                    <a:cubicBezTo>
                      <a:pt x="239" y="162"/>
                      <a:pt x="239" y="162"/>
                      <a:pt x="239" y="162"/>
                    </a:cubicBezTo>
                    <a:cubicBezTo>
                      <a:pt x="290" y="162"/>
                      <a:pt x="290" y="162"/>
                      <a:pt x="290" y="162"/>
                    </a:cubicBezTo>
                    <a:cubicBezTo>
                      <a:pt x="290" y="162"/>
                      <a:pt x="290" y="162"/>
                      <a:pt x="290" y="162"/>
                    </a:cubicBezTo>
                    <a:cubicBezTo>
                      <a:pt x="292" y="162"/>
                      <a:pt x="292" y="162"/>
                      <a:pt x="292" y="162"/>
                    </a:cubicBezTo>
                    <a:cubicBezTo>
                      <a:pt x="298" y="162"/>
                      <a:pt x="298" y="162"/>
                      <a:pt x="298" y="162"/>
                    </a:cubicBezTo>
                    <a:cubicBezTo>
                      <a:pt x="298" y="162"/>
                      <a:pt x="298" y="162"/>
                      <a:pt x="298" y="162"/>
                    </a:cubicBezTo>
                    <a:cubicBezTo>
                      <a:pt x="301" y="162"/>
                      <a:pt x="301" y="162"/>
                      <a:pt x="301" y="162"/>
                    </a:cubicBezTo>
                    <a:cubicBezTo>
                      <a:pt x="301" y="162"/>
                      <a:pt x="301" y="162"/>
                      <a:pt x="301" y="162"/>
                    </a:cubicBezTo>
                    <a:cubicBezTo>
                      <a:pt x="311" y="162"/>
                      <a:pt x="311" y="162"/>
                      <a:pt x="311" y="162"/>
                    </a:cubicBezTo>
                    <a:cubicBezTo>
                      <a:pt x="315" y="162"/>
                      <a:pt x="315" y="162"/>
                      <a:pt x="315" y="162"/>
                    </a:cubicBezTo>
                    <a:cubicBezTo>
                      <a:pt x="320" y="162"/>
                      <a:pt x="320" y="162"/>
                      <a:pt x="320" y="162"/>
                    </a:cubicBezTo>
                    <a:cubicBezTo>
                      <a:pt x="324" y="162"/>
                      <a:pt x="324" y="162"/>
                      <a:pt x="324" y="162"/>
                    </a:cubicBezTo>
                    <a:cubicBezTo>
                      <a:pt x="330" y="162"/>
                      <a:pt x="330" y="162"/>
                      <a:pt x="330" y="162"/>
                    </a:cubicBezTo>
                    <a:cubicBezTo>
                      <a:pt x="336" y="162"/>
                      <a:pt x="336" y="162"/>
                      <a:pt x="336" y="162"/>
                    </a:cubicBezTo>
                    <a:cubicBezTo>
                      <a:pt x="402" y="162"/>
                      <a:pt x="402" y="162"/>
                      <a:pt x="402" y="162"/>
                    </a:cubicBezTo>
                    <a:cubicBezTo>
                      <a:pt x="402" y="162"/>
                      <a:pt x="402" y="162"/>
                      <a:pt x="402" y="162"/>
                    </a:cubicBezTo>
                    <a:lnTo>
                      <a:pt x="403" y="1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3" name="矩形 2"/>
            <p:cNvSpPr/>
            <p:nvPr>
              <p:custDataLst>
                <p:tags r:id="rId10"/>
              </p:custDataLst>
            </p:nvPr>
          </p:nvSpPr>
          <p:spPr bwMode="auto">
            <a:xfrm rot="10800000">
              <a:off x="9836" y="6755"/>
              <a:ext cx="1512" cy="68"/>
            </a:xfrm>
            <a:prstGeom prst="rect">
              <a:avLst/>
            </a:prstGeom>
            <a:grpFill/>
            <a:ln>
              <a:noFill/>
            </a:ln>
          </p:spPr>
          <p:txBody>
            <a:bodyPr vert="horz" wrap="square" lIns="91440" tIns="45720" rIns="91440" bIns="45720" numCol="1" rtlCol="0" anchor="t" anchorCtr="0" compatLnSpc="1">
              <a:noAutofit/>
            </a:bodyPr>
            <a:p>
              <a:pPr lvl="0" algn="l">
                <a:buClrTx/>
                <a:buSzTx/>
                <a:buFontTx/>
              </a:pPr>
              <a:endParaRPr lang="zh-CN" altLang="en-US">
                <a:sym typeface="+mn-ea"/>
              </a:endParaRPr>
            </a:p>
          </p:txBody>
        </p:sp>
      </p:grpSp>
      <p:pic>
        <p:nvPicPr>
          <p:cNvPr id="5124" name="图片 11" descr="水印"/>
          <p:cNvPicPr>
            <a:picLocks noChangeAspect="1"/>
          </p:cNvPicPr>
          <p:nvPr/>
        </p:nvPicPr>
        <p:blipFill>
          <a:blip r:embed="rId11"/>
          <a:stretch>
            <a:fillRect/>
          </a:stretch>
        </p:blipFill>
        <p:spPr>
          <a:xfrm>
            <a:off x="7186613" y="63500"/>
            <a:ext cx="4902200" cy="1587500"/>
          </a:xfrm>
          <a:prstGeom prst="rect">
            <a:avLst/>
          </a:prstGeom>
          <a:noFill/>
          <a:ln w="9525">
            <a:noFill/>
          </a:ln>
        </p:spPr>
      </p:pic>
    </p:spTree>
    <p:custDataLst>
      <p:tags r:id="rId1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5" name="组合 34"/>
          <p:cNvGrpSpPr/>
          <p:nvPr/>
        </p:nvGrpSpPr>
        <p:grpSpPr>
          <a:xfrm rot="0">
            <a:off x="-635" y="-635"/>
            <a:ext cx="12192000" cy="6653530"/>
            <a:chOff x="4844" y="3117"/>
            <a:chExt cx="9472" cy="4540"/>
          </a:xfrm>
          <a:solidFill>
            <a:srgbClr val="1E8CE5"/>
          </a:solidFill>
        </p:grpSpPr>
        <p:sp>
          <p:nvSpPr>
            <p:cNvPr id="2" name="任意多边形 1"/>
            <p:cNvSpPr/>
            <p:nvPr>
              <p:custDataLst>
                <p:tags r:id="rId1"/>
              </p:custDataLst>
            </p:nvPr>
          </p:nvSpPr>
          <p:spPr>
            <a:xfrm rot="10800000">
              <a:off x="11403" y="7498"/>
              <a:ext cx="1928" cy="150"/>
            </a:xfrm>
            <a:custGeom>
              <a:avLst/>
              <a:gdLst>
                <a:gd name="adj" fmla="val 104500"/>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1950" h="150">
                  <a:moveTo>
                    <a:pt x="157" y="0"/>
                  </a:moveTo>
                  <a:lnTo>
                    <a:pt x="1793" y="0"/>
                  </a:lnTo>
                  <a:lnTo>
                    <a:pt x="1950" y="150"/>
                  </a:lnTo>
                  <a:lnTo>
                    <a:pt x="0" y="150"/>
                  </a:lnTo>
                  <a:lnTo>
                    <a:pt x="15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6" name="梯形 15"/>
            <p:cNvSpPr/>
            <p:nvPr>
              <p:custDataLst>
                <p:tags r:id="rId2"/>
              </p:custDataLst>
            </p:nvPr>
          </p:nvSpPr>
          <p:spPr>
            <a:xfrm rot="16200000">
              <a:off x="4434" y="6896"/>
              <a:ext cx="964" cy="85"/>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任意多边形 18"/>
            <p:cNvSpPr/>
            <p:nvPr>
              <p:custDataLst>
                <p:tags r:id="rId3"/>
              </p:custDataLst>
            </p:nvPr>
          </p:nvSpPr>
          <p:spPr>
            <a:xfrm rot="5400000">
              <a:off x="7256" y="752"/>
              <a:ext cx="4540" cy="9270"/>
            </a:xfrm>
            <a:custGeom>
              <a:avLst/>
              <a:gdLst>
                <a:gd name="adj" fmla="val 104500"/>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4540" h="9270">
                  <a:moveTo>
                    <a:pt x="392" y="125"/>
                  </a:moveTo>
                  <a:lnTo>
                    <a:pt x="400" y="7061"/>
                  </a:lnTo>
                  <a:lnTo>
                    <a:pt x="152" y="7361"/>
                  </a:lnTo>
                  <a:lnTo>
                    <a:pt x="164" y="9131"/>
                  </a:lnTo>
                  <a:lnTo>
                    <a:pt x="4383" y="9145"/>
                  </a:lnTo>
                  <a:lnTo>
                    <a:pt x="4383" y="125"/>
                  </a:lnTo>
                  <a:lnTo>
                    <a:pt x="392" y="125"/>
                  </a:lnTo>
                  <a:close/>
                  <a:moveTo>
                    <a:pt x="252" y="0"/>
                  </a:moveTo>
                  <a:lnTo>
                    <a:pt x="4540" y="0"/>
                  </a:lnTo>
                  <a:lnTo>
                    <a:pt x="4540" y="830"/>
                  </a:lnTo>
                  <a:lnTo>
                    <a:pt x="4390" y="987"/>
                  </a:lnTo>
                  <a:lnTo>
                    <a:pt x="4390" y="2623"/>
                  </a:lnTo>
                  <a:lnTo>
                    <a:pt x="4540" y="2780"/>
                  </a:lnTo>
                  <a:lnTo>
                    <a:pt x="4540" y="9270"/>
                  </a:lnTo>
                  <a:lnTo>
                    <a:pt x="4342" y="9269"/>
                  </a:lnTo>
                  <a:lnTo>
                    <a:pt x="4238" y="9170"/>
                  </a:lnTo>
                  <a:lnTo>
                    <a:pt x="3418" y="9170"/>
                  </a:lnTo>
                  <a:lnTo>
                    <a:pt x="3317" y="9266"/>
                  </a:lnTo>
                  <a:lnTo>
                    <a:pt x="8" y="9256"/>
                  </a:lnTo>
                  <a:lnTo>
                    <a:pt x="0" y="7269"/>
                  </a:lnTo>
                  <a:lnTo>
                    <a:pt x="254" y="7041"/>
                  </a:lnTo>
                  <a:lnTo>
                    <a:pt x="25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梯形 25"/>
            <p:cNvSpPr/>
            <p:nvPr>
              <p:custDataLst>
                <p:tags r:id="rId4"/>
              </p:custDataLst>
            </p:nvPr>
          </p:nvSpPr>
          <p:spPr>
            <a:xfrm rot="5400000">
              <a:off x="13749" y="4156"/>
              <a:ext cx="964" cy="170"/>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梯形 26"/>
            <p:cNvSpPr/>
            <p:nvPr>
              <p:custDataLst>
                <p:tags r:id="rId5"/>
              </p:custDataLst>
            </p:nvPr>
          </p:nvSpPr>
          <p:spPr>
            <a:xfrm>
              <a:off x="6194" y="7431"/>
              <a:ext cx="964" cy="170"/>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梯形 32"/>
            <p:cNvSpPr/>
            <p:nvPr>
              <p:custDataLst>
                <p:tags r:id="rId6"/>
              </p:custDataLst>
            </p:nvPr>
          </p:nvSpPr>
          <p:spPr>
            <a:xfrm rot="16200000">
              <a:off x="4404" y="4526"/>
              <a:ext cx="964" cy="85"/>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文本框 3"/>
          <p:cNvSpPr txBox="1"/>
          <p:nvPr/>
        </p:nvSpPr>
        <p:spPr>
          <a:xfrm>
            <a:off x="238125" y="279400"/>
            <a:ext cx="2306320" cy="583565"/>
          </a:xfrm>
          <a:prstGeom prst="rect">
            <a:avLst/>
          </a:prstGeom>
          <a:noFill/>
        </p:spPr>
        <p:txBody>
          <a:bodyPr wrap="square" rtlCol="0" anchor="t">
            <a:spAutoFit/>
          </a:bodyPr>
          <a:p>
            <a:pPr algn="l">
              <a:buClrTx/>
              <a:buSzTx/>
              <a:buFontTx/>
              <a:buNone/>
            </a:pPr>
            <a:r>
              <a:rPr lang="zh-CN" altLang="en-US"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rPr>
              <a:t>写作要点</a:t>
            </a:r>
            <a:endParaRPr lang="en-US" altLang="zh-CN"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endParaRPr>
          </a:p>
        </p:txBody>
      </p:sp>
      <p:graphicFrame>
        <p:nvGraphicFramePr>
          <p:cNvPr id="3" name="表格 2"/>
          <p:cNvGraphicFramePr/>
          <p:nvPr>
            <p:custDataLst>
              <p:tags r:id="rId7"/>
            </p:custDataLst>
          </p:nvPr>
        </p:nvGraphicFramePr>
        <p:xfrm>
          <a:off x="322580" y="1140460"/>
          <a:ext cx="11241405" cy="3716655"/>
        </p:xfrm>
        <a:graphic>
          <a:graphicData uri="http://schemas.openxmlformats.org/drawingml/2006/table">
            <a:tbl>
              <a:tblPr firstRow="1" bandRow="1">
                <a:tableStyleId>{5C22544A-7EE6-4342-B048-85BDC9FD1C3A}</a:tableStyleId>
              </a:tblPr>
              <a:tblGrid>
                <a:gridCol w="3968115"/>
                <a:gridCol w="7273290"/>
              </a:tblGrid>
              <a:tr h="706120">
                <a:tc>
                  <a:txBody>
                    <a:bodyPr/>
                    <a:p>
                      <a:pPr algn="ctr">
                        <a:buNone/>
                      </a:pPr>
                      <a:r>
                        <a:rPr lang="en-US" altLang="zh-CN" sz="2800" b="1">
                          <a:latin typeface="Times New Roman" panose="02020603050405020304" charset="0"/>
                          <a:cs typeface="Times New Roman" panose="02020603050405020304" charset="0"/>
                        </a:rPr>
                        <a:t>Layout</a:t>
                      </a:r>
                      <a:endParaRPr lang="en-US" altLang="zh-CN" sz="2800" b="1">
                        <a:latin typeface="Times New Roman" panose="02020603050405020304" charset="0"/>
                        <a:cs typeface="Times New Roman" panose="02020603050405020304" charset="0"/>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1003300">
                <a:tc>
                  <a:txBody>
                    <a:bodyPr/>
                    <a:p>
                      <a:pPr algn="ctr">
                        <a:buNone/>
                      </a:pPr>
                      <a:r>
                        <a:rPr lang="en-US" sz="2800" b="1">
                          <a:latin typeface="华光行楷_CNKI" panose="02000500000000000000" charset="-122"/>
                          <a:ea typeface="华光行楷_CNKI" panose="02000500000000000000" charset="-122"/>
                          <a:cs typeface="华光行楷_CNKI" panose="02000500000000000000" charset="-122"/>
                          <a:sym typeface="+mn-ea"/>
                        </a:rPr>
                        <a:t>Paragraph 1</a:t>
                      </a:r>
                      <a:endParaRPr lang="en-US" sz="2800" b="1">
                        <a:latin typeface="华光行楷_CNKI" panose="02000500000000000000" charset="-122"/>
                        <a:ea typeface="华光行楷_CNKI" panose="02000500000000000000" charset="-122"/>
                        <a:cs typeface="华光行楷_CNKI" panose="02000500000000000000" charset="-122"/>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1003935">
                <a:tc>
                  <a:txBody>
                    <a:bodyPr/>
                    <a:p>
                      <a:pPr algn="ctr">
                        <a:buNone/>
                      </a:pPr>
                      <a:r>
                        <a:rPr lang="en-US" sz="2800" b="1">
                          <a:latin typeface="华光行楷_CNKI" panose="02000500000000000000" charset="-122"/>
                          <a:ea typeface="华光行楷_CNKI" panose="02000500000000000000" charset="-122"/>
                          <a:cs typeface="华光行楷_CNKI" panose="02000500000000000000" charset="-122"/>
                          <a:sym typeface="+mn-ea"/>
                        </a:rPr>
                        <a:t>Paragraph 2</a:t>
                      </a:r>
                      <a:endParaRPr lang="zh-CN" altLang="en-US" sz="2800" b="1">
                        <a:latin typeface="华光行楷_CNKI" panose="02000500000000000000" charset="-122"/>
                        <a:ea typeface="华光行楷_CNKI" panose="02000500000000000000" charset="-122"/>
                        <a:cs typeface="Times New Roman" panose="02020603050405020304" charset="0"/>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1003300">
                <a:tc>
                  <a:txBody>
                    <a:bodyPr/>
                    <a:p>
                      <a:pPr algn="ctr">
                        <a:buNone/>
                      </a:pPr>
                      <a:r>
                        <a:rPr lang="en-US" sz="2800" b="1">
                          <a:latin typeface="华光行楷_CNKI" panose="02000500000000000000" charset="-122"/>
                          <a:ea typeface="华光行楷_CNKI" panose="02000500000000000000" charset="-122"/>
                          <a:cs typeface="华光行楷_CNKI" panose="02000500000000000000" charset="-122"/>
                          <a:sym typeface="+mn-ea"/>
                        </a:rPr>
                        <a:t>Paragraph 3</a:t>
                      </a:r>
                      <a:endParaRPr lang="zh-CN" altLang="en-US" sz="2800" b="1">
                        <a:latin typeface="华光行楷_CNKI" panose="02000500000000000000" charset="-122"/>
                        <a:ea typeface="华光行楷_CNKI" panose="02000500000000000000" charset="-122"/>
                        <a:cs typeface="Times New Roman" panose="02020603050405020304" charset="0"/>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bl>
          </a:graphicData>
        </a:graphic>
      </p:graphicFrame>
      <p:sp>
        <p:nvSpPr>
          <p:cNvPr id="5" name="文本框 4"/>
          <p:cNvSpPr txBox="1"/>
          <p:nvPr>
            <p:custDataLst>
              <p:tags r:id="rId8"/>
            </p:custDataLst>
          </p:nvPr>
        </p:nvSpPr>
        <p:spPr>
          <a:xfrm>
            <a:off x="4400550" y="1833880"/>
            <a:ext cx="7163435" cy="107632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The most important achievements and influences of Mei Lanfang</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7" name="文本框 16"/>
          <p:cNvSpPr txBox="1"/>
          <p:nvPr>
            <p:custDataLst>
              <p:tags r:id="rId9"/>
            </p:custDataLst>
          </p:nvPr>
        </p:nvSpPr>
        <p:spPr>
          <a:xfrm>
            <a:off x="4400550" y="4097020"/>
            <a:ext cx="7163435"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Summative criticism</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3" name="文本框 22"/>
          <p:cNvSpPr txBox="1"/>
          <p:nvPr>
            <p:custDataLst>
              <p:tags r:id="rId10"/>
            </p:custDataLst>
          </p:nvPr>
        </p:nvSpPr>
        <p:spPr>
          <a:xfrm>
            <a:off x="5462905" y="1140460"/>
            <a:ext cx="3711575" cy="583565"/>
          </a:xfrm>
          <a:prstGeom prst="rect">
            <a:avLst/>
          </a:prstGeom>
          <a:noFill/>
        </p:spPr>
        <p:txBody>
          <a:bodyPr wrap="square" rtlCol="0" anchor="t">
            <a:spAutoFit/>
          </a:bodyPr>
          <a:p>
            <a:r>
              <a:rPr lang="en-US" altLang="en-US" sz="3200" b="1">
                <a:solidFill>
                  <a:schemeClr val="bg1"/>
                </a:solidFill>
                <a:latin typeface="Times New Roman" panose="02020603050405020304" charset="0"/>
                <a:ea typeface="宋体" panose="02010600030101010101" pitchFamily="2" charset="-122"/>
                <a:cs typeface="Times New Roman" panose="02020603050405020304" charset="0"/>
                <a:sym typeface="+mn-ea"/>
              </a:rPr>
              <a:t>Content</a:t>
            </a:r>
            <a:endParaRPr lang="en-US" altLang="en-US" sz="3200" b="1">
              <a:solidFill>
                <a:schemeClr val="bg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5" name="文本框 24"/>
          <p:cNvSpPr txBox="1"/>
          <p:nvPr>
            <p:custDataLst>
              <p:tags r:id="rId11"/>
            </p:custDataLst>
          </p:nvPr>
        </p:nvSpPr>
        <p:spPr>
          <a:xfrm>
            <a:off x="4400550" y="3034665"/>
            <a:ext cx="7163435"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More details of Mei Lanfang’s life.</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11" descr="水印"/>
          <p:cNvPicPr>
            <a:picLocks noChangeAspect="1"/>
          </p:cNvPicPr>
          <p:nvPr/>
        </p:nvPicPr>
        <p:blipFill>
          <a:blip r:embed="rId12"/>
          <a:stretch>
            <a:fillRect/>
          </a:stretch>
        </p:blipFill>
        <p:spPr>
          <a:xfrm>
            <a:off x="7186613" y="63500"/>
            <a:ext cx="4902200" cy="1587500"/>
          </a:xfrm>
          <a:prstGeom prst="rect">
            <a:avLst/>
          </a:prstGeom>
          <a:noFill/>
          <a:ln w="9525">
            <a:noFill/>
          </a:ln>
        </p:spPr>
      </p:pic>
    </p:spTree>
    <p:custDataLst>
      <p:tags r:id="rId13"/>
    </p:custDataLst>
  </p:cSld>
  <p:clrMapOvr>
    <a:masterClrMapping/>
  </p:clrMapOvr>
  <p:timing>
    <p:tnLst>
      <p:par>
        <p:cTn id="1" dur="indefinite" restart="never" nodeType="tmRoot"/>
      </p:par>
    </p:tnLst>
    <p:bldLst>
      <p:bldP spid="5" grpId="1"/>
      <p:bldP spid="17" grpId="1"/>
      <p:bldP spid="2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5" name="组合 34"/>
          <p:cNvGrpSpPr/>
          <p:nvPr/>
        </p:nvGrpSpPr>
        <p:grpSpPr>
          <a:xfrm rot="0">
            <a:off x="-635" y="-635"/>
            <a:ext cx="12192000" cy="6653530"/>
            <a:chOff x="4844" y="3117"/>
            <a:chExt cx="9472" cy="4540"/>
          </a:xfrm>
          <a:solidFill>
            <a:srgbClr val="1E8CE5"/>
          </a:solidFill>
        </p:grpSpPr>
        <p:sp>
          <p:nvSpPr>
            <p:cNvPr id="2" name="任意多边形 1"/>
            <p:cNvSpPr/>
            <p:nvPr>
              <p:custDataLst>
                <p:tags r:id="rId1"/>
              </p:custDataLst>
            </p:nvPr>
          </p:nvSpPr>
          <p:spPr>
            <a:xfrm rot="10800000">
              <a:off x="11403" y="7498"/>
              <a:ext cx="1928" cy="150"/>
            </a:xfrm>
            <a:custGeom>
              <a:avLst/>
              <a:gdLst>
                <a:gd name="adj" fmla="val 104500"/>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1950" h="150">
                  <a:moveTo>
                    <a:pt x="157" y="0"/>
                  </a:moveTo>
                  <a:lnTo>
                    <a:pt x="1793" y="0"/>
                  </a:lnTo>
                  <a:lnTo>
                    <a:pt x="1950" y="150"/>
                  </a:lnTo>
                  <a:lnTo>
                    <a:pt x="0" y="150"/>
                  </a:lnTo>
                  <a:lnTo>
                    <a:pt x="15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6" name="梯形 15"/>
            <p:cNvSpPr/>
            <p:nvPr>
              <p:custDataLst>
                <p:tags r:id="rId2"/>
              </p:custDataLst>
            </p:nvPr>
          </p:nvSpPr>
          <p:spPr>
            <a:xfrm rot="16200000">
              <a:off x="4434" y="6896"/>
              <a:ext cx="964" cy="85"/>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任意多边形 18"/>
            <p:cNvSpPr/>
            <p:nvPr>
              <p:custDataLst>
                <p:tags r:id="rId3"/>
              </p:custDataLst>
            </p:nvPr>
          </p:nvSpPr>
          <p:spPr>
            <a:xfrm rot="5400000">
              <a:off x="7256" y="752"/>
              <a:ext cx="4540" cy="9270"/>
            </a:xfrm>
            <a:custGeom>
              <a:avLst/>
              <a:gdLst>
                <a:gd name="adj" fmla="val 104500"/>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4540" h="9270">
                  <a:moveTo>
                    <a:pt x="392" y="125"/>
                  </a:moveTo>
                  <a:lnTo>
                    <a:pt x="400" y="7061"/>
                  </a:lnTo>
                  <a:lnTo>
                    <a:pt x="152" y="7361"/>
                  </a:lnTo>
                  <a:lnTo>
                    <a:pt x="164" y="9131"/>
                  </a:lnTo>
                  <a:lnTo>
                    <a:pt x="4383" y="9145"/>
                  </a:lnTo>
                  <a:lnTo>
                    <a:pt x="4383" y="125"/>
                  </a:lnTo>
                  <a:lnTo>
                    <a:pt x="392" y="125"/>
                  </a:lnTo>
                  <a:close/>
                  <a:moveTo>
                    <a:pt x="252" y="0"/>
                  </a:moveTo>
                  <a:lnTo>
                    <a:pt x="4540" y="0"/>
                  </a:lnTo>
                  <a:lnTo>
                    <a:pt x="4540" y="830"/>
                  </a:lnTo>
                  <a:lnTo>
                    <a:pt x="4390" y="987"/>
                  </a:lnTo>
                  <a:lnTo>
                    <a:pt x="4390" y="2623"/>
                  </a:lnTo>
                  <a:lnTo>
                    <a:pt x="4540" y="2780"/>
                  </a:lnTo>
                  <a:lnTo>
                    <a:pt x="4540" y="9270"/>
                  </a:lnTo>
                  <a:lnTo>
                    <a:pt x="4342" y="9269"/>
                  </a:lnTo>
                  <a:lnTo>
                    <a:pt x="4238" y="9170"/>
                  </a:lnTo>
                  <a:lnTo>
                    <a:pt x="3418" y="9170"/>
                  </a:lnTo>
                  <a:lnTo>
                    <a:pt x="3317" y="9266"/>
                  </a:lnTo>
                  <a:lnTo>
                    <a:pt x="8" y="9256"/>
                  </a:lnTo>
                  <a:lnTo>
                    <a:pt x="0" y="7269"/>
                  </a:lnTo>
                  <a:lnTo>
                    <a:pt x="254" y="7041"/>
                  </a:lnTo>
                  <a:lnTo>
                    <a:pt x="25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梯形 25"/>
            <p:cNvSpPr/>
            <p:nvPr>
              <p:custDataLst>
                <p:tags r:id="rId4"/>
              </p:custDataLst>
            </p:nvPr>
          </p:nvSpPr>
          <p:spPr>
            <a:xfrm rot="5400000">
              <a:off x="13749" y="4156"/>
              <a:ext cx="964" cy="170"/>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梯形 26"/>
            <p:cNvSpPr/>
            <p:nvPr>
              <p:custDataLst>
                <p:tags r:id="rId5"/>
              </p:custDataLst>
            </p:nvPr>
          </p:nvSpPr>
          <p:spPr>
            <a:xfrm>
              <a:off x="6194" y="7431"/>
              <a:ext cx="964" cy="170"/>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梯形 32"/>
            <p:cNvSpPr/>
            <p:nvPr>
              <p:custDataLst>
                <p:tags r:id="rId6"/>
              </p:custDataLst>
            </p:nvPr>
          </p:nvSpPr>
          <p:spPr>
            <a:xfrm rot="16200000">
              <a:off x="4404" y="4526"/>
              <a:ext cx="964" cy="85"/>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文本框 3"/>
          <p:cNvSpPr txBox="1"/>
          <p:nvPr/>
        </p:nvSpPr>
        <p:spPr>
          <a:xfrm>
            <a:off x="238125" y="279400"/>
            <a:ext cx="2306320" cy="583565"/>
          </a:xfrm>
          <a:prstGeom prst="rect">
            <a:avLst/>
          </a:prstGeom>
          <a:noFill/>
        </p:spPr>
        <p:txBody>
          <a:bodyPr wrap="square" rtlCol="0" anchor="t">
            <a:spAutoFit/>
          </a:bodyPr>
          <a:p>
            <a:pPr algn="l">
              <a:buClrTx/>
              <a:buSzTx/>
              <a:buFontTx/>
              <a:buNone/>
            </a:pPr>
            <a:r>
              <a:rPr lang="zh-CN" altLang="en-US"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rPr>
              <a:t>写作要点</a:t>
            </a:r>
            <a:endParaRPr lang="en-US" altLang="zh-CN"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endParaRPr>
          </a:p>
        </p:txBody>
      </p:sp>
      <p:graphicFrame>
        <p:nvGraphicFramePr>
          <p:cNvPr id="3" name="表格 2"/>
          <p:cNvGraphicFramePr/>
          <p:nvPr>
            <p:custDataLst>
              <p:tags r:id="rId7"/>
            </p:custDataLst>
          </p:nvPr>
        </p:nvGraphicFramePr>
        <p:xfrm>
          <a:off x="487045" y="1140460"/>
          <a:ext cx="11076940" cy="5024120"/>
        </p:xfrm>
        <a:graphic>
          <a:graphicData uri="http://schemas.openxmlformats.org/drawingml/2006/table">
            <a:tbl>
              <a:tblPr firstRow="1" bandRow="1">
                <a:tableStyleId>{5C22544A-7EE6-4342-B048-85BDC9FD1C3A}</a:tableStyleId>
              </a:tblPr>
              <a:tblGrid>
                <a:gridCol w="3910330"/>
                <a:gridCol w="7166610"/>
              </a:tblGrid>
              <a:tr h="534670">
                <a:tc>
                  <a:txBody>
                    <a:bodyPr/>
                    <a:p>
                      <a:pPr algn="ctr">
                        <a:buNone/>
                      </a:pPr>
                      <a:r>
                        <a:rPr lang="en-US" altLang="zh-CN" sz="2800" b="1">
                          <a:latin typeface="Times New Roman" panose="02020603050405020304" charset="0"/>
                          <a:cs typeface="Times New Roman" panose="02020603050405020304" charset="0"/>
                        </a:rPr>
                        <a:t>Mei Lanfang’s </a:t>
                      </a:r>
                      <a:endParaRPr lang="en-US" altLang="zh-CN" sz="2800" b="1">
                        <a:latin typeface="Times New Roman" panose="02020603050405020304" charset="0"/>
                        <a:cs typeface="Times New Roman" panose="02020603050405020304" charset="0"/>
                      </a:endParaRPr>
                    </a:p>
                    <a:p>
                      <a:pPr algn="ctr">
                        <a:buNone/>
                      </a:pPr>
                      <a:r>
                        <a:rPr lang="en-US" altLang="zh-CN" sz="2800" b="1">
                          <a:latin typeface="Times New Roman" panose="02020603050405020304" charset="0"/>
                          <a:cs typeface="Times New Roman" panose="02020603050405020304" charset="0"/>
                        </a:rPr>
                        <a:t>achievements and influences</a:t>
                      </a:r>
                      <a:endParaRPr lang="en-US" altLang="zh-CN" sz="2800" b="1">
                        <a:latin typeface="Times New Roman" panose="02020603050405020304" charset="0"/>
                        <a:cs typeface="Times New Roman" panose="02020603050405020304" charset="0"/>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506095">
                <a:tc>
                  <a:txBody>
                    <a:bodyPr/>
                    <a:p>
                      <a:pPr algn="ctr">
                        <a:buNone/>
                      </a:pPr>
                      <a:r>
                        <a:rPr lang="zh-CN" altLang="en-US" sz="2800" b="1">
                          <a:latin typeface="华光行楷_CNKI" panose="02000500000000000000" charset="-122"/>
                          <a:ea typeface="华光行楷_CNKI" panose="02000500000000000000" charset="-122"/>
                          <a:cs typeface="华光行楷_CNKI" panose="02000500000000000000" charset="-122"/>
                          <a:sym typeface="+mn-ea"/>
                        </a:rPr>
                        <a:t>把</a:t>
                      </a:r>
                      <a:r>
                        <a:rPr lang="en-US" altLang="zh-CN" sz="2800" b="1">
                          <a:latin typeface="华光行楷_CNKI" panose="02000500000000000000" charset="-122"/>
                          <a:ea typeface="华光行楷_CNKI" panose="02000500000000000000" charset="-122"/>
                          <a:cs typeface="华光行楷_CNKI" panose="02000500000000000000" charset="-122"/>
                          <a:sym typeface="+mn-ea"/>
                        </a:rPr>
                        <a:t>...</a:t>
                      </a:r>
                      <a:r>
                        <a:rPr lang="zh-CN" altLang="en-US" sz="2800" b="1">
                          <a:latin typeface="华光行楷_CNKI" panose="02000500000000000000" charset="-122"/>
                          <a:ea typeface="华光行楷_CNKI" panose="02000500000000000000" charset="-122"/>
                          <a:cs typeface="华光行楷_CNKI" panose="02000500000000000000" charset="-122"/>
                          <a:sym typeface="+mn-ea"/>
                        </a:rPr>
                        <a:t>带上国际舞台</a:t>
                      </a:r>
                      <a:endParaRPr lang="zh-CN" altLang="en-US" sz="2800" b="1">
                        <a:latin typeface="华光行楷_CNKI" panose="02000500000000000000" charset="-122"/>
                        <a:ea typeface="华光行楷_CNKI" panose="02000500000000000000" charset="-122"/>
                        <a:cs typeface="华光行楷_CNKI" panose="02000500000000000000" charset="-122"/>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408305">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让人们理解和欣赏</a:t>
                      </a:r>
                      <a:endParaRPr lang="zh-CN" altLang="en-US" sz="2800" b="1">
                        <a:latin typeface="华光行楷_CNKI" panose="02000500000000000000" charset="-122"/>
                        <a:ea typeface="华光行楷_CNKI" panose="02000500000000000000" charset="-122"/>
                        <a:cs typeface="Times New Roman" panose="02020603050405020304" charset="0"/>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399415">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改编升华</a:t>
                      </a:r>
                      <a:endParaRPr lang="zh-CN" altLang="en-US" sz="2800" b="1">
                        <a:latin typeface="华光行楷_CNKI" panose="02000500000000000000" charset="-122"/>
                        <a:ea typeface="华光行楷_CNKI" panose="02000500000000000000" charset="-122"/>
                        <a:cs typeface="Times New Roman" panose="02020603050405020304" charset="0"/>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524510">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形成...风格</a:t>
                      </a:r>
                      <a:endParaRPr lang="zh-CN" altLang="en-US" sz="2800" b="1">
                        <a:latin typeface="华光行楷_CNKI" panose="02000500000000000000" charset="-122"/>
                        <a:ea typeface="华光行楷_CNKI" panose="02000500000000000000" charset="-122"/>
                        <a:cs typeface="Times New Roman" panose="02020603050405020304" charset="0"/>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524510">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开创</a:t>
                      </a:r>
                      <a:endParaRPr lang="zh-CN" altLang="en-US" sz="2800" b="1">
                        <a:latin typeface="华光行楷_CNKI" panose="02000500000000000000" charset="-122"/>
                        <a:ea typeface="华光行楷_CNKI" panose="02000500000000000000" charset="-122"/>
                        <a:cs typeface="Times New Roman" panose="02020603050405020304" charset="0"/>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524510">
                <a:tc>
                  <a:txBody>
                    <a:bodyPr/>
                    <a:p>
                      <a:pPr algn="ctr">
                        <a:buNone/>
                      </a:pPr>
                      <a:r>
                        <a:rPr lang="zh-CN" altLang="en-US" sz="2800" b="1">
                          <a:latin typeface="华光行楷_CNKI" panose="02000500000000000000" charset="-122"/>
                          <a:ea typeface="华光行楷_CNKI" panose="02000500000000000000" charset="-122"/>
                          <a:cs typeface="华光行楷_CNKI" panose="02000500000000000000" charset="-122"/>
                          <a:sym typeface="+mn-ea"/>
                        </a:rPr>
                        <a:t>让</a:t>
                      </a:r>
                      <a:r>
                        <a:rPr lang="en-US" altLang="zh-CN" sz="2800" b="1">
                          <a:latin typeface="华光行楷_CNKI" panose="02000500000000000000" charset="-122"/>
                          <a:ea typeface="华光行楷_CNKI" panose="02000500000000000000" charset="-122"/>
                          <a:cs typeface="华光行楷_CNKI" panose="02000500000000000000" charset="-122"/>
                          <a:sym typeface="+mn-ea"/>
                        </a:rPr>
                        <a:t>...</a:t>
                      </a:r>
                      <a:r>
                        <a:rPr lang="zh-CN" altLang="en-US" sz="2800" b="1">
                          <a:latin typeface="华光行楷_CNKI" panose="02000500000000000000" charset="-122"/>
                          <a:ea typeface="华光行楷_CNKI" panose="02000500000000000000" charset="-122"/>
                          <a:cs typeface="华光行楷_CNKI" panose="02000500000000000000" charset="-122"/>
                          <a:sym typeface="+mn-ea"/>
                        </a:rPr>
                        <a:t>意识到</a:t>
                      </a:r>
                      <a:endParaRPr lang="zh-CN" altLang="en-US" sz="2800" b="1">
                        <a:latin typeface="华光行楷_CNKI" panose="02000500000000000000" charset="-122"/>
                        <a:ea typeface="华光行楷_CNKI" panose="02000500000000000000" charset="-122"/>
                        <a:cs typeface="华光行楷_CNKI" panose="02000500000000000000" charset="-122"/>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524510">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闻名于海内外</a:t>
                      </a:r>
                      <a:endParaRPr lang="zh-CN" altLang="en-US" sz="2800" b="1">
                        <a:latin typeface="华光行楷_CNKI" panose="02000500000000000000" charset="-122"/>
                        <a:ea typeface="华光行楷_CNKI" panose="02000500000000000000" charset="-122"/>
                        <a:cs typeface="华光行楷_CNKI" panose="02000500000000000000" charset="-122"/>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bl>
          </a:graphicData>
        </a:graphic>
      </p:graphicFrame>
      <p:sp>
        <p:nvSpPr>
          <p:cNvPr id="5" name="文本框 4"/>
          <p:cNvSpPr txBox="1"/>
          <p:nvPr>
            <p:custDataLst>
              <p:tags r:id="rId8"/>
            </p:custDataLst>
          </p:nvPr>
        </p:nvSpPr>
        <p:spPr>
          <a:xfrm>
            <a:off x="4827270" y="2477135"/>
            <a:ext cx="609600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bring...to the global stage</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7" name="文本框 16"/>
          <p:cNvSpPr txBox="1"/>
          <p:nvPr>
            <p:custDataLst>
              <p:tags r:id="rId9"/>
            </p:custDataLst>
          </p:nvPr>
        </p:nvSpPr>
        <p:spPr>
          <a:xfrm>
            <a:off x="4400550" y="2966085"/>
            <a:ext cx="7163435"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make people understand and appreciate</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8" name="文本框 17"/>
          <p:cNvSpPr txBox="1"/>
          <p:nvPr>
            <p:custDataLst>
              <p:tags r:id="rId10"/>
            </p:custDataLst>
          </p:nvPr>
        </p:nvSpPr>
        <p:spPr>
          <a:xfrm>
            <a:off x="4730115" y="3524885"/>
            <a:ext cx="609600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adapt and elevate</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0" name="文本框 19"/>
          <p:cNvSpPr txBox="1"/>
          <p:nvPr>
            <p:custDataLst>
              <p:tags r:id="rId11"/>
            </p:custDataLst>
          </p:nvPr>
        </p:nvSpPr>
        <p:spPr>
          <a:xfrm>
            <a:off x="4730115" y="4077335"/>
            <a:ext cx="609600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form a ... style</a:t>
            </a:r>
            <a:endPar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1" name="文本框 20"/>
          <p:cNvSpPr txBox="1"/>
          <p:nvPr>
            <p:custDataLst>
              <p:tags r:id="rId12"/>
            </p:custDataLst>
          </p:nvPr>
        </p:nvSpPr>
        <p:spPr>
          <a:xfrm>
            <a:off x="4632960" y="4540885"/>
            <a:ext cx="609600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create/give birth to</a:t>
            </a:r>
            <a:endPar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2" name="文本框 21"/>
          <p:cNvSpPr txBox="1"/>
          <p:nvPr>
            <p:custDataLst>
              <p:tags r:id="rId13"/>
            </p:custDataLst>
          </p:nvPr>
        </p:nvSpPr>
        <p:spPr>
          <a:xfrm>
            <a:off x="4570730" y="5056505"/>
            <a:ext cx="609600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make sb realize that...</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3" name="文本框 22"/>
          <p:cNvSpPr txBox="1"/>
          <p:nvPr>
            <p:custDataLst>
              <p:tags r:id="rId14"/>
            </p:custDataLst>
          </p:nvPr>
        </p:nvSpPr>
        <p:spPr>
          <a:xfrm>
            <a:off x="5462905" y="1429385"/>
            <a:ext cx="3711575" cy="583565"/>
          </a:xfrm>
          <a:prstGeom prst="rect">
            <a:avLst/>
          </a:prstGeom>
          <a:noFill/>
        </p:spPr>
        <p:txBody>
          <a:bodyPr wrap="square" rtlCol="0" anchor="t">
            <a:spAutoFit/>
          </a:bodyPr>
          <a:p>
            <a:r>
              <a:rPr lang="en-US" altLang="en-US" sz="3200" b="1">
                <a:solidFill>
                  <a:schemeClr val="bg1"/>
                </a:solidFill>
                <a:latin typeface="Times New Roman" panose="02020603050405020304" charset="0"/>
                <a:ea typeface="宋体" panose="02010600030101010101" pitchFamily="2" charset="-122"/>
                <a:cs typeface="Times New Roman" panose="02020603050405020304" charset="0"/>
                <a:sym typeface="+mn-ea"/>
              </a:rPr>
              <a:t>verb phrases</a:t>
            </a:r>
            <a:endParaRPr lang="en-US" altLang="en-US" sz="3200" b="1">
              <a:solidFill>
                <a:schemeClr val="bg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4" name="文本框 23"/>
          <p:cNvSpPr txBox="1"/>
          <p:nvPr>
            <p:custDataLst>
              <p:tags r:id="rId15"/>
            </p:custDataLst>
          </p:nvPr>
        </p:nvSpPr>
        <p:spPr>
          <a:xfrm>
            <a:off x="4400550" y="5620385"/>
            <a:ext cx="8388350" cy="521970"/>
          </a:xfrm>
          <a:prstGeom prst="rect">
            <a:avLst/>
          </a:prstGeom>
          <a:noFill/>
        </p:spPr>
        <p:txBody>
          <a:bodyPr wrap="square" rtlCol="0" anchor="t">
            <a:spAutoFit/>
          </a:bodyPr>
          <a:p>
            <a:r>
              <a:rPr lang="en-US" sz="28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become known domestically and internationally</a:t>
            </a:r>
            <a:endParaRPr lang="en-US" altLang="en-US" sz="28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11" descr="水印"/>
          <p:cNvPicPr>
            <a:picLocks noChangeAspect="1"/>
          </p:cNvPicPr>
          <p:nvPr/>
        </p:nvPicPr>
        <p:blipFill>
          <a:blip r:embed="rId16"/>
          <a:stretch>
            <a:fillRect/>
          </a:stretch>
        </p:blipFill>
        <p:spPr>
          <a:xfrm>
            <a:off x="7186613" y="63500"/>
            <a:ext cx="4902200" cy="1587500"/>
          </a:xfrm>
          <a:prstGeom prst="rect">
            <a:avLst/>
          </a:prstGeom>
          <a:noFill/>
          <a:ln w="9525">
            <a:noFill/>
          </a:ln>
        </p:spPr>
      </p:pic>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7" grpId="0"/>
      <p:bldP spid="17" grpId="1"/>
      <p:bldP spid="18" grpId="0"/>
      <p:bldP spid="18" grpId="1"/>
      <p:bldP spid="20" grpId="0"/>
      <p:bldP spid="20" grpId="1"/>
      <p:bldP spid="21" grpId="0"/>
      <p:bldP spid="21" grpId="1"/>
      <p:bldP spid="22" grpId="0"/>
      <p:bldP spid="22" grpId="1"/>
      <p:bldP spid="23" grpId="1"/>
      <p:bldP spid="24" grpId="0"/>
      <p:bldP spid="24"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sp>
        <p:nvSpPr>
          <p:cNvPr id="5" name="斜纹 4"/>
          <p:cNvSpPr/>
          <p:nvPr/>
        </p:nvSpPr>
        <p:spPr>
          <a:xfrm>
            <a:off x="0" y="635"/>
            <a:ext cx="21405215" cy="6857365"/>
          </a:xfrm>
          <a:prstGeom prst="diagStrip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 name="标题 1"/>
          <p:cNvSpPr>
            <a:spLocks noGrp="1"/>
          </p:cNvSpPr>
          <p:nvPr>
            <p:ph type="ctrTitle"/>
            <p:custDataLst>
              <p:tags r:id="rId1"/>
            </p:custDataLst>
          </p:nvPr>
        </p:nvSpPr>
        <p:spPr>
          <a:xfrm>
            <a:off x="3947080" y="-323215"/>
            <a:ext cx="9799200" cy="2570400"/>
          </a:xfrm>
        </p:spPr>
        <p:txBody>
          <a:bodyPr/>
          <a:p>
            <a:r>
              <a:rPr lang="en-US" altLang="zh-CN">
                <a:latin typeface="Sitka Subheading" panose="02000505000000020004" charset="0"/>
                <a:cs typeface="Sitka Subheading" panose="02000505000000020004" charset="0"/>
              </a:rPr>
              <a:t>Mei Lanfang</a:t>
            </a:r>
            <a:endParaRPr lang="en-US" altLang="zh-CN">
              <a:latin typeface="Sitka Subheading" panose="02000505000000020004" charset="0"/>
              <a:cs typeface="Sitka Subheading" panose="02000505000000020004" charset="0"/>
            </a:endParaRPr>
          </a:p>
        </p:txBody>
      </p:sp>
      <p:sp>
        <p:nvSpPr>
          <p:cNvPr id="3" name="副标题 2"/>
          <p:cNvSpPr>
            <a:spLocks noGrp="1"/>
          </p:cNvSpPr>
          <p:nvPr>
            <p:ph type="subTitle" idx="1"/>
            <p:custDataLst>
              <p:tags r:id="rId2"/>
            </p:custDataLst>
          </p:nvPr>
        </p:nvSpPr>
        <p:spPr>
          <a:xfrm>
            <a:off x="3414950" y="2181815"/>
            <a:ext cx="9799200" cy="1472400"/>
          </a:xfrm>
        </p:spPr>
        <p:txBody>
          <a:bodyPr/>
          <a:p>
            <a:r>
              <a:rPr lang="en-US" altLang="zh-CN" sz="4000" b="1" spc="300">
                <a:solidFill>
                  <a:schemeClr val="tx1">
                    <a:lumMod val="65000"/>
                    <a:lumOff val="35000"/>
                  </a:schemeClr>
                </a:solidFill>
                <a:latin typeface="Sitka Subheading" panose="02000505000000020004" charset="0"/>
                <a:ea typeface="+mj-ea"/>
                <a:cs typeface="Sitka Subheading" panose="02000505000000020004" charset="0"/>
              </a:rPr>
              <a:t>The Queen of Peking Opera</a:t>
            </a:r>
            <a:endParaRPr lang="en-US" altLang="zh-CN" sz="4000" b="1" spc="300">
              <a:solidFill>
                <a:schemeClr val="tx1">
                  <a:lumMod val="65000"/>
                  <a:lumOff val="35000"/>
                </a:schemeClr>
              </a:solidFill>
              <a:latin typeface="Sitka Subheading" panose="02000505000000020004" charset="0"/>
              <a:ea typeface="+mj-ea"/>
              <a:cs typeface="Sitka Subheading" panose="02000505000000020004" charset="0"/>
            </a:endParaRPr>
          </a:p>
        </p:txBody>
      </p:sp>
      <p:pic>
        <p:nvPicPr>
          <p:cNvPr id="100" name="图片 99"/>
          <p:cNvPicPr/>
          <p:nvPr>
            <p:custDataLst>
              <p:tags r:id="rId3"/>
            </p:custDataLst>
          </p:nvPr>
        </p:nvPicPr>
        <p:blipFill>
          <a:blip r:embed="rId4"/>
          <a:stretch>
            <a:fillRect/>
          </a:stretch>
        </p:blipFill>
        <p:spPr>
          <a:xfrm>
            <a:off x="0" y="635"/>
            <a:ext cx="4686300" cy="6762115"/>
          </a:xfrm>
          <a:prstGeom prst="rect">
            <a:avLst/>
          </a:prstGeom>
          <a:noFill/>
          <a:ln w="9525">
            <a:noFill/>
          </a:ln>
        </p:spPr>
      </p:pic>
      <p:pic>
        <p:nvPicPr>
          <p:cNvPr id="101" name="图片 100"/>
          <p:cNvPicPr/>
          <p:nvPr/>
        </p:nvPicPr>
        <p:blipFill>
          <a:blip r:embed="rId5"/>
          <a:stretch>
            <a:fillRect/>
          </a:stretch>
        </p:blipFill>
        <p:spPr>
          <a:xfrm>
            <a:off x="9688195" y="3219450"/>
            <a:ext cx="2503805" cy="3638550"/>
          </a:xfrm>
          <a:prstGeom prst="rect">
            <a:avLst/>
          </a:prstGeom>
          <a:noFill/>
          <a:ln w="9525">
            <a:noFill/>
          </a:ln>
        </p:spPr>
      </p:pic>
      <p:sp>
        <p:nvSpPr>
          <p:cNvPr id="6" name="圆角矩形 5"/>
          <p:cNvSpPr/>
          <p:nvPr/>
        </p:nvSpPr>
        <p:spPr>
          <a:xfrm>
            <a:off x="5724525" y="2247265"/>
            <a:ext cx="1845945" cy="652780"/>
          </a:xfrm>
          <a:prstGeom prst="roundRect">
            <a:avLst/>
          </a:prstGeom>
          <a:solidFill>
            <a:schemeClr val="accent1">
              <a:alpha val="0"/>
            </a:schemeClr>
          </a:solidFill>
          <a:ln w="38100">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2" name="图片 101"/>
          <p:cNvPicPr/>
          <p:nvPr/>
        </p:nvPicPr>
        <p:blipFill>
          <a:blip r:embed="rId6"/>
          <a:stretch>
            <a:fillRect/>
          </a:stretch>
        </p:blipFill>
        <p:spPr>
          <a:xfrm>
            <a:off x="5871845" y="2976245"/>
            <a:ext cx="1376045" cy="1276985"/>
          </a:xfrm>
          <a:prstGeom prst="rect">
            <a:avLst/>
          </a:prstGeom>
          <a:noFill/>
          <a:ln w="9525">
            <a:noFill/>
          </a:ln>
        </p:spPr>
      </p:pic>
      <p:sp>
        <p:nvSpPr>
          <p:cNvPr id="7" name="副标题 2"/>
          <p:cNvSpPr>
            <a:spLocks noGrp="1"/>
          </p:cNvSpPr>
          <p:nvPr>
            <p:custDataLst>
              <p:tags r:id="rId7"/>
            </p:custDataLst>
          </p:nvPr>
        </p:nvSpPr>
        <p:spPr>
          <a:xfrm>
            <a:off x="3947160" y="4982210"/>
            <a:ext cx="5909945" cy="1472565"/>
          </a:xfrm>
          <a:prstGeom prst="rect">
            <a:avLst/>
          </a:prstGeom>
        </p:spPr>
        <p:txBody>
          <a:bodyPr vert="horz" lIns="90000" tIns="46800" rIns="90000" bIns="46800" rtlCol="0">
            <a:normAutofit fontScale="90000"/>
          </a:bodyPr>
          <a:lstStyle>
            <a:lvl1pPr marL="0" indent="0" algn="ctr" defTabSz="914400" rtl="0" eaLnBrk="1" fontAlgn="auto" latinLnBrk="0" hangingPunct="1">
              <a:lnSpc>
                <a:spcPct val="110000"/>
              </a:lnSpc>
              <a:spcBef>
                <a:spcPts val="0"/>
              </a:spcBef>
              <a:spcAft>
                <a:spcPts val="1000"/>
              </a:spcAft>
              <a:buFont typeface="Arial" panose="020B0604020202020204" pitchFamily="34" charset="0"/>
              <a:buNone/>
              <a:defRPr sz="2400" u="none" strike="noStrike" kern="1200" cap="none" spc="200" normalizeH="0" baseline="0">
                <a:solidFill>
                  <a:schemeClr val="tx1">
                    <a:lumMod val="65000"/>
                    <a:lumOff val="35000"/>
                  </a:schemeClr>
                </a:solidFill>
                <a:uFillTx/>
                <a:latin typeface="+mn-lt"/>
                <a:ea typeface="+mn-ea"/>
                <a:cs typeface="+mn-cs"/>
              </a:defRPr>
            </a:lvl1pPr>
            <a:lvl2pPr marL="457200" indent="0" algn="ctr" defTabSz="914400" rtl="0" eaLnBrk="1" fontAlgn="auto" latinLnBrk="0" hangingPunct="1">
              <a:lnSpc>
                <a:spcPct val="120000"/>
              </a:lnSpc>
              <a:spcBef>
                <a:spcPts val="0"/>
              </a:spcBef>
              <a:spcAft>
                <a:spcPts val="600"/>
              </a:spcAft>
              <a:buFont typeface="Arial" panose="020B0604020202020204" pitchFamily="34" charset="0"/>
              <a:buNone/>
              <a:tabLst>
                <a:tab pos="1609725" algn="l"/>
                <a:tab pos="1609725" algn="l"/>
                <a:tab pos="1609725" algn="l"/>
                <a:tab pos="1609725" algn="l"/>
              </a:tabLst>
              <a:defRPr sz="2000" u="none" strike="noStrike" kern="1200" cap="none" spc="150" normalizeH="0" baseline="0">
                <a:solidFill>
                  <a:schemeClr val="tx1">
                    <a:lumMod val="65000"/>
                    <a:lumOff val="35000"/>
                  </a:schemeClr>
                </a:solidFill>
                <a:uFillTx/>
                <a:latin typeface="+mn-lt"/>
                <a:ea typeface="+mn-ea"/>
                <a:cs typeface="+mn-cs"/>
              </a:defRPr>
            </a:lvl2pPr>
            <a:lvl3pPr marL="914400" indent="0" algn="ctr" defTabSz="914400" rtl="0" eaLnBrk="1" fontAlgn="auto" latinLnBrk="0" hangingPunct="1">
              <a:lnSpc>
                <a:spcPct val="120000"/>
              </a:lnSpc>
              <a:spcBef>
                <a:spcPts val="0"/>
              </a:spcBef>
              <a:spcAft>
                <a:spcPts val="600"/>
              </a:spcAft>
              <a:buFont typeface="Arial" panose="020B0604020202020204" pitchFamily="34" charset="0"/>
              <a:buNone/>
              <a:defRPr sz="1800" u="none" strike="noStrike" kern="1200" cap="none" spc="150" normalizeH="0" baseline="0">
                <a:solidFill>
                  <a:schemeClr val="tx1">
                    <a:lumMod val="65000"/>
                    <a:lumOff val="35000"/>
                  </a:schemeClr>
                </a:solidFill>
                <a:uFillTx/>
                <a:latin typeface="+mn-lt"/>
                <a:ea typeface="+mn-ea"/>
                <a:cs typeface="+mn-cs"/>
              </a:defRPr>
            </a:lvl3pPr>
            <a:lvl4pPr marL="1371600" indent="0" algn="ctr" defTabSz="914400" rtl="0" eaLnBrk="1" fontAlgn="auto" latinLnBrk="0" hangingPunct="1">
              <a:lnSpc>
                <a:spcPct val="120000"/>
              </a:lnSpc>
              <a:spcBef>
                <a:spcPts val="0"/>
              </a:spcBef>
              <a:spcAft>
                <a:spcPts val="300"/>
              </a:spcAft>
              <a:buFont typeface="Wingdings" panose="05000000000000000000" charset="0"/>
              <a:buNone/>
              <a:defRPr sz="1600" u="none" strike="noStrike" kern="1200" cap="none" spc="150" normalizeH="0" baseline="0">
                <a:solidFill>
                  <a:schemeClr val="tx1">
                    <a:lumMod val="65000"/>
                    <a:lumOff val="35000"/>
                  </a:schemeClr>
                </a:solidFill>
                <a:uFillTx/>
                <a:latin typeface="+mn-lt"/>
                <a:ea typeface="+mn-ea"/>
                <a:cs typeface="+mn-cs"/>
              </a:defRPr>
            </a:lvl4pPr>
            <a:lvl5pPr marL="1828800" indent="0" algn="ctr" defTabSz="914400" rtl="0" eaLnBrk="1" fontAlgn="auto" latinLnBrk="0" hangingPunct="1">
              <a:lnSpc>
                <a:spcPct val="120000"/>
              </a:lnSpc>
              <a:spcBef>
                <a:spcPts val="0"/>
              </a:spcBef>
              <a:spcAft>
                <a:spcPts val="300"/>
              </a:spcAft>
              <a:buFont typeface="Arial" panose="020B0604020202020204" pitchFamily="34" charset="0"/>
              <a:buNone/>
              <a:defRPr sz="1600" u="none" strike="noStrike" kern="1200" cap="none" spc="150" normalizeH="0" baseline="0">
                <a:solidFill>
                  <a:schemeClr val="tx1">
                    <a:lumMod val="65000"/>
                    <a:lumOff val="35000"/>
                  </a:schemeClr>
                </a:solidFill>
                <a:uFillTx/>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4000" b="1" spc="300">
                <a:solidFill>
                  <a:schemeClr val="bg1"/>
                </a:solidFill>
                <a:latin typeface="Sitka Subheading" panose="02000505000000020004" charset="0"/>
                <a:ea typeface="+mj-ea"/>
                <a:cs typeface="Sitka Subheading" panose="02000505000000020004" charset="0"/>
              </a:rPr>
              <a:t>Great Artist</a:t>
            </a:r>
            <a:endParaRPr lang="en-US" altLang="zh-CN" sz="4000" b="1" spc="300">
              <a:solidFill>
                <a:schemeClr val="bg1"/>
              </a:solidFill>
              <a:latin typeface="Sitka Subheading" panose="02000505000000020004" charset="0"/>
              <a:ea typeface="+mj-ea"/>
              <a:cs typeface="Sitka Subheading" panose="02000505000000020004" charset="0"/>
            </a:endParaRPr>
          </a:p>
          <a:p>
            <a:r>
              <a:rPr lang="en-US" altLang="zh-CN" sz="4000" b="1" spc="300">
                <a:solidFill>
                  <a:schemeClr val="bg1"/>
                </a:solidFill>
                <a:latin typeface="Sitka Subheading" panose="02000505000000020004" charset="0"/>
                <a:ea typeface="+mj-ea"/>
                <a:cs typeface="Sitka Subheading" panose="02000505000000020004" charset="0"/>
              </a:rPr>
              <a:t> Cultural Ambassador</a:t>
            </a:r>
            <a:endParaRPr lang="en-US" altLang="zh-CN" sz="4000" b="1" spc="300">
              <a:solidFill>
                <a:schemeClr val="bg1"/>
              </a:solidFill>
              <a:latin typeface="Sitka Subheading" panose="02000505000000020004" charset="0"/>
              <a:ea typeface="+mj-ea"/>
              <a:cs typeface="Sitka Subheading" panose="02000505000000020004" charset="0"/>
            </a:endParaRPr>
          </a:p>
        </p:txBody>
      </p:sp>
      <p:sp>
        <p:nvSpPr>
          <p:cNvPr id="8" name="圆角矩形 7"/>
          <p:cNvSpPr/>
          <p:nvPr>
            <p:custDataLst>
              <p:tags r:id="rId8"/>
            </p:custDataLst>
          </p:nvPr>
        </p:nvSpPr>
        <p:spPr>
          <a:xfrm>
            <a:off x="6907530" y="4982210"/>
            <a:ext cx="1626870" cy="652780"/>
          </a:xfrm>
          <a:prstGeom prst="roundRect">
            <a:avLst/>
          </a:prstGeom>
          <a:solidFill>
            <a:schemeClr val="accent1">
              <a:alpha val="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custDataLst>
              <p:tags r:id="rId9"/>
            </p:custDataLst>
          </p:nvPr>
        </p:nvSpPr>
        <p:spPr>
          <a:xfrm>
            <a:off x="6549390" y="5761990"/>
            <a:ext cx="3081655" cy="652780"/>
          </a:xfrm>
          <a:prstGeom prst="roundRect">
            <a:avLst/>
          </a:prstGeom>
          <a:solidFill>
            <a:schemeClr val="accent1">
              <a:alpha val="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descr="7b0a2020202022776f7264617274223a2022220a7d0a"/>
          <p:cNvSpPr/>
          <p:nvPr/>
        </p:nvSpPr>
        <p:spPr>
          <a:xfrm>
            <a:off x="7988300" y="782637"/>
            <a:ext cx="3845560" cy="645160"/>
          </a:xfrm>
          <a:prstGeom prst="rect">
            <a:avLst/>
          </a:prstGeom>
          <a:noFill/>
          <a:ln>
            <a:noFill/>
          </a:ln>
        </p:spPr>
        <p:txBody>
          <a:bodyPr wrap="none" rtlCol="0" anchor="t">
            <a:spAutoFit/>
          </a:bodyPr>
          <a:p>
            <a:pPr algn="ctr"/>
            <a:r>
              <a:rPr lang="zh-CN" altLang="en-US" sz="3600" b="1">
                <a:ln w="31750" cap="flat" cmpd="sng">
                  <a:solidFill>
                    <a:srgbClr val="004F93"/>
                  </a:solidFill>
                  <a:prstDash val="solid"/>
                  <a:round/>
                </a:ln>
                <a:solidFill>
                  <a:schemeClr val="bg1"/>
                </a:solidFill>
                <a:effectLst>
                  <a:outerShdw dist="76200" dir="2700000" algn="tl" rotWithShape="0">
                    <a:schemeClr val="bg1">
                      <a:alpha val="100000"/>
                    </a:schemeClr>
                  </a:outerShdw>
                </a:effectLst>
                <a:latin typeface="汉仪菱心体简" panose="02010400000101010101" charset="-122"/>
                <a:ea typeface="汉仪菱心体简" panose="02010400000101010101" charset="-122"/>
              </a:rPr>
              <a:t>中国情怀系列课程</a:t>
            </a:r>
            <a:endParaRPr lang="zh-CN" altLang="en-US" sz="3600" b="1">
              <a:ln w="31750" cap="flat" cmpd="sng">
                <a:solidFill>
                  <a:srgbClr val="004F93"/>
                </a:solidFill>
                <a:prstDash val="solid"/>
                <a:round/>
              </a:ln>
              <a:solidFill>
                <a:schemeClr val="bg1"/>
              </a:solidFill>
              <a:effectLst>
                <a:outerShdw dist="76200" dir="2700000" algn="tl" rotWithShape="0">
                  <a:schemeClr val="bg1">
                    <a:alpha val="100000"/>
                  </a:schemeClr>
                </a:outerShdw>
              </a:effectLst>
              <a:latin typeface="汉仪菱心体简" panose="02010400000101010101" charset="-122"/>
              <a:ea typeface="汉仪菱心体简" panose="02010400000101010101" charset="-122"/>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bldLvl="0" animBg="1"/>
      <p:bldP spid="8" grpId="1" animBg="1"/>
      <p:bldP spid="9" grpId="0" bldLvl="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5" name="组合 34"/>
          <p:cNvGrpSpPr/>
          <p:nvPr/>
        </p:nvGrpSpPr>
        <p:grpSpPr>
          <a:xfrm rot="0">
            <a:off x="-635" y="-635"/>
            <a:ext cx="12192000" cy="6653530"/>
            <a:chOff x="4844" y="3117"/>
            <a:chExt cx="9472" cy="4540"/>
          </a:xfrm>
          <a:solidFill>
            <a:srgbClr val="1E8CE5"/>
          </a:solidFill>
        </p:grpSpPr>
        <p:sp>
          <p:nvSpPr>
            <p:cNvPr id="2" name="任意多边形 1"/>
            <p:cNvSpPr/>
            <p:nvPr>
              <p:custDataLst>
                <p:tags r:id="rId1"/>
              </p:custDataLst>
            </p:nvPr>
          </p:nvSpPr>
          <p:spPr>
            <a:xfrm rot="10800000">
              <a:off x="11403" y="7498"/>
              <a:ext cx="1928" cy="150"/>
            </a:xfrm>
            <a:custGeom>
              <a:avLst/>
              <a:gdLst>
                <a:gd name="adj" fmla="val 104500"/>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1950" h="150">
                  <a:moveTo>
                    <a:pt x="157" y="0"/>
                  </a:moveTo>
                  <a:lnTo>
                    <a:pt x="1793" y="0"/>
                  </a:lnTo>
                  <a:lnTo>
                    <a:pt x="1950" y="150"/>
                  </a:lnTo>
                  <a:lnTo>
                    <a:pt x="0" y="150"/>
                  </a:lnTo>
                  <a:lnTo>
                    <a:pt x="15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6" name="梯形 15"/>
            <p:cNvSpPr/>
            <p:nvPr>
              <p:custDataLst>
                <p:tags r:id="rId2"/>
              </p:custDataLst>
            </p:nvPr>
          </p:nvSpPr>
          <p:spPr>
            <a:xfrm rot="16200000">
              <a:off x="4434" y="6896"/>
              <a:ext cx="964" cy="85"/>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任意多边形 18"/>
            <p:cNvSpPr/>
            <p:nvPr>
              <p:custDataLst>
                <p:tags r:id="rId3"/>
              </p:custDataLst>
            </p:nvPr>
          </p:nvSpPr>
          <p:spPr>
            <a:xfrm rot="5400000">
              <a:off x="7256" y="752"/>
              <a:ext cx="4540" cy="9270"/>
            </a:xfrm>
            <a:custGeom>
              <a:avLst/>
              <a:gdLst>
                <a:gd name="adj" fmla="val 104500"/>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4540" h="9270">
                  <a:moveTo>
                    <a:pt x="392" y="125"/>
                  </a:moveTo>
                  <a:lnTo>
                    <a:pt x="400" y="7061"/>
                  </a:lnTo>
                  <a:lnTo>
                    <a:pt x="152" y="7361"/>
                  </a:lnTo>
                  <a:lnTo>
                    <a:pt x="164" y="9131"/>
                  </a:lnTo>
                  <a:lnTo>
                    <a:pt x="4383" y="9145"/>
                  </a:lnTo>
                  <a:lnTo>
                    <a:pt x="4383" y="125"/>
                  </a:lnTo>
                  <a:lnTo>
                    <a:pt x="392" y="125"/>
                  </a:lnTo>
                  <a:close/>
                  <a:moveTo>
                    <a:pt x="252" y="0"/>
                  </a:moveTo>
                  <a:lnTo>
                    <a:pt x="4540" y="0"/>
                  </a:lnTo>
                  <a:lnTo>
                    <a:pt x="4540" y="830"/>
                  </a:lnTo>
                  <a:lnTo>
                    <a:pt x="4390" y="987"/>
                  </a:lnTo>
                  <a:lnTo>
                    <a:pt x="4390" y="2623"/>
                  </a:lnTo>
                  <a:lnTo>
                    <a:pt x="4540" y="2780"/>
                  </a:lnTo>
                  <a:lnTo>
                    <a:pt x="4540" y="9270"/>
                  </a:lnTo>
                  <a:lnTo>
                    <a:pt x="4342" y="9269"/>
                  </a:lnTo>
                  <a:lnTo>
                    <a:pt x="4238" y="9170"/>
                  </a:lnTo>
                  <a:lnTo>
                    <a:pt x="3418" y="9170"/>
                  </a:lnTo>
                  <a:lnTo>
                    <a:pt x="3317" y="9266"/>
                  </a:lnTo>
                  <a:lnTo>
                    <a:pt x="8" y="9256"/>
                  </a:lnTo>
                  <a:lnTo>
                    <a:pt x="0" y="7269"/>
                  </a:lnTo>
                  <a:lnTo>
                    <a:pt x="254" y="7041"/>
                  </a:lnTo>
                  <a:lnTo>
                    <a:pt x="25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梯形 25"/>
            <p:cNvSpPr/>
            <p:nvPr>
              <p:custDataLst>
                <p:tags r:id="rId4"/>
              </p:custDataLst>
            </p:nvPr>
          </p:nvSpPr>
          <p:spPr>
            <a:xfrm rot="5400000">
              <a:off x="13749" y="4156"/>
              <a:ext cx="964" cy="170"/>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梯形 26"/>
            <p:cNvSpPr/>
            <p:nvPr>
              <p:custDataLst>
                <p:tags r:id="rId5"/>
              </p:custDataLst>
            </p:nvPr>
          </p:nvSpPr>
          <p:spPr>
            <a:xfrm>
              <a:off x="6194" y="7431"/>
              <a:ext cx="964" cy="170"/>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梯形 32"/>
            <p:cNvSpPr/>
            <p:nvPr>
              <p:custDataLst>
                <p:tags r:id="rId6"/>
              </p:custDataLst>
            </p:nvPr>
          </p:nvSpPr>
          <p:spPr>
            <a:xfrm rot="16200000">
              <a:off x="4404" y="4526"/>
              <a:ext cx="964" cy="85"/>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文本框 3"/>
          <p:cNvSpPr txBox="1"/>
          <p:nvPr/>
        </p:nvSpPr>
        <p:spPr>
          <a:xfrm>
            <a:off x="238125" y="279400"/>
            <a:ext cx="2306320" cy="583565"/>
          </a:xfrm>
          <a:prstGeom prst="rect">
            <a:avLst/>
          </a:prstGeom>
          <a:noFill/>
        </p:spPr>
        <p:txBody>
          <a:bodyPr wrap="square" rtlCol="0" anchor="t">
            <a:spAutoFit/>
          </a:bodyPr>
          <a:p>
            <a:pPr algn="l">
              <a:buClrTx/>
              <a:buSzTx/>
              <a:buFontTx/>
              <a:buNone/>
            </a:pPr>
            <a:r>
              <a:rPr lang="zh-CN" altLang="en-US"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rPr>
              <a:t>写作要点</a:t>
            </a:r>
            <a:endParaRPr lang="en-US" altLang="zh-CN"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endParaRPr>
          </a:p>
        </p:txBody>
      </p:sp>
      <p:graphicFrame>
        <p:nvGraphicFramePr>
          <p:cNvPr id="3" name="表格 2"/>
          <p:cNvGraphicFramePr/>
          <p:nvPr>
            <p:custDataLst>
              <p:tags r:id="rId7"/>
            </p:custDataLst>
          </p:nvPr>
        </p:nvGraphicFramePr>
        <p:xfrm>
          <a:off x="487045" y="1140460"/>
          <a:ext cx="11076940" cy="4577715"/>
        </p:xfrm>
        <a:graphic>
          <a:graphicData uri="http://schemas.openxmlformats.org/drawingml/2006/table">
            <a:tbl>
              <a:tblPr firstRow="1" bandRow="1">
                <a:tableStyleId>{5C22544A-7EE6-4342-B048-85BDC9FD1C3A}</a:tableStyleId>
              </a:tblPr>
              <a:tblGrid>
                <a:gridCol w="3910330"/>
                <a:gridCol w="7166610"/>
              </a:tblGrid>
              <a:tr h="534670">
                <a:tc>
                  <a:txBody>
                    <a:bodyPr/>
                    <a:p>
                      <a:pPr algn="ctr">
                        <a:buNone/>
                      </a:pPr>
                      <a:r>
                        <a:rPr lang="en-US" altLang="zh-CN" sz="2800" b="1">
                          <a:latin typeface="Times New Roman" panose="02020603050405020304" charset="0"/>
                          <a:cs typeface="Times New Roman" panose="02020603050405020304" charset="0"/>
                        </a:rPr>
                        <a:t>Mei Lanfang’s </a:t>
                      </a:r>
                      <a:endParaRPr lang="en-US" altLang="zh-CN" sz="2800" b="1">
                        <a:latin typeface="Times New Roman" panose="02020603050405020304" charset="0"/>
                        <a:cs typeface="Times New Roman" panose="02020603050405020304" charset="0"/>
                      </a:endParaRPr>
                    </a:p>
                    <a:p>
                      <a:pPr algn="ctr">
                        <a:buNone/>
                      </a:pPr>
                      <a:r>
                        <a:rPr lang="en-US" altLang="zh-CN" sz="2800" b="1">
                          <a:latin typeface="Times New Roman" panose="02020603050405020304" charset="0"/>
                          <a:cs typeface="Times New Roman" panose="02020603050405020304" charset="0"/>
                        </a:rPr>
                        <a:t>achievements and influences</a:t>
                      </a:r>
                      <a:endParaRPr lang="en-US" altLang="zh-CN" sz="2800" b="1">
                        <a:latin typeface="Times New Roman" panose="02020603050405020304" charset="0"/>
                        <a:cs typeface="Times New Roman" panose="02020603050405020304" charset="0"/>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506095">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文化大使</a:t>
                      </a:r>
                      <a:endParaRPr lang="zh-CN" altLang="en-US" sz="2800" b="1">
                        <a:latin typeface="华光行楷_CNKI" panose="02000500000000000000" charset="-122"/>
                        <a:ea typeface="华光行楷_CNKI" panose="02000500000000000000" charset="-122"/>
                        <a:cs typeface="华光行楷_CNKI" panose="02000500000000000000" charset="-122"/>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408305">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中国文化的瑰宝</a:t>
                      </a:r>
                      <a:endParaRPr lang="zh-CN" altLang="en-US" sz="2800" b="1">
                        <a:latin typeface="华光行楷_CNKI" panose="02000500000000000000" charset="-122"/>
                        <a:ea typeface="华光行楷_CNKI" panose="02000500000000000000" charset="-122"/>
                        <a:cs typeface="Times New Roman" panose="02020603050405020304" charset="0"/>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518160">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梅派</a:t>
                      </a:r>
                      <a:endParaRPr lang="zh-CN" altLang="en-US" sz="2800" b="1">
                        <a:latin typeface="华光行楷_CNKI" panose="02000500000000000000" charset="-122"/>
                        <a:ea typeface="华光行楷_CNKI" panose="02000500000000000000" charset="-122"/>
                        <a:cs typeface="Times New Roman" panose="02020603050405020304" charset="0"/>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524510">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绝妙的表演</a:t>
                      </a:r>
                      <a:endParaRPr lang="zh-CN" altLang="en-US" sz="2800" b="1">
                        <a:latin typeface="华光行楷_CNKI" panose="02000500000000000000" charset="-122"/>
                        <a:ea typeface="华光行楷_CNKI" panose="02000500000000000000" charset="-122"/>
                        <a:cs typeface="Times New Roman" panose="02020603050405020304" charset="0"/>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524510">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戏剧形式</a:t>
                      </a:r>
                      <a:endParaRPr lang="zh-CN" altLang="en-US" sz="2800" b="1">
                        <a:latin typeface="华光行楷_CNKI" panose="02000500000000000000" charset="-122"/>
                        <a:ea typeface="华光行楷_CNKI" panose="02000500000000000000" charset="-122"/>
                        <a:cs typeface="Times New Roman" panose="02020603050405020304" charset="0"/>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r h="524510">
                <a:tc>
                  <a:txBody>
                    <a:bodyPr/>
                    <a:p>
                      <a:pPr algn="ctr">
                        <a:buNone/>
                      </a:pPr>
                      <a:r>
                        <a:rPr lang="zh-CN" altLang="en-US" sz="2800" b="1">
                          <a:latin typeface="华光行楷_CNKI" panose="02000500000000000000" charset="-122"/>
                          <a:ea typeface="华光行楷_CNKI" panose="02000500000000000000" charset="-122"/>
                          <a:cs typeface="Times New Roman" panose="02020603050405020304" charset="0"/>
                          <a:sym typeface="+mn-ea"/>
                        </a:rPr>
                        <a:t>文化和艺术价值</a:t>
                      </a:r>
                      <a:endParaRPr lang="zh-CN" altLang="en-US" sz="2800" b="1">
                        <a:latin typeface="华光行楷_CNKI" panose="02000500000000000000" charset="-122"/>
                        <a:ea typeface="华光行楷_CNKI" panose="02000500000000000000" charset="-122"/>
                        <a:cs typeface="华光行楷_CNKI" panose="02000500000000000000" charset="-122"/>
                        <a:sym typeface="+mn-ea"/>
                      </a:endParaRPr>
                    </a:p>
                  </a:txBody>
                  <a:tcPr/>
                </a:tc>
                <a:tc>
                  <a:txBody>
                    <a:bodyPr/>
                    <a:p>
                      <a:pPr>
                        <a:buNone/>
                      </a:pPr>
                      <a:endParaRPr lang="zh-CN" altLang="en-US" sz="2400" b="1">
                        <a:latin typeface="Times New Roman" panose="02020603050405020304" charset="0"/>
                        <a:cs typeface="Times New Roman" panose="02020603050405020304" charset="0"/>
                      </a:endParaRPr>
                    </a:p>
                  </a:txBody>
                  <a:tcPr/>
                </a:tc>
              </a:tr>
            </a:tbl>
          </a:graphicData>
        </a:graphic>
      </p:graphicFrame>
      <p:sp>
        <p:nvSpPr>
          <p:cNvPr id="23" name="文本框 22"/>
          <p:cNvSpPr txBox="1"/>
          <p:nvPr>
            <p:custDataLst>
              <p:tags r:id="rId8"/>
            </p:custDataLst>
          </p:nvPr>
        </p:nvSpPr>
        <p:spPr>
          <a:xfrm>
            <a:off x="5462905" y="1429385"/>
            <a:ext cx="3711575" cy="583565"/>
          </a:xfrm>
          <a:prstGeom prst="rect">
            <a:avLst/>
          </a:prstGeom>
          <a:noFill/>
        </p:spPr>
        <p:txBody>
          <a:bodyPr wrap="square" rtlCol="0" anchor="t">
            <a:spAutoFit/>
          </a:bodyPr>
          <a:p>
            <a:r>
              <a:rPr lang="en-US" altLang="en-US" sz="3200" b="1">
                <a:solidFill>
                  <a:schemeClr val="bg1"/>
                </a:solidFill>
                <a:latin typeface="Times New Roman" panose="02020603050405020304" charset="0"/>
                <a:ea typeface="宋体" panose="02010600030101010101" pitchFamily="2" charset="-122"/>
                <a:cs typeface="Times New Roman" panose="02020603050405020304" charset="0"/>
                <a:sym typeface="+mn-ea"/>
              </a:rPr>
              <a:t>noun phrases</a:t>
            </a:r>
            <a:endParaRPr lang="en-US" altLang="en-US" sz="3200" b="1">
              <a:solidFill>
                <a:schemeClr val="bg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7" name="文本框 6"/>
          <p:cNvSpPr txBox="1"/>
          <p:nvPr>
            <p:custDataLst>
              <p:tags r:id="rId9"/>
            </p:custDataLst>
          </p:nvPr>
        </p:nvSpPr>
        <p:spPr>
          <a:xfrm>
            <a:off x="5895975" y="2480945"/>
            <a:ext cx="609600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cultural ambassador</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custDataLst>
              <p:tags r:id="rId10"/>
            </p:custDataLst>
          </p:nvPr>
        </p:nvSpPr>
        <p:spPr>
          <a:xfrm>
            <a:off x="5595620" y="3006725"/>
            <a:ext cx="609600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Chinese cultural treasure</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5" name="文本框 14"/>
          <p:cNvSpPr txBox="1"/>
          <p:nvPr>
            <p:custDataLst>
              <p:tags r:id="rId11"/>
            </p:custDataLst>
          </p:nvPr>
        </p:nvSpPr>
        <p:spPr>
          <a:xfrm>
            <a:off x="5595620" y="3532505"/>
            <a:ext cx="609600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The Mei Lanfang School</a:t>
            </a:r>
            <a:endPar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custDataLst>
              <p:tags r:id="rId12"/>
            </p:custDataLst>
          </p:nvPr>
        </p:nvSpPr>
        <p:spPr>
          <a:xfrm>
            <a:off x="5595620" y="4000500"/>
            <a:ext cx="609600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brilliant performaces</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9" name="文本框 8"/>
          <p:cNvSpPr txBox="1"/>
          <p:nvPr>
            <p:custDataLst>
              <p:tags r:id="rId13"/>
            </p:custDataLst>
          </p:nvPr>
        </p:nvSpPr>
        <p:spPr>
          <a:xfrm>
            <a:off x="6274435" y="4584065"/>
            <a:ext cx="6096000" cy="583565"/>
          </a:xfrm>
          <a:prstGeom prst="rect">
            <a:avLst/>
          </a:prstGeom>
          <a:noFill/>
        </p:spPr>
        <p:txBody>
          <a:bodyPr wrap="square" rtlCol="0" anchor="t">
            <a:spAutoFit/>
          </a:bodyPr>
          <a:p>
            <a:r>
              <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theatrical form</a:t>
            </a:r>
            <a:endPar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8" name="文本框 7"/>
          <p:cNvSpPr txBox="1"/>
          <p:nvPr>
            <p:custDataLst>
              <p:tags r:id="rId14"/>
            </p:custDataLst>
          </p:nvPr>
        </p:nvSpPr>
        <p:spPr>
          <a:xfrm>
            <a:off x="5529580" y="5056505"/>
            <a:ext cx="609600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cultural and artistic value</a:t>
            </a:r>
            <a:endPar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11" descr="水印"/>
          <p:cNvPicPr>
            <a:picLocks noChangeAspect="1"/>
          </p:cNvPicPr>
          <p:nvPr/>
        </p:nvPicPr>
        <p:blipFill>
          <a:blip r:embed="rId15"/>
          <a:stretch>
            <a:fillRect/>
          </a:stretch>
        </p:blipFill>
        <p:spPr>
          <a:xfrm>
            <a:off x="7186613" y="63500"/>
            <a:ext cx="4902200" cy="1587500"/>
          </a:xfrm>
          <a:prstGeom prst="rect">
            <a:avLst/>
          </a:prstGeom>
          <a:noFill/>
          <a:ln w="9525">
            <a:noFill/>
          </a:ln>
        </p:spPr>
      </p:pic>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7" grpId="0"/>
      <p:bldP spid="7" grpId="1"/>
      <p:bldP spid="10" grpId="0"/>
      <p:bldP spid="10" grpId="1"/>
      <p:bldP spid="15" grpId="0"/>
      <p:bldP spid="15" grpId="1"/>
      <p:bldP spid="6" grpId="0"/>
      <p:bldP spid="6" grpId="1"/>
      <p:bldP spid="9" grpId="0"/>
      <p:bldP spid="9" grpId="1"/>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5" name="组合 34"/>
          <p:cNvGrpSpPr/>
          <p:nvPr/>
        </p:nvGrpSpPr>
        <p:grpSpPr>
          <a:xfrm rot="0">
            <a:off x="-635" y="-635"/>
            <a:ext cx="12192000" cy="6653530"/>
            <a:chOff x="4844" y="3117"/>
            <a:chExt cx="9472" cy="4540"/>
          </a:xfrm>
          <a:solidFill>
            <a:srgbClr val="1E8CE5"/>
          </a:solidFill>
        </p:grpSpPr>
        <p:sp>
          <p:nvSpPr>
            <p:cNvPr id="2" name="任意多边形 1"/>
            <p:cNvSpPr/>
            <p:nvPr>
              <p:custDataLst>
                <p:tags r:id="rId1"/>
              </p:custDataLst>
            </p:nvPr>
          </p:nvSpPr>
          <p:spPr>
            <a:xfrm rot="10800000">
              <a:off x="11403" y="7498"/>
              <a:ext cx="1928" cy="150"/>
            </a:xfrm>
            <a:custGeom>
              <a:avLst/>
              <a:gdLst>
                <a:gd name="adj" fmla="val 104500"/>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1950" h="150">
                  <a:moveTo>
                    <a:pt x="157" y="0"/>
                  </a:moveTo>
                  <a:lnTo>
                    <a:pt x="1793" y="0"/>
                  </a:lnTo>
                  <a:lnTo>
                    <a:pt x="1950" y="150"/>
                  </a:lnTo>
                  <a:lnTo>
                    <a:pt x="0" y="150"/>
                  </a:lnTo>
                  <a:lnTo>
                    <a:pt x="15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6" name="梯形 15"/>
            <p:cNvSpPr/>
            <p:nvPr>
              <p:custDataLst>
                <p:tags r:id="rId2"/>
              </p:custDataLst>
            </p:nvPr>
          </p:nvSpPr>
          <p:spPr>
            <a:xfrm rot="16200000">
              <a:off x="4434" y="6896"/>
              <a:ext cx="964" cy="85"/>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任意多边形 18"/>
            <p:cNvSpPr/>
            <p:nvPr>
              <p:custDataLst>
                <p:tags r:id="rId3"/>
              </p:custDataLst>
            </p:nvPr>
          </p:nvSpPr>
          <p:spPr>
            <a:xfrm rot="5400000">
              <a:off x="7256" y="752"/>
              <a:ext cx="4540" cy="9270"/>
            </a:xfrm>
            <a:custGeom>
              <a:avLst/>
              <a:gdLst>
                <a:gd name="adj" fmla="val 104500"/>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4540" h="9270">
                  <a:moveTo>
                    <a:pt x="392" y="125"/>
                  </a:moveTo>
                  <a:lnTo>
                    <a:pt x="400" y="7061"/>
                  </a:lnTo>
                  <a:lnTo>
                    <a:pt x="152" y="7361"/>
                  </a:lnTo>
                  <a:lnTo>
                    <a:pt x="164" y="9131"/>
                  </a:lnTo>
                  <a:lnTo>
                    <a:pt x="4383" y="9145"/>
                  </a:lnTo>
                  <a:lnTo>
                    <a:pt x="4383" y="125"/>
                  </a:lnTo>
                  <a:lnTo>
                    <a:pt x="392" y="125"/>
                  </a:lnTo>
                  <a:close/>
                  <a:moveTo>
                    <a:pt x="252" y="0"/>
                  </a:moveTo>
                  <a:lnTo>
                    <a:pt x="4540" y="0"/>
                  </a:lnTo>
                  <a:lnTo>
                    <a:pt x="4540" y="830"/>
                  </a:lnTo>
                  <a:lnTo>
                    <a:pt x="4390" y="987"/>
                  </a:lnTo>
                  <a:lnTo>
                    <a:pt x="4390" y="2623"/>
                  </a:lnTo>
                  <a:lnTo>
                    <a:pt x="4540" y="2780"/>
                  </a:lnTo>
                  <a:lnTo>
                    <a:pt x="4540" y="9270"/>
                  </a:lnTo>
                  <a:lnTo>
                    <a:pt x="4342" y="9269"/>
                  </a:lnTo>
                  <a:lnTo>
                    <a:pt x="4238" y="9170"/>
                  </a:lnTo>
                  <a:lnTo>
                    <a:pt x="3418" y="9170"/>
                  </a:lnTo>
                  <a:lnTo>
                    <a:pt x="3317" y="9266"/>
                  </a:lnTo>
                  <a:lnTo>
                    <a:pt x="8" y="9256"/>
                  </a:lnTo>
                  <a:lnTo>
                    <a:pt x="0" y="7269"/>
                  </a:lnTo>
                  <a:lnTo>
                    <a:pt x="254" y="7041"/>
                  </a:lnTo>
                  <a:lnTo>
                    <a:pt x="25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梯形 25"/>
            <p:cNvSpPr/>
            <p:nvPr>
              <p:custDataLst>
                <p:tags r:id="rId4"/>
              </p:custDataLst>
            </p:nvPr>
          </p:nvSpPr>
          <p:spPr>
            <a:xfrm rot="5400000">
              <a:off x="13749" y="4156"/>
              <a:ext cx="964" cy="170"/>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梯形 26"/>
            <p:cNvSpPr/>
            <p:nvPr>
              <p:custDataLst>
                <p:tags r:id="rId5"/>
              </p:custDataLst>
            </p:nvPr>
          </p:nvSpPr>
          <p:spPr>
            <a:xfrm>
              <a:off x="6194" y="7431"/>
              <a:ext cx="964" cy="170"/>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梯形 32"/>
            <p:cNvSpPr/>
            <p:nvPr>
              <p:custDataLst>
                <p:tags r:id="rId6"/>
              </p:custDataLst>
            </p:nvPr>
          </p:nvSpPr>
          <p:spPr>
            <a:xfrm rot="16200000">
              <a:off x="4404" y="4526"/>
              <a:ext cx="964" cy="85"/>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文本框 3"/>
          <p:cNvSpPr txBox="1"/>
          <p:nvPr/>
        </p:nvSpPr>
        <p:spPr>
          <a:xfrm>
            <a:off x="238125" y="279400"/>
            <a:ext cx="2306320" cy="583565"/>
          </a:xfrm>
          <a:prstGeom prst="rect">
            <a:avLst/>
          </a:prstGeom>
          <a:noFill/>
        </p:spPr>
        <p:txBody>
          <a:bodyPr wrap="square" rtlCol="0" anchor="t">
            <a:spAutoFit/>
          </a:bodyPr>
          <a:p>
            <a:pPr>
              <a:buNone/>
            </a:pPr>
            <a:r>
              <a:rPr lang="zh-CN" altLang="en-US"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rPr>
              <a:t>写作句型</a:t>
            </a:r>
            <a:endParaRPr lang="en-US" altLang="zh-CN"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endParaRPr>
          </a:p>
        </p:txBody>
      </p:sp>
      <p:sp>
        <p:nvSpPr>
          <p:cNvPr id="6" name="文本框 5"/>
          <p:cNvSpPr txBox="1"/>
          <p:nvPr/>
        </p:nvSpPr>
        <p:spPr>
          <a:xfrm>
            <a:off x="577215" y="1130935"/>
            <a:ext cx="6096000" cy="1568450"/>
          </a:xfrm>
          <a:prstGeom prst="rect">
            <a:avLst/>
          </a:prstGeom>
          <a:noFill/>
        </p:spPr>
        <p:txBody>
          <a:bodyPr wrap="square" rtlCol="0" anchor="t">
            <a:spAutoFit/>
          </a:bodyPr>
          <a:p>
            <a:pPr>
              <a:buNone/>
            </a:pPr>
            <a:r>
              <a:rPr lang="en-US" altLang="zh-CN" sz="3200">
                <a:latin typeface="华光行楷_CNKI" panose="02000500000000000000" charset="-122"/>
                <a:ea typeface="华光行楷_CNKI" panose="02000500000000000000" charset="-122"/>
                <a:cs typeface="华光行楷_CNKI" panose="02000500000000000000" charset="-122"/>
                <a:sym typeface="+mn-ea"/>
              </a:rPr>
              <a:t>Not only...but also </a:t>
            </a:r>
            <a:r>
              <a:rPr lang="zh-CN" altLang="en-US" sz="3200">
                <a:latin typeface="华光行楷_CNKI" panose="02000500000000000000" charset="-122"/>
                <a:ea typeface="华光行楷_CNKI" panose="02000500000000000000" charset="-122"/>
                <a:cs typeface="华光行楷_CNKI" panose="02000500000000000000" charset="-122"/>
                <a:sym typeface="+mn-ea"/>
              </a:rPr>
              <a:t>半倒装句</a:t>
            </a:r>
            <a:endParaRPr lang="zh-CN" altLang="en-US" sz="3200">
              <a:latin typeface="华光行楷_CNKI" panose="02000500000000000000" charset="-122"/>
              <a:ea typeface="华光行楷_CNKI" panose="02000500000000000000" charset="-122"/>
              <a:cs typeface="华光行楷_CNKI" panose="02000500000000000000" charset="-122"/>
              <a:sym typeface="+mn-ea"/>
            </a:endParaRPr>
          </a:p>
          <a:p>
            <a:pPr>
              <a:buNone/>
            </a:pPr>
            <a:endParaRPr lang="zh-CN" altLang="en-US" sz="3200" b="1">
              <a:solidFill>
                <a:schemeClr val="tx1"/>
              </a:solidFill>
              <a:latin typeface="华光行楷_CNKI" panose="02000500000000000000" charset="-122"/>
              <a:ea typeface="华光行楷_CNKI" panose="02000500000000000000" charset="-122"/>
              <a:cs typeface="Times New Roman" panose="02020603050405020304" charset="0"/>
              <a:sym typeface="+mn-ea"/>
            </a:endParaRPr>
          </a:p>
          <a:p>
            <a:pPr>
              <a:buNone/>
            </a:pPr>
            <a:endParaRPr lang="zh-CN" altLang="en-US" sz="3200" b="1">
              <a:latin typeface="华光行楷_CNKI" panose="02000500000000000000" charset="-122"/>
              <a:ea typeface="华光行楷_CNKI" panose="02000500000000000000" charset="-122"/>
              <a:cs typeface="Times New Roman" panose="02020603050405020304" charset="0"/>
              <a:sym typeface="+mn-ea"/>
            </a:endParaRPr>
          </a:p>
        </p:txBody>
      </p:sp>
      <p:sp>
        <p:nvSpPr>
          <p:cNvPr id="9" name="文本框 8"/>
          <p:cNvSpPr txBox="1"/>
          <p:nvPr/>
        </p:nvSpPr>
        <p:spPr>
          <a:xfrm>
            <a:off x="674370" y="1756410"/>
            <a:ext cx="9304020" cy="1076325"/>
          </a:xfrm>
          <a:prstGeom prst="rect">
            <a:avLst/>
          </a:prstGeom>
          <a:noFill/>
        </p:spPr>
        <p:txBody>
          <a:bodyPr wrap="square" rtlCol="0" anchor="t">
            <a:spAutoFit/>
          </a:bodyPr>
          <a:p>
            <a:r>
              <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不仅</a:t>
            </a:r>
            <a:r>
              <a:rPr lang="en-US" altLang="zh-CN"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a:t>
            </a:r>
            <a:r>
              <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而且</a:t>
            </a:r>
            <a:r>
              <a:rPr lang="en-US" altLang="zh-CN"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a:t>
            </a:r>
            <a:endParaRPr lang="en-US" altLang="zh-CN"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a:p>
            <a:r>
              <a:rPr lang="en-US"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Not only </a:t>
            </a:r>
            <a:r>
              <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放句首</a:t>
            </a:r>
            <a:r>
              <a:rPr lang="en-US" altLang="zh-CN"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 Not only </a:t>
            </a:r>
            <a:r>
              <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后面的句子半倒装</a:t>
            </a:r>
            <a:endPar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674370" y="2699385"/>
            <a:ext cx="10999470" cy="1593215"/>
          </a:xfrm>
          <a:prstGeom prst="rect">
            <a:avLst/>
          </a:prstGeom>
          <a:noFill/>
        </p:spPr>
        <p:txBody>
          <a:bodyPr wrap="square" rtlCol="0" anchor="t">
            <a:noAutofit/>
          </a:bodyPr>
          <a:p>
            <a:r>
              <a:rPr lang="zh-CN" altLang="en-US" sz="3200">
                <a:solidFill>
                  <a:schemeClr val="tx2">
                    <a:lumMod val="50000"/>
                    <a:lumOff val="50000"/>
                  </a:schemeClr>
                </a:solidFill>
                <a:latin typeface="Times New Roman" panose="02020603050405020304" charset="0"/>
                <a:ea typeface="宋体" panose="02010600030101010101" pitchFamily="2" charset="-122"/>
                <a:cs typeface="Times New Roman" panose="02020603050405020304" charset="0"/>
                <a:sym typeface="+mn-ea"/>
              </a:rPr>
              <a:t>例：</a:t>
            </a:r>
            <a:endParaRPr lang="zh-CN" altLang="en-US" sz="3200">
              <a:solidFill>
                <a:schemeClr val="tx2">
                  <a:lumMod val="50000"/>
                  <a:lumOff val="50000"/>
                </a:schemeClr>
              </a:solidFill>
              <a:latin typeface="Times New Roman" panose="02020603050405020304" charset="0"/>
              <a:ea typeface="宋体" panose="02010600030101010101" pitchFamily="2" charset="-122"/>
              <a:cs typeface="Times New Roman" panose="02020603050405020304" charset="0"/>
              <a:sym typeface="+mn-ea"/>
            </a:endParaRPr>
          </a:p>
          <a:p>
            <a:r>
              <a:rPr lang="en-US" altLang="zh-CN" sz="3200">
                <a:solidFill>
                  <a:schemeClr val="tx2">
                    <a:lumMod val="50000"/>
                    <a:lumOff val="50000"/>
                  </a:schemeClr>
                </a:solidFill>
                <a:latin typeface="Times New Roman" panose="02020603050405020304" charset="0"/>
                <a:ea typeface="宋体" panose="02010600030101010101" pitchFamily="2" charset="-122"/>
                <a:cs typeface="Times New Roman" panose="02020603050405020304" charset="0"/>
                <a:sym typeface="+mn-ea"/>
              </a:rPr>
              <a:t>Not only is Tu Youyou a committed researcher, but also a perseverant scientist.  </a:t>
            </a:r>
            <a:endParaRPr lang="en-US" altLang="zh-CN" sz="3200">
              <a:solidFill>
                <a:schemeClr val="tx2">
                  <a:lumMod val="50000"/>
                  <a:lumOff val="50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 name="文本框 2"/>
          <p:cNvSpPr txBox="1"/>
          <p:nvPr/>
        </p:nvSpPr>
        <p:spPr>
          <a:xfrm>
            <a:off x="1022985" y="4385310"/>
            <a:ext cx="11318240" cy="583565"/>
          </a:xfrm>
          <a:prstGeom prst="rect">
            <a:avLst/>
          </a:prstGeom>
          <a:noFill/>
        </p:spPr>
        <p:txBody>
          <a:bodyPr wrap="square" rtlCol="0" anchor="t">
            <a:spAutoFit/>
          </a:bodyPr>
          <a:p>
            <a:r>
              <a:rPr lang="zh-CN" altLang="en-US" sz="3200" b="1">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rPr>
              <a:t>梅兰芳不仅是一位伟大的艺术家，还是中国的文化大使。</a:t>
            </a:r>
            <a:endParaRPr lang="zh-CN" altLang="en-US" sz="3200" b="1">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102" name="图片 101"/>
          <p:cNvPicPr/>
          <p:nvPr>
            <p:custDataLst>
              <p:tags r:id="rId7"/>
            </p:custDataLst>
          </p:nvPr>
        </p:nvPicPr>
        <p:blipFill>
          <a:blip r:embed="rId8"/>
          <a:stretch>
            <a:fillRect/>
          </a:stretch>
        </p:blipFill>
        <p:spPr>
          <a:xfrm>
            <a:off x="146685" y="4292600"/>
            <a:ext cx="736600" cy="640715"/>
          </a:xfrm>
          <a:prstGeom prst="rect">
            <a:avLst/>
          </a:prstGeom>
          <a:noFill/>
          <a:ln w="9525">
            <a:noFill/>
          </a:ln>
        </p:spPr>
      </p:pic>
      <p:sp>
        <p:nvSpPr>
          <p:cNvPr id="5" name="文本框 4"/>
          <p:cNvSpPr txBox="1"/>
          <p:nvPr/>
        </p:nvSpPr>
        <p:spPr>
          <a:xfrm>
            <a:off x="1095375" y="5061585"/>
            <a:ext cx="11095990" cy="1076325"/>
          </a:xfrm>
          <a:prstGeom prst="rect">
            <a:avLst/>
          </a:prstGeom>
          <a:noFill/>
        </p:spPr>
        <p:txBody>
          <a:bodyPr wrap="square" rtlCol="0" anchor="t">
            <a:spAutoFit/>
          </a:bodyPr>
          <a:p>
            <a:r>
              <a:rPr lang="en-US" sz="3200">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rPr>
              <a:t>Not only was Mei Lanfang a great artist, but also a cultural ambassador.</a:t>
            </a:r>
            <a:endParaRPr lang="en-US" altLang="en-US" sz="3200">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11" descr="水印"/>
          <p:cNvPicPr>
            <a:picLocks noChangeAspect="1"/>
          </p:cNvPicPr>
          <p:nvPr/>
        </p:nvPicPr>
        <p:blipFill>
          <a:blip r:embed="rId9"/>
          <a:stretch>
            <a:fillRect/>
          </a:stretch>
        </p:blipFill>
        <p:spPr>
          <a:xfrm>
            <a:off x="7186613" y="63500"/>
            <a:ext cx="4902200" cy="1587500"/>
          </a:xfrm>
          <a:prstGeom prst="rect">
            <a:avLst/>
          </a:prstGeom>
          <a:noFill/>
          <a:ln w="9525">
            <a:noFill/>
          </a:ln>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0" grpId="0"/>
      <p:bldP spid="10" grpId="1"/>
      <p:bldP spid="3" grpId="0"/>
      <p:bldP spid="3" grpId="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5" name="组合 34"/>
          <p:cNvGrpSpPr/>
          <p:nvPr/>
        </p:nvGrpSpPr>
        <p:grpSpPr>
          <a:xfrm rot="0">
            <a:off x="-635" y="-635"/>
            <a:ext cx="12192000" cy="6653530"/>
            <a:chOff x="4844" y="3117"/>
            <a:chExt cx="9472" cy="4540"/>
          </a:xfrm>
          <a:solidFill>
            <a:srgbClr val="1E8CE5"/>
          </a:solidFill>
        </p:grpSpPr>
        <p:sp>
          <p:nvSpPr>
            <p:cNvPr id="2" name="任意多边形 1"/>
            <p:cNvSpPr/>
            <p:nvPr>
              <p:custDataLst>
                <p:tags r:id="rId1"/>
              </p:custDataLst>
            </p:nvPr>
          </p:nvSpPr>
          <p:spPr>
            <a:xfrm rot="10800000">
              <a:off x="11403" y="7498"/>
              <a:ext cx="1928" cy="150"/>
            </a:xfrm>
            <a:custGeom>
              <a:avLst/>
              <a:gdLst>
                <a:gd name="adj" fmla="val 104500"/>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1950" h="150">
                  <a:moveTo>
                    <a:pt x="157" y="0"/>
                  </a:moveTo>
                  <a:lnTo>
                    <a:pt x="1793" y="0"/>
                  </a:lnTo>
                  <a:lnTo>
                    <a:pt x="1950" y="150"/>
                  </a:lnTo>
                  <a:lnTo>
                    <a:pt x="0" y="150"/>
                  </a:lnTo>
                  <a:lnTo>
                    <a:pt x="15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6" name="梯形 15"/>
            <p:cNvSpPr/>
            <p:nvPr>
              <p:custDataLst>
                <p:tags r:id="rId2"/>
              </p:custDataLst>
            </p:nvPr>
          </p:nvSpPr>
          <p:spPr>
            <a:xfrm rot="16200000">
              <a:off x="4434" y="6896"/>
              <a:ext cx="964" cy="85"/>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任意多边形 18"/>
            <p:cNvSpPr/>
            <p:nvPr>
              <p:custDataLst>
                <p:tags r:id="rId3"/>
              </p:custDataLst>
            </p:nvPr>
          </p:nvSpPr>
          <p:spPr>
            <a:xfrm rot="5400000">
              <a:off x="7256" y="752"/>
              <a:ext cx="4540" cy="9270"/>
            </a:xfrm>
            <a:custGeom>
              <a:avLst/>
              <a:gdLst>
                <a:gd name="adj" fmla="val 104500"/>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4540" h="9270">
                  <a:moveTo>
                    <a:pt x="392" y="125"/>
                  </a:moveTo>
                  <a:lnTo>
                    <a:pt x="400" y="7061"/>
                  </a:lnTo>
                  <a:lnTo>
                    <a:pt x="152" y="7361"/>
                  </a:lnTo>
                  <a:lnTo>
                    <a:pt x="164" y="9131"/>
                  </a:lnTo>
                  <a:lnTo>
                    <a:pt x="4383" y="9145"/>
                  </a:lnTo>
                  <a:lnTo>
                    <a:pt x="4383" y="125"/>
                  </a:lnTo>
                  <a:lnTo>
                    <a:pt x="392" y="125"/>
                  </a:lnTo>
                  <a:close/>
                  <a:moveTo>
                    <a:pt x="252" y="0"/>
                  </a:moveTo>
                  <a:lnTo>
                    <a:pt x="4540" y="0"/>
                  </a:lnTo>
                  <a:lnTo>
                    <a:pt x="4540" y="830"/>
                  </a:lnTo>
                  <a:lnTo>
                    <a:pt x="4390" y="987"/>
                  </a:lnTo>
                  <a:lnTo>
                    <a:pt x="4390" y="2623"/>
                  </a:lnTo>
                  <a:lnTo>
                    <a:pt x="4540" y="2780"/>
                  </a:lnTo>
                  <a:lnTo>
                    <a:pt x="4540" y="9270"/>
                  </a:lnTo>
                  <a:lnTo>
                    <a:pt x="4342" y="9269"/>
                  </a:lnTo>
                  <a:lnTo>
                    <a:pt x="4238" y="9170"/>
                  </a:lnTo>
                  <a:lnTo>
                    <a:pt x="3418" y="9170"/>
                  </a:lnTo>
                  <a:lnTo>
                    <a:pt x="3317" y="9266"/>
                  </a:lnTo>
                  <a:lnTo>
                    <a:pt x="8" y="9256"/>
                  </a:lnTo>
                  <a:lnTo>
                    <a:pt x="0" y="7269"/>
                  </a:lnTo>
                  <a:lnTo>
                    <a:pt x="254" y="7041"/>
                  </a:lnTo>
                  <a:lnTo>
                    <a:pt x="25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梯形 25"/>
            <p:cNvSpPr/>
            <p:nvPr>
              <p:custDataLst>
                <p:tags r:id="rId4"/>
              </p:custDataLst>
            </p:nvPr>
          </p:nvSpPr>
          <p:spPr>
            <a:xfrm rot="5400000">
              <a:off x="13749" y="4156"/>
              <a:ext cx="964" cy="170"/>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梯形 26"/>
            <p:cNvSpPr/>
            <p:nvPr>
              <p:custDataLst>
                <p:tags r:id="rId5"/>
              </p:custDataLst>
            </p:nvPr>
          </p:nvSpPr>
          <p:spPr>
            <a:xfrm>
              <a:off x="6194" y="7431"/>
              <a:ext cx="964" cy="170"/>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梯形 32"/>
            <p:cNvSpPr/>
            <p:nvPr>
              <p:custDataLst>
                <p:tags r:id="rId6"/>
              </p:custDataLst>
            </p:nvPr>
          </p:nvSpPr>
          <p:spPr>
            <a:xfrm rot="16200000">
              <a:off x="4404" y="4526"/>
              <a:ext cx="964" cy="85"/>
            </a:xfrm>
            <a:prstGeom prst="trapezoid">
              <a:avLst>
                <a:gd name="adj" fmla="val 1045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文本框 3"/>
          <p:cNvSpPr txBox="1"/>
          <p:nvPr/>
        </p:nvSpPr>
        <p:spPr>
          <a:xfrm>
            <a:off x="238125" y="279400"/>
            <a:ext cx="2306320" cy="583565"/>
          </a:xfrm>
          <a:prstGeom prst="rect">
            <a:avLst/>
          </a:prstGeom>
          <a:noFill/>
        </p:spPr>
        <p:txBody>
          <a:bodyPr wrap="square" rtlCol="0" anchor="t">
            <a:spAutoFit/>
          </a:bodyPr>
          <a:p>
            <a:pPr>
              <a:buNone/>
            </a:pPr>
            <a:r>
              <a:rPr lang="zh-CN" altLang="en-US"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rPr>
              <a:t>写作句型</a:t>
            </a:r>
            <a:endParaRPr lang="en-US" altLang="zh-CN"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endParaRPr>
          </a:p>
        </p:txBody>
      </p:sp>
      <p:sp>
        <p:nvSpPr>
          <p:cNvPr id="6" name="文本框 5"/>
          <p:cNvSpPr txBox="1"/>
          <p:nvPr/>
        </p:nvSpPr>
        <p:spPr>
          <a:xfrm>
            <a:off x="577215" y="1130935"/>
            <a:ext cx="6096000" cy="583565"/>
          </a:xfrm>
          <a:prstGeom prst="rect">
            <a:avLst/>
          </a:prstGeom>
          <a:noFill/>
        </p:spPr>
        <p:txBody>
          <a:bodyPr wrap="square" rtlCol="0" anchor="t">
            <a:spAutoFit/>
          </a:bodyPr>
          <a:p>
            <a:pPr>
              <a:buNone/>
            </a:pPr>
            <a:r>
              <a:rPr lang="zh-CN" altLang="en-US" sz="3200" b="1">
                <a:latin typeface="华光行楷_CNKI" panose="02000500000000000000" charset="-122"/>
                <a:ea typeface="华光行楷_CNKI" panose="02000500000000000000" charset="-122"/>
                <a:cs typeface="Times New Roman" panose="02020603050405020304" charset="0"/>
                <a:sym typeface="+mn-ea"/>
              </a:rPr>
              <a:t>强调句</a:t>
            </a:r>
            <a:endParaRPr lang="zh-CN" altLang="en-US" sz="3200" b="1">
              <a:latin typeface="华光行楷_CNKI" panose="02000500000000000000" charset="-122"/>
              <a:ea typeface="华光行楷_CNKI" panose="02000500000000000000" charset="-122"/>
              <a:cs typeface="Times New Roman" panose="02020603050405020304" charset="0"/>
              <a:sym typeface="+mn-ea"/>
            </a:endParaRPr>
          </a:p>
        </p:txBody>
      </p:sp>
      <p:sp>
        <p:nvSpPr>
          <p:cNvPr id="9" name="文本框 8"/>
          <p:cNvSpPr txBox="1"/>
          <p:nvPr/>
        </p:nvSpPr>
        <p:spPr>
          <a:xfrm>
            <a:off x="674370" y="1756410"/>
            <a:ext cx="9304020" cy="583565"/>
          </a:xfrm>
          <a:prstGeom prst="rect">
            <a:avLst/>
          </a:prstGeom>
          <a:noFill/>
        </p:spPr>
        <p:txBody>
          <a:bodyPr wrap="square" rtlCol="0" anchor="t">
            <a:spAutoFit/>
          </a:bodyPr>
          <a:p>
            <a:r>
              <a:rPr 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It is/was + </a:t>
            </a:r>
            <a:r>
              <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强调部分</a:t>
            </a:r>
            <a:r>
              <a:rPr lang="en-US" altLang="zh-CN"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 + that + </a:t>
            </a:r>
            <a:r>
              <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rPr>
              <a:t>句子剩余部分。</a:t>
            </a:r>
            <a:endParaRPr lang="zh-CN" altLang="en-US" sz="3200">
              <a:solidFill>
                <a:schemeClr val="accent5">
                  <a:lumMod val="75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674370" y="2457450"/>
            <a:ext cx="10999470" cy="1593215"/>
          </a:xfrm>
          <a:prstGeom prst="rect">
            <a:avLst/>
          </a:prstGeom>
          <a:noFill/>
        </p:spPr>
        <p:txBody>
          <a:bodyPr wrap="square" rtlCol="0" anchor="t">
            <a:noAutofit/>
          </a:bodyPr>
          <a:p>
            <a:r>
              <a:rPr lang="zh-CN" altLang="en-US" sz="3200">
                <a:solidFill>
                  <a:schemeClr val="tx2">
                    <a:lumMod val="50000"/>
                    <a:lumOff val="50000"/>
                  </a:schemeClr>
                </a:solidFill>
                <a:latin typeface="Times New Roman" panose="02020603050405020304" charset="0"/>
                <a:ea typeface="宋体" panose="02010600030101010101" pitchFamily="2" charset="-122"/>
                <a:cs typeface="Times New Roman" panose="02020603050405020304" charset="0"/>
                <a:sym typeface="+mn-ea"/>
              </a:rPr>
              <a:t>例：</a:t>
            </a:r>
            <a:endParaRPr lang="zh-CN" altLang="en-US" sz="3200">
              <a:solidFill>
                <a:schemeClr val="tx2">
                  <a:lumMod val="50000"/>
                  <a:lumOff val="50000"/>
                </a:schemeClr>
              </a:solidFill>
              <a:latin typeface="Times New Roman" panose="02020603050405020304" charset="0"/>
              <a:ea typeface="宋体" panose="02010600030101010101" pitchFamily="2" charset="-122"/>
              <a:cs typeface="Times New Roman" panose="02020603050405020304" charset="0"/>
              <a:sym typeface="+mn-ea"/>
            </a:endParaRPr>
          </a:p>
          <a:p>
            <a:r>
              <a:rPr lang="en-US" altLang="zh-CN" sz="3200">
                <a:solidFill>
                  <a:schemeClr val="tx2">
                    <a:lumMod val="50000"/>
                    <a:lumOff val="50000"/>
                  </a:schemeClr>
                </a:solidFill>
                <a:latin typeface="Times New Roman" panose="02020603050405020304" charset="0"/>
                <a:ea typeface="宋体" panose="02010600030101010101" pitchFamily="2" charset="-122"/>
                <a:cs typeface="Times New Roman" panose="02020603050405020304" charset="0"/>
                <a:sym typeface="+mn-ea"/>
              </a:rPr>
              <a:t>It was Tu Youyou’s contributions that saved millions of lives. </a:t>
            </a:r>
            <a:endParaRPr lang="en-US" altLang="zh-CN" sz="3200">
              <a:solidFill>
                <a:schemeClr val="tx2">
                  <a:lumMod val="50000"/>
                  <a:lumOff val="50000"/>
                </a:schemeClr>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 name="文本框 2"/>
          <p:cNvSpPr txBox="1"/>
          <p:nvPr/>
        </p:nvSpPr>
        <p:spPr>
          <a:xfrm>
            <a:off x="1022985" y="3709035"/>
            <a:ext cx="9398635" cy="583565"/>
          </a:xfrm>
          <a:prstGeom prst="rect">
            <a:avLst/>
          </a:prstGeom>
          <a:noFill/>
        </p:spPr>
        <p:txBody>
          <a:bodyPr wrap="square" rtlCol="0" anchor="t">
            <a:spAutoFit/>
          </a:bodyPr>
          <a:p>
            <a:r>
              <a:rPr lang="zh-CN" altLang="en-US" sz="3200" b="1">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rPr>
              <a:t>正是梅兰芳绝妙的表演震惊了观众。</a:t>
            </a:r>
            <a:endParaRPr lang="zh-CN" altLang="en-US" sz="3200" b="1">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102" name="图片 101"/>
          <p:cNvPicPr/>
          <p:nvPr/>
        </p:nvPicPr>
        <p:blipFill>
          <a:blip r:embed="rId7"/>
          <a:stretch>
            <a:fillRect/>
          </a:stretch>
        </p:blipFill>
        <p:spPr>
          <a:xfrm>
            <a:off x="107950" y="3651885"/>
            <a:ext cx="736600" cy="640715"/>
          </a:xfrm>
          <a:prstGeom prst="rect">
            <a:avLst/>
          </a:prstGeom>
          <a:noFill/>
          <a:ln w="9525">
            <a:noFill/>
          </a:ln>
        </p:spPr>
      </p:pic>
      <p:sp>
        <p:nvSpPr>
          <p:cNvPr id="5" name="文本框 4"/>
          <p:cNvSpPr txBox="1"/>
          <p:nvPr/>
        </p:nvSpPr>
        <p:spPr>
          <a:xfrm>
            <a:off x="844550" y="4450715"/>
            <a:ext cx="11095990" cy="583565"/>
          </a:xfrm>
          <a:prstGeom prst="rect">
            <a:avLst/>
          </a:prstGeom>
          <a:noFill/>
        </p:spPr>
        <p:txBody>
          <a:bodyPr wrap="square" rtlCol="0" anchor="t">
            <a:spAutoFit/>
          </a:bodyPr>
          <a:p>
            <a:pPr algn="l">
              <a:buClrTx/>
              <a:buSzTx/>
              <a:buFontTx/>
            </a:pPr>
            <a:r>
              <a:rPr lang="zh-CN" altLang="en-US" sz="3200">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rPr>
              <a:t>It is Mei Lanfang</a:t>
            </a:r>
            <a:r>
              <a:rPr lang="en-US" altLang="zh-CN" sz="3200">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rPr>
              <a:t>’</a:t>
            </a:r>
            <a:r>
              <a:rPr lang="zh-CN" altLang="en-US" sz="3200">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rPr>
              <a:t>s brilliant performances </a:t>
            </a:r>
            <a:r>
              <a:rPr lang="en-US" altLang="zh-CN" sz="3200">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rPr>
              <a:t>that </a:t>
            </a:r>
            <a:r>
              <a:rPr lang="zh-CN" altLang="en-US" sz="3200">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rPr>
              <a:t>shock the audience</a:t>
            </a:r>
            <a:r>
              <a:rPr lang="en-US" altLang="zh-CN" sz="3200">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rPr>
              <a:t>.</a:t>
            </a:r>
            <a:endParaRPr lang="en-US" altLang="zh-CN" sz="3200">
              <a:solidFill>
                <a:schemeClr val="accent2">
                  <a:lumMod val="50000"/>
                </a:schemeClr>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5124" name="图片 11" descr="水印"/>
          <p:cNvPicPr>
            <a:picLocks noChangeAspect="1"/>
          </p:cNvPicPr>
          <p:nvPr/>
        </p:nvPicPr>
        <p:blipFill>
          <a:blip r:embed="rId8"/>
          <a:stretch>
            <a:fillRect/>
          </a:stretch>
        </p:blipFill>
        <p:spPr>
          <a:xfrm>
            <a:off x="7186613" y="63500"/>
            <a:ext cx="4902200" cy="1587500"/>
          </a:xfrm>
          <a:prstGeom prst="rect">
            <a:avLst/>
          </a:prstGeom>
          <a:noFill/>
          <a:ln w="9525">
            <a:noFill/>
          </a:ln>
        </p:spPr>
      </p:pic>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0" grpId="0"/>
      <p:bldP spid="10" grpId="1"/>
      <p:bldP spid="3" grpId="0"/>
      <p:bldP spid="3" grpId="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rot="0">
            <a:off x="15875" y="-72390"/>
            <a:ext cx="12176125" cy="6784340"/>
            <a:chOff x="5582" y="3710"/>
            <a:chExt cx="8081" cy="3373"/>
          </a:xfrm>
          <a:gradFill>
            <a:gsLst>
              <a:gs pos="0">
                <a:srgbClr val="13AFFE"/>
              </a:gs>
              <a:gs pos="100000">
                <a:srgbClr val="C89BF8"/>
              </a:gs>
            </a:gsLst>
            <a:lin ang="5400000" scaled="0"/>
          </a:gradFill>
        </p:grpSpPr>
        <p:grpSp>
          <p:nvGrpSpPr>
            <p:cNvPr id="14" name="组合 13"/>
            <p:cNvGrpSpPr/>
            <p:nvPr/>
          </p:nvGrpSpPr>
          <p:grpSpPr>
            <a:xfrm>
              <a:off x="5582" y="3710"/>
              <a:ext cx="8081" cy="3373"/>
              <a:chOff x="3548063" y="2368550"/>
              <a:chExt cx="5095875" cy="2127251"/>
            </a:xfrm>
            <a:grpFill/>
          </p:grpSpPr>
          <p:sp>
            <p:nvSpPr>
              <p:cNvPr id="5" name="Freeform 5"/>
              <p:cNvSpPr/>
              <p:nvPr>
                <p:custDataLst>
                  <p:tags r:id="rId1"/>
                </p:custDataLst>
              </p:nvPr>
            </p:nvSpPr>
            <p:spPr bwMode="auto">
              <a:xfrm>
                <a:off x="3567113" y="2532716"/>
                <a:ext cx="5057775" cy="1798638"/>
              </a:xfrm>
              <a:custGeom>
                <a:avLst/>
                <a:gdLst>
                  <a:gd name="T0" fmla="*/ 1331 w 1346"/>
                  <a:gd name="T1" fmla="*/ 21 h 477"/>
                  <a:gd name="T2" fmla="*/ 1286 w 1346"/>
                  <a:gd name="T3" fmla="*/ 0 h 477"/>
                  <a:gd name="T4" fmla="*/ 123 w 1346"/>
                  <a:gd name="T5" fmla="*/ 0 h 477"/>
                  <a:gd name="T6" fmla="*/ 67 w 1346"/>
                  <a:gd name="T7" fmla="*/ 46 h 477"/>
                  <a:gd name="T8" fmla="*/ 3 w 1346"/>
                  <a:gd name="T9" fmla="*/ 407 h 477"/>
                  <a:gd name="T10" fmla="*/ 15 w 1346"/>
                  <a:gd name="T11" fmla="*/ 456 h 477"/>
                  <a:gd name="T12" fmla="*/ 60 w 1346"/>
                  <a:gd name="T13" fmla="*/ 477 h 477"/>
                  <a:gd name="T14" fmla="*/ 799 w 1346"/>
                  <a:gd name="T15" fmla="*/ 477 h 477"/>
                  <a:gd name="T16" fmla="*/ 804 w 1346"/>
                  <a:gd name="T17" fmla="*/ 466 h 477"/>
                  <a:gd name="T18" fmla="*/ 60 w 1346"/>
                  <a:gd name="T19" fmla="*/ 466 h 477"/>
                  <a:gd name="T20" fmla="*/ 24 w 1346"/>
                  <a:gd name="T21" fmla="*/ 449 h 477"/>
                  <a:gd name="T22" fmla="*/ 15 w 1346"/>
                  <a:gd name="T23" fmla="*/ 409 h 477"/>
                  <a:gd name="T24" fmla="*/ 78 w 1346"/>
                  <a:gd name="T25" fmla="*/ 48 h 477"/>
                  <a:gd name="T26" fmla="*/ 123 w 1346"/>
                  <a:gd name="T27" fmla="*/ 11 h 477"/>
                  <a:gd name="T28" fmla="*/ 1286 w 1346"/>
                  <a:gd name="T29" fmla="*/ 11 h 477"/>
                  <a:gd name="T30" fmla="*/ 1322 w 1346"/>
                  <a:gd name="T31" fmla="*/ 28 h 477"/>
                  <a:gd name="T32" fmla="*/ 1332 w 1346"/>
                  <a:gd name="T33" fmla="*/ 68 h 477"/>
                  <a:gd name="T34" fmla="*/ 1268 w 1346"/>
                  <a:gd name="T35" fmla="*/ 429 h 477"/>
                  <a:gd name="T36" fmla="*/ 1234 w 1346"/>
                  <a:gd name="T37" fmla="*/ 464 h 477"/>
                  <a:gd name="T38" fmla="*/ 1234 w 1346"/>
                  <a:gd name="T39" fmla="*/ 476 h 477"/>
                  <a:gd name="T40" fmla="*/ 1280 w 1346"/>
                  <a:gd name="T41" fmla="*/ 431 h 477"/>
                  <a:gd name="T42" fmla="*/ 1343 w 1346"/>
                  <a:gd name="T43" fmla="*/ 70 h 477"/>
                  <a:gd name="T44" fmla="*/ 1331 w 1346"/>
                  <a:gd name="T45" fmla="*/ 2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46" h="477">
                    <a:moveTo>
                      <a:pt x="1331" y="21"/>
                    </a:moveTo>
                    <a:cubicBezTo>
                      <a:pt x="1320" y="8"/>
                      <a:pt x="1304" y="0"/>
                      <a:pt x="1286" y="0"/>
                    </a:cubicBezTo>
                    <a:cubicBezTo>
                      <a:pt x="123" y="0"/>
                      <a:pt x="123" y="0"/>
                      <a:pt x="123" y="0"/>
                    </a:cubicBezTo>
                    <a:cubicBezTo>
                      <a:pt x="96" y="0"/>
                      <a:pt x="72" y="19"/>
                      <a:pt x="67" y="46"/>
                    </a:cubicBezTo>
                    <a:cubicBezTo>
                      <a:pt x="3" y="407"/>
                      <a:pt x="3" y="407"/>
                      <a:pt x="3" y="407"/>
                    </a:cubicBezTo>
                    <a:cubicBezTo>
                      <a:pt x="0" y="424"/>
                      <a:pt x="4" y="442"/>
                      <a:pt x="15" y="456"/>
                    </a:cubicBezTo>
                    <a:cubicBezTo>
                      <a:pt x="26" y="469"/>
                      <a:pt x="43" y="477"/>
                      <a:pt x="60" y="477"/>
                    </a:cubicBezTo>
                    <a:cubicBezTo>
                      <a:pt x="799" y="477"/>
                      <a:pt x="799" y="477"/>
                      <a:pt x="799" y="477"/>
                    </a:cubicBezTo>
                    <a:cubicBezTo>
                      <a:pt x="800" y="473"/>
                      <a:pt x="802" y="470"/>
                      <a:pt x="804" y="466"/>
                    </a:cubicBezTo>
                    <a:cubicBezTo>
                      <a:pt x="60" y="466"/>
                      <a:pt x="60" y="466"/>
                      <a:pt x="60" y="466"/>
                    </a:cubicBezTo>
                    <a:cubicBezTo>
                      <a:pt x="46" y="466"/>
                      <a:pt x="33" y="460"/>
                      <a:pt x="24" y="449"/>
                    </a:cubicBezTo>
                    <a:cubicBezTo>
                      <a:pt x="15" y="438"/>
                      <a:pt x="12" y="423"/>
                      <a:pt x="15" y="409"/>
                    </a:cubicBezTo>
                    <a:cubicBezTo>
                      <a:pt x="78" y="48"/>
                      <a:pt x="78" y="48"/>
                      <a:pt x="78" y="48"/>
                    </a:cubicBezTo>
                    <a:cubicBezTo>
                      <a:pt x="82" y="27"/>
                      <a:pt x="101" y="11"/>
                      <a:pt x="123" y="11"/>
                    </a:cubicBezTo>
                    <a:cubicBezTo>
                      <a:pt x="1286" y="11"/>
                      <a:pt x="1286" y="11"/>
                      <a:pt x="1286" y="11"/>
                    </a:cubicBezTo>
                    <a:cubicBezTo>
                      <a:pt x="1300" y="11"/>
                      <a:pt x="1313" y="17"/>
                      <a:pt x="1322" y="28"/>
                    </a:cubicBezTo>
                    <a:cubicBezTo>
                      <a:pt x="1331" y="39"/>
                      <a:pt x="1335" y="54"/>
                      <a:pt x="1332" y="68"/>
                    </a:cubicBezTo>
                    <a:cubicBezTo>
                      <a:pt x="1268" y="429"/>
                      <a:pt x="1268" y="429"/>
                      <a:pt x="1268" y="429"/>
                    </a:cubicBezTo>
                    <a:cubicBezTo>
                      <a:pt x="1265" y="447"/>
                      <a:pt x="1251" y="460"/>
                      <a:pt x="1234" y="464"/>
                    </a:cubicBezTo>
                    <a:cubicBezTo>
                      <a:pt x="1235" y="468"/>
                      <a:pt x="1235" y="472"/>
                      <a:pt x="1234" y="476"/>
                    </a:cubicBezTo>
                    <a:cubicBezTo>
                      <a:pt x="1256" y="472"/>
                      <a:pt x="1275" y="454"/>
                      <a:pt x="1280" y="431"/>
                    </a:cubicBezTo>
                    <a:cubicBezTo>
                      <a:pt x="1343" y="70"/>
                      <a:pt x="1343" y="70"/>
                      <a:pt x="1343" y="70"/>
                    </a:cubicBezTo>
                    <a:cubicBezTo>
                      <a:pt x="1346" y="53"/>
                      <a:pt x="1342" y="35"/>
                      <a:pt x="133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6" name="Freeform 6"/>
              <p:cNvSpPr/>
              <p:nvPr>
                <p:custDataLst>
                  <p:tags r:id="rId2"/>
                </p:custDataLst>
              </p:nvPr>
            </p:nvSpPr>
            <p:spPr bwMode="auto">
              <a:xfrm>
                <a:off x="7918451" y="3829050"/>
                <a:ext cx="650875" cy="625475"/>
              </a:xfrm>
              <a:custGeom>
                <a:avLst/>
                <a:gdLst>
                  <a:gd name="T0" fmla="*/ 91 w 173"/>
                  <a:gd name="T1" fmla="*/ 166 h 166"/>
                  <a:gd name="T2" fmla="*/ 6 w 173"/>
                  <a:gd name="T3" fmla="*/ 166 h 166"/>
                  <a:gd name="T4" fmla="*/ 0 w 173"/>
                  <a:gd name="T5" fmla="*/ 160 h 166"/>
                  <a:gd name="T6" fmla="*/ 6 w 173"/>
                  <a:gd name="T7" fmla="*/ 154 h 166"/>
                  <a:gd name="T8" fmla="*/ 91 w 173"/>
                  <a:gd name="T9" fmla="*/ 154 h 166"/>
                  <a:gd name="T10" fmla="*/ 137 w 173"/>
                  <a:gd name="T11" fmla="*/ 116 h 166"/>
                  <a:gd name="T12" fmla="*/ 161 w 173"/>
                  <a:gd name="T13" fmla="*/ 5 h 166"/>
                  <a:gd name="T14" fmla="*/ 168 w 173"/>
                  <a:gd name="T15" fmla="*/ 1 h 166"/>
                  <a:gd name="T16" fmla="*/ 173 w 173"/>
                  <a:gd name="T17" fmla="*/ 8 h 166"/>
                  <a:gd name="T18" fmla="*/ 149 w 173"/>
                  <a:gd name="T19" fmla="*/ 119 h 166"/>
                  <a:gd name="T20" fmla="*/ 91 w 173"/>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166">
                    <a:moveTo>
                      <a:pt x="91" y="166"/>
                    </a:moveTo>
                    <a:cubicBezTo>
                      <a:pt x="6" y="166"/>
                      <a:pt x="6" y="166"/>
                      <a:pt x="6" y="166"/>
                    </a:cubicBezTo>
                    <a:cubicBezTo>
                      <a:pt x="3" y="166"/>
                      <a:pt x="0" y="163"/>
                      <a:pt x="0" y="160"/>
                    </a:cubicBezTo>
                    <a:cubicBezTo>
                      <a:pt x="0" y="156"/>
                      <a:pt x="3" y="154"/>
                      <a:pt x="6" y="154"/>
                    </a:cubicBezTo>
                    <a:cubicBezTo>
                      <a:pt x="91" y="154"/>
                      <a:pt x="91" y="154"/>
                      <a:pt x="91" y="154"/>
                    </a:cubicBezTo>
                    <a:cubicBezTo>
                      <a:pt x="127" y="154"/>
                      <a:pt x="137" y="118"/>
                      <a:pt x="137" y="116"/>
                    </a:cubicBezTo>
                    <a:cubicBezTo>
                      <a:pt x="161" y="5"/>
                      <a:pt x="161" y="5"/>
                      <a:pt x="161" y="5"/>
                    </a:cubicBezTo>
                    <a:cubicBezTo>
                      <a:pt x="162" y="2"/>
                      <a:pt x="165" y="0"/>
                      <a:pt x="168" y="1"/>
                    </a:cubicBezTo>
                    <a:cubicBezTo>
                      <a:pt x="171" y="2"/>
                      <a:pt x="173" y="5"/>
                      <a:pt x="173" y="8"/>
                    </a:cubicBezTo>
                    <a:cubicBezTo>
                      <a:pt x="149" y="119"/>
                      <a:pt x="149" y="119"/>
                      <a:pt x="149" y="119"/>
                    </a:cubicBezTo>
                    <a:cubicBezTo>
                      <a:pt x="145" y="135"/>
                      <a:pt x="128" y="166"/>
                      <a:pt x="91" y="1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7"/>
              <p:cNvSpPr/>
              <p:nvPr>
                <p:custDataLst>
                  <p:tags r:id="rId3"/>
                </p:custDataLst>
              </p:nvPr>
            </p:nvSpPr>
            <p:spPr bwMode="auto">
              <a:xfrm>
                <a:off x="8561388" y="3492500"/>
                <a:ext cx="82550" cy="192088"/>
              </a:xfrm>
              <a:custGeom>
                <a:avLst/>
                <a:gdLst>
                  <a:gd name="T0" fmla="*/ 7 w 22"/>
                  <a:gd name="T1" fmla="*/ 51 h 51"/>
                  <a:gd name="T2" fmla="*/ 5 w 22"/>
                  <a:gd name="T3" fmla="*/ 51 h 51"/>
                  <a:gd name="T4" fmla="*/ 1 w 22"/>
                  <a:gd name="T5" fmla="*/ 44 h 51"/>
                  <a:gd name="T6" fmla="*/ 9 w 22"/>
                  <a:gd name="T7" fmla="*/ 5 h 51"/>
                  <a:gd name="T8" fmla="*/ 16 w 22"/>
                  <a:gd name="T9" fmla="*/ 1 h 51"/>
                  <a:gd name="T10" fmla="*/ 21 w 22"/>
                  <a:gd name="T11" fmla="*/ 8 h 51"/>
                  <a:gd name="T12" fmla="*/ 13 w 22"/>
                  <a:gd name="T13" fmla="*/ 46 h 51"/>
                  <a:gd name="T14" fmla="*/ 7 w 22"/>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51">
                    <a:moveTo>
                      <a:pt x="7" y="51"/>
                    </a:moveTo>
                    <a:cubicBezTo>
                      <a:pt x="6" y="51"/>
                      <a:pt x="6" y="51"/>
                      <a:pt x="5" y="51"/>
                    </a:cubicBezTo>
                    <a:cubicBezTo>
                      <a:pt x="2" y="50"/>
                      <a:pt x="0" y="47"/>
                      <a:pt x="1" y="44"/>
                    </a:cubicBezTo>
                    <a:cubicBezTo>
                      <a:pt x="9" y="5"/>
                      <a:pt x="9" y="5"/>
                      <a:pt x="9" y="5"/>
                    </a:cubicBezTo>
                    <a:cubicBezTo>
                      <a:pt x="10" y="2"/>
                      <a:pt x="13" y="0"/>
                      <a:pt x="16" y="1"/>
                    </a:cubicBezTo>
                    <a:cubicBezTo>
                      <a:pt x="20" y="1"/>
                      <a:pt x="22" y="5"/>
                      <a:pt x="21" y="8"/>
                    </a:cubicBezTo>
                    <a:cubicBezTo>
                      <a:pt x="13" y="46"/>
                      <a:pt x="13" y="46"/>
                      <a:pt x="13" y="46"/>
                    </a:cubicBezTo>
                    <a:cubicBezTo>
                      <a:pt x="12" y="49"/>
                      <a:pt x="10" y="51"/>
                      <a:pt x="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8"/>
              <p:cNvSpPr/>
              <p:nvPr>
                <p:custDataLst>
                  <p:tags r:id="rId4"/>
                </p:custDataLst>
              </p:nvPr>
            </p:nvSpPr>
            <p:spPr bwMode="auto">
              <a:xfrm>
                <a:off x="3548063" y="3135313"/>
                <a:ext cx="79375" cy="176213"/>
              </a:xfrm>
              <a:custGeom>
                <a:avLst/>
                <a:gdLst>
                  <a:gd name="T0" fmla="*/ 7 w 21"/>
                  <a:gd name="T1" fmla="*/ 47 h 47"/>
                  <a:gd name="T2" fmla="*/ 6 w 21"/>
                  <a:gd name="T3" fmla="*/ 47 h 47"/>
                  <a:gd name="T4" fmla="*/ 1 w 21"/>
                  <a:gd name="T5" fmla="*/ 40 h 47"/>
                  <a:gd name="T6" fmla="*/ 9 w 21"/>
                  <a:gd name="T7" fmla="*/ 5 h 47"/>
                  <a:gd name="T8" fmla="*/ 16 w 21"/>
                  <a:gd name="T9" fmla="*/ 0 h 47"/>
                  <a:gd name="T10" fmla="*/ 21 w 21"/>
                  <a:gd name="T11" fmla="*/ 7 h 47"/>
                  <a:gd name="T12" fmla="*/ 13 w 21"/>
                  <a:gd name="T13" fmla="*/ 42 h 47"/>
                  <a:gd name="T14" fmla="*/ 7 w 2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47">
                    <a:moveTo>
                      <a:pt x="7" y="47"/>
                    </a:moveTo>
                    <a:cubicBezTo>
                      <a:pt x="7" y="47"/>
                      <a:pt x="6" y="47"/>
                      <a:pt x="6" y="47"/>
                    </a:cubicBezTo>
                    <a:cubicBezTo>
                      <a:pt x="3" y="46"/>
                      <a:pt x="0" y="43"/>
                      <a:pt x="1" y="40"/>
                    </a:cubicBezTo>
                    <a:cubicBezTo>
                      <a:pt x="9" y="5"/>
                      <a:pt x="9" y="5"/>
                      <a:pt x="9" y="5"/>
                    </a:cubicBezTo>
                    <a:cubicBezTo>
                      <a:pt x="9" y="2"/>
                      <a:pt x="13" y="0"/>
                      <a:pt x="16" y="0"/>
                    </a:cubicBezTo>
                    <a:cubicBezTo>
                      <a:pt x="19" y="1"/>
                      <a:pt x="21" y="4"/>
                      <a:pt x="21" y="7"/>
                    </a:cubicBezTo>
                    <a:cubicBezTo>
                      <a:pt x="13" y="42"/>
                      <a:pt x="13" y="42"/>
                      <a:pt x="13" y="42"/>
                    </a:cubicBezTo>
                    <a:cubicBezTo>
                      <a:pt x="12" y="45"/>
                      <a:pt x="10" y="47"/>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9" name="Freeform 9"/>
              <p:cNvSpPr/>
              <p:nvPr>
                <p:custDataLst>
                  <p:tags r:id="rId5"/>
                </p:custDataLst>
              </p:nvPr>
            </p:nvSpPr>
            <p:spPr bwMode="auto">
              <a:xfrm>
                <a:off x="3622676" y="2409825"/>
                <a:ext cx="606425" cy="561975"/>
              </a:xfrm>
              <a:custGeom>
                <a:avLst/>
                <a:gdLst>
                  <a:gd name="T0" fmla="*/ 7 w 161"/>
                  <a:gd name="T1" fmla="*/ 149 h 149"/>
                  <a:gd name="T2" fmla="*/ 5 w 161"/>
                  <a:gd name="T3" fmla="*/ 149 h 149"/>
                  <a:gd name="T4" fmla="*/ 1 w 161"/>
                  <a:gd name="T5" fmla="*/ 142 h 149"/>
                  <a:gd name="T6" fmla="*/ 21 w 161"/>
                  <a:gd name="T7" fmla="*/ 47 h 149"/>
                  <a:gd name="T8" fmla="*/ 79 w 161"/>
                  <a:gd name="T9" fmla="*/ 0 h 149"/>
                  <a:gd name="T10" fmla="*/ 155 w 161"/>
                  <a:gd name="T11" fmla="*/ 0 h 149"/>
                  <a:gd name="T12" fmla="*/ 161 w 161"/>
                  <a:gd name="T13" fmla="*/ 7 h 149"/>
                  <a:gd name="T14" fmla="*/ 155 w 161"/>
                  <a:gd name="T15" fmla="*/ 13 h 149"/>
                  <a:gd name="T16" fmla="*/ 78 w 161"/>
                  <a:gd name="T17" fmla="*/ 13 h 149"/>
                  <a:gd name="T18" fmla="*/ 33 w 161"/>
                  <a:gd name="T19" fmla="*/ 49 h 149"/>
                  <a:gd name="T20" fmla="*/ 12 w 161"/>
                  <a:gd name="T21" fmla="*/ 144 h 149"/>
                  <a:gd name="T22" fmla="*/ 7 w 161"/>
                  <a:gd name="T2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149">
                    <a:moveTo>
                      <a:pt x="7" y="149"/>
                    </a:moveTo>
                    <a:cubicBezTo>
                      <a:pt x="6" y="149"/>
                      <a:pt x="6" y="149"/>
                      <a:pt x="5" y="149"/>
                    </a:cubicBezTo>
                    <a:cubicBezTo>
                      <a:pt x="2" y="148"/>
                      <a:pt x="0" y="145"/>
                      <a:pt x="1" y="142"/>
                    </a:cubicBezTo>
                    <a:cubicBezTo>
                      <a:pt x="21" y="47"/>
                      <a:pt x="21" y="47"/>
                      <a:pt x="21" y="47"/>
                    </a:cubicBezTo>
                    <a:cubicBezTo>
                      <a:pt x="31" y="0"/>
                      <a:pt x="74" y="0"/>
                      <a:pt x="79" y="0"/>
                    </a:cubicBezTo>
                    <a:cubicBezTo>
                      <a:pt x="155" y="0"/>
                      <a:pt x="155" y="0"/>
                      <a:pt x="155" y="0"/>
                    </a:cubicBezTo>
                    <a:cubicBezTo>
                      <a:pt x="158" y="0"/>
                      <a:pt x="161" y="3"/>
                      <a:pt x="161" y="7"/>
                    </a:cubicBezTo>
                    <a:cubicBezTo>
                      <a:pt x="161" y="10"/>
                      <a:pt x="158" y="13"/>
                      <a:pt x="155" y="13"/>
                    </a:cubicBezTo>
                    <a:cubicBezTo>
                      <a:pt x="78" y="13"/>
                      <a:pt x="78" y="13"/>
                      <a:pt x="78" y="13"/>
                    </a:cubicBezTo>
                    <a:cubicBezTo>
                      <a:pt x="76" y="12"/>
                      <a:pt x="41" y="10"/>
                      <a:pt x="33" y="49"/>
                    </a:cubicBezTo>
                    <a:cubicBezTo>
                      <a:pt x="12" y="144"/>
                      <a:pt x="12" y="144"/>
                      <a:pt x="12" y="144"/>
                    </a:cubicBezTo>
                    <a:cubicBezTo>
                      <a:pt x="12" y="147"/>
                      <a:pt x="9" y="149"/>
                      <a:pt x="7"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10"/>
              <p:cNvSpPr/>
              <p:nvPr>
                <p:custDataLst>
                  <p:tags r:id="rId6"/>
                </p:custDataLst>
              </p:nvPr>
            </p:nvSpPr>
            <p:spPr bwMode="auto">
              <a:xfrm>
                <a:off x="4370388" y="2409825"/>
                <a:ext cx="455613" cy="49213"/>
              </a:xfrm>
              <a:custGeom>
                <a:avLst/>
                <a:gdLst>
                  <a:gd name="T0" fmla="*/ 115 w 121"/>
                  <a:gd name="T1" fmla="*/ 13 h 13"/>
                  <a:gd name="T2" fmla="*/ 6 w 121"/>
                  <a:gd name="T3" fmla="*/ 13 h 13"/>
                  <a:gd name="T4" fmla="*/ 0 w 121"/>
                  <a:gd name="T5" fmla="*/ 7 h 13"/>
                  <a:gd name="T6" fmla="*/ 6 w 121"/>
                  <a:gd name="T7" fmla="*/ 0 h 13"/>
                  <a:gd name="T8" fmla="*/ 115 w 121"/>
                  <a:gd name="T9" fmla="*/ 0 h 13"/>
                  <a:gd name="T10" fmla="*/ 121 w 121"/>
                  <a:gd name="T11" fmla="*/ 7 h 13"/>
                  <a:gd name="T12" fmla="*/ 115 w 121"/>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21" h="13">
                    <a:moveTo>
                      <a:pt x="115" y="13"/>
                    </a:moveTo>
                    <a:cubicBezTo>
                      <a:pt x="6" y="13"/>
                      <a:pt x="6" y="13"/>
                      <a:pt x="6" y="13"/>
                    </a:cubicBezTo>
                    <a:cubicBezTo>
                      <a:pt x="2" y="13"/>
                      <a:pt x="0" y="10"/>
                      <a:pt x="0" y="7"/>
                    </a:cubicBezTo>
                    <a:cubicBezTo>
                      <a:pt x="0" y="3"/>
                      <a:pt x="2" y="0"/>
                      <a:pt x="6" y="0"/>
                    </a:cubicBezTo>
                    <a:cubicBezTo>
                      <a:pt x="115" y="0"/>
                      <a:pt x="115" y="0"/>
                      <a:pt x="115" y="0"/>
                    </a:cubicBezTo>
                    <a:cubicBezTo>
                      <a:pt x="119" y="0"/>
                      <a:pt x="121" y="3"/>
                      <a:pt x="121" y="7"/>
                    </a:cubicBezTo>
                    <a:cubicBezTo>
                      <a:pt x="121" y="10"/>
                      <a:pt x="119" y="13"/>
                      <a:pt x="115"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11"/>
              <p:cNvSpPr>
                <a:spLocks noEditPoints="1"/>
              </p:cNvSpPr>
              <p:nvPr>
                <p:custDataLst>
                  <p:tags r:id="rId7"/>
                </p:custDataLst>
              </p:nvPr>
            </p:nvSpPr>
            <p:spPr bwMode="auto">
              <a:xfrm>
                <a:off x="7805738" y="4364038"/>
                <a:ext cx="131763" cy="131763"/>
              </a:xfrm>
              <a:custGeom>
                <a:avLst/>
                <a:gdLst>
                  <a:gd name="T0" fmla="*/ 18 w 35"/>
                  <a:gd name="T1" fmla="*/ 35 h 35"/>
                  <a:gd name="T2" fmla="*/ 0 w 35"/>
                  <a:gd name="T3" fmla="*/ 18 h 35"/>
                  <a:gd name="T4" fmla="*/ 18 w 35"/>
                  <a:gd name="T5" fmla="*/ 0 h 35"/>
                  <a:gd name="T6" fmla="*/ 35 w 35"/>
                  <a:gd name="T7" fmla="*/ 18 h 35"/>
                  <a:gd name="T8" fmla="*/ 18 w 35"/>
                  <a:gd name="T9" fmla="*/ 35 h 35"/>
                  <a:gd name="T10" fmla="*/ 18 w 35"/>
                  <a:gd name="T11" fmla="*/ 6 h 35"/>
                  <a:gd name="T12" fmla="*/ 6 w 35"/>
                  <a:gd name="T13" fmla="*/ 18 h 35"/>
                  <a:gd name="T14" fmla="*/ 18 w 35"/>
                  <a:gd name="T15" fmla="*/ 29 h 35"/>
                  <a:gd name="T16" fmla="*/ 29 w 35"/>
                  <a:gd name="T17" fmla="*/ 18 h 35"/>
                  <a:gd name="T18" fmla="*/ 18 w 35"/>
                  <a:gd name="T19"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35"/>
                    </a:moveTo>
                    <a:cubicBezTo>
                      <a:pt x="8" y="35"/>
                      <a:pt x="0" y="27"/>
                      <a:pt x="0" y="18"/>
                    </a:cubicBezTo>
                    <a:cubicBezTo>
                      <a:pt x="0" y="8"/>
                      <a:pt x="8" y="0"/>
                      <a:pt x="18" y="0"/>
                    </a:cubicBezTo>
                    <a:cubicBezTo>
                      <a:pt x="27" y="0"/>
                      <a:pt x="35" y="8"/>
                      <a:pt x="35" y="18"/>
                    </a:cubicBezTo>
                    <a:cubicBezTo>
                      <a:pt x="35" y="27"/>
                      <a:pt x="27" y="35"/>
                      <a:pt x="18" y="35"/>
                    </a:cubicBezTo>
                    <a:close/>
                    <a:moveTo>
                      <a:pt x="18" y="6"/>
                    </a:moveTo>
                    <a:cubicBezTo>
                      <a:pt x="11" y="6"/>
                      <a:pt x="6" y="11"/>
                      <a:pt x="6" y="18"/>
                    </a:cubicBezTo>
                    <a:cubicBezTo>
                      <a:pt x="6" y="24"/>
                      <a:pt x="11" y="29"/>
                      <a:pt x="18" y="29"/>
                    </a:cubicBezTo>
                    <a:cubicBezTo>
                      <a:pt x="24" y="29"/>
                      <a:pt x="29" y="24"/>
                      <a:pt x="29" y="18"/>
                    </a:cubicBezTo>
                    <a:cubicBezTo>
                      <a:pt x="29" y="11"/>
                      <a:pt x="24"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2" name="Freeform 12"/>
              <p:cNvSpPr>
                <a:spLocks noEditPoints="1"/>
              </p:cNvSpPr>
              <p:nvPr>
                <p:custDataLst>
                  <p:tags r:id="rId8"/>
                </p:custDataLst>
              </p:nvPr>
            </p:nvSpPr>
            <p:spPr bwMode="auto">
              <a:xfrm>
                <a:off x="4810126" y="2368550"/>
                <a:ext cx="131763" cy="131763"/>
              </a:xfrm>
              <a:custGeom>
                <a:avLst/>
                <a:gdLst>
                  <a:gd name="T0" fmla="*/ 18 w 35"/>
                  <a:gd name="T1" fmla="*/ 35 h 35"/>
                  <a:gd name="T2" fmla="*/ 0 w 35"/>
                  <a:gd name="T3" fmla="*/ 18 h 35"/>
                  <a:gd name="T4" fmla="*/ 18 w 35"/>
                  <a:gd name="T5" fmla="*/ 0 h 35"/>
                  <a:gd name="T6" fmla="*/ 35 w 35"/>
                  <a:gd name="T7" fmla="*/ 18 h 35"/>
                  <a:gd name="T8" fmla="*/ 18 w 35"/>
                  <a:gd name="T9" fmla="*/ 35 h 35"/>
                  <a:gd name="T10" fmla="*/ 18 w 35"/>
                  <a:gd name="T11" fmla="*/ 6 h 35"/>
                  <a:gd name="T12" fmla="*/ 6 w 35"/>
                  <a:gd name="T13" fmla="*/ 18 h 35"/>
                  <a:gd name="T14" fmla="*/ 18 w 35"/>
                  <a:gd name="T15" fmla="*/ 29 h 35"/>
                  <a:gd name="T16" fmla="*/ 29 w 35"/>
                  <a:gd name="T17" fmla="*/ 18 h 35"/>
                  <a:gd name="T18" fmla="*/ 18 w 35"/>
                  <a:gd name="T19"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35"/>
                    </a:moveTo>
                    <a:cubicBezTo>
                      <a:pt x="8" y="35"/>
                      <a:pt x="0" y="27"/>
                      <a:pt x="0" y="18"/>
                    </a:cubicBezTo>
                    <a:cubicBezTo>
                      <a:pt x="0" y="8"/>
                      <a:pt x="8" y="0"/>
                      <a:pt x="18" y="0"/>
                    </a:cubicBezTo>
                    <a:cubicBezTo>
                      <a:pt x="27" y="0"/>
                      <a:pt x="35" y="8"/>
                      <a:pt x="35" y="18"/>
                    </a:cubicBezTo>
                    <a:cubicBezTo>
                      <a:pt x="35" y="27"/>
                      <a:pt x="27" y="35"/>
                      <a:pt x="18" y="35"/>
                    </a:cubicBezTo>
                    <a:close/>
                    <a:moveTo>
                      <a:pt x="18" y="6"/>
                    </a:moveTo>
                    <a:cubicBezTo>
                      <a:pt x="11" y="6"/>
                      <a:pt x="6" y="11"/>
                      <a:pt x="6" y="18"/>
                    </a:cubicBezTo>
                    <a:cubicBezTo>
                      <a:pt x="6" y="24"/>
                      <a:pt x="11" y="29"/>
                      <a:pt x="18" y="29"/>
                    </a:cubicBezTo>
                    <a:cubicBezTo>
                      <a:pt x="24" y="29"/>
                      <a:pt x="29" y="24"/>
                      <a:pt x="29" y="18"/>
                    </a:cubicBezTo>
                    <a:cubicBezTo>
                      <a:pt x="29" y="11"/>
                      <a:pt x="24" y="6"/>
                      <a:pt x="1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 name="Freeform 13"/>
              <p:cNvSpPr/>
              <p:nvPr>
                <p:custDataLst>
                  <p:tags r:id="rId9"/>
                </p:custDataLst>
              </p:nvPr>
            </p:nvSpPr>
            <p:spPr bwMode="auto">
              <a:xfrm>
                <a:off x="7252940" y="3962120"/>
                <a:ext cx="921332" cy="371434"/>
              </a:xfrm>
              <a:custGeom>
                <a:avLst/>
                <a:gdLst>
                  <a:gd name="T0" fmla="*/ 371 w 403"/>
                  <a:gd name="T1" fmla="*/ 139 h 162"/>
                  <a:gd name="T2" fmla="*/ 352 w 403"/>
                  <a:gd name="T3" fmla="*/ 127 h 162"/>
                  <a:gd name="T4" fmla="*/ 336 w 403"/>
                  <a:gd name="T5" fmla="*/ 119 h 162"/>
                  <a:gd name="T6" fmla="*/ 329 w 403"/>
                  <a:gd name="T7" fmla="*/ 116 h 162"/>
                  <a:gd name="T8" fmla="*/ 314 w 403"/>
                  <a:gd name="T9" fmla="*/ 113 h 162"/>
                  <a:gd name="T10" fmla="*/ 283 w 403"/>
                  <a:gd name="T11" fmla="*/ 125 h 162"/>
                  <a:gd name="T12" fmla="*/ 273 w 403"/>
                  <a:gd name="T13" fmla="*/ 108 h 162"/>
                  <a:gd name="T14" fmla="*/ 271 w 403"/>
                  <a:gd name="T15" fmla="*/ 106 h 162"/>
                  <a:gd name="T16" fmla="*/ 270 w 403"/>
                  <a:gd name="T17" fmla="*/ 104 h 162"/>
                  <a:gd name="T18" fmla="*/ 269 w 403"/>
                  <a:gd name="T19" fmla="*/ 103 h 162"/>
                  <a:gd name="T20" fmla="*/ 265 w 403"/>
                  <a:gd name="T21" fmla="*/ 97 h 162"/>
                  <a:gd name="T22" fmla="*/ 264 w 403"/>
                  <a:gd name="T23" fmla="*/ 96 h 162"/>
                  <a:gd name="T24" fmla="*/ 209 w 403"/>
                  <a:gd name="T25" fmla="*/ 50 h 162"/>
                  <a:gd name="T26" fmla="*/ 238 w 403"/>
                  <a:gd name="T27" fmla="*/ 30 h 162"/>
                  <a:gd name="T28" fmla="*/ 245 w 403"/>
                  <a:gd name="T29" fmla="*/ 12 h 162"/>
                  <a:gd name="T30" fmla="*/ 209 w 403"/>
                  <a:gd name="T31" fmla="*/ 0 h 162"/>
                  <a:gd name="T32" fmla="*/ 207 w 403"/>
                  <a:gd name="T33" fmla="*/ 50 h 162"/>
                  <a:gd name="T34" fmla="*/ 120 w 403"/>
                  <a:gd name="T35" fmla="*/ 107 h 162"/>
                  <a:gd name="T36" fmla="*/ 119 w 403"/>
                  <a:gd name="T37" fmla="*/ 105 h 162"/>
                  <a:gd name="T38" fmla="*/ 118 w 403"/>
                  <a:gd name="T39" fmla="*/ 103 h 162"/>
                  <a:gd name="T40" fmla="*/ 117 w 403"/>
                  <a:gd name="T41" fmla="*/ 101 h 162"/>
                  <a:gd name="T42" fmla="*/ 115 w 403"/>
                  <a:gd name="T43" fmla="*/ 99 h 162"/>
                  <a:gd name="T44" fmla="*/ 114 w 403"/>
                  <a:gd name="T45" fmla="*/ 98 h 162"/>
                  <a:gd name="T46" fmla="*/ 113 w 403"/>
                  <a:gd name="T47" fmla="*/ 96 h 162"/>
                  <a:gd name="T48" fmla="*/ 112 w 403"/>
                  <a:gd name="T49" fmla="*/ 94 h 162"/>
                  <a:gd name="T50" fmla="*/ 110 w 403"/>
                  <a:gd name="T51" fmla="*/ 92 h 162"/>
                  <a:gd name="T52" fmla="*/ 109 w 403"/>
                  <a:gd name="T53" fmla="*/ 91 h 162"/>
                  <a:gd name="T54" fmla="*/ 108 w 403"/>
                  <a:gd name="T55" fmla="*/ 89 h 162"/>
                  <a:gd name="T56" fmla="*/ 107 w 403"/>
                  <a:gd name="T57" fmla="*/ 88 h 162"/>
                  <a:gd name="T58" fmla="*/ 105 w 403"/>
                  <a:gd name="T59" fmla="*/ 86 h 162"/>
                  <a:gd name="T60" fmla="*/ 104 w 403"/>
                  <a:gd name="T61" fmla="*/ 85 h 162"/>
                  <a:gd name="T62" fmla="*/ 103 w 403"/>
                  <a:gd name="T63" fmla="*/ 83 h 162"/>
                  <a:gd name="T64" fmla="*/ 102 w 403"/>
                  <a:gd name="T65" fmla="*/ 82 h 162"/>
                  <a:gd name="T66" fmla="*/ 101 w 403"/>
                  <a:gd name="T67" fmla="*/ 81 h 162"/>
                  <a:gd name="T68" fmla="*/ 100 w 403"/>
                  <a:gd name="T69" fmla="*/ 80 h 162"/>
                  <a:gd name="T70" fmla="*/ 98 w 403"/>
                  <a:gd name="T71" fmla="*/ 79 h 162"/>
                  <a:gd name="T72" fmla="*/ 97 w 403"/>
                  <a:gd name="T73" fmla="*/ 79 h 162"/>
                  <a:gd name="T74" fmla="*/ 96 w 403"/>
                  <a:gd name="T75" fmla="*/ 78 h 162"/>
                  <a:gd name="T76" fmla="*/ 95 w 403"/>
                  <a:gd name="T77" fmla="*/ 77 h 162"/>
                  <a:gd name="T78" fmla="*/ 94 w 403"/>
                  <a:gd name="T79" fmla="*/ 77 h 162"/>
                  <a:gd name="T80" fmla="*/ 93 w 403"/>
                  <a:gd name="T81" fmla="*/ 76 h 162"/>
                  <a:gd name="T82" fmla="*/ 91 w 403"/>
                  <a:gd name="T83" fmla="*/ 76 h 162"/>
                  <a:gd name="T84" fmla="*/ 47 w 403"/>
                  <a:gd name="T85" fmla="*/ 111 h 162"/>
                  <a:gd name="T86" fmla="*/ 64 w 403"/>
                  <a:gd name="T87" fmla="*/ 162 h 162"/>
                  <a:gd name="T88" fmla="*/ 116 w 403"/>
                  <a:gd name="T89" fmla="*/ 162 h 162"/>
                  <a:gd name="T90" fmla="*/ 129 w 403"/>
                  <a:gd name="T91" fmla="*/ 162 h 162"/>
                  <a:gd name="T92" fmla="*/ 147 w 403"/>
                  <a:gd name="T93" fmla="*/ 162 h 162"/>
                  <a:gd name="T94" fmla="*/ 162 w 403"/>
                  <a:gd name="T95" fmla="*/ 162 h 162"/>
                  <a:gd name="T96" fmla="*/ 175 w 403"/>
                  <a:gd name="T97" fmla="*/ 162 h 162"/>
                  <a:gd name="T98" fmla="*/ 181 w 403"/>
                  <a:gd name="T99" fmla="*/ 162 h 162"/>
                  <a:gd name="T100" fmla="*/ 239 w 403"/>
                  <a:gd name="T101" fmla="*/ 162 h 162"/>
                  <a:gd name="T102" fmla="*/ 292 w 403"/>
                  <a:gd name="T103" fmla="*/ 162 h 162"/>
                  <a:gd name="T104" fmla="*/ 301 w 403"/>
                  <a:gd name="T105" fmla="*/ 162 h 162"/>
                  <a:gd name="T106" fmla="*/ 315 w 403"/>
                  <a:gd name="T107" fmla="*/ 162 h 162"/>
                  <a:gd name="T108" fmla="*/ 330 w 403"/>
                  <a:gd name="T109" fmla="*/ 162 h 162"/>
                  <a:gd name="T110" fmla="*/ 402 w 403"/>
                  <a:gd name="T11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3" h="162">
                    <a:moveTo>
                      <a:pt x="403" y="162"/>
                    </a:moveTo>
                    <a:cubicBezTo>
                      <a:pt x="397" y="157"/>
                      <a:pt x="397" y="157"/>
                      <a:pt x="397" y="157"/>
                    </a:cubicBezTo>
                    <a:cubicBezTo>
                      <a:pt x="391" y="152"/>
                      <a:pt x="382" y="145"/>
                      <a:pt x="371" y="139"/>
                    </a:cubicBezTo>
                    <a:cubicBezTo>
                      <a:pt x="370" y="134"/>
                      <a:pt x="367" y="129"/>
                      <a:pt x="365" y="129"/>
                    </a:cubicBezTo>
                    <a:cubicBezTo>
                      <a:pt x="364" y="129"/>
                      <a:pt x="362" y="130"/>
                      <a:pt x="361" y="132"/>
                    </a:cubicBezTo>
                    <a:cubicBezTo>
                      <a:pt x="358" y="130"/>
                      <a:pt x="355" y="129"/>
                      <a:pt x="352" y="127"/>
                    </a:cubicBezTo>
                    <a:cubicBezTo>
                      <a:pt x="351" y="124"/>
                      <a:pt x="350" y="122"/>
                      <a:pt x="348" y="122"/>
                    </a:cubicBezTo>
                    <a:cubicBezTo>
                      <a:pt x="347" y="122"/>
                      <a:pt x="347" y="123"/>
                      <a:pt x="346" y="123"/>
                    </a:cubicBezTo>
                    <a:cubicBezTo>
                      <a:pt x="343" y="122"/>
                      <a:pt x="339" y="120"/>
                      <a:pt x="336" y="119"/>
                    </a:cubicBezTo>
                    <a:cubicBezTo>
                      <a:pt x="339" y="115"/>
                      <a:pt x="338" y="101"/>
                      <a:pt x="334" y="101"/>
                    </a:cubicBezTo>
                    <a:cubicBezTo>
                      <a:pt x="331" y="101"/>
                      <a:pt x="330" y="112"/>
                      <a:pt x="332" y="117"/>
                    </a:cubicBezTo>
                    <a:cubicBezTo>
                      <a:pt x="331" y="116"/>
                      <a:pt x="330" y="116"/>
                      <a:pt x="329" y="116"/>
                    </a:cubicBezTo>
                    <a:cubicBezTo>
                      <a:pt x="330" y="111"/>
                      <a:pt x="327" y="104"/>
                      <a:pt x="325" y="105"/>
                    </a:cubicBezTo>
                    <a:cubicBezTo>
                      <a:pt x="323" y="105"/>
                      <a:pt x="321" y="110"/>
                      <a:pt x="320" y="113"/>
                    </a:cubicBezTo>
                    <a:cubicBezTo>
                      <a:pt x="318" y="113"/>
                      <a:pt x="316" y="113"/>
                      <a:pt x="314" y="113"/>
                    </a:cubicBezTo>
                    <a:cubicBezTo>
                      <a:pt x="314" y="113"/>
                      <a:pt x="314" y="113"/>
                      <a:pt x="314" y="113"/>
                    </a:cubicBezTo>
                    <a:cubicBezTo>
                      <a:pt x="314" y="113"/>
                      <a:pt x="314" y="113"/>
                      <a:pt x="314" y="113"/>
                    </a:cubicBezTo>
                    <a:cubicBezTo>
                      <a:pt x="305" y="113"/>
                      <a:pt x="294" y="118"/>
                      <a:pt x="283" y="125"/>
                    </a:cubicBezTo>
                    <a:cubicBezTo>
                      <a:pt x="280" y="120"/>
                      <a:pt x="277" y="115"/>
                      <a:pt x="274" y="110"/>
                    </a:cubicBezTo>
                    <a:cubicBezTo>
                      <a:pt x="274" y="110"/>
                      <a:pt x="273" y="109"/>
                      <a:pt x="273" y="109"/>
                    </a:cubicBezTo>
                    <a:cubicBezTo>
                      <a:pt x="273" y="109"/>
                      <a:pt x="273" y="108"/>
                      <a:pt x="273" y="108"/>
                    </a:cubicBezTo>
                    <a:cubicBezTo>
                      <a:pt x="273" y="108"/>
                      <a:pt x="272" y="108"/>
                      <a:pt x="272" y="108"/>
                    </a:cubicBezTo>
                    <a:cubicBezTo>
                      <a:pt x="272" y="107"/>
                      <a:pt x="272" y="107"/>
                      <a:pt x="272" y="107"/>
                    </a:cubicBezTo>
                    <a:cubicBezTo>
                      <a:pt x="272" y="107"/>
                      <a:pt x="272" y="107"/>
                      <a:pt x="271" y="106"/>
                    </a:cubicBezTo>
                    <a:cubicBezTo>
                      <a:pt x="271" y="106"/>
                      <a:pt x="271" y="106"/>
                      <a:pt x="271" y="106"/>
                    </a:cubicBezTo>
                    <a:cubicBezTo>
                      <a:pt x="271" y="105"/>
                      <a:pt x="271" y="105"/>
                      <a:pt x="271" y="105"/>
                    </a:cubicBezTo>
                    <a:cubicBezTo>
                      <a:pt x="270" y="105"/>
                      <a:pt x="270" y="105"/>
                      <a:pt x="270" y="104"/>
                    </a:cubicBezTo>
                    <a:cubicBezTo>
                      <a:pt x="270" y="104"/>
                      <a:pt x="270" y="104"/>
                      <a:pt x="270" y="104"/>
                    </a:cubicBezTo>
                    <a:cubicBezTo>
                      <a:pt x="270" y="104"/>
                      <a:pt x="269" y="103"/>
                      <a:pt x="269" y="103"/>
                    </a:cubicBezTo>
                    <a:cubicBezTo>
                      <a:pt x="269" y="103"/>
                      <a:pt x="269" y="103"/>
                      <a:pt x="269" y="103"/>
                    </a:cubicBezTo>
                    <a:cubicBezTo>
                      <a:pt x="269" y="102"/>
                      <a:pt x="269" y="102"/>
                      <a:pt x="268" y="102"/>
                    </a:cubicBezTo>
                    <a:cubicBezTo>
                      <a:pt x="268" y="102"/>
                      <a:pt x="268" y="102"/>
                      <a:pt x="268" y="102"/>
                    </a:cubicBezTo>
                    <a:cubicBezTo>
                      <a:pt x="267" y="100"/>
                      <a:pt x="266" y="99"/>
                      <a:pt x="265" y="97"/>
                    </a:cubicBezTo>
                    <a:cubicBezTo>
                      <a:pt x="265" y="97"/>
                      <a:pt x="265" y="97"/>
                      <a:pt x="265" y="97"/>
                    </a:cubicBezTo>
                    <a:cubicBezTo>
                      <a:pt x="265" y="97"/>
                      <a:pt x="265" y="96"/>
                      <a:pt x="264" y="96"/>
                    </a:cubicBezTo>
                    <a:cubicBezTo>
                      <a:pt x="264" y="96"/>
                      <a:pt x="264" y="96"/>
                      <a:pt x="264" y="96"/>
                    </a:cubicBezTo>
                    <a:cubicBezTo>
                      <a:pt x="264" y="96"/>
                      <a:pt x="264" y="95"/>
                      <a:pt x="263" y="95"/>
                    </a:cubicBezTo>
                    <a:cubicBezTo>
                      <a:pt x="263" y="95"/>
                      <a:pt x="263" y="95"/>
                      <a:pt x="263" y="95"/>
                    </a:cubicBezTo>
                    <a:cubicBezTo>
                      <a:pt x="247" y="73"/>
                      <a:pt x="227" y="51"/>
                      <a:pt x="209" y="50"/>
                    </a:cubicBezTo>
                    <a:cubicBezTo>
                      <a:pt x="209" y="24"/>
                      <a:pt x="209" y="24"/>
                      <a:pt x="209" y="24"/>
                    </a:cubicBezTo>
                    <a:cubicBezTo>
                      <a:pt x="224" y="23"/>
                      <a:pt x="234" y="25"/>
                      <a:pt x="238" y="27"/>
                    </a:cubicBezTo>
                    <a:cubicBezTo>
                      <a:pt x="238" y="30"/>
                      <a:pt x="238" y="30"/>
                      <a:pt x="238" y="30"/>
                    </a:cubicBezTo>
                    <a:cubicBezTo>
                      <a:pt x="244" y="31"/>
                      <a:pt x="247" y="35"/>
                      <a:pt x="247" y="35"/>
                    </a:cubicBezTo>
                    <a:cubicBezTo>
                      <a:pt x="256" y="18"/>
                      <a:pt x="256" y="18"/>
                      <a:pt x="256" y="18"/>
                    </a:cubicBezTo>
                    <a:cubicBezTo>
                      <a:pt x="252" y="15"/>
                      <a:pt x="248" y="13"/>
                      <a:pt x="245" y="12"/>
                    </a:cubicBezTo>
                    <a:cubicBezTo>
                      <a:pt x="246" y="6"/>
                      <a:pt x="246" y="6"/>
                      <a:pt x="246" y="6"/>
                    </a:cubicBezTo>
                    <a:cubicBezTo>
                      <a:pt x="235" y="0"/>
                      <a:pt x="215" y="1"/>
                      <a:pt x="209" y="2"/>
                    </a:cubicBezTo>
                    <a:cubicBezTo>
                      <a:pt x="209" y="0"/>
                      <a:pt x="209" y="0"/>
                      <a:pt x="209" y="0"/>
                    </a:cubicBezTo>
                    <a:cubicBezTo>
                      <a:pt x="207" y="0"/>
                      <a:pt x="207" y="0"/>
                      <a:pt x="207" y="0"/>
                    </a:cubicBezTo>
                    <a:cubicBezTo>
                      <a:pt x="207" y="50"/>
                      <a:pt x="207" y="50"/>
                      <a:pt x="207" y="50"/>
                    </a:cubicBezTo>
                    <a:cubicBezTo>
                      <a:pt x="207" y="50"/>
                      <a:pt x="207" y="50"/>
                      <a:pt x="207" y="50"/>
                    </a:cubicBezTo>
                    <a:cubicBezTo>
                      <a:pt x="185" y="51"/>
                      <a:pt x="175" y="89"/>
                      <a:pt x="136" y="102"/>
                    </a:cubicBezTo>
                    <a:cubicBezTo>
                      <a:pt x="130" y="103"/>
                      <a:pt x="125" y="105"/>
                      <a:pt x="121" y="108"/>
                    </a:cubicBezTo>
                    <a:cubicBezTo>
                      <a:pt x="120" y="107"/>
                      <a:pt x="120" y="107"/>
                      <a:pt x="120" y="107"/>
                    </a:cubicBezTo>
                    <a:cubicBezTo>
                      <a:pt x="120" y="107"/>
                      <a:pt x="120" y="107"/>
                      <a:pt x="120" y="106"/>
                    </a:cubicBezTo>
                    <a:cubicBezTo>
                      <a:pt x="120" y="106"/>
                      <a:pt x="120" y="106"/>
                      <a:pt x="119" y="105"/>
                    </a:cubicBezTo>
                    <a:cubicBezTo>
                      <a:pt x="119" y="105"/>
                      <a:pt x="119" y="105"/>
                      <a:pt x="119" y="105"/>
                    </a:cubicBezTo>
                    <a:cubicBezTo>
                      <a:pt x="119" y="105"/>
                      <a:pt x="119" y="104"/>
                      <a:pt x="119" y="104"/>
                    </a:cubicBezTo>
                    <a:cubicBezTo>
                      <a:pt x="119" y="104"/>
                      <a:pt x="119" y="104"/>
                      <a:pt x="118" y="104"/>
                    </a:cubicBezTo>
                    <a:cubicBezTo>
                      <a:pt x="118" y="104"/>
                      <a:pt x="118" y="103"/>
                      <a:pt x="118" y="103"/>
                    </a:cubicBezTo>
                    <a:cubicBezTo>
                      <a:pt x="118" y="103"/>
                      <a:pt x="118" y="103"/>
                      <a:pt x="118" y="103"/>
                    </a:cubicBezTo>
                    <a:cubicBezTo>
                      <a:pt x="117" y="102"/>
                      <a:pt x="117" y="102"/>
                      <a:pt x="117" y="102"/>
                    </a:cubicBezTo>
                    <a:cubicBezTo>
                      <a:pt x="117" y="102"/>
                      <a:pt x="117" y="101"/>
                      <a:pt x="117" y="101"/>
                    </a:cubicBezTo>
                    <a:cubicBezTo>
                      <a:pt x="117" y="101"/>
                      <a:pt x="116" y="101"/>
                      <a:pt x="116" y="100"/>
                    </a:cubicBezTo>
                    <a:cubicBezTo>
                      <a:pt x="116" y="100"/>
                      <a:pt x="116" y="100"/>
                      <a:pt x="116" y="100"/>
                    </a:cubicBezTo>
                    <a:cubicBezTo>
                      <a:pt x="116" y="100"/>
                      <a:pt x="116" y="99"/>
                      <a:pt x="115" y="99"/>
                    </a:cubicBezTo>
                    <a:cubicBezTo>
                      <a:pt x="115" y="99"/>
                      <a:pt x="115" y="99"/>
                      <a:pt x="115" y="99"/>
                    </a:cubicBezTo>
                    <a:cubicBezTo>
                      <a:pt x="115" y="98"/>
                      <a:pt x="115" y="98"/>
                      <a:pt x="115" y="98"/>
                    </a:cubicBezTo>
                    <a:cubicBezTo>
                      <a:pt x="114" y="98"/>
                      <a:pt x="114" y="98"/>
                      <a:pt x="114" y="98"/>
                    </a:cubicBezTo>
                    <a:cubicBezTo>
                      <a:pt x="114" y="97"/>
                      <a:pt x="114" y="97"/>
                      <a:pt x="114" y="97"/>
                    </a:cubicBezTo>
                    <a:cubicBezTo>
                      <a:pt x="114" y="97"/>
                      <a:pt x="114" y="96"/>
                      <a:pt x="114" y="96"/>
                    </a:cubicBezTo>
                    <a:cubicBezTo>
                      <a:pt x="113" y="96"/>
                      <a:pt x="113" y="96"/>
                      <a:pt x="113" y="96"/>
                    </a:cubicBezTo>
                    <a:cubicBezTo>
                      <a:pt x="113" y="95"/>
                      <a:pt x="113" y="95"/>
                      <a:pt x="113" y="95"/>
                    </a:cubicBezTo>
                    <a:cubicBezTo>
                      <a:pt x="112" y="95"/>
                      <a:pt x="112" y="95"/>
                      <a:pt x="112" y="94"/>
                    </a:cubicBezTo>
                    <a:cubicBezTo>
                      <a:pt x="112" y="94"/>
                      <a:pt x="112" y="94"/>
                      <a:pt x="112" y="94"/>
                    </a:cubicBezTo>
                    <a:cubicBezTo>
                      <a:pt x="112" y="94"/>
                      <a:pt x="111" y="93"/>
                      <a:pt x="111" y="93"/>
                    </a:cubicBezTo>
                    <a:cubicBezTo>
                      <a:pt x="111" y="93"/>
                      <a:pt x="111" y="93"/>
                      <a:pt x="111" y="93"/>
                    </a:cubicBezTo>
                    <a:cubicBezTo>
                      <a:pt x="111" y="93"/>
                      <a:pt x="111" y="92"/>
                      <a:pt x="110" y="92"/>
                    </a:cubicBezTo>
                    <a:cubicBezTo>
                      <a:pt x="110" y="92"/>
                      <a:pt x="110" y="92"/>
                      <a:pt x="110" y="92"/>
                    </a:cubicBezTo>
                    <a:cubicBezTo>
                      <a:pt x="110" y="92"/>
                      <a:pt x="110" y="91"/>
                      <a:pt x="110" y="91"/>
                    </a:cubicBezTo>
                    <a:cubicBezTo>
                      <a:pt x="109" y="91"/>
                      <a:pt x="109" y="91"/>
                      <a:pt x="109" y="91"/>
                    </a:cubicBezTo>
                    <a:cubicBezTo>
                      <a:pt x="109" y="90"/>
                      <a:pt x="109" y="90"/>
                      <a:pt x="109" y="90"/>
                    </a:cubicBezTo>
                    <a:cubicBezTo>
                      <a:pt x="109" y="90"/>
                      <a:pt x="109" y="90"/>
                      <a:pt x="109" y="90"/>
                    </a:cubicBezTo>
                    <a:cubicBezTo>
                      <a:pt x="108" y="89"/>
                      <a:pt x="108" y="89"/>
                      <a:pt x="108" y="89"/>
                    </a:cubicBezTo>
                    <a:cubicBezTo>
                      <a:pt x="108" y="89"/>
                      <a:pt x="108" y="89"/>
                      <a:pt x="108" y="89"/>
                    </a:cubicBezTo>
                    <a:cubicBezTo>
                      <a:pt x="108" y="88"/>
                      <a:pt x="107" y="88"/>
                      <a:pt x="107" y="88"/>
                    </a:cubicBezTo>
                    <a:cubicBezTo>
                      <a:pt x="107" y="88"/>
                      <a:pt x="107" y="88"/>
                      <a:pt x="107" y="88"/>
                    </a:cubicBezTo>
                    <a:cubicBezTo>
                      <a:pt x="107" y="87"/>
                      <a:pt x="107" y="87"/>
                      <a:pt x="106" y="87"/>
                    </a:cubicBezTo>
                    <a:cubicBezTo>
                      <a:pt x="106" y="87"/>
                      <a:pt x="106" y="87"/>
                      <a:pt x="106" y="87"/>
                    </a:cubicBezTo>
                    <a:cubicBezTo>
                      <a:pt x="106" y="86"/>
                      <a:pt x="106" y="86"/>
                      <a:pt x="105" y="86"/>
                    </a:cubicBezTo>
                    <a:cubicBezTo>
                      <a:pt x="105" y="86"/>
                      <a:pt x="105" y="86"/>
                      <a:pt x="105" y="86"/>
                    </a:cubicBezTo>
                    <a:cubicBezTo>
                      <a:pt x="105" y="86"/>
                      <a:pt x="105" y="85"/>
                      <a:pt x="105" y="85"/>
                    </a:cubicBezTo>
                    <a:cubicBezTo>
                      <a:pt x="105" y="85"/>
                      <a:pt x="104" y="85"/>
                      <a:pt x="104" y="85"/>
                    </a:cubicBezTo>
                    <a:cubicBezTo>
                      <a:pt x="104" y="85"/>
                      <a:pt x="104" y="84"/>
                      <a:pt x="104" y="84"/>
                    </a:cubicBezTo>
                    <a:cubicBezTo>
                      <a:pt x="104" y="84"/>
                      <a:pt x="104" y="84"/>
                      <a:pt x="104" y="84"/>
                    </a:cubicBezTo>
                    <a:cubicBezTo>
                      <a:pt x="103" y="84"/>
                      <a:pt x="103" y="84"/>
                      <a:pt x="103" y="83"/>
                    </a:cubicBezTo>
                    <a:cubicBezTo>
                      <a:pt x="103" y="83"/>
                      <a:pt x="103" y="83"/>
                      <a:pt x="103" y="83"/>
                    </a:cubicBezTo>
                    <a:cubicBezTo>
                      <a:pt x="103" y="83"/>
                      <a:pt x="102" y="83"/>
                      <a:pt x="102" y="83"/>
                    </a:cubicBezTo>
                    <a:cubicBezTo>
                      <a:pt x="102" y="83"/>
                      <a:pt x="102" y="82"/>
                      <a:pt x="102" y="82"/>
                    </a:cubicBezTo>
                    <a:cubicBezTo>
                      <a:pt x="102" y="82"/>
                      <a:pt x="102" y="82"/>
                      <a:pt x="101" y="82"/>
                    </a:cubicBezTo>
                    <a:cubicBezTo>
                      <a:pt x="101" y="82"/>
                      <a:pt x="101" y="82"/>
                      <a:pt x="101" y="82"/>
                    </a:cubicBezTo>
                    <a:cubicBezTo>
                      <a:pt x="101" y="82"/>
                      <a:pt x="101" y="81"/>
                      <a:pt x="101" y="81"/>
                    </a:cubicBezTo>
                    <a:cubicBezTo>
                      <a:pt x="100" y="81"/>
                      <a:pt x="100" y="81"/>
                      <a:pt x="100" y="81"/>
                    </a:cubicBezTo>
                    <a:cubicBezTo>
                      <a:pt x="100" y="81"/>
                      <a:pt x="100" y="81"/>
                      <a:pt x="100" y="81"/>
                    </a:cubicBezTo>
                    <a:cubicBezTo>
                      <a:pt x="100" y="80"/>
                      <a:pt x="100" y="80"/>
                      <a:pt x="100" y="80"/>
                    </a:cubicBezTo>
                    <a:cubicBezTo>
                      <a:pt x="99" y="80"/>
                      <a:pt x="99" y="80"/>
                      <a:pt x="99" y="80"/>
                    </a:cubicBezTo>
                    <a:cubicBezTo>
                      <a:pt x="99" y="80"/>
                      <a:pt x="99" y="80"/>
                      <a:pt x="99" y="80"/>
                    </a:cubicBezTo>
                    <a:cubicBezTo>
                      <a:pt x="99" y="80"/>
                      <a:pt x="98" y="79"/>
                      <a:pt x="98" y="79"/>
                    </a:cubicBezTo>
                    <a:cubicBezTo>
                      <a:pt x="98" y="79"/>
                      <a:pt x="98" y="79"/>
                      <a:pt x="98" y="79"/>
                    </a:cubicBezTo>
                    <a:cubicBezTo>
                      <a:pt x="98" y="79"/>
                      <a:pt x="98" y="79"/>
                      <a:pt x="97" y="79"/>
                    </a:cubicBezTo>
                    <a:cubicBezTo>
                      <a:pt x="97" y="79"/>
                      <a:pt x="97" y="79"/>
                      <a:pt x="97" y="79"/>
                    </a:cubicBezTo>
                    <a:cubicBezTo>
                      <a:pt x="97" y="78"/>
                      <a:pt x="97" y="78"/>
                      <a:pt x="97" y="78"/>
                    </a:cubicBezTo>
                    <a:cubicBezTo>
                      <a:pt x="97" y="78"/>
                      <a:pt x="96" y="78"/>
                      <a:pt x="96" y="78"/>
                    </a:cubicBezTo>
                    <a:cubicBezTo>
                      <a:pt x="96" y="78"/>
                      <a:pt x="96" y="78"/>
                      <a:pt x="96" y="78"/>
                    </a:cubicBezTo>
                    <a:cubicBezTo>
                      <a:pt x="96" y="78"/>
                      <a:pt x="96" y="78"/>
                      <a:pt x="96" y="78"/>
                    </a:cubicBezTo>
                    <a:cubicBezTo>
                      <a:pt x="95" y="78"/>
                      <a:pt x="95" y="77"/>
                      <a:pt x="95" y="77"/>
                    </a:cubicBezTo>
                    <a:cubicBezTo>
                      <a:pt x="95" y="77"/>
                      <a:pt x="95" y="77"/>
                      <a:pt x="95" y="77"/>
                    </a:cubicBezTo>
                    <a:cubicBezTo>
                      <a:pt x="95" y="77"/>
                      <a:pt x="94" y="77"/>
                      <a:pt x="94" y="77"/>
                    </a:cubicBezTo>
                    <a:cubicBezTo>
                      <a:pt x="94" y="77"/>
                      <a:pt x="94" y="77"/>
                      <a:pt x="94" y="77"/>
                    </a:cubicBezTo>
                    <a:cubicBezTo>
                      <a:pt x="94" y="77"/>
                      <a:pt x="94" y="77"/>
                      <a:pt x="94" y="77"/>
                    </a:cubicBezTo>
                    <a:cubicBezTo>
                      <a:pt x="93" y="77"/>
                      <a:pt x="93" y="77"/>
                      <a:pt x="93" y="77"/>
                    </a:cubicBezTo>
                    <a:cubicBezTo>
                      <a:pt x="93" y="77"/>
                      <a:pt x="93" y="77"/>
                      <a:pt x="93" y="77"/>
                    </a:cubicBezTo>
                    <a:cubicBezTo>
                      <a:pt x="93" y="76"/>
                      <a:pt x="93" y="76"/>
                      <a:pt x="93" y="76"/>
                    </a:cubicBezTo>
                    <a:cubicBezTo>
                      <a:pt x="92" y="76"/>
                      <a:pt x="92" y="76"/>
                      <a:pt x="92" y="76"/>
                    </a:cubicBezTo>
                    <a:cubicBezTo>
                      <a:pt x="92" y="76"/>
                      <a:pt x="92" y="76"/>
                      <a:pt x="92" y="76"/>
                    </a:cubicBezTo>
                    <a:cubicBezTo>
                      <a:pt x="92" y="76"/>
                      <a:pt x="91" y="76"/>
                      <a:pt x="91" y="76"/>
                    </a:cubicBezTo>
                    <a:cubicBezTo>
                      <a:pt x="91" y="76"/>
                      <a:pt x="91" y="76"/>
                      <a:pt x="91" y="76"/>
                    </a:cubicBezTo>
                    <a:cubicBezTo>
                      <a:pt x="91" y="76"/>
                      <a:pt x="91" y="76"/>
                      <a:pt x="90" y="76"/>
                    </a:cubicBezTo>
                    <a:cubicBezTo>
                      <a:pt x="68" y="75"/>
                      <a:pt x="64" y="107"/>
                      <a:pt x="47" y="111"/>
                    </a:cubicBezTo>
                    <a:cubicBezTo>
                      <a:pt x="17" y="119"/>
                      <a:pt x="0" y="162"/>
                      <a:pt x="0" y="162"/>
                    </a:cubicBezTo>
                    <a:cubicBezTo>
                      <a:pt x="31" y="162"/>
                      <a:pt x="31" y="162"/>
                      <a:pt x="31" y="162"/>
                    </a:cubicBezTo>
                    <a:cubicBezTo>
                      <a:pt x="64" y="162"/>
                      <a:pt x="64" y="162"/>
                      <a:pt x="64" y="162"/>
                    </a:cubicBezTo>
                    <a:cubicBezTo>
                      <a:pt x="104" y="162"/>
                      <a:pt x="104" y="162"/>
                      <a:pt x="104" y="162"/>
                    </a:cubicBezTo>
                    <a:cubicBezTo>
                      <a:pt x="111" y="162"/>
                      <a:pt x="111" y="162"/>
                      <a:pt x="111" y="162"/>
                    </a:cubicBezTo>
                    <a:cubicBezTo>
                      <a:pt x="116" y="162"/>
                      <a:pt x="116" y="162"/>
                      <a:pt x="116" y="162"/>
                    </a:cubicBezTo>
                    <a:cubicBezTo>
                      <a:pt x="122" y="162"/>
                      <a:pt x="122" y="162"/>
                      <a:pt x="122" y="162"/>
                    </a:cubicBezTo>
                    <a:cubicBezTo>
                      <a:pt x="126" y="162"/>
                      <a:pt x="126" y="162"/>
                      <a:pt x="126" y="162"/>
                    </a:cubicBezTo>
                    <a:cubicBezTo>
                      <a:pt x="129" y="162"/>
                      <a:pt x="129" y="162"/>
                      <a:pt x="129" y="162"/>
                    </a:cubicBezTo>
                    <a:cubicBezTo>
                      <a:pt x="138" y="162"/>
                      <a:pt x="138" y="162"/>
                      <a:pt x="138" y="162"/>
                    </a:cubicBezTo>
                    <a:cubicBezTo>
                      <a:pt x="146" y="162"/>
                      <a:pt x="146" y="162"/>
                      <a:pt x="146" y="162"/>
                    </a:cubicBezTo>
                    <a:cubicBezTo>
                      <a:pt x="147" y="162"/>
                      <a:pt x="147" y="162"/>
                      <a:pt x="147" y="162"/>
                    </a:cubicBezTo>
                    <a:cubicBezTo>
                      <a:pt x="148" y="162"/>
                      <a:pt x="148" y="162"/>
                      <a:pt x="148" y="162"/>
                    </a:cubicBezTo>
                    <a:cubicBezTo>
                      <a:pt x="161" y="162"/>
                      <a:pt x="161" y="162"/>
                      <a:pt x="161" y="162"/>
                    </a:cubicBezTo>
                    <a:cubicBezTo>
                      <a:pt x="162" y="162"/>
                      <a:pt x="162" y="162"/>
                      <a:pt x="162" y="162"/>
                    </a:cubicBezTo>
                    <a:cubicBezTo>
                      <a:pt x="168" y="162"/>
                      <a:pt x="168" y="162"/>
                      <a:pt x="168" y="162"/>
                    </a:cubicBezTo>
                    <a:cubicBezTo>
                      <a:pt x="168" y="162"/>
                      <a:pt x="168" y="162"/>
                      <a:pt x="168" y="162"/>
                    </a:cubicBezTo>
                    <a:cubicBezTo>
                      <a:pt x="175" y="162"/>
                      <a:pt x="175" y="162"/>
                      <a:pt x="175" y="162"/>
                    </a:cubicBezTo>
                    <a:cubicBezTo>
                      <a:pt x="175" y="162"/>
                      <a:pt x="175" y="162"/>
                      <a:pt x="175" y="162"/>
                    </a:cubicBezTo>
                    <a:cubicBezTo>
                      <a:pt x="180" y="162"/>
                      <a:pt x="180" y="162"/>
                      <a:pt x="180" y="162"/>
                    </a:cubicBezTo>
                    <a:cubicBezTo>
                      <a:pt x="181" y="162"/>
                      <a:pt x="181" y="162"/>
                      <a:pt x="181" y="162"/>
                    </a:cubicBezTo>
                    <a:cubicBezTo>
                      <a:pt x="192" y="162"/>
                      <a:pt x="192" y="162"/>
                      <a:pt x="192" y="162"/>
                    </a:cubicBezTo>
                    <a:cubicBezTo>
                      <a:pt x="193" y="162"/>
                      <a:pt x="193" y="162"/>
                      <a:pt x="193" y="162"/>
                    </a:cubicBezTo>
                    <a:cubicBezTo>
                      <a:pt x="239" y="162"/>
                      <a:pt x="239" y="162"/>
                      <a:pt x="239" y="162"/>
                    </a:cubicBezTo>
                    <a:cubicBezTo>
                      <a:pt x="290" y="162"/>
                      <a:pt x="290" y="162"/>
                      <a:pt x="290" y="162"/>
                    </a:cubicBezTo>
                    <a:cubicBezTo>
                      <a:pt x="290" y="162"/>
                      <a:pt x="290" y="162"/>
                      <a:pt x="290" y="162"/>
                    </a:cubicBezTo>
                    <a:cubicBezTo>
                      <a:pt x="292" y="162"/>
                      <a:pt x="292" y="162"/>
                      <a:pt x="292" y="162"/>
                    </a:cubicBezTo>
                    <a:cubicBezTo>
                      <a:pt x="298" y="162"/>
                      <a:pt x="298" y="162"/>
                      <a:pt x="298" y="162"/>
                    </a:cubicBezTo>
                    <a:cubicBezTo>
                      <a:pt x="298" y="162"/>
                      <a:pt x="298" y="162"/>
                      <a:pt x="298" y="162"/>
                    </a:cubicBezTo>
                    <a:cubicBezTo>
                      <a:pt x="301" y="162"/>
                      <a:pt x="301" y="162"/>
                      <a:pt x="301" y="162"/>
                    </a:cubicBezTo>
                    <a:cubicBezTo>
                      <a:pt x="301" y="162"/>
                      <a:pt x="301" y="162"/>
                      <a:pt x="301" y="162"/>
                    </a:cubicBezTo>
                    <a:cubicBezTo>
                      <a:pt x="311" y="162"/>
                      <a:pt x="311" y="162"/>
                      <a:pt x="311" y="162"/>
                    </a:cubicBezTo>
                    <a:cubicBezTo>
                      <a:pt x="315" y="162"/>
                      <a:pt x="315" y="162"/>
                      <a:pt x="315" y="162"/>
                    </a:cubicBezTo>
                    <a:cubicBezTo>
                      <a:pt x="320" y="162"/>
                      <a:pt x="320" y="162"/>
                      <a:pt x="320" y="162"/>
                    </a:cubicBezTo>
                    <a:cubicBezTo>
                      <a:pt x="324" y="162"/>
                      <a:pt x="324" y="162"/>
                      <a:pt x="324" y="162"/>
                    </a:cubicBezTo>
                    <a:cubicBezTo>
                      <a:pt x="330" y="162"/>
                      <a:pt x="330" y="162"/>
                      <a:pt x="330" y="162"/>
                    </a:cubicBezTo>
                    <a:cubicBezTo>
                      <a:pt x="336" y="162"/>
                      <a:pt x="336" y="162"/>
                      <a:pt x="336" y="162"/>
                    </a:cubicBezTo>
                    <a:cubicBezTo>
                      <a:pt x="402" y="162"/>
                      <a:pt x="402" y="162"/>
                      <a:pt x="402" y="162"/>
                    </a:cubicBezTo>
                    <a:cubicBezTo>
                      <a:pt x="402" y="162"/>
                      <a:pt x="402" y="162"/>
                      <a:pt x="402" y="162"/>
                    </a:cubicBezTo>
                    <a:lnTo>
                      <a:pt x="403" y="1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3" name="矩形 2"/>
            <p:cNvSpPr/>
            <p:nvPr>
              <p:custDataLst>
                <p:tags r:id="rId10"/>
              </p:custDataLst>
            </p:nvPr>
          </p:nvSpPr>
          <p:spPr bwMode="auto">
            <a:xfrm rot="10800000">
              <a:off x="9836" y="6755"/>
              <a:ext cx="1512" cy="68"/>
            </a:xfrm>
            <a:prstGeom prst="rect">
              <a:avLst/>
            </a:prstGeom>
            <a:grpFill/>
            <a:ln>
              <a:noFill/>
            </a:ln>
          </p:spPr>
          <p:txBody>
            <a:bodyPr vert="horz" wrap="square" lIns="91440" tIns="45720" rIns="91440" bIns="45720" numCol="1" rtlCol="0" anchor="t" anchorCtr="0" compatLnSpc="1">
              <a:noAutofit/>
            </a:bodyPr>
            <a:p>
              <a:pPr lvl="0" algn="l">
                <a:buClrTx/>
                <a:buSzTx/>
                <a:buFontTx/>
              </a:pPr>
              <a:endParaRPr lang="zh-CN" altLang="en-US">
                <a:sym typeface="+mn-ea"/>
              </a:endParaRPr>
            </a:p>
          </p:txBody>
        </p:sp>
      </p:grpSp>
      <p:sp>
        <p:nvSpPr>
          <p:cNvPr id="100" name="文本框 99"/>
          <p:cNvSpPr txBox="1"/>
          <p:nvPr/>
        </p:nvSpPr>
        <p:spPr>
          <a:xfrm>
            <a:off x="943610" y="1138555"/>
            <a:ext cx="10775950" cy="4518025"/>
          </a:xfrm>
          <a:prstGeom prst="rect">
            <a:avLst/>
          </a:prstGeom>
          <a:noFill/>
          <a:ln w="9525">
            <a:noFill/>
          </a:ln>
        </p:spPr>
        <p:txBody>
          <a:bodyPr>
            <a:noAutofit/>
          </a:bodyPr>
          <a:p>
            <a:pPr indent="457200"/>
            <a:r>
              <a:rPr sz="2800" b="0">
                <a:latin typeface="Times New Roman" panose="02020603050405020304" charset="0"/>
                <a:ea typeface="宋体" panose="02010600030101010101" pitchFamily="2" charset="-122"/>
                <a:cs typeface="Times New Roman" panose="02020603050405020304" charset="0"/>
              </a:rPr>
              <a:t>Mei Lanfang was the queen of Peking Opera. Not only was he a great artist, but also a cultural ambassador. He brought the Peking Opera to the global stage and helped more people understand and appreciate this Chinese cultural treasure. </a:t>
            </a:r>
            <a:endParaRPr sz="2800" b="0">
              <a:latin typeface="Times New Roman" panose="02020603050405020304" charset="0"/>
              <a:ea typeface="宋体" panose="02010600030101010101" pitchFamily="2" charset="-122"/>
              <a:cs typeface="Times New Roman" panose="02020603050405020304" charset="0"/>
            </a:endParaRPr>
          </a:p>
          <a:p>
            <a:pPr indent="457200"/>
            <a:r>
              <a:rPr lang="en-US" sz="2800">
                <a:latin typeface="Times New Roman" panose="02020603050405020304" charset="0"/>
                <a:ea typeface="宋体" panose="02010600030101010101" pitchFamily="2" charset="-122"/>
                <a:cs typeface="Times New Roman" panose="02020603050405020304" charset="0"/>
                <a:sym typeface="+mn-ea"/>
              </a:rPr>
              <a:t>Mei Lanfang started to learn Peking Opera at the age of 8. In his over 50 years on stage, he became known domestically and internationally. Adapting and elevating the traditional Peking Opera, Mei Lanfang shaped a style of his own, giving birth to “The Mei Lanfang School”. </a:t>
            </a:r>
            <a:endParaRPr lang="en-US" sz="2800">
              <a:latin typeface="Times New Roman" panose="02020603050405020304" charset="0"/>
              <a:ea typeface="宋体" panose="02010600030101010101" pitchFamily="2" charset="-122"/>
              <a:cs typeface="Times New Roman" panose="02020603050405020304" charset="0"/>
              <a:sym typeface="+mn-ea"/>
            </a:endParaRPr>
          </a:p>
          <a:p>
            <a:pPr indent="457200"/>
            <a:r>
              <a:rPr lang="en-US" sz="2800">
                <a:latin typeface="Times New Roman" panose="02020603050405020304" charset="0"/>
                <a:ea typeface="宋体" panose="02010600030101010101" pitchFamily="2" charset="-122"/>
                <a:cs typeface="Times New Roman" panose="02020603050405020304" charset="0"/>
                <a:sym typeface="+mn-ea"/>
              </a:rPr>
              <a:t>It is Mei Lanfang’s brilliant performances that shock the audience, and make people realize that the Peking Opera is a theatrical form of great cultural and artistic value.</a:t>
            </a:r>
            <a:endParaRPr lang="en-US" sz="2800" b="0">
              <a:latin typeface="Times New Roman" panose="02020603050405020304" charset="0"/>
              <a:ea typeface="宋体" panose="02010600030101010101" pitchFamily="2" charset="-122"/>
              <a:cs typeface="Times New Roman" panose="02020603050405020304" charset="0"/>
            </a:endParaRPr>
          </a:p>
          <a:p>
            <a:pPr indent="457200"/>
            <a:endParaRPr lang="en-US" sz="2800" b="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custDataLst>
              <p:tags r:id="rId11"/>
            </p:custDataLst>
          </p:nvPr>
        </p:nvSpPr>
        <p:spPr>
          <a:xfrm>
            <a:off x="1185545" y="554990"/>
            <a:ext cx="3033395" cy="583565"/>
          </a:xfrm>
          <a:prstGeom prst="rect">
            <a:avLst/>
          </a:prstGeom>
          <a:noFill/>
        </p:spPr>
        <p:txBody>
          <a:bodyPr wrap="square" rtlCol="0" anchor="t">
            <a:spAutoFit/>
          </a:bodyPr>
          <a:p>
            <a:pPr>
              <a:buNone/>
            </a:pPr>
            <a:r>
              <a:rPr lang="en-US" altLang="zh-CN"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rPr>
              <a:t>Possible version</a:t>
            </a:r>
            <a:endParaRPr lang="en-US" altLang="zh-CN" sz="3200" b="1">
              <a:solidFill>
                <a:schemeClr val="accent6">
                  <a:lumMod val="50000"/>
                </a:schemeClr>
              </a:solidFill>
              <a:latin typeface="华光行楷_CNKI" panose="02000500000000000000" charset="-122"/>
              <a:ea typeface="华光行楷_CNKI" panose="02000500000000000000" charset="-122"/>
              <a:cs typeface="Times New Roman" panose="02020603050405020304" charset="0"/>
              <a:sym typeface="+mn-ea"/>
            </a:endParaRPr>
          </a:p>
        </p:txBody>
      </p:sp>
      <p:pic>
        <p:nvPicPr>
          <p:cNvPr id="5124" name="图片 11" descr="水印"/>
          <p:cNvPicPr>
            <a:picLocks noChangeAspect="1"/>
          </p:cNvPicPr>
          <p:nvPr/>
        </p:nvPicPr>
        <p:blipFill>
          <a:blip r:embed="rId12"/>
          <a:stretch>
            <a:fillRect/>
          </a:stretch>
        </p:blipFill>
        <p:spPr>
          <a:xfrm>
            <a:off x="7186613" y="63500"/>
            <a:ext cx="4902200" cy="1587500"/>
          </a:xfrm>
          <a:prstGeom prst="rect">
            <a:avLst/>
          </a:prstGeom>
          <a:noFill/>
          <a:ln w="9525">
            <a:noFill/>
          </a:ln>
        </p:spPr>
      </p:pic>
    </p:spTree>
    <p:custDataLst>
      <p:tags r:id="rId1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787900" y="701675"/>
            <a:ext cx="5547995" cy="1327150"/>
            <a:chOff x="1098" y="1533"/>
            <a:chExt cx="8737" cy="2090"/>
          </a:xfrm>
        </p:grpSpPr>
        <p:grpSp>
          <p:nvGrpSpPr>
            <p:cNvPr id="14" name="组合 13"/>
            <p:cNvGrpSpPr/>
            <p:nvPr>
              <p:custDataLst>
                <p:tags r:id="rId1"/>
              </p:custDataLst>
            </p:nvPr>
          </p:nvGrpSpPr>
          <p:grpSpPr>
            <a:xfrm>
              <a:off x="2555" y="1736"/>
              <a:ext cx="1147" cy="1695"/>
              <a:chOff x="2467083" y="3299490"/>
              <a:chExt cx="539750" cy="743879"/>
            </a:xfrm>
            <a:solidFill>
              <a:schemeClr val="accent3"/>
            </a:solidFill>
          </p:grpSpPr>
          <p:sp>
            <p:nvSpPr>
              <p:cNvPr id="11" name="矩形 10"/>
              <p:cNvSpPr/>
              <p:nvPr>
                <p:custDataLst>
                  <p:tags r:id="rId2"/>
                </p:custDataLst>
              </p:nvPr>
            </p:nvSpPr>
            <p:spPr>
              <a:xfrm>
                <a:off x="2467876" y="3598068"/>
                <a:ext cx="533400" cy="1500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55000" lnSpcReduction="20000"/>
              </a:bodyPr>
              <a:lstStyle/>
              <a:p>
                <a:pPr algn="ctr"/>
                <a:endParaRPr lang="zh-CN" altLang="en-US"/>
              </a:p>
            </p:txBody>
          </p:sp>
          <p:sp>
            <p:nvSpPr>
              <p:cNvPr id="5" name="矩形 4"/>
              <p:cNvSpPr/>
              <p:nvPr>
                <p:custDataLst>
                  <p:tags r:id="rId3"/>
                </p:custDataLst>
              </p:nvPr>
            </p:nvSpPr>
            <p:spPr>
              <a:xfrm>
                <a:off x="2467083" y="3299491"/>
                <a:ext cx="165100" cy="742940"/>
              </a:xfrm>
              <a:prstGeom prst="rect">
                <a:avLst/>
              </a:prstGeom>
              <a:grpFill/>
              <a:ln>
                <a:noFill/>
              </a:ln>
              <a:effectLst>
                <a:outerShdw blurRad="50800" dist="127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sp>
            <p:nvSpPr>
              <p:cNvPr id="6" name="矩形 5"/>
              <p:cNvSpPr/>
              <p:nvPr>
                <p:custDataLst>
                  <p:tags r:id="rId4"/>
                </p:custDataLst>
              </p:nvPr>
            </p:nvSpPr>
            <p:spPr>
              <a:xfrm>
                <a:off x="2841733" y="3299490"/>
                <a:ext cx="165100" cy="743879"/>
              </a:xfrm>
              <a:prstGeom prst="rect">
                <a:avLst/>
              </a:prstGeom>
              <a:grpFill/>
              <a:ln>
                <a:noFill/>
              </a:ln>
              <a:effectLst>
                <a:outerShdw blurRad="50800" dist="12700" dir="108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grpSp>
        <p:grpSp>
          <p:nvGrpSpPr>
            <p:cNvPr id="2" name="组合 1"/>
            <p:cNvGrpSpPr/>
            <p:nvPr>
              <p:custDataLst>
                <p:tags r:id="rId5"/>
              </p:custDataLst>
            </p:nvPr>
          </p:nvGrpSpPr>
          <p:grpSpPr>
            <a:xfrm>
              <a:off x="1098" y="1742"/>
              <a:ext cx="1134" cy="1693"/>
              <a:chOff x="1781429" y="3301872"/>
              <a:chExt cx="533400" cy="742950"/>
            </a:xfrm>
            <a:solidFill>
              <a:schemeClr val="accent1"/>
            </a:solidFill>
          </p:grpSpPr>
          <p:sp>
            <p:nvSpPr>
              <p:cNvPr id="4" name="矩形 3"/>
              <p:cNvSpPr/>
              <p:nvPr>
                <p:custDataLst>
                  <p:tags r:id="rId6"/>
                </p:custDataLst>
              </p:nvPr>
            </p:nvSpPr>
            <p:spPr>
              <a:xfrm>
                <a:off x="1965579" y="3428872"/>
                <a:ext cx="171450" cy="615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sp>
            <p:nvSpPr>
              <p:cNvPr id="3" name="矩形 2"/>
              <p:cNvSpPr/>
              <p:nvPr>
                <p:custDataLst>
                  <p:tags r:id="rId7"/>
                </p:custDataLst>
              </p:nvPr>
            </p:nvSpPr>
            <p:spPr>
              <a:xfrm>
                <a:off x="1781429" y="3301872"/>
                <a:ext cx="533400" cy="165100"/>
              </a:xfrm>
              <a:prstGeom prst="rect">
                <a:avLst/>
              </a:prstGeom>
              <a:grpFill/>
              <a:ln>
                <a:noFill/>
              </a:ln>
              <a:effectLst>
                <a:outerShdw blurRad="508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62500" lnSpcReduction="20000"/>
              </a:bodyPr>
              <a:lstStyle/>
              <a:p>
                <a:pPr algn="ctr"/>
                <a:endParaRPr lang="zh-CN" altLang="en-US"/>
              </a:p>
            </p:txBody>
          </p:sp>
        </p:grpSp>
        <p:grpSp>
          <p:nvGrpSpPr>
            <p:cNvPr id="16" name="组合 15"/>
            <p:cNvGrpSpPr/>
            <p:nvPr>
              <p:custDataLst>
                <p:tags r:id="rId8"/>
              </p:custDataLst>
            </p:nvPr>
          </p:nvGrpSpPr>
          <p:grpSpPr>
            <a:xfrm>
              <a:off x="4021" y="1646"/>
              <a:ext cx="791" cy="1878"/>
              <a:chOff x="3156670" y="3259996"/>
              <a:chExt cx="372214" cy="824410"/>
            </a:xfrm>
            <a:solidFill>
              <a:schemeClr val="accent2"/>
            </a:solidFill>
          </p:grpSpPr>
          <p:sp>
            <p:nvSpPr>
              <p:cNvPr id="19" name="任意多边形 18"/>
              <p:cNvSpPr/>
              <p:nvPr>
                <p:custDataLst>
                  <p:tags r:id="rId9"/>
                </p:custDataLst>
              </p:nvPr>
            </p:nvSpPr>
            <p:spPr>
              <a:xfrm rot="20653324" flipH="1">
                <a:off x="3363784" y="3267206"/>
                <a:ext cx="165100" cy="817200"/>
              </a:xfrm>
              <a:custGeom>
                <a:avLst/>
                <a:gdLst>
                  <a:gd name="connsiteX0" fmla="*/ 0 w 165100"/>
                  <a:gd name="connsiteY0" fmla="*/ 46650 h 803016"/>
                  <a:gd name="connsiteX1" fmla="*/ 165100 w 165100"/>
                  <a:gd name="connsiteY1" fmla="*/ 0 h 803016"/>
                  <a:gd name="connsiteX2" fmla="*/ 165100 w 165100"/>
                  <a:gd name="connsiteY2" fmla="*/ 756366 h 803016"/>
                  <a:gd name="connsiteX3" fmla="*/ 0 w 165100"/>
                  <a:gd name="connsiteY3" fmla="*/ 803016 h 803016"/>
                </a:gdLst>
                <a:ahLst/>
                <a:cxnLst>
                  <a:cxn ang="0">
                    <a:pos x="connsiteX0" y="connsiteY0"/>
                  </a:cxn>
                  <a:cxn ang="0">
                    <a:pos x="connsiteX1" y="connsiteY1"/>
                  </a:cxn>
                  <a:cxn ang="0">
                    <a:pos x="connsiteX2" y="connsiteY2"/>
                  </a:cxn>
                  <a:cxn ang="0">
                    <a:pos x="connsiteX3" y="connsiteY3"/>
                  </a:cxn>
                </a:cxnLst>
                <a:rect l="l" t="t" r="r" b="b"/>
                <a:pathLst>
                  <a:path w="165100" h="803016">
                    <a:moveTo>
                      <a:pt x="0" y="46650"/>
                    </a:moveTo>
                    <a:lnTo>
                      <a:pt x="165100" y="0"/>
                    </a:lnTo>
                    <a:lnTo>
                      <a:pt x="165100" y="756366"/>
                    </a:lnTo>
                    <a:lnTo>
                      <a:pt x="0" y="80301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sp>
            <p:nvSpPr>
              <p:cNvPr id="18" name="任意多边形 17"/>
              <p:cNvSpPr/>
              <p:nvPr>
                <p:custDataLst>
                  <p:tags r:id="rId10"/>
                </p:custDataLst>
              </p:nvPr>
            </p:nvSpPr>
            <p:spPr>
              <a:xfrm rot="946676">
                <a:off x="3156670" y="3259996"/>
                <a:ext cx="165100" cy="820800"/>
              </a:xfrm>
              <a:custGeom>
                <a:avLst/>
                <a:gdLst>
                  <a:gd name="connsiteX0" fmla="*/ 0 w 165100"/>
                  <a:gd name="connsiteY0" fmla="*/ 46650 h 803016"/>
                  <a:gd name="connsiteX1" fmla="*/ 165100 w 165100"/>
                  <a:gd name="connsiteY1" fmla="*/ 0 h 803016"/>
                  <a:gd name="connsiteX2" fmla="*/ 165100 w 165100"/>
                  <a:gd name="connsiteY2" fmla="*/ 756366 h 803016"/>
                  <a:gd name="connsiteX3" fmla="*/ 0 w 165100"/>
                  <a:gd name="connsiteY3" fmla="*/ 803016 h 803016"/>
                </a:gdLst>
                <a:ahLst/>
                <a:cxnLst>
                  <a:cxn ang="0">
                    <a:pos x="connsiteX0" y="connsiteY0"/>
                  </a:cxn>
                  <a:cxn ang="0">
                    <a:pos x="connsiteX1" y="connsiteY1"/>
                  </a:cxn>
                  <a:cxn ang="0">
                    <a:pos x="connsiteX2" y="connsiteY2"/>
                  </a:cxn>
                  <a:cxn ang="0">
                    <a:pos x="connsiteX3" y="connsiteY3"/>
                  </a:cxn>
                </a:cxnLst>
                <a:rect l="l" t="t" r="r" b="b"/>
                <a:pathLst>
                  <a:path w="165100" h="803016">
                    <a:moveTo>
                      <a:pt x="0" y="46650"/>
                    </a:moveTo>
                    <a:lnTo>
                      <a:pt x="165100" y="0"/>
                    </a:lnTo>
                    <a:lnTo>
                      <a:pt x="165100" y="756366"/>
                    </a:lnTo>
                    <a:lnTo>
                      <a:pt x="0" y="803016"/>
                    </a:lnTo>
                    <a:close/>
                  </a:path>
                </a:pathLst>
              </a:custGeom>
              <a:grpFill/>
              <a:ln>
                <a:noFill/>
              </a:ln>
              <a:effectLst>
                <a:outerShdw blurRad="50800" dist="12700" dir="6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grpSp>
        <p:grpSp>
          <p:nvGrpSpPr>
            <p:cNvPr id="20" name="组合 19"/>
            <p:cNvGrpSpPr/>
            <p:nvPr>
              <p:custDataLst>
                <p:tags r:id="rId11"/>
              </p:custDataLst>
            </p:nvPr>
          </p:nvGrpSpPr>
          <p:grpSpPr>
            <a:xfrm>
              <a:off x="6614" y="1533"/>
              <a:ext cx="845" cy="2090"/>
              <a:chOff x="4376770" y="3210304"/>
              <a:chExt cx="397565" cy="917396"/>
            </a:xfrm>
            <a:solidFill>
              <a:schemeClr val="accent5"/>
            </a:solidFill>
          </p:grpSpPr>
          <p:sp>
            <p:nvSpPr>
              <p:cNvPr id="9" name="矩形 8"/>
              <p:cNvSpPr/>
              <p:nvPr>
                <p:custDataLst>
                  <p:tags r:id="rId12"/>
                </p:custDataLst>
              </p:nvPr>
            </p:nvSpPr>
            <p:spPr>
              <a:xfrm>
                <a:off x="4376770" y="3299491"/>
                <a:ext cx="165100" cy="745200"/>
              </a:xfrm>
              <a:prstGeom prst="rect">
                <a:avLst/>
              </a:prstGeom>
              <a:grpFill/>
              <a:ln>
                <a:noFill/>
              </a:ln>
              <a:effectLst>
                <a:outerShdw blurRad="50800" dist="127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sp>
            <p:nvSpPr>
              <p:cNvPr id="51" name="任意多边形 50"/>
              <p:cNvSpPr/>
              <p:nvPr>
                <p:custDataLst>
                  <p:tags r:id="rId13"/>
                </p:custDataLst>
              </p:nvPr>
            </p:nvSpPr>
            <p:spPr>
              <a:xfrm rot="19577384" flipH="1">
                <a:off x="4633589" y="3556267"/>
                <a:ext cx="140746" cy="571433"/>
              </a:xfrm>
              <a:custGeom>
                <a:avLst/>
                <a:gdLst>
                  <a:gd name="connsiteX0" fmla="*/ 0 w 140625"/>
                  <a:gd name="connsiteY0" fmla="*/ 34686 h 568792"/>
                  <a:gd name="connsiteX1" fmla="*/ 0 w 140625"/>
                  <a:gd name="connsiteY1" fmla="*/ 568792 h 568792"/>
                  <a:gd name="connsiteX2" fmla="*/ 41733 w 140625"/>
                  <a:gd name="connsiteY2" fmla="*/ 547251 h 568792"/>
                  <a:gd name="connsiteX3" fmla="*/ 140625 w 140625"/>
                  <a:gd name="connsiteY3" fmla="*/ 481273 h 568792"/>
                  <a:gd name="connsiteX4" fmla="*/ 140625 w 140625"/>
                  <a:gd name="connsiteY4" fmla="*/ 0 h 568792"/>
                  <a:gd name="connsiteX0-1" fmla="*/ 3299 w 143924"/>
                  <a:gd name="connsiteY0-2" fmla="*/ 34686 h 576719"/>
                  <a:gd name="connsiteX1-3" fmla="*/ 0 w 143924"/>
                  <a:gd name="connsiteY1-4" fmla="*/ 576719 h 576719"/>
                  <a:gd name="connsiteX2-5" fmla="*/ 45032 w 143924"/>
                  <a:gd name="connsiteY2-6" fmla="*/ 547251 h 576719"/>
                  <a:gd name="connsiteX3-7" fmla="*/ 143924 w 143924"/>
                  <a:gd name="connsiteY3-8" fmla="*/ 481273 h 576719"/>
                  <a:gd name="connsiteX4-9" fmla="*/ 143924 w 143924"/>
                  <a:gd name="connsiteY4-10" fmla="*/ 0 h 576719"/>
                  <a:gd name="connsiteX5" fmla="*/ 3299 w 143924"/>
                  <a:gd name="connsiteY5" fmla="*/ 34686 h 576719"/>
                  <a:gd name="connsiteX0-11" fmla="*/ 121 w 140746"/>
                  <a:gd name="connsiteY0-12" fmla="*/ 34686 h 571433"/>
                  <a:gd name="connsiteX1-13" fmla="*/ 4745 w 140746"/>
                  <a:gd name="connsiteY1-14" fmla="*/ 571433 h 571433"/>
                  <a:gd name="connsiteX2-15" fmla="*/ 41854 w 140746"/>
                  <a:gd name="connsiteY2-16" fmla="*/ 547251 h 571433"/>
                  <a:gd name="connsiteX3-17" fmla="*/ 140746 w 140746"/>
                  <a:gd name="connsiteY3-18" fmla="*/ 481273 h 571433"/>
                  <a:gd name="connsiteX4-19" fmla="*/ 140746 w 140746"/>
                  <a:gd name="connsiteY4-20" fmla="*/ 0 h 571433"/>
                  <a:gd name="connsiteX5-21" fmla="*/ 121 w 140746"/>
                  <a:gd name="connsiteY5-22" fmla="*/ 34686 h 571433"/>
                </a:gdLst>
                <a:ahLst/>
                <a:cxnLst>
                  <a:cxn ang="0">
                    <a:pos x="connsiteX0-11" y="connsiteY0-12"/>
                  </a:cxn>
                  <a:cxn ang="0">
                    <a:pos x="connsiteX1-13" y="connsiteY1-14"/>
                  </a:cxn>
                  <a:cxn ang="0">
                    <a:pos x="connsiteX2-15" y="connsiteY2-16"/>
                  </a:cxn>
                  <a:cxn ang="0">
                    <a:pos x="connsiteX3-17" y="connsiteY3-18"/>
                  </a:cxn>
                  <a:cxn ang="0">
                    <a:pos x="connsiteX4-19" y="connsiteY4-20"/>
                  </a:cxn>
                  <a:cxn ang="0">
                    <a:pos x="connsiteX5-21" y="connsiteY5-22"/>
                  </a:cxn>
                </a:cxnLst>
                <a:rect l="l" t="t" r="r" b="b"/>
                <a:pathLst>
                  <a:path w="140746" h="571433">
                    <a:moveTo>
                      <a:pt x="121" y="34686"/>
                    </a:moveTo>
                    <a:cubicBezTo>
                      <a:pt x="-979" y="215364"/>
                      <a:pt x="5845" y="390755"/>
                      <a:pt x="4745" y="571433"/>
                    </a:cubicBezTo>
                    <a:lnTo>
                      <a:pt x="41854" y="547251"/>
                    </a:lnTo>
                    <a:lnTo>
                      <a:pt x="140746" y="481273"/>
                    </a:lnTo>
                    <a:lnTo>
                      <a:pt x="140746" y="0"/>
                    </a:lnTo>
                    <a:lnTo>
                      <a:pt x="121" y="346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sp>
            <p:nvSpPr>
              <p:cNvPr id="52" name="任意多边形 51"/>
              <p:cNvSpPr/>
              <p:nvPr>
                <p:custDataLst>
                  <p:tags r:id="rId14"/>
                </p:custDataLst>
              </p:nvPr>
            </p:nvSpPr>
            <p:spPr>
              <a:xfrm rot="2022616" flipH="1" flipV="1">
                <a:off x="4627500" y="3210304"/>
                <a:ext cx="140625" cy="572703"/>
              </a:xfrm>
              <a:custGeom>
                <a:avLst/>
                <a:gdLst>
                  <a:gd name="connsiteX0" fmla="*/ 140625 w 140625"/>
                  <a:gd name="connsiteY0" fmla="*/ 478871 h 567419"/>
                  <a:gd name="connsiteX1" fmla="*/ 34632 w 140625"/>
                  <a:gd name="connsiteY1" fmla="*/ 549587 h 567419"/>
                  <a:gd name="connsiteX2" fmla="*/ 0 w 140625"/>
                  <a:gd name="connsiteY2" fmla="*/ 567419 h 567419"/>
                  <a:gd name="connsiteX3" fmla="*/ 0 w 140625"/>
                  <a:gd name="connsiteY3" fmla="*/ 34602 h 567419"/>
                  <a:gd name="connsiteX4" fmla="*/ 140625 w 140625"/>
                  <a:gd name="connsiteY4" fmla="*/ 0 h 567419"/>
                  <a:gd name="connsiteX0-1" fmla="*/ 140625 w 140625"/>
                  <a:gd name="connsiteY0-2" fmla="*/ 478871 h 567419"/>
                  <a:gd name="connsiteX1-3" fmla="*/ 34632 w 140625"/>
                  <a:gd name="connsiteY1-4" fmla="*/ 549587 h 567419"/>
                  <a:gd name="connsiteX2-5" fmla="*/ 0 w 140625"/>
                  <a:gd name="connsiteY2-6" fmla="*/ 567419 h 567419"/>
                  <a:gd name="connsiteX3-7" fmla="*/ 0 w 140625"/>
                  <a:gd name="connsiteY3-8" fmla="*/ 34602 h 567419"/>
                  <a:gd name="connsiteX4-9" fmla="*/ 140625 w 140625"/>
                  <a:gd name="connsiteY4-10" fmla="*/ 0 h 567419"/>
                  <a:gd name="connsiteX5" fmla="*/ 140625 w 140625"/>
                  <a:gd name="connsiteY5" fmla="*/ 478871 h 567419"/>
                  <a:gd name="connsiteX0-11" fmla="*/ 140625 w 140625"/>
                  <a:gd name="connsiteY0-12" fmla="*/ 478871 h 572703"/>
                  <a:gd name="connsiteX1-13" fmla="*/ 34632 w 140625"/>
                  <a:gd name="connsiteY1-14" fmla="*/ 549587 h 572703"/>
                  <a:gd name="connsiteX2-15" fmla="*/ 662 w 140625"/>
                  <a:gd name="connsiteY2-16" fmla="*/ 572703 h 572703"/>
                  <a:gd name="connsiteX3-17" fmla="*/ 0 w 140625"/>
                  <a:gd name="connsiteY3-18" fmla="*/ 34602 h 572703"/>
                  <a:gd name="connsiteX4-19" fmla="*/ 140625 w 140625"/>
                  <a:gd name="connsiteY4-20" fmla="*/ 0 h 572703"/>
                  <a:gd name="connsiteX5-21" fmla="*/ 140625 w 140625"/>
                  <a:gd name="connsiteY5-22" fmla="*/ 478871 h 572703"/>
                </a:gdLst>
                <a:ahLst/>
                <a:cxnLst>
                  <a:cxn ang="0">
                    <a:pos x="connsiteX0-11" y="connsiteY0-12"/>
                  </a:cxn>
                  <a:cxn ang="0">
                    <a:pos x="connsiteX1-13" y="connsiteY1-14"/>
                  </a:cxn>
                  <a:cxn ang="0">
                    <a:pos x="connsiteX2-15" y="connsiteY2-16"/>
                  </a:cxn>
                  <a:cxn ang="0">
                    <a:pos x="connsiteX3-17" y="connsiteY3-18"/>
                  </a:cxn>
                  <a:cxn ang="0">
                    <a:pos x="connsiteX4-19" y="connsiteY4-20"/>
                  </a:cxn>
                  <a:cxn ang="0">
                    <a:pos x="connsiteX5-21" y="connsiteY5-22"/>
                  </a:cxn>
                </a:cxnLst>
                <a:rect l="l" t="t" r="r" b="b"/>
                <a:pathLst>
                  <a:path w="140625" h="572703">
                    <a:moveTo>
                      <a:pt x="140625" y="478871"/>
                    </a:moveTo>
                    <a:lnTo>
                      <a:pt x="34632" y="549587"/>
                    </a:lnTo>
                    <a:lnTo>
                      <a:pt x="662" y="572703"/>
                    </a:lnTo>
                    <a:cubicBezTo>
                      <a:pt x="441" y="393336"/>
                      <a:pt x="221" y="213969"/>
                      <a:pt x="0" y="34602"/>
                    </a:cubicBezTo>
                    <a:lnTo>
                      <a:pt x="140625" y="0"/>
                    </a:lnTo>
                    <a:lnTo>
                      <a:pt x="140625" y="47887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grpSp>
        <p:grpSp>
          <p:nvGrpSpPr>
            <p:cNvPr id="21" name="组合 20"/>
            <p:cNvGrpSpPr/>
            <p:nvPr>
              <p:custDataLst>
                <p:tags r:id="rId15"/>
              </p:custDataLst>
            </p:nvPr>
          </p:nvGrpSpPr>
          <p:grpSpPr>
            <a:xfrm>
              <a:off x="7824" y="1601"/>
              <a:ext cx="1124" cy="2015"/>
              <a:chOff x="4946311" y="3240225"/>
              <a:chExt cx="528705" cy="884627"/>
            </a:xfrm>
            <a:solidFill>
              <a:schemeClr val="accent3"/>
            </a:solidFill>
          </p:grpSpPr>
          <p:sp>
            <p:nvSpPr>
              <p:cNvPr id="12" name="矩形 11"/>
              <p:cNvSpPr/>
              <p:nvPr>
                <p:custDataLst>
                  <p:tags r:id="rId16"/>
                </p:custDataLst>
              </p:nvPr>
            </p:nvSpPr>
            <p:spPr>
              <a:xfrm>
                <a:off x="4997973" y="3299491"/>
                <a:ext cx="477043" cy="165100"/>
              </a:xfrm>
              <a:prstGeom prst="rect">
                <a:avLst/>
              </a:prstGeom>
              <a:grpFill/>
              <a:ln>
                <a:noFill/>
              </a:ln>
              <a:effectLst>
                <a:outerShdw blurRad="25400" dist="12700" dir="10800000" algn="t"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62500" lnSpcReduction="20000"/>
              </a:bodyPr>
              <a:lstStyle/>
              <a:p>
                <a:pPr algn="ctr"/>
                <a:endParaRPr lang="zh-CN" altLang="en-US"/>
              </a:p>
            </p:txBody>
          </p:sp>
          <p:sp>
            <p:nvSpPr>
              <p:cNvPr id="13" name="矩形 12"/>
              <p:cNvSpPr/>
              <p:nvPr>
                <p:custDataLst>
                  <p:tags r:id="rId17"/>
                </p:custDataLst>
              </p:nvPr>
            </p:nvSpPr>
            <p:spPr>
              <a:xfrm>
                <a:off x="4946311" y="3879722"/>
                <a:ext cx="456475" cy="165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62500" lnSpcReduction="20000"/>
              </a:bodyPr>
              <a:lstStyle/>
              <a:p>
                <a:pPr algn="ctr"/>
                <a:endParaRPr lang="zh-CN" altLang="en-US"/>
              </a:p>
            </p:txBody>
          </p:sp>
          <p:sp>
            <p:nvSpPr>
              <p:cNvPr id="55" name="任意多边形 54"/>
              <p:cNvSpPr/>
              <p:nvPr>
                <p:custDataLst>
                  <p:tags r:id="rId18"/>
                </p:custDataLst>
              </p:nvPr>
            </p:nvSpPr>
            <p:spPr>
              <a:xfrm rot="19318059" flipH="1">
                <a:off x="5109070" y="3240225"/>
                <a:ext cx="172591" cy="884627"/>
              </a:xfrm>
              <a:custGeom>
                <a:avLst/>
                <a:gdLst>
                  <a:gd name="connsiteX0" fmla="*/ 26795 w 172591"/>
                  <a:gd name="connsiteY0" fmla="*/ 0 h 884627"/>
                  <a:gd name="connsiteX1" fmla="*/ 0 w 172591"/>
                  <a:gd name="connsiteY1" fmla="*/ 20959 h 884627"/>
                  <a:gd name="connsiteX2" fmla="*/ 0 w 172591"/>
                  <a:gd name="connsiteY2" fmla="*/ 814160 h 884627"/>
                  <a:gd name="connsiteX3" fmla="*/ 106651 w 172591"/>
                  <a:gd name="connsiteY3" fmla="*/ 884627 h 884627"/>
                  <a:gd name="connsiteX4" fmla="*/ 172591 w 172591"/>
                  <a:gd name="connsiteY4" fmla="*/ 832304 h 884627"/>
                  <a:gd name="connsiteX5" fmla="*/ 172591 w 172591"/>
                  <a:gd name="connsiteY5" fmla="*/ 96332 h 8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91" h="884627">
                    <a:moveTo>
                      <a:pt x="26795" y="0"/>
                    </a:moveTo>
                    <a:lnTo>
                      <a:pt x="0" y="20959"/>
                    </a:lnTo>
                    <a:lnTo>
                      <a:pt x="0" y="814160"/>
                    </a:lnTo>
                    <a:lnTo>
                      <a:pt x="106651" y="884627"/>
                    </a:lnTo>
                    <a:lnTo>
                      <a:pt x="172591" y="832304"/>
                    </a:lnTo>
                    <a:lnTo>
                      <a:pt x="172591" y="96332"/>
                    </a:lnTo>
                    <a:close/>
                  </a:path>
                </a:pathLst>
              </a:custGeom>
              <a:grpFill/>
              <a:ln>
                <a:noFill/>
              </a:ln>
              <a:effectLst>
                <a:outerShdw blurRad="508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grpSp>
        <p:grpSp>
          <p:nvGrpSpPr>
            <p:cNvPr id="22" name="组合 21"/>
            <p:cNvGrpSpPr/>
            <p:nvPr>
              <p:custDataLst>
                <p:tags r:id="rId19"/>
              </p:custDataLst>
            </p:nvPr>
          </p:nvGrpSpPr>
          <p:grpSpPr>
            <a:xfrm>
              <a:off x="9485" y="1736"/>
              <a:ext cx="351" cy="1698"/>
              <a:chOff x="5727900" y="3299491"/>
              <a:chExt cx="165100" cy="745331"/>
            </a:xfrm>
            <a:solidFill>
              <a:schemeClr val="accent2"/>
            </a:solidFill>
          </p:grpSpPr>
          <p:sp>
            <p:nvSpPr>
              <p:cNvPr id="10" name="矩形 9"/>
              <p:cNvSpPr/>
              <p:nvPr>
                <p:custDataLst>
                  <p:tags r:id="rId20"/>
                </p:custDataLst>
              </p:nvPr>
            </p:nvSpPr>
            <p:spPr>
              <a:xfrm>
                <a:off x="5727900" y="3299491"/>
                <a:ext cx="165100" cy="536943"/>
              </a:xfrm>
              <a:prstGeom prst="rect">
                <a:avLst/>
              </a:prstGeom>
              <a:grpFill/>
              <a:ln>
                <a:noFill/>
              </a:ln>
              <a:effectLst>
                <a:outerShdw blurRad="25400" dist="127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sp>
            <p:nvSpPr>
              <p:cNvPr id="35" name="椭圆 34"/>
              <p:cNvSpPr/>
              <p:nvPr>
                <p:custDataLst>
                  <p:tags r:id="rId21"/>
                </p:custDataLst>
              </p:nvPr>
            </p:nvSpPr>
            <p:spPr>
              <a:xfrm>
                <a:off x="5727900" y="3879722"/>
                <a:ext cx="165100" cy="165100"/>
              </a:xfrm>
              <a:prstGeom prst="ellipse">
                <a:avLst/>
              </a:prstGeom>
              <a:grpFill/>
              <a:ln>
                <a:noFill/>
              </a:ln>
              <a:effectLst>
                <a:outerShdw blurRad="25400" dist="127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32500" lnSpcReduction="20000"/>
              </a:bodyPr>
              <a:lstStyle/>
              <a:p>
                <a:pPr algn="ctr"/>
                <a:endParaRPr lang="zh-CN" altLang="en-US"/>
              </a:p>
            </p:txBody>
          </p:sp>
        </p:grpSp>
        <p:grpSp>
          <p:nvGrpSpPr>
            <p:cNvPr id="17" name="组合 16"/>
            <p:cNvGrpSpPr/>
            <p:nvPr>
              <p:custDataLst>
                <p:tags r:id="rId22"/>
              </p:custDataLst>
            </p:nvPr>
          </p:nvGrpSpPr>
          <p:grpSpPr>
            <a:xfrm>
              <a:off x="5131" y="1542"/>
              <a:ext cx="1164" cy="2060"/>
              <a:chOff x="3679209" y="3214366"/>
              <a:chExt cx="547688" cy="904312"/>
            </a:xfrm>
            <a:solidFill>
              <a:schemeClr val="accent1"/>
            </a:solidFill>
          </p:grpSpPr>
          <p:sp>
            <p:nvSpPr>
              <p:cNvPr id="7" name="矩形 6"/>
              <p:cNvSpPr/>
              <p:nvPr>
                <p:custDataLst>
                  <p:tags r:id="rId23"/>
                </p:custDataLst>
              </p:nvPr>
            </p:nvSpPr>
            <p:spPr>
              <a:xfrm>
                <a:off x="3679209" y="3299491"/>
                <a:ext cx="165100" cy="745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sp>
            <p:nvSpPr>
              <p:cNvPr id="26" name="任意多边形 25"/>
              <p:cNvSpPr/>
              <p:nvPr>
                <p:custDataLst>
                  <p:tags r:id="rId24"/>
                </p:custDataLst>
              </p:nvPr>
            </p:nvSpPr>
            <p:spPr>
              <a:xfrm rot="19848040" flipH="1">
                <a:off x="3864430" y="3214366"/>
                <a:ext cx="169748" cy="904312"/>
              </a:xfrm>
              <a:custGeom>
                <a:avLst/>
                <a:gdLst>
                  <a:gd name="connsiteX0" fmla="*/ 141593 w 165100"/>
                  <a:gd name="connsiteY0" fmla="*/ 0 h 904312"/>
                  <a:gd name="connsiteX1" fmla="*/ 0 w 165100"/>
                  <a:gd name="connsiteY1" fmla="*/ 79132 h 904312"/>
                  <a:gd name="connsiteX2" fmla="*/ 0 w 165100"/>
                  <a:gd name="connsiteY2" fmla="*/ 868605 h 904312"/>
                  <a:gd name="connsiteX3" fmla="*/ 19955 w 165100"/>
                  <a:gd name="connsiteY3" fmla="*/ 904312 h 904312"/>
                  <a:gd name="connsiteX4" fmla="*/ 165100 w 165100"/>
                  <a:gd name="connsiteY4" fmla="*/ 823196 h 904312"/>
                  <a:gd name="connsiteX5" fmla="*/ 165100 w 165100"/>
                  <a:gd name="connsiteY5" fmla="*/ 42063 h 904312"/>
                  <a:gd name="connsiteX0-1" fmla="*/ 141593 w 169748"/>
                  <a:gd name="connsiteY0-2" fmla="*/ 0 h 904312"/>
                  <a:gd name="connsiteX1-3" fmla="*/ 0 w 169748"/>
                  <a:gd name="connsiteY1-4" fmla="*/ 79132 h 904312"/>
                  <a:gd name="connsiteX2-5" fmla="*/ 0 w 169748"/>
                  <a:gd name="connsiteY2-6" fmla="*/ 868605 h 904312"/>
                  <a:gd name="connsiteX3-7" fmla="*/ 19955 w 169748"/>
                  <a:gd name="connsiteY3-8" fmla="*/ 904312 h 904312"/>
                  <a:gd name="connsiteX4-9" fmla="*/ 169748 w 169748"/>
                  <a:gd name="connsiteY4-10" fmla="*/ 831511 h 904312"/>
                  <a:gd name="connsiteX5-11" fmla="*/ 165100 w 169748"/>
                  <a:gd name="connsiteY5-12" fmla="*/ 42063 h 904312"/>
                  <a:gd name="connsiteX6" fmla="*/ 141593 w 169748"/>
                  <a:gd name="connsiteY6" fmla="*/ 0 h 904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 y="connsiteY6"/>
                  </a:cxn>
                </a:cxnLst>
                <a:rect l="l" t="t" r="r" b="b"/>
                <a:pathLst>
                  <a:path w="169748" h="904312">
                    <a:moveTo>
                      <a:pt x="141593" y="0"/>
                    </a:moveTo>
                    <a:lnTo>
                      <a:pt x="0" y="79132"/>
                    </a:lnTo>
                    <a:lnTo>
                      <a:pt x="0" y="868605"/>
                    </a:lnTo>
                    <a:lnTo>
                      <a:pt x="19955" y="904312"/>
                    </a:lnTo>
                    <a:lnTo>
                      <a:pt x="169748" y="831511"/>
                    </a:lnTo>
                    <a:cubicBezTo>
                      <a:pt x="168199" y="568362"/>
                      <a:pt x="166649" y="305212"/>
                      <a:pt x="165100" y="42063"/>
                    </a:cubicBezTo>
                    <a:lnTo>
                      <a:pt x="141593" y="0"/>
                    </a:lnTo>
                    <a:close/>
                  </a:path>
                </a:pathLst>
              </a:custGeom>
              <a:grpFill/>
              <a:ln>
                <a:noFill/>
              </a:ln>
              <a:effectLst>
                <a:outerShdw blurRad="50800" dist="12700" dir="60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sp>
            <p:nvSpPr>
              <p:cNvPr id="8" name="矩形 7"/>
              <p:cNvSpPr/>
              <p:nvPr>
                <p:custDataLst>
                  <p:tags r:id="rId25"/>
                </p:custDataLst>
              </p:nvPr>
            </p:nvSpPr>
            <p:spPr>
              <a:xfrm>
                <a:off x="4061797" y="3297485"/>
                <a:ext cx="165100" cy="745885"/>
              </a:xfrm>
              <a:prstGeom prst="rect">
                <a:avLst/>
              </a:prstGeom>
              <a:grpFill/>
              <a:ln>
                <a:noFill/>
              </a:ln>
              <a:effectLst>
                <a:outerShdw blurRad="50800" dist="12700" dir="108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grpSp>
      </p:grpSp>
      <p:pic>
        <p:nvPicPr>
          <p:cNvPr id="100" name="图片 99"/>
          <p:cNvPicPr/>
          <p:nvPr/>
        </p:nvPicPr>
        <p:blipFill>
          <a:blip r:embed="rId26"/>
          <a:stretch>
            <a:fillRect/>
          </a:stretch>
        </p:blipFill>
        <p:spPr>
          <a:xfrm>
            <a:off x="386715" y="-136525"/>
            <a:ext cx="4514850" cy="6738620"/>
          </a:xfrm>
          <a:prstGeom prst="rect">
            <a:avLst/>
          </a:prstGeom>
          <a:noFill/>
          <a:ln w="9525">
            <a:noFill/>
          </a:ln>
        </p:spPr>
      </p:pic>
    </p:spTree>
    <p:custDataLst>
      <p:tags r:id="rId27"/>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sp>
        <p:nvSpPr>
          <p:cNvPr id="3" name="副标题 2"/>
          <p:cNvSpPr>
            <a:spLocks noGrp="1"/>
          </p:cNvSpPr>
          <p:nvPr>
            <p:ph type="subTitle" idx="1"/>
            <p:custDataLst>
              <p:tags r:id="rId1"/>
            </p:custDataLst>
          </p:nvPr>
        </p:nvSpPr>
        <p:spPr>
          <a:xfrm>
            <a:off x="0" y="0"/>
            <a:ext cx="12191365" cy="1472565"/>
          </a:xfrm>
        </p:spPr>
        <p:txBody>
          <a:bodyPr/>
          <a:p>
            <a:r>
              <a:rPr lang="en-US" altLang="zh-CN" sz="4000" b="1" spc="300">
                <a:solidFill>
                  <a:schemeClr val="bg1"/>
                </a:solidFill>
                <a:latin typeface="Sitka Subheading" panose="02000505000000020004" charset="0"/>
                <a:ea typeface="+mj-ea"/>
                <a:cs typeface="Sitka Subheading" panose="02000505000000020004" charset="0"/>
              </a:rPr>
              <a:t>Why Mei Lanfang was acknowledged as the “Queen” of Peking Opera?</a:t>
            </a:r>
            <a:endParaRPr lang="en-US" altLang="zh-CN" sz="4000" b="1" spc="300">
              <a:solidFill>
                <a:schemeClr val="bg1"/>
              </a:solidFill>
              <a:latin typeface="Sitka Subheading" panose="02000505000000020004" charset="0"/>
              <a:ea typeface="+mj-ea"/>
              <a:cs typeface="Sitka Subheading" panose="02000505000000020004" charset="0"/>
            </a:endParaRPr>
          </a:p>
        </p:txBody>
      </p:sp>
      <p:pic>
        <p:nvPicPr>
          <p:cNvPr id="102" name="图片 101"/>
          <p:cNvPicPr/>
          <p:nvPr/>
        </p:nvPicPr>
        <p:blipFill>
          <a:blip r:embed="rId2"/>
          <a:stretch>
            <a:fillRect/>
          </a:stretch>
        </p:blipFill>
        <p:spPr>
          <a:xfrm>
            <a:off x="318135" y="779780"/>
            <a:ext cx="1376045" cy="1276985"/>
          </a:xfrm>
          <a:prstGeom prst="rect">
            <a:avLst/>
          </a:prstGeom>
          <a:noFill/>
          <a:ln w="9525">
            <a:noFill/>
          </a:ln>
        </p:spPr>
      </p:pic>
      <p:pic>
        <p:nvPicPr>
          <p:cNvPr id="105" name="图片 104"/>
          <p:cNvPicPr/>
          <p:nvPr/>
        </p:nvPicPr>
        <p:blipFill>
          <a:blip r:embed="rId3"/>
          <a:stretch>
            <a:fillRect/>
          </a:stretch>
        </p:blipFill>
        <p:spPr>
          <a:xfrm>
            <a:off x="8312150" y="1976755"/>
            <a:ext cx="5057775" cy="5080000"/>
          </a:xfrm>
          <a:prstGeom prst="rect">
            <a:avLst/>
          </a:prstGeom>
          <a:noFill/>
          <a:ln w="9525">
            <a:noFill/>
          </a:ln>
        </p:spPr>
      </p:pic>
      <p:pic>
        <p:nvPicPr>
          <p:cNvPr id="7" name="PEKING OPERA_20230814_23160893">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1428115" y="1790065"/>
            <a:ext cx="7228840" cy="4375785"/>
          </a:xfrm>
          <a:prstGeom prst="rect">
            <a:avLst/>
          </a:prstGeom>
        </p:spPr>
      </p:pic>
      <p:sp>
        <p:nvSpPr>
          <p:cNvPr id="2" name="文本框 1"/>
          <p:cNvSpPr txBox="1"/>
          <p:nvPr/>
        </p:nvSpPr>
        <p:spPr>
          <a:xfrm>
            <a:off x="318135" y="2152015"/>
            <a:ext cx="9565005" cy="2553335"/>
          </a:xfrm>
          <a:prstGeom prst="rect">
            <a:avLst/>
          </a:prstGeom>
          <a:noFill/>
        </p:spPr>
        <p:txBody>
          <a:bodyPr wrap="square" rtlCol="0">
            <a:spAutoFit/>
          </a:bodyPr>
          <a:p>
            <a:r>
              <a:rPr lang="en-US" altLang="zh-CN" sz="4000" b="1" spc="300">
                <a:solidFill>
                  <a:schemeClr val="bg1"/>
                </a:solidFill>
                <a:uFillTx/>
                <a:latin typeface="Sitka Subheading" panose="02000505000000020004" charset="0"/>
                <a:ea typeface="+mj-ea"/>
                <a:cs typeface="Sitka Subheading" panose="02000505000000020004" charset="0"/>
              </a:rPr>
              <a:t>Because he played the female dan role in Peking opera wonderfully and was remembered as the best of his era's Four Great Dan.</a:t>
            </a:r>
            <a:endParaRPr lang="en-US" altLang="zh-CN" sz="4000" b="1" spc="300">
              <a:solidFill>
                <a:schemeClr val="bg1"/>
              </a:solidFill>
              <a:uFillTx/>
              <a:latin typeface="Sitka Subheading" panose="02000505000000020004" charset="0"/>
              <a:ea typeface="+mj-ea"/>
              <a:cs typeface="Sitka Subheading" panose="02000505000000020004" charset="0"/>
            </a:endParaRPr>
          </a:p>
        </p:txBody>
      </p:sp>
      <p:grpSp>
        <p:nvGrpSpPr>
          <p:cNvPr id="4" name="图形 106"/>
          <p:cNvGrpSpPr/>
          <p:nvPr/>
        </p:nvGrpSpPr>
        <p:grpSpPr>
          <a:xfrm rot="0">
            <a:off x="220345" y="2172335"/>
            <a:ext cx="9662795" cy="2533015"/>
            <a:chOff x="633181" y="2870058"/>
            <a:chExt cx="5446081" cy="2514081"/>
          </a:xfrm>
          <a:solidFill>
            <a:schemeClr val="accent1"/>
          </a:solidFill>
        </p:grpSpPr>
        <p:sp>
          <p:nvSpPr>
            <p:cNvPr id="5" name="任意多边形: 形状 108"/>
            <p:cNvSpPr/>
            <p:nvPr>
              <p:custDataLst>
                <p:tags r:id="rId8"/>
              </p:custDataLst>
            </p:nvPr>
          </p:nvSpPr>
          <p:spPr>
            <a:xfrm>
              <a:off x="633181" y="2870058"/>
              <a:ext cx="5446081" cy="2514081"/>
            </a:xfrm>
            <a:custGeom>
              <a:avLst/>
              <a:gdLst>
                <a:gd name="connsiteX0" fmla="*/ 0 w 5446081"/>
                <a:gd name="connsiteY0" fmla="*/ 0 h 2514081"/>
                <a:gd name="connsiteX1" fmla="*/ 0 w 5446081"/>
                <a:gd name="connsiteY1" fmla="*/ 2514081 h 2514081"/>
                <a:gd name="connsiteX2" fmla="*/ 5446082 w 5446081"/>
                <a:gd name="connsiteY2" fmla="*/ 2514081 h 2514081"/>
                <a:gd name="connsiteX3" fmla="*/ 5446082 w 5446081"/>
                <a:gd name="connsiteY3" fmla="*/ 0 h 2514081"/>
                <a:gd name="connsiteX4" fmla="*/ 0 w 5446081"/>
                <a:gd name="connsiteY4" fmla="*/ 0 h 2514081"/>
                <a:gd name="connsiteX5" fmla="*/ 5394355 w 5446081"/>
                <a:gd name="connsiteY5" fmla="*/ 2480442 h 2514081"/>
                <a:gd name="connsiteX6" fmla="*/ 53830 w 5446081"/>
                <a:gd name="connsiteY6" fmla="*/ 2480442 h 2514081"/>
                <a:gd name="connsiteX7" fmla="*/ 53830 w 5446081"/>
                <a:gd name="connsiteY7" fmla="*/ 44262 h 2514081"/>
                <a:gd name="connsiteX8" fmla="*/ 5394776 w 5446081"/>
                <a:gd name="connsiteY8" fmla="*/ 44262 h 2514081"/>
                <a:gd name="connsiteX9" fmla="*/ 5394776 w 5446081"/>
                <a:gd name="connsiteY9" fmla="*/ 2480442 h 251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6081" h="2514081">
                  <a:moveTo>
                    <a:pt x="0" y="0"/>
                  </a:moveTo>
                  <a:lnTo>
                    <a:pt x="0" y="2514081"/>
                  </a:lnTo>
                  <a:lnTo>
                    <a:pt x="5446082" y="2514081"/>
                  </a:lnTo>
                  <a:lnTo>
                    <a:pt x="5446082" y="0"/>
                  </a:lnTo>
                  <a:lnTo>
                    <a:pt x="0" y="0"/>
                  </a:lnTo>
                  <a:close/>
                  <a:moveTo>
                    <a:pt x="5394355" y="2480442"/>
                  </a:moveTo>
                  <a:lnTo>
                    <a:pt x="53830" y="2480442"/>
                  </a:lnTo>
                  <a:lnTo>
                    <a:pt x="53830" y="44262"/>
                  </a:lnTo>
                  <a:lnTo>
                    <a:pt x="5394776" y="44262"/>
                  </a:lnTo>
                  <a:lnTo>
                    <a:pt x="5394776" y="2480442"/>
                  </a:lnTo>
                  <a:close/>
                </a:path>
              </a:pathLst>
            </a:custGeom>
            <a:solidFill>
              <a:srgbClr val="9DC3E6"/>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6" name="图形 106"/>
            <p:cNvGrpSpPr/>
            <p:nvPr/>
          </p:nvGrpSpPr>
          <p:grpSpPr>
            <a:xfrm>
              <a:off x="633181" y="2870058"/>
              <a:ext cx="5446081" cy="2514080"/>
              <a:chOff x="633181" y="2870058"/>
              <a:chExt cx="5446081" cy="2514080"/>
            </a:xfrm>
            <a:solidFill>
              <a:srgbClr val="3A77CF"/>
            </a:solidFill>
          </p:grpSpPr>
          <p:grpSp>
            <p:nvGrpSpPr>
              <p:cNvPr id="8" name="图形 106"/>
              <p:cNvGrpSpPr/>
              <p:nvPr/>
            </p:nvGrpSpPr>
            <p:grpSpPr>
              <a:xfrm>
                <a:off x="633181" y="2871474"/>
                <a:ext cx="550916" cy="239368"/>
                <a:chOff x="633181" y="2871474"/>
                <a:chExt cx="550916" cy="239368"/>
              </a:xfrm>
              <a:solidFill>
                <a:srgbClr val="3A77CF"/>
              </a:solidFill>
            </p:grpSpPr>
            <p:sp>
              <p:nvSpPr>
                <p:cNvPr id="9" name="任意多边形: 形状 111"/>
                <p:cNvSpPr/>
                <p:nvPr>
                  <p:custDataLst>
                    <p:tags r:id="rId9"/>
                  </p:custDataLst>
                </p:nvPr>
              </p:nvSpPr>
              <p:spPr>
                <a:xfrm>
                  <a:off x="633181" y="2871474"/>
                  <a:ext cx="550916" cy="239368"/>
                </a:xfrm>
                <a:custGeom>
                  <a:avLst/>
                  <a:gdLst>
                    <a:gd name="connsiteX0" fmla="*/ 550916 w 550916"/>
                    <a:gd name="connsiteY0" fmla="*/ 1416 h 239368"/>
                    <a:gd name="connsiteX1" fmla="*/ 96726 w 550916"/>
                    <a:gd name="connsiteY1" fmla="*/ 1416 h 239368"/>
                    <a:gd name="connsiteX2" fmla="*/ 96726 w 550916"/>
                    <a:gd name="connsiteY2" fmla="*/ 0 h 239368"/>
                    <a:gd name="connsiteX3" fmla="*/ 1682 w 550916"/>
                    <a:gd name="connsiteY3" fmla="*/ 0 h 239368"/>
                    <a:gd name="connsiteX4" fmla="*/ 1682 w 550916"/>
                    <a:gd name="connsiteY4" fmla="*/ 1416 h 239368"/>
                    <a:gd name="connsiteX5" fmla="*/ 0 w 550916"/>
                    <a:gd name="connsiteY5" fmla="*/ 1416 h 239368"/>
                    <a:gd name="connsiteX6" fmla="*/ 0 w 550916"/>
                    <a:gd name="connsiteY6" fmla="*/ 80026 h 239368"/>
                    <a:gd name="connsiteX7" fmla="*/ 1682 w 550916"/>
                    <a:gd name="connsiteY7" fmla="*/ 80026 h 239368"/>
                    <a:gd name="connsiteX8" fmla="*/ 1682 w 550916"/>
                    <a:gd name="connsiteY8" fmla="*/ 239369 h 239368"/>
                    <a:gd name="connsiteX9" fmla="*/ 96726 w 550916"/>
                    <a:gd name="connsiteY9" fmla="*/ 159697 h 239368"/>
                    <a:gd name="connsiteX10" fmla="*/ 96726 w 550916"/>
                    <a:gd name="connsiteY10" fmla="*/ 80026 h 239368"/>
                    <a:gd name="connsiteX11" fmla="*/ 367137 w 550916"/>
                    <a:gd name="connsiteY11" fmla="*/ 80026 h 23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16" h="239368">
                      <a:moveTo>
                        <a:pt x="550916" y="1416"/>
                      </a:moveTo>
                      <a:lnTo>
                        <a:pt x="96726" y="1416"/>
                      </a:lnTo>
                      <a:lnTo>
                        <a:pt x="96726" y="0"/>
                      </a:lnTo>
                      <a:lnTo>
                        <a:pt x="1682" y="0"/>
                      </a:lnTo>
                      <a:lnTo>
                        <a:pt x="1682" y="1416"/>
                      </a:lnTo>
                      <a:lnTo>
                        <a:pt x="0" y="1416"/>
                      </a:lnTo>
                      <a:lnTo>
                        <a:pt x="0" y="80026"/>
                      </a:lnTo>
                      <a:lnTo>
                        <a:pt x="1682" y="80026"/>
                      </a:lnTo>
                      <a:lnTo>
                        <a:pt x="1682" y="239369"/>
                      </a:lnTo>
                      <a:lnTo>
                        <a:pt x="96726" y="159697"/>
                      </a:lnTo>
                      <a:lnTo>
                        <a:pt x="96726" y="80026"/>
                      </a:lnTo>
                      <a:lnTo>
                        <a:pt x="367137" y="80026"/>
                      </a:lnTo>
                      <a:close/>
                    </a:path>
                  </a:pathLst>
                </a:custGeom>
                <a:solidFill>
                  <a:srgbClr val="3A77CF"/>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grpSp>
              <p:nvGrpSpPr>
                <p:cNvPr id="10" name="图形 106"/>
                <p:cNvGrpSpPr/>
                <p:nvPr/>
              </p:nvGrpSpPr>
              <p:grpSpPr>
                <a:xfrm>
                  <a:off x="654208" y="2887762"/>
                  <a:ext cx="340642" cy="162884"/>
                  <a:chOff x="654208" y="2887762"/>
                  <a:chExt cx="340642" cy="162884"/>
                </a:xfrm>
              </p:grpSpPr>
              <p:sp>
                <p:nvSpPr>
                  <p:cNvPr id="11" name="任意多边形: 形状 113"/>
                  <p:cNvSpPr/>
                  <p:nvPr>
                    <p:custDataLst>
                      <p:tags r:id="rId10"/>
                    </p:custDataLst>
                  </p:nvPr>
                </p:nvSpPr>
                <p:spPr>
                  <a:xfrm>
                    <a:off x="654208" y="2919631"/>
                    <a:ext cx="340642" cy="3540"/>
                  </a:xfrm>
                  <a:custGeom>
                    <a:avLst/>
                    <a:gdLst>
                      <a:gd name="connsiteX0" fmla="*/ 0 w 340642"/>
                      <a:gd name="connsiteY0" fmla="*/ 0 h 3540"/>
                      <a:gd name="connsiteX1" fmla="*/ 340643 w 340642"/>
                      <a:gd name="connsiteY1" fmla="*/ 0 h 3540"/>
                    </a:gdLst>
                    <a:ahLst/>
                    <a:cxnLst>
                      <a:cxn ang="0">
                        <a:pos x="connsiteX0" y="connsiteY0"/>
                      </a:cxn>
                      <a:cxn ang="0">
                        <a:pos x="connsiteX1" y="connsiteY1"/>
                      </a:cxn>
                    </a:cxnLst>
                    <a:rect l="l" t="t" r="r" b="b"/>
                    <a:pathLst>
                      <a:path w="340642" h="3540">
                        <a:moveTo>
                          <a:pt x="0" y="0"/>
                        </a:moveTo>
                        <a:lnTo>
                          <a:pt x="340643"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任意多边形: 形状 114"/>
                  <p:cNvSpPr/>
                  <p:nvPr>
                    <p:custDataLst>
                      <p:tags r:id="rId11"/>
                    </p:custDataLst>
                  </p:nvPr>
                </p:nvSpPr>
                <p:spPr>
                  <a:xfrm>
                    <a:off x="696263" y="2887762"/>
                    <a:ext cx="4205" cy="162884"/>
                  </a:xfrm>
                  <a:custGeom>
                    <a:avLst/>
                    <a:gdLst>
                      <a:gd name="connsiteX0" fmla="*/ 0 w 4205"/>
                      <a:gd name="connsiteY0" fmla="*/ 0 h 162884"/>
                      <a:gd name="connsiteX1" fmla="*/ 0 w 4205"/>
                      <a:gd name="connsiteY1" fmla="*/ 162884 h 162884"/>
                    </a:gdLst>
                    <a:ahLst/>
                    <a:cxnLst>
                      <a:cxn ang="0">
                        <a:pos x="connsiteX0" y="connsiteY0"/>
                      </a:cxn>
                      <a:cxn ang="0">
                        <a:pos x="connsiteX1" y="connsiteY1"/>
                      </a:cxn>
                    </a:cxnLst>
                    <a:rect l="l" t="t" r="r" b="b"/>
                    <a:pathLst>
                      <a:path w="4205" h="162884">
                        <a:moveTo>
                          <a:pt x="0" y="0"/>
                        </a:moveTo>
                        <a:lnTo>
                          <a:pt x="0" y="162884"/>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13" name="图形 106"/>
              <p:cNvGrpSpPr/>
              <p:nvPr/>
            </p:nvGrpSpPr>
            <p:grpSpPr>
              <a:xfrm>
                <a:off x="633181" y="5144770"/>
                <a:ext cx="550916" cy="239368"/>
                <a:chOff x="633181" y="5144770"/>
                <a:chExt cx="550916" cy="239368"/>
              </a:xfrm>
              <a:solidFill>
                <a:srgbClr val="3A77CF"/>
              </a:solidFill>
            </p:grpSpPr>
            <p:sp>
              <p:nvSpPr>
                <p:cNvPr id="14" name="任意多边形: 形状 116"/>
                <p:cNvSpPr/>
                <p:nvPr>
                  <p:custDataLst>
                    <p:tags r:id="rId12"/>
                  </p:custDataLst>
                </p:nvPr>
              </p:nvSpPr>
              <p:spPr>
                <a:xfrm>
                  <a:off x="633181" y="5144770"/>
                  <a:ext cx="550916" cy="239368"/>
                </a:xfrm>
                <a:custGeom>
                  <a:avLst/>
                  <a:gdLst>
                    <a:gd name="connsiteX0" fmla="*/ 550916 w 550916"/>
                    <a:gd name="connsiteY0" fmla="*/ 237952 h 239368"/>
                    <a:gd name="connsiteX1" fmla="*/ 96726 w 550916"/>
                    <a:gd name="connsiteY1" fmla="*/ 237952 h 239368"/>
                    <a:gd name="connsiteX2" fmla="*/ 96726 w 550916"/>
                    <a:gd name="connsiteY2" fmla="*/ 239369 h 239368"/>
                    <a:gd name="connsiteX3" fmla="*/ 1682 w 550916"/>
                    <a:gd name="connsiteY3" fmla="*/ 239369 h 239368"/>
                    <a:gd name="connsiteX4" fmla="*/ 1682 w 550916"/>
                    <a:gd name="connsiteY4" fmla="*/ 237952 h 239368"/>
                    <a:gd name="connsiteX5" fmla="*/ 0 w 550916"/>
                    <a:gd name="connsiteY5" fmla="*/ 237952 h 239368"/>
                    <a:gd name="connsiteX6" fmla="*/ 0 w 550916"/>
                    <a:gd name="connsiteY6" fmla="*/ 159343 h 239368"/>
                    <a:gd name="connsiteX7" fmla="*/ 1682 w 550916"/>
                    <a:gd name="connsiteY7" fmla="*/ 159343 h 239368"/>
                    <a:gd name="connsiteX8" fmla="*/ 1682 w 550916"/>
                    <a:gd name="connsiteY8" fmla="*/ 0 h 239368"/>
                    <a:gd name="connsiteX9" fmla="*/ 96726 w 550916"/>
                    <a:gd name="connsiteY9" fmla="*/ 79672 h 239368"/>
                    <a:gd name="connsiteX10" fmla="*/ 96726 w 550916"/>
                    <a:gd name="connsiteY10" fmla="*/ 159343 h 239368"/>
                    <a:gd name="connsiteX11" fmla="*/ 367137 w 550916"/>
                    <a:gd name="connsiteY11" fmla="*/ 159343 h 23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16" h="239368">
                      <a:moveTo>
                        <a:pt x="550916" y="237952"/>
                      </a:moveTo>
                      <a:lnTo>
                        <a:pt x="96726" y="237952"/>
                      </a:lnTo>
                      <a:lnTo>
                        <a:pt x="96726" y="239369"/>
                      </a:lnTo>
                      <a:lnTo>
                        <a:pt x="1682" y="239369"/>
                      </a:lnTo>
                      <a:lnTo>
                        <a:pt x="1682" y="237952"/>
                      </a:lnTo>
                      <a:lnTo>
                        <a:pt x="0" y="237952"/>
                      </a:lnTo>
                      <a:lnTo>
                        <a:pt x="0" y="159343"/>
                      </a:lnTo>
                      <a:lnTo>
                        <a:pt x="1682" y="159343"/>
                      </a:lnTo>
                      <a:lnTo>
                        <a:pt x="1682" y="0"/>
                      </a:lnTo>
                      <a:lnTo>
                        <a:pt x="96726" y="79672"/>
                      </a:lnTo>
                      <a:lnTo>
                        <a:pt x="96726" y="159343"/>
                      </a:lnTo>
                      <a:lnTo>
                        <a:pt x="367137" y="159343"/>
                      </a:lnTo>
                      <a:close/>
                    </a:path>
                  </a:pathLst>
                </a:custGeom>
                <a:solidFill>
                  <a:srgbClr val="3A77CF"/>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5" name="图形 106"/>
                <p:cNvGrpSpPr/>
                <p:nvPr/>
              </p:nvGrpSpPr>
              <p:grpSpPr>
                <a:xfrm>
                  <a:off x="654208" y="5204966"/>
                  <a:ext cx="340642" cy="162884"/>
                  <a:chOff x="654208" y="5204966"/>
                  <a:chExt cx="340642" cy="162884"/>
                </a:xfrm>
              </p:grpSpPr>
              <p:sp>
                <p:nvSpPr>
                  <p:cNvPr id="16" name="任意多边形: 形状 118"/>
                  <p:cNvSpPr/>
                  <p:nvPr>
                    <p:custDataLst>
                      <p:tags r:id="rId13"/>
                    </p:custDataLst>
                  </p:nvPr>
                </p:nvSpPr>
                <p:spPr>
                  <a:xfrm>
                    <a:off x="654208" y="5335981"/>
                    <a:ext cx="340642" cy="3540"/>
                  </a:xfrm>
                  <a:custGeom>
                    <a:avLst/>
                    <a:gdLst>
                      <a:gd name="connsiteX0" fmla="*/ 0 w 340642"/>
                      <a:gd name="connsiteY0" fmla="*/ 0 h 3540"/>
                      <a:gd name="connsiteX1" fmla="*/ 340643 w 340642"/>
                      <a:gd name="connsiteY1" fmla="*/ 0 h 3540"/>
                    </a:gdLst>
                    <a:ahLst/>
                    <a:cxnLst>
                      <a:cxn ang="0">
                        <a:pos x="connsiteX0" y="connsiteY0"/>
                      </a:cxn>
                      <a:cxn ang="0">
                        <a:pos x="connsiteX1" y="connsiteY1"/>
                      </a:cxn>
                    </a:cxnLst>
                    <a:rect l="l" t="t" r="r" b="b"/>
                    <a:pathLst>
                      <a:path w="340642" h="3540">
                        <a:moveTo>
                          <a:pt x="0" y="0"/>
                        </a:moveTo>
                        <a:lnTo>
                          <a:pt x="340643"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任意多边形: 形状 119"/>
                  <p:cNvSpPr/>
                  <p:nvPr>
                    <p:custDataLst>
                      <p:tags r:id="rId14"/>
                    </p:custDataLst>
                  </p:nvPr>
                </p:nvSpPr>
                <p:spPr>
                  <a:xfrm>
                    <a:off x="696263" y="5204966"/>
                    <a:ext cx="4205" cy="162884"/>
                  </a:xfrm>
                  <a:custGeom>
                    <a:avLst/>
                    <a:gdLst>
                      <a:gd name="connsiteX0" fmla="*/ 0 w 4205"/>
                      <a:gd name="connsiteY0" fmla="*/ 162884 h 162884"/>
                      <a:gd name="connsiteX1" fmla="*/ 0 w 4205"/>
                      <a:gd name="connsiteY1" fmla="*/ 0 h 162884"/>
                    </a:gdLst>
                    <a:ahLst/>
                    <a:cxnLst>
                      <a:cxn ang="0">
                        <a:pos x="connsiteX0" y="connsiteY0"/>
                      </a:cxn>
                      <a:cxn ang="0">
                        <a:pos x="connsiteX1" y="connsiteY1"/>
                      </a:cxn>
                    </a:cxnLst>
                    <a:rect l="l" t="t" r="r" b="b"/>
                    <a:pathLst>
                      <a:path w="4205" h="162884">
                        <a:moveTo>
                          <a:pt x="0" y="162884"/>
                        </a:moveTo>
                        <a:lnTo>
                          <a:pt x="0"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18" name="图形 106"/>
              <p:cNvGrpSpPr/>
              <p:nvPr/>
            </p:nvGrpSpPr>
            <p:grpSpPr>
              <a:xfrm>
                <a:off x="5528346" y="2871474"/>
                <a:ext cx="550916" cy="239368"/>
                <a:chOff x="5528346" y="2871474"/>
                <a:chExt cx="550916" cy="239368"/>
              </a:xfrm>
              <a:solidFill>
                <a:srgbClr val="3A77CF"/>
              </a:solidFill>
            </p:grpSpPr>
            <p:sp>
              <p:nvSpPr>
                <p:cNvPr id="19" name="任意多边形: 形状 121"/>
                <p:cNvSpPr/>
                <p:nvPr>
                  <p:custDataLst>
                    <p:tags r:id="rId15"/>
                  </p:custDataLst>
                </p:nvPr>
              </p:nvSpPr>
              <p:spPr>
                <a:xfrm>
                  <a:off x="5528346" y="2871474"/>
                  <a:ext cx="550916" cy="239368"/>
                </a:xfrm>
                <a:custGeom>
                  <a:avLst/>
                  <a:gdLst>
                    <a:gd name="connsiteX0" fmla="*/ 0 w 550916"/>
                    <a:gd name="connsiteY0" fmla="*/ 1416 h 239368"/>
                    <a:gd name="connsiteX1" fmla="*/ 454191 w 550916"/>
                    <a:gd name="connsiteY1" fmla="*/ 1416 h 239368"/>
                    <a:gd name="connsiteX2" fmla="*/ 454191 w 550916"/>
                    <a:gd name="connsiteY2" fmla="*/ 0 h 239368"/>
                    <a:gd name="connsiteX3" fmla="*/ 549234 w 550916"/>
                    <a:gd name="connsiteY3" fmla="*/ 0 h 239368"/>
                    <a:gd name="connsiteX4" fmla="*/ 549234 w 550916"/>
                    <a:gd name="connsiteY4" fmla="*/ 1416 h 239368"/>
                    <a:gd name="connsiteX5" fmla="*/ 550916 w 550916"/>
                    <a:gd name="connsiteY5" fmla="*/ 1416 h 239368"/>
                    <a:gd name="connsiteX6" fmla="*/ 550916 w 550916"/>
                    <a:gd name="connsiteY6" fmla="*/ 80026 h 239368"/>
                    <a:gd name="connsiteX7" fmla="*/ 549234 w 550916"/>
                    <a:gd name="connsiteY7" fmla="*/ 80026 h 239368"/>
                    <a:gd name="connsiteX8" fmla="*/ 549234 w 550916"/>
                    <a:gd name="connsiteY8" fmla="*/ 239369 h 239368"/>
                    <a:gd name="connsiteX9" fmla="*/ 454191 w 550916"/>
                    <a:gd name="connsiteY9" fmla="*/ 159697 h 239368"/>
                    <a:gd name="connsiteX10" fmla="*/ 454191 w 550916"/>
                    <a:gd name="connsiteY10" fmla="*/ 80026 h 239368"/>
                    <a:gd name="connsiteX11" fmla="*/ 183779 w 550916"/>
                    <a:gd name="connsiteY11" fmla="*/ 80026 h 23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16" h="239368">
                      <a:moveTo>
                        <a:pt x="0" y="1416"/>
                      </a:moveTo>
                      <a:lnTo>
                        <a:pt x="454191" y="1416"/>
                      </a:lnTo>
                      <a:lnTo>
                        <a:pt x="454191" y="0"/>
                      </a:lnTo>
                      <a:lnTo>
                        <a:pt x="549234" y="0"/>
                      </a:lnTo>
                      <a:lnTo>
                        <a:pt x="549234" y="1416"/>
                      </a:lnTo>
                      <a:lnTo>
                        <a:pt x="550916" y="1416"/>
                      </a:lnTo>
                      <a:lnTo>
                        <a:pt x="550916" y="80026"/>
                      </a:lnTo>
                      <a:lnTo>
                        <a:pt x="549234" y="80026"/>
                      </a:lnTo>
                      <a:lnTo>
                        <a:pt x="549234" y="239369"/>
                      </a:lnTo>
                      <a:lnTo>
                        <a:pt x="454191" y="159697"/>
                      </a:lnTo>
                      <a:lnTo>
                        <a:pt x="454191" y="80026"/>
                      </a:lnTo>
                      <a:lnTo>
                        <a:pt x="183779" y="80026"/>
                      </a:lnTo>
                      <a:close/>
                    </a:path>
                  </a:pathLst>
                </a:custGeom>
                <a:solidFill>
                  <a:srgbClr val="3A77CF"/>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0" name="图形 106"/>
                <p:cNvGrpSpPr/>
                <p:nvPr/>
              </p:nvGrpSpPr>
              <p:grpSpPr>
                <a:xfrm>
                  <a:off x="5717592" y="2887762"/>
                  <a:ext cx="340642" cy="162884"/>
                  <a:chOff x="5717592" y="2887762"/>
                  <a:chExt cx="340642" cy="162884"/>
                </a:xfrm>
              </p:grpSpPr>
              <p:sp>
                <p:nvSpPr>
                  <p:cNvPr id="21" name="任意多边形: 形状 123"/>
                  <p:cNvSpPr/>
                  <p:nvPr>
                    <p:custDataLst>
                      <p:tags r:id="rId16"/>
                    </p:custDataLst>
                  </p:nvPr>
                </p:nvSpPr>
                <p:spPr>
                  <a:xfrm>
                    <a:off x="5717592" y="2919631"/>
                    <a:ext cx="340642" cy="3540"/>
                  </a:xfrm>
                  <a:custGeom>
                    <a:avLst/>
                    <a:gdLst>
                      <a:gd name="connsiteX0" fmla="*/ 340643 w 340642"/>
                      <a:gd name="connsiteY0" fmla="*/ 0 h 3540"/>
                      <a:gd name="connsiteX1" fmla="*/ 0 w 340642"/>
                      <a:gd name="connsiteY1" fmla="*/ 0 h 3540"/>
                    </a:gdLst>
                    <a:ahLst/>
                    <a:cxnLst>
                      <a:cxn ang="0">
                        <a:pos x="connsiteX0" y="connsiteY0"/>
                      </a:cxn>
                      <a:cxn ang="0">
                        <a:pos x="connsiteX1" y="connsiteY1"/>
                      </a:cxn>
                    </a:cxnLst>
                    <a:rect l="l" t="t" r="r" b="b"/>
                    <a:pathLst>
                      <a:path w="340642" h="3540">
                        <a:moveTo>
                          <a:pt x="340643" y="0"/>
                        </a:moveTo>
                        <a:lnTo>
                          <a:pt x="0"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任意多边形: 形状 124"/>
                  <p:cNvSpPr/>
                  <p:nvPr>
                    <p:custDataLst>
                      <p:tags r:id="rId17"/>
                    </p:custDataLst>
                  </p:nvPr>
                </p:nvSpPr>
                <p:spPr>
                  <a:xfrm>
                    <a:off x="6016180" y="2887762"/>
                    <a:ext cx="4205" cy="162884"/>
                  </a:xfrm>
                  <a:custGeom>
                    <a:avLst/>
                    <a:gdLst>
                      <a:gd name="connsiteX0" fmla="*/ 0 w 4205"/>
                      <a:gd name="connsiteY0" fmla="*/ 0 h 162884"/>
                      <a:gd name="connsiteX1" fmla="*/ 0 w 4205"/>
                      <a:gd name="connsiteY1" fmla="*/ 162884 h 162884"/>
                    </a:gdLst>
                    <a:ahLst/>
                    <a:cxnLst>
                      <a:cxn ang="0">
                        <a:pos x="connsiteX0" y="connsiteY0"/>
                      </a:cxn>
                      <a:cxn ang="0">
                        <a:pos x="connsiteX1" y="connsiteY1"/>
                      </a:cxn>
                    </a:cxnLst>
                    <a:rect l="l" t="t" r="r" b="b"/>
                    <a:pathLst>
                      <a:path w="4205" h="162884">
                        <a:moveTo>
                          <a:pt x="0" y="0"/>
                        </a:moveTo>
                        <a:lnTo>
                          <a:pt x="0" y="162884"/>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3" name="图形 106"/>
              <p:cNvGrpSpPr/>
              <p:nvPr/>
            </p:nvGrpSpPr>
            <p:grpSpPr>
              <a:xfrm>
                <a:off x="5528346" y="5144770"/>
                <a:ext cx="550916" cy="239368"/>
                <a:chOff x="5528346" y="5144770"/>
                <a:chExt cx="550916" cy="239368"/>
              </a:xfrm>
              <a:solidFill>
                <a:srgbClr val="3A77CF"/>
              </a:solidFill>
            </p:grpSpPr>
            <p:sp>
              <p:nvSpPr>
                <p:cNvPr id="24" name="任意多边形: 形状 126"/>
                <p:cNvSpPr/>
                <p:nvPr>
                  <p:custDataLst>
                    <p:tags r:id="rId18"/>
                  </p:custDataLst>
                </p:nvPr>
              </p:nvSpPr>
              <p:spPr>
                <a:xfrm>
                  <a:off x="5528346" y="5144770"/>
                  <a:ext cx="550916" cy="239368"/>
                </a:xfrm>
                <a:custGeom>
                  <a:avLst/>
                  <a:gdLst>
                    <a:gd name="connsiteX0" fmla="*/ 0 w 550916"/>
                    <a:gd name="connsiteY0" fmla="*/ 237952 h 239368"/>
                    <a:gd name="connsiteX1" fmla="*/ 454191 w 550916"/>
                    <a:gd name="connsiteY1" fmla="*/ 237952 h 239368"/>
                    <a:gd name="connsiteX2" fmla="*/ 454191 w 550916"/>
                    <a:gd name="connsiteY2" fmla="*/ 239369 h 239368"/>
                    <a:gd name="connsiteX3" fmla="*/ 549234 w 550916"/>
                    <a:gd name="connsiteY3" fmla="*/ 239369 h 239368"/>
                    <a:gd name="connsiteX4" fmla="*/ 549234 w 550916"/>
                    <a:gd name="connsiteY4" fmla="*/ 237952 h 239368"/>
                    <a:gd name="connsiteX5" fmla="*/ 550916 w 550916"/>
                    <a:gd name="connsiteY5" fmla="*/ 237952 h 239368"/>
                    <a:gd name="connsiteX6" fmla="*/ 550916 w 550916"/>
                    <a:gd name="connsiteY6" fmla="*/ 159343 h 239368"/>
                    <a:gd name="connsiteX7" fmla="*/ 549234 w 550916"/>
                    <a:gd name="connsiteY7" fmla="*/ 159343 h 239368"/>
                    <a:gd name="connsiteX8" fmla="*/ 549234 w 550916"/>
                    <a:gd name="connsiteY8" fmla="*/ 0 h 239368"/>
                    <a:gd name="connsiteX9" fmla="*/ 454191 w 550916"/>
                    <a:gd name="connsiteY9" fmla="*/ 79672 h 239368"/>
                    <a:gd name="connsiteX10" fmla="*/ 454191 w 550916"/>
                    <a:gd name="connsiteY10" fmla="*/ 159343 h 239368"/>
                    <a:gd name="connsiteX11" fmla="*/ 183779 w 550916"/>
                    <a:gd name="connsiteY11" fmla="*/ 159343 h 23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16" h="239368">
                      <a:moveTo>
                        <a:pt x="0" y="237952"/>
                      </a:moveTo>
                      <a:lnTo>
                        <a:pt x="454191" y="237952"/>
                      </a:lnTo>
                      <a:lnTo>
                        <a:pt x="454191" y="239369"/>
                      </a:lnTo>
                      <a:lnTo>
                        <a:pt x="549234" y="239369"/>
                      </a:lnTo>
                      <a:lnTo>
                        <a:pt x="549234" y="237952"/>
                      </a:lnTo>
                      <a:lnTo>
                        <a:pt x="550916" y="237952"/>
                      </a:lnTo>
                      <a:lnTo>
                        <a:pt x="550916" y="159343"/>
                      </a:lnTo>
                      <a:lnTo>
                        <a:pt x="549234" y="159343"/>
                      </a:lnTo>
                      <a:lnTo>
                        <a:pt x="549234" y="0"/>
                      </a:lnTo>
                      <a:lnTo>
                        <a:pt x="454191" y="79672"/>
                      </a:lnTo>
                      <a:lnTo>
                        <a:pt x="454191" y="159343"/>
                      </a:lnTo>
                      <a:lnTo>
                        <a:pt x="183779" y="159343"/>
                      </a:lnTo>
                      <a:close/>
                    </a:path>
                  </a:pathLst>
                </a:custGeom>
                <a:solidFill>
                  <a:srgbClr val="3A77CF"/>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5" name="图形 106"/>
                <p:cNvGrpSpPr/>
                <p:nvPr/>
              </p:nvGrpSpPr>
              <p:grpSpPr>
                <a:xfrm>
                  <a:off x="5717592" y="5204966"/>
                  <a:ext cx="340642" cy="162884"/>
                  <a:chOff x="5717592" y="5204966"/>
                  <a:chExt cx="340642" cy="162884"/>
                </a:xfrm>
              </p:grpSpPr>
              <p:sp>
                <p:nvSpPr>
                  <p:cNvPr id="26" name="任意多边形: 形状 128"/>
                  <p:cNvSpPr/>
                  <p:nvPr>
                    <p:custDataLst>
                      <p:tags r:id="rId19"/>
                    </p:custDataLst>
                  </p:nvPr>
                </p:nvSpPr>
                <p:spPr>
                  <a:xfrm>
                    <a:off x="5717592" y="5335981"/>
                    <a:ext cx="340642" cy="3540"/>
                  </a:xfrm>
                  <a:custGeom>
                    <a:avLst/>
                    <a:gdLst>
                      <a:gd name="connsiteX0" fmla="*/ 340643 w 340642"/>
                      <a:gd name="connsiteY0" fmla="*/ 0 h 3540"/>
                      <a:gd name="connsiteX1" fmla="*/ 0 w 340642"/>
                      <a:gd name="connsiteY1" fmla="*/ 0 h 3540"/>
                    </a:gdLst>
                    <a:ahLst/>
                    <a:cxnLst>
                      <a:cxn ang="0">
                        <a:pos x="connsiteX0" y="connsiteY0"/>
                      </a:cxn>
                      <a:cxn ang="0">
                        <a:pos x="connsiteX1" y="connsiteY1"/>
                      </a:cxn>
                    </a:cxnLst>
                    <a:rect l="l" t="t" r="r" b="b"/>
                    <a:pathLst>
                      <a:path w="340642" h="3540">
                        <a:moveTo>
                          <a:pt x="340643" y="0"/>
                        </a:moveTo>
                        <a:lnTo>
                          <a:pt x="0"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29"/>
                  <p:cNvSpPr/>
                  <p:nvPr>
                    <p:custDataLst>
                      <p:tags r:id="rId20"/>
                    </p:custDataLst>
                  </p:nvPr>
                </p:nvSpPr>
                <p:spPr>
                  <a:xfrm>
                    <a:off x="6016180" y="5204966"/>
                    <a:ext cx="4205" cy="162884"/>
                  </a:xfrm>
                  <a:custGeom>
                    <a:avLst/>
                    <a:gdLst>
                      <a:gd name="connsiteX0" fmla="*/ 0 w 4205"/>
                      <a:gd name="connsiteY0" fmla="*/ 162884 h 162884"/>
                      <a:gd name="connsiteX1" fmla="*/ 0 w 4205"/>
                      <a:gd name="connsiteY1" fmla="*/ 0 h 162884"/>
                    </a:gdLst>
                    <a:ahLst/>
                    <a:cxnLst>
                      <a:cxn ang="0">
                        <a:pos x="connsiteX0" y="connsiteY0"/>
                      </a:cxn>
                      <a:cxn ang="0">
                        <a:pos x="connsiteX1" y="connsiteY1"/>
                      </a:cxn>
                    </a:cxnLst>
                    <a:rect l="l" t="t" r="r" b="b"/>
                    <a:pathLst>
                      <a:path w="4205" h="162884">
                        <a:moveTo>
                          <a:pt x="0" y="162884"/>
                        </a:moveTo>
                        <a:lnTo>
                          <a:pt x="0" y="0"/>
                        </a:lnTo>
                      </a:path>
                    </a:pathLst>
                  </a:custGeom>
                  <a:ln w="1050" cap="rnd">
                    <a:solidFill>
                      <a:srgbClr val="000000"/>
                    </a:soli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28" name="任意多边形: 形状 130"/>
              <p:cNvSpPr/>
              <p:nvPr>
                <p:custDataLst>
                  <p:tags r:id="rId21"/>
                </p:custDataLst>
              </p:nvPr>
            </p:nvSpPr>
            <p:spPr>
              <a:xfrm>
                <a:off x="633181" y="3926698"/>
                <a:ext cx="120015" cy="594360"/>
              </a:xfrm>
              <a:custGeom>
                <a:avLst/>
                <a:gdLst>
                  <a:gd name="connsiteX0" fmla="*/ 0 w 96725"/>
                  <a:gd name="connsiteY0" fmla="*/ 354804 h 354804"/>
                  <a:gd name="connsiteX1" fmla="*/ 0 w 96725"/>
                  <a:gd name="connsiteY1" fmla="*/ 0 h 354804"/>
                  <a:gd name="connsiteX2" fmla="*/ 96726 w 96725"/>
                  <a:gd name="connsiteY2" fmla="*/ 54531 h 354804"/>
                  <a:gd name="connsiteX3" fmla="*/ 96726 w 96725"/>
                  <a:gd name="connsiteY3" fmla="*/ 291067 h 354804"/>
                </a:gdLst>
                <a:ahLst/>
                <a:cxnLst>
                  <a:cxn ang="0">
                    <a:pos x="connsiteX0" y="connsiteY0"/>
                  </a:cxn>
                  <a:cxn ang="0">
                    <a:pos x="connsiteX1" y="connsiteY1"/>
                  </a:cxn>
                  <a:cxn ang="0">
                    <a:pos x="connsiteX2" y="connsiteY2"/>
                  </a:cxn>
                  <a:cxn ang="0">
                    <a:pos x="connsiteX3" y="connsiteY3"/>
                  </a:cxn>
                </a:cxnLst>
                <a:rect l="l" t="t" r="r" b="b"/>
                <a:pathLst>
                  <a:path w="96725" h="354804">
                    <a:moveTo>
                      <a:pt x="0" y="354804"/>
                    </a:moveTo>
                    <a:lnTo>
                      <a:pt x="0" y="0"/>
                    </a:lnTo>
                    <a:lnTo>
                      <a:pt x="96726" y="54531"/>
                    </a:lnTo>
                    <a:lnTo>
                      <a:pt x="96726" y="291067"/>
                    </a:lnTo>
                    <a:close/>
                  </a:path>
                </a:pathLst>
              </a:custGeom>
              <a:solidFill>
                <a:srgbClr val="3A77CF"/>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任意多边形: 形状 131"/>
              <p:cNvSpPr/>
              <p:nvPr>
                <p:custDataLst>
                  <p:tags r:id="rId22"/>
                </p:custDataLst>
              </p:nvPr>
            </p:nvSpPr>
            <p:spPr>
              <a:xfrm>
                <a:off x="5937336" y="3700638"/>
                <a:ext cx="141605" cy="581025"/>
              </a:xfrm>
              <a:custGeom>
                <a:avLst/>
                <a:gdLst>
                  <a:gd name="connsiteX0" fmla="*/ 96726 w 96725"/>
                  <a:gd name="connsiteY0" fmla="*/ 354804 h 354804"/>
                  <a:gd name="connsiteX1" fmla="*/ 96726 w 96725"/>
                  <a:gd name="connsiteY1" fmla="*/ 0 h 354804"/>
                  <a:gd name="connsiteX2" fmla="*/ 0 w 96725"/>
                  <a:gd name="connsiteY2" fmla="*/ 54531 h 354804"/>
                  <a:gd name="connsiteX3" fmla="*/ 0 w 96725"/>
                  <a:gd name="connsiteY3" fmla="*/ 291067 h 354804"/>
                </a:gdLst>
                <a:ahLst/>
                <a:cxnLst>
                  <a:cxn ang="0">
                    <a:pos x="connsiteX0" y="connsiteY0"/>
                  </a:cxn>
                  <a:cxn ang="0">
                    <a:pos x="connsiteX1" y="connsiteY1"/>
                  </a:cxn>
                  <a:cxn ang="0">
                    <a:pos x="connsiteX2" y="connsiteY2"/>
                  </a:cxn>
                  <a:cxn ang="0">
                    <a:pos x="connsiteX3" y="connsiteY3"/>
                  </a:cxn>
                </a:cxnLst>
                <a:rect l="l" t="t" r="r" b="b"/>
                <a:pathLst>
                  <a:path w="96725" h="354804">
                    <a:moveTo>
                      <a:pt x="96726" y="354804"/>
                    </a:moveTo>
                    <a:lnTo>
                      <a:pt x="96726" y="0"/>
                    </a:lnTo>
                    <a:lnTo>
                      <a:pt x="0" y="54531"/>
                    </a:lnTo>
                    <a:lnTo>
                      <a:pt x="0" y="291067"/>
                    </a:lnTo>
                    <a:close/>
                  </a:path>
                </a:pathLst>
              </a:custGeom>
              <a:solidFill>
                <a:srgbClr val="3A77CF"/>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任意多边形: 形状 132"/>
              <p:cNvSpPr/>
              <p:nvPr>
                <p:custDataLst>
                  <p:tags r:id="rId23"/>
                </p:custDataLst>
              </p:nvPr>
            </p:nvSpPr>
            <p:spPr>
              <a:xfrm>
                <a:off x="2979506" y="2870058"/>
                <a:ext cx="717550" cy="119380"/>
              </a:xfrm>
              <a:custGeom>
                <a:avLst/>
                <a:gdLst>
                  <a:gd name="connsiteX0" fmla="*/ 0 w 717452"/>
                  <a:gd name="connsiteY0" fmla="*/ 0 h 81442"/>
                  <a:gd name="connsiteX1" fmla="*/ 717453 w 717452"/>
                  <a:gd name="connsiteY1" fmla="*/ 0 h 81442"/>
                  <a:gd name="connsiteX2" fmla="*/ 606849 w 717452"/>
                  <a:gd name="connsiteY2" fmla="*/ 81442 h 81442"/>
                  <a:gd name="connsiteX3" fmla="*/ 128687 w 717452"/>
                  <a:gd name="connsiteY3" fmla="*/ 81442 h 81442"/>
                </a:gdLst>
                <a:ahLst/>
                <a:cxnLst>
                  <a:cxn ang="0">
                    <a:pos x="connsiteX0" y="connsiteY0"/>
                  </a:cxn>
                  <a:cxn ang="0">
                    <a:pos x="connsiteX1" y="connsiteY1"/>
                  </a:cxn>
                  <a:cxn ang="0">
                    <a:pos x="connsiteX2" y="connsiteY2"/>
                  </a:cxn>
                  <a:cxn ang="0">
                    <a:pos x="connsiteX3" y="connsiteY3"/>
                  </a:cxn>
                </a:cxnLst>
                <a:rect l="l" t="t" r="r" b="b"/>
                <a:pathLst>
                  <a:path w="717452" h="81442">
                    <a:moveTo>
                      <a:pt x="0" y="0"/>
                    </a:moveTo>
                    <a:lnTo>
                      <a:pt x="717453" y="0"/>
                    </a:lnTo>
                    <a:lnTo>
                      <a:pt x="606849" y="81442"/>
                    </a:lnTo>
                    <a:lnTo>
                      <a:pt x="128687" y="81442"/>
                    </a:lnTo>
                    <a:close/>
                  </a:path>
                </a:pathLst>
              </a:custGeom>
              <a:solidFill>
                <a:srgbClr val="3A77CF"/>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任意多边形: 形状 133"/>
              <p:cNvSpPr/>
              <p:nvPr>
                <p:custDataLst>
                  <p:tags r:id="rId24"/>
                </p:custDataLst>
              </p:nvPr>
            </p:nvSpPr>
            <p:spPr>
              <a:xfrm>
                <a:off x="2979506" y="5264643"/>
                <a:ext cx="717550" cy="119380"/>
              </a:xfrm>
              <a:custGeom>
                <a:avLst/>
                <a:gdLst>
                  <a:gd name="connsiteX0" fmla="*/ 717453 w 717452"/>
                  <a:gd name="connsiteY0" fmla="*/ 81442 h 81442"/>
                  <a:gd name="connsiteX1" fmla="*/ 0 w 717452"/>
                  <a:gd name="connsiteY1" fmla="*/ 81442 h 81442"/>
                  <a:gd name="connsiteX2" fmla="*/ 110183 w 717452"/>
                  <a:gd name="connsiteY2" fmla="*/ 0 h 81442"/>
                  <a:gd name="connsiteX3" fmla="*/ 588766 w 717452"/>
                  <a:gd name="connsiteY3" fmla="*/ 0 h 81442"/>
                </a:gdLst>
                <a:ahLst/>
                <a:cxnLst>
                  <a:cxn ang="0">
                    <a:pos x="connsiteX0" y="connsiteY0"/>
                  </a:cxn>
                  <a:cxn ang="0">
                    <a:pos x="connsiteX1" y="connsiteY1"/>
                  </a:cxn>
                  <a:cxn ang="0">
                    <a:pos x="connsiteX2" y="connsiteY2"/>
                  </a:cxn>
                  <a:cxn ang="0">
                    <a:pos x="connsiteX3" y="connsiteY3"/>
                  </a:cxn>
                </a:cxnLst>
                <a:rect l="l" t="t" r="r" b="b"/>
                <a:pathLst>
                  <a:path w="717452" h="81442">
                    <a:moveTo>
                      <a:pt x="717453" y="81442"/>
                    </a:moveTo>
                    <a:lnTo>
                      <a:pt x="0" y="81442"/>
                    </a:lnTo>
                    <a:lnTo>
                      <a:pt x="110183" y="0"/>
                    </a:lnTo>
                    <a:lnTo>
                      <a:pt x="588766" y="0"/>
                    </a:lnTo>
                    <a:close/>
                  </a:path>
                </a:pathLst>
              </a:custGeom>
              <a:solidFill>
                <a:srgbClr val="3A77CF"/>
              </a:solidFill>
              <a:ln w="420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Tree>
    <p:custDataLst>
      <p:tags r:id="rId2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3" fill="hold" display="1">
                  <p:stCondLst>
                    <p:cond delay="indefinite"/>
                  </p:stCondLst>
                </p:cTn>
                <p:tgtEl>
                  <p:spTgt spid="7"/>
                </p:tgtEl>
              </p:cMediaNode>
            </p:video>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pic>
        <p:nvPicPr>
          <p:cNvPr id="3074" name="Picture 2" descr="https://timgsa.baidu.com/timg?image&amp;quality=80&amp;size=b9999_10000&amp;sec=1585037626429&amp;di=a9f106e4875c675a42efa69d4e2ae009&amp;imgtype=0&amp;src=http%3A%2F%2Fwww.gjart.cn%2Fuppic%2Fnews%2F201512%2F2015121811340975.jp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361950" y="1252220"/>
            <a:ext cx="2942590" cy="2176780"/>
          </a:xfrm>
          <a:prstGeom prst="rect">
            <a:avLst/>
          </a:prstGeom>
          <a:noFill/>
          <a:extLst>
            <a:ext uri="{909E8E84-426E-40DD-AFC4-6F175D3DCCD1}">
              <a14:hiddenFill xmlns:a14="http://schemas.microsoft.com/office/drawing/2010/main">
                <a:solidFill>
                  <a:srgbClr val="FFFFFF"/>
                </a:solidFill>
              </a14:hiddenFill>
            </a:ext>
          </a:extLst>
        </p:spPr>
      </p:pic>
      <p:sp>
        <p:nvSpPr>
          <p:cNvPr id="32" name="文本框 31"/>
          <p:cNvSpPr txBox="1"/>
          <p:nvPr>
            <p:custDataLst>
              <p:tags r:id="rId3"/>
            </p:custDataLst>
          </p:nvPr>
        </p:nvSpPr>
        <p:spPr>
          <a:xfrm>
            <a:off x="141605" y="121920"/>
            <a:ext cx="11696065" cy="829945"/>
          </a:xfrm>
          <a:prstGeom prst="rect">
            <a:avLst/>
          </a:prstGeom>
          <a:noFill/>
        </p:spPr>
        <p:txBody>
          <a:bodyPr wrap="square" rtlCol="0" anchor="t">
            <a:spAutoFit/>
          </a:bodyPr>
          <a:p>
            <a:pPr algn="ctr">
              <a:lnSpc>
                <a:spcPct val="120000"/>
              </a:lnSpc>
            </a:pPr>
            <a:r>
              <a:rPr lang="en-US" altLang="zh-CN" sz="4000" b="1" spc="300">
                <a:solidFill>
                  <a:schemeClr val="bg1"/>
                </a:solidFill>
                <a:uFillTx/>
                <a:latin typeface="Sitka Subheading" panose="02000505000000020004" charset="0"/>
                <a:ea typeface="+mj-ea"/>
                <a:cs typeface="Sitka Subheading" panose="02000505000000020004" charset="0"/>
                <a:sym typeface="+mn-ea"/>
              </a:rPr>
              <a:t>The Four Great Dan of Beijing Opera</a:t>
            </a:r>
            <a:endParaRPr lang="en-US" altLang="zh-CN" sz="4000" b="1" spc="300">
              <a:solidFill>
                <a:schemeClr val="bg1"/>
              </a:solidFill>
              <a:uFillTx/>
              <a:latin typeface="Sitka Subheading" panose="02000505000000020004" charset="0"/>
              <a:ea typeface="+mj-ea"/>
              <a:cs typeface="Sitka Subheading" panose="02000505000000020004" charset="0"/>
            </a:endParaRPr>
          </a:p>
        </p:txBody>
      </p:sp>
      <p:grpSp>
        <p:nvGrpSpPr>
          <p:cNvPr id="37" name="组合 36"/>
          <p:cNvGrpSpPr/>
          <p:nvPr/>
        </p:nvGrpSpPr>
        <p:grpSpPr>
          <a:xfrm rot="0">
            <a:off x="263525" y="112849"/>
            <a:ext cx="11093450" cy="956491"/>
            <a:chOff x="5740" y="3986"/>
            <a:chExt cx="7720" cy="2973"/>
          </a:xfrm>
        </p:grpSpPr>
        <p:sp>
          <p:nvSpPr>
            <p:cNvPr id="45" name="椭圆 44"/>
            <p:cNvSpPr/>
            <p:nvPr>
              <p:custDataLst>
                <p:tags r:id="rId4"/>
              </p:custDataLst>
            </p:nvPr>
          </p:nvSpPr>
          <p:spPr>
            <a:xfrm>
              <a:off x="6133" y="4022"/>
              <a:ext cx="200" cy="200"/>
            </a:xfrm>
            <a:prstGeom prst="ellipse">
              <a:avLst/>
            </a:prstGeom>
            <a:solidFill>
              <a:srgbClr val="F03F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6" name="组合 45"/>
            <p:cNvGrpSpPr/>
            <p:nvPr/>
          </p:nvGrpSpPr>
          <p:grpSpPr>
            <a:xfrm>
              <a:off x="6813" y="4005"/>
              <a:ext cx="1322" cy="250"/>
              <a:chOff x="7089" y="3213"/>
              <a:chExt cx="1322" cy="250"/>
            </a:xfrm>
            <a:solidFill>
              <a:srgbClr val="F03F93"/>
            </a:solidFill>
          </p:grpSpPr>
          <p:sp>
            <p:nvSpPr>
              <p:cNvPr id="47" name="Freeform 10"/>
              <p:cNvSpPr/>
              <p:nvPr>
                <p:custDataLst>
                  <p:tags r:id="rId5"/>
                </p:custDataLst>
              </p:nvPr>
            </p:nvSpPr>
            <p:spPr bwMode="auto">
              <a:xfrm>
                <a:off x="7089" y="3305"/>
                <a:ext cx="729" cy="73"/>
              </a:xfrm>
              <a:custGeom>
                <a:avLst/>
                <a:gdLst>
                  <a:gd name="T0" fmla="*/ 116 w 122"/>
                  <a:gd name="T1" fmla="*/ 12 h 12"/>
                  <a:gd name="T2" fmla="*/ 6 w 122"/>
                  <a:gd name="T3" fmla="*/ 12 h 12"/>
                  <a:gd name="T4" fmla="*/ 0 w 122"/>
                  <a:gd name="T5" fmla="*/ 6 h 12"/>
                  <a:gd name="T6" fmla="*/ 6 w 122"/>
                  <a:gd name="T7" fmla="*/ 0 h 12"/>
                  <a:gd name="T8" fmla="*/ 116 w 122"/>
                  <a:gd name="T9" fmla="*/ 0 h 12"/>
                  <a:gd name="T10" fmla="*/ 122 w 122"/>
                  <a:gd name="T11" fmla="*/ 6 h 12"/>
                  <a:gd name="T12" fmla="*/ 116 w 12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22" h="12">
                    <a:moveTo>
                      <a:pt x="116" y="12"/>
                    </a:moveTo>
                    <a:cubicBezTo>
                      <a:pt x="6" y="12"/>
                      <a:pt x="6" y="12"/>
                      <a:pt x="6" y="12"/>
                    </a:cubicBezTo>
                    <a:cubicBezTo>
                      <a:pt x="3" y="12"/>
                      <a:pt x="0" y="9"/>
                      <a:pt x="0" y="6"/>
                    </a:cubicBezTo>
                    <a:cubicBezTo>
                      <a:pt x="0" y="3"/>
                      <a:pt x="3" y="0"/>
                      <a:pt x="6" y="0"/>
                    </a:cubicBezTo>
                    <a:cubicBezTo>
                      <a:pt x="116" y="0"/>
                      <a:pt x="116" y="0"/>
                      <a:pt x="116" y="0"/>
                    </a:cubicBezTo>
                    <a:cubicBezTo>
                      <a:pt x="119" y="0"/>
                      <a:pt x="122" y="3"/>
                      <a:pt x="122" y="6"/>
                    </a:cubicBezTo>
                    <a:cubicBezTo>
                      <a:pt x="122" y="9"/>
                      <a:pt x="119" y="12"/>
                      <a:pt x="116" y="12"/>
                    </a:cubicBezTo>
                    <a:close/>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2"/>
              <p:cNvSpPr>
                <a:spLocks noEditPoints="1"/>
              </p:cNvSpPr>
              <p:nvPr>
                <p:custDataLst>
                  <p:tags r:id="rId6"/>
                </p:custDataLst>
              </p:nvPr>
            </p:nvSpPr>
            <p:spPr bwMode="auto">
              <a:xfrm>
                <a:off x="8161" y="3213"/>
                <a:ext cx="250" cy="250"/>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6 h 36"/>
                  <a:gd name="T12" fmla="*/ 6 w 36"/>
                  <a:gd name="T13" fmla="*/ 18 h 36"/>
                  <a:gd name="T14" fmla="*/ 18 w 36"/>
                  <a:gd name="T15" fmla="*/ 30 h 36"/>
                  <a:gd name="T16" fmla="*/ 30 w 36"/>
                  <a:gd name="T17" fmla="*/ 18 h 36"/>
                  <a:gd name="T18" fmla="*/ 18 w 36"/>
                  <a:gd name="T19"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8"/>
                      <a:pt x="8" y="0"/>
                      <a:pt x="18" y="0"/>
                    </a:cubicBezTo>
                    <a:cubicBezTo>
                      <a:pt x="28" y="0"/>
                      <a:pt x="36" y="8"/>
                      <a:pt x="36" y="18"/>
                    </a:cubicBezTo>
                    <a:cubicBezTo>
                      <a:pt x="36" y="28"/>
                      <a:pt x="28" y="36"/>
                      <a:pt x="18" y="36"/>
                    </a:cubicBezTo>
                    <a:close/>
                    <a:moveTo>
                      <a:pt x="18" y="6"/>
                    </a:moveTo>
                    <a:cubicBezTo>
                      <a:pt x="11" y="6"/>
                      <a:pt x="6" y="11"/>
                      <a:pt x="6" y="18"/>
                    </a:cubicBezTo>
                    <a:cubicBezTo>
                      <a:pt x="6" y="24"/>
                      <a:pt x="11" y="30"/>
                      <a:pt x="18" y="30"/>
                    </a:cubicBezTo>
                    <a:cubicBezTo>
                      <a:pt x="24" y="30"/>
                      <a:pt x="30" y="24"/>
                      <a:pt x="30" y="18"/>
                    </a:cubicBezTo>
                    <a:cubicBezTo>
                      <a:pt x="30" y="11"/>
                      <a:pt x="24" y="6"/>
                      <a:pt x="18" y="6"/>
                    </a:cubicBezTo>
                    <a:close/>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90" name="Freeform 9"/>
            <p:cNvSpPr/>
            <p:nvPr>
              <p:custDataLst>
                <p:tags r:id="rId7"/>
              </p:custDataLst>
            </p:nvPr>
          </p:nvSpPr>
          <p:spPr bwMode="auto">
            <a:xfrm flipV="1">
              <a:off x="9217" y="3986"/>
              <a:ext cx="4243" cy="28"/>
            </a:xfrm>
            <a:custGeom>
              <a:avLst/>
              <a:gdLst>
                <a:gd name="T0" fmla="*/ 0 w 627"/>
                <a:gd name="T1" fmla="*/ 0 h 4"/>
                <a:gd name="T2" fmla="*/ 2 w 627"/>
                <a:gd name="T3" fmla="*/ 4 h 4"/>
                <a:gd name="T4" fmla="*/ 627 w 627"/>
                <a:gd name="T5" fmla="*/ 4 h 4"/>
                <a:gd name="T6" fmla="*/ 627 w 627"/>
                <a:gd name="T7" fmla="*/ 1 h 4"/>
                <a:gd name="T8" fmla="*/ 627 w 627"/>
                <a:gd name="T9" fmla="*/ 0 h 4"/>
                <a:gd name="T10" fmla="*/ 0 w 627"/>
                <a:gd name="T11" fmla="*/ 0 h 4"/>
              </a:gdLst>
              <a:ahLst/>
              <a:cxnLst>
                <a:cxn ang="0">
                  <a:pos x="T0" y="T1"/>
                </a:cxn>
                <a:cxn ang="0">
                  <a:pos x="T2" y="T3"/>
                </a:cxn>
                <a:cxn ang="0">
                  <a:pos x="T4" y="T5"/>
                </a:cxn>
                <a:cxn ang="0">
                  <a:pos x="T6" y="T7"/>
                </a:cxn>
                <a:cxn ang="0">
                  <a:pos x="T8" y="T9"/>
                </a:cxn>
                <a:cxn ang="0">
                  <a:pos x="T10" y="T11"/>
                </a:cxn>
              </a:cxnLst>
              <a:rect l="0" t="0" r="r" b="b"/>
              <a:pathLst>
                <a:path w="627" h="4">
                  <a:moveTo>
                    <a:pt x="0" y="0"/>
                  </a:moveTo>
                  <a:cubicBezTo>
                    <a:pt x="1" y="1"/>
                    <a:pt x="2" y="3"/>
                    <a:pt x="2" y="4"/>
                  </a:cubicBezTo>
                  <a:cubicBezTo>
                    <a:pt x="627" y="4"/>
                    <a:pt x="627" y="4"/>
                    <a:pt x="627" y="4"/>
                  </a:cubicBezTo>
                  <a:cubicBezTo>
                    <a:pt x="627" y="3"/>
                    <a:pt x="627" y="2"/>
                    <a:pt x="627" y="1"/>
                  </a:cubicBezTo>
                  <a:cubicBezTo>
                    <a:pt x="627" y="0"/>
                    <a:pt x="627" y="0"/>
                    <a:pt x="627" y="0"/>
                  </a:cubicBezTo>
                  <a:lnTo>
                    <a:pt x="0" y="0"/>
                  </a:lnTo>
                  <a:close/>
                </a:path>
              </a:pathLst>
            </a:custGeom>
            <a:gradFill>
              <a:gsLst>
                <a:gs pos="0">
                  <a:srgbClr val="5D1082">
                    <a:alpha val="0"/>
                  </a:srgbClr>
                </a:gs>
                <a:gs pos="100000">
                  <a:srgbClr val="57C0F3"/>
                </a:gs>
              </a:gsLst>
              <a:lin ang="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49" name="组合 48"/>
            <p:cNvGrpSpPr/>
            <p:nvPr/>
          </p:nvGrpSpPr>
          <p:grpSpPr>
            <a:xfrm flipH="1">
              <a:off x="12384" y="6692"/>
              <a:ext cx="913" cy="214"/>
              <a:chOff x="7462" y="3221"/>
              <a:chExt cx="913" cy="214"/>
            </a:xfrm>
            <a:solidFill>
              <a:srgbClr val="F03F93"/>
            </a:solidFill>
          </p:grpSpPr>
          <p:sp>
            <p:nvSpPr>
              <p:cNvPr id="50" name="Freeform 10"/>
              <p:cNvSpPr/>
              <p:nvPr>
                <p:custDataLst>
                  <p:tags r:id="rId8"/>
                </p:custDataLst>
              </p:nvPr>
            </p:nvSpPr>
            <p:spPr bwMode="auto">
              <a:xfrm>
                <a:off x="7462" y="3291"/>
                <a:ext cx="729" cy="73"/>
              </a:xfrm>
              <a:custGeom>
                <a:avLst/>
                <a:gdLst>
                  <a:gd name="T0" fmla="*/ 116 w 122"/>
                  <a:gd name="T1" fmla="*/ 12 h 12"/>
                  <a:gd name="T2" fmla="*/ 6 w 122"/>
                  <a:gd name="T3" fmla="*/ 12 h 12"/>
                  <a:gd name="T4" fmla="*/ 0 w 122"/>
                  <a:gd name="T5" fmla="*/ 6 h 12"/>
                  <a:gd name="T6" fmla="*/ 6 w 122"/>
                  <a:gd name="T7" fmla="*/ 0 h 12"/>
                  <a:gd name="T8" fmla="*/ 116 w 122"/>
                  <a:gd name="T9" fmla="*/ 0 h 12"/>
                  <a:gd name="T10" fmla="*/ 122 w 122"/>
                  <a:gd name="T11" fmla="*/ 6 h 12"/>
                  <a:gd name="T12" fmla="*/ 116 w 12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22" h="12">
                    <a:moveTo>
                      <a:pt x="116" y="12"/>
                    </a:moveTo>
                    <a:cubicBezTo>
                      <a:pt x="6" y="12"/>
                      <a:pt x="6" y="12"/>
                      <a:pt x="6" y="12"/>
                    </a:cubicBezTo>
                    <a:cubicBezTo>
                      <a:pt x="3" y="12"/>
                      <a:pt x="0" y="9"/>
                      <a:pt x="0" y="6"/>
                    </a:cubicBezTo>
                    <a:cubicBezTo>
                      <a:pt x="0" y="3"/>
                      <a:pt x="3" y="0"/>
                      <a:pt x="6" y="0"/>
                    </a:cubicBezTo>
                    <a:cubicBezTo>
                      <a:pt x="116" y="0"/>
                      <a:pt x="116" y="0"/>
                      <a:pt x="116" y="0"/>
                    </a:cubicBezTo>
                    <a:cubicBezTo>
                      <a:pt x="119" y="0"/>
                      <a:pt x="122" y="3"/>
                      <a:pt x="122" y="6"/>
                    </a:cubicBezTo>
                    <a:cubicBezTo>
                      <a:pt x="122" y="9"/>
                      <a:pt x="119" y="12"/>
                      <a:pt x="116" y="12"/>
                    </a:cubicBezTo>
                    <a:close/>
                  </a:path>
                </a:pathLst>
              </a:custGeom>
              <a:gradFill>
                <a:gsLst>
                  <a:gs pos="0">
                    <a:srgbClr val="5D1082">
                      <a:alpha val="0"/>
                    </a:srgbClr>
                  </a:gs>
                  <a:gs pos="100000">
                    <a:srgbClr val="57C0F3"/>
                  </a:gs>
                </a:gsLst>
                <a:lin ang="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12"/>
              <p:cNvSpPr>
                <a:spLocks noEditPoints="1"/>
              </p:cNvSpPr>
              <p:nvPr>
                <p:custDataLst>
                  <p:tags r:id="rId9"/>
                </p:custDataLst>
              </p:nvPr>
            </p:nvSpPr>
            <p:spPr bwMode="auto">
              <a:xfrm>
                <a:off x="8161" y="3221"/>
                <a:ext cx="214" cy="214"/>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6 h 36"/>
                  <a:gd name="T12" fmla="*/ 6 w 36"/>
                  <a:gd name="T13" fmla="*/ 18 h 36"/>
                  <a:gd name="T14" fmla="*/ 18 w 36"/>
                  <a:gd name="T15" fmla="*/ 30 h 36"/>
                  <a:gd name="T16" fmla="*/ 30 w 36"/>
                  <a:gd name="T17" fmla="*/ 18 h 36"/>
                  <a:gd name="T18" fmla="*/ 18 w 36"/>
                  <a:gd name="T19"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8"/>
                      <a:pt x="8" y="0"/>
                      <a:pt x="18" y="0"/>
                    </a:cubicBezTo>
                    <a:cubicBezTo>
                      <a:pt x="28" y="0"/>
                      <a:pt x="36" y="8"/>
                      <a:pt x="36" y="18"/>
                    </a:cubicBezTo>
                    <a:cubicBezTo>
                      <a:pt x="36" y="28"/>
                      <a:pt x="28" y="36"/>
                      <a:pt x="18" y="36"/>
                    </a:cubicBezTo>
                    <a:close/>
                    <a:moveTo>
                      <a:pt x="18" y="6"/>
                    </a:moveTo>
                    <a:cubicBezTo>
                      <a:pt x="11" y="6"/>
                      <a:pt x="6" y="11"/>
                      <a:pt x="6" y="18"/>
                    </a:cubicBezTo>
                    <a:cubicBezTo>
                      <a:pt x="6" y="24"/>
                      <a:pt x="11" y="30"/>
                      <a:pt x="18" y="30"/>
                    </a:cubicBezTo>
                    <a:cubicBezTo>
                      <a:pt x="24" y="30"/>
                      <a:pt x="30" y="24"/>
                      <a:pt x="30" y="18"/>
                    </a:cubicBezTo>
                    <a:cubicBezTo>
                      <a:pt x="30" y="11"/>
                      <a:pt x="24" y="6"/>
                      <a:pt x="18" y="6"/>
                    </a:cubicBezTo>
                    <a:close/>
                  </a:path>
                </a:pathLst>
              </a:custGeom>
              <a:gradFill>
                <a:gsLst>
                  <a:gs pos="0">
                    <a:srgbClr val="E12E85"/>
                  </a:gs>
                  <a:gs pos="100000">
                    <a:srgbClr val="57C0F3"/>
                  </a:gs>
                </a:gsLst>
                <a:lin ang="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52" name="Freeform 9"/>
            <p:cNvSpPr/>
            <p:nvPr>
              <p:custDataLst>
                <p:tags r:id="rId10"/>
              </p:custDataLst>
            </p:nvPr>
          </p:nvSpPr>
          <p:spPr bwMode="auto">
            <a:xfrm flipH="1" flipV="1">
              <a:off x="5740" y="6931"/>
              <a:ext cx="5669" cy="28"/>
            </a:xfrm>
            <a:custGeom>
              <a:avLst/>
              <a:gdLst>
                <a:gd name="T0" fmla="*/ 0 w 627"/>
                <a:gd name="T1" fmla="*/ 0 h 4"/>
                <a:gd name="T2" fmla="*/ 2 w 627"/>
                <a:gd name="T3" fmla="*/ 4 h 4"/>
                <a:gd name="T4" fmla="*/ 627 w 627"/>
                <a:gd name="T5" fmla="*/ 4 h 4"/>
                <a:gd name="T6" fmla="*/ 627 w 627"/>
                <a:gd name="T7" fmla="*/ 1 h 4"/>
                <a:gd name="T8" fmla="*/ 627 w 627"/>
                <a:gd name="T9" fmla="*/ 0 h 4"/>
                <a:gd name="T10" fmla="*/ 0 w 627"/>
                <a:gd name="T11" fmla="*/ 0 h 4"/>
              </a:gdLst>
              <a:ahLst/>
              <a:cxnLst>
                <a:cxn ang="0">
                  <a:pos x="T0" y="T1"/>
                </a:cxn>
                <a:cxn ang="0">
                  <a:pos x="T2" y="T3"/>
                </a:cxn>
                <a:cxn ang="0">
                  <a:pos x="T4" y="T5"/>
                </a:cxn>
                <a:cxn ang="0">
                  <a:pos x="T6" y="T7"/>
                </a:cxn>
                <a:cxn ang="0">
                  <a:pos x="T8" y="T9"/>
                </a:cxn>
                <a:cxn ang="0">
                  <a:pos x="T10" y="T11"/>
                </a:cxn>
              </a:cxnLst>
              <a:rect l="0" t="0" r="r" b="b"/>
              <a:pathLst>
                <a:path w="627" h="4">
                  <a:moveTo>
                    <a:pt x="0" y="0"/>
                  </a:moveTo>
                  <a:cubicBezTo>
                    <a:pt x="1" y="1"/>
                    <a:pt x="2" y="3"/>
                    <a:pt x="2" y="4"/>
                  </a:cubicBezTo>
                  <a:cubicBezTo>
                    <a:pt x="627" y="4"/>
                    <a:pt x="627" y="4"/>
                    <a:pt x="627" y="4"/>
                  </a:cubicBezTo>
                  <a:cubicBezTo>
                    <a:pt x="627" y="3"/>
                    <a:pt x="627" y="2"/>
                    <a:pt x="627" y="1"/>
                  </a:cubicBezTo>
                  <a:cubicBezTo>
                    <a:pt x="627" y="0"/>
                    <a:pt x="627" y="0"/>
                    <a:pt x="627" y="0"/>
                  </a:cubicBezTo>
                  <a:lnTo>
                    <a:pt x="0" y="0"/>
                  </a:lnTo>
                  <a:close/>
                </a:path>
              </a:pathLst>
            </a:custGeom>
            <a:gradFill>
              <a:gsLst>
                <a:gs pos="0">
                  <a:srgbClr val="5D1082">
                    <a:alpha val="0"/>
                  </a:srgbClr>
                </a:gs>
                <a:gs pos="100000">
                  <a:srgbClr val="57C0F3"/>
                </a:gs>
              </a:gsLst>
              <a:lin ang="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任意多边形 52"/>
            <p:cNvSpPr/>
            <p:nvPr>
              <p:custDataLst>
                <p:tags r:id="rId11"/>
              </p:custDataLst>
            </p:nvPr>
          </p:nvSpPr>
          <p:spPr>
            <a:xfrm>
              <a:off x="5740" y="4098"/>
              <a:ext cx="7720" cy="2737"/>
            </a:xfrm>
            <a:custGeom>
              <a:avLst/>
              <a:gdLst/>
              <a:ahLst/>
              <a:cxnLst>
                <a:cxn ang="3">
                  <a:pos x="hc" y="t"/>
                </a:cxn>
                <a:cxn ang="cd2">
                  <a:pos x="l" y="vc"/>
                </a:cxn>
                <a:cxn ang="cd4">
                  <a:pos x="hc" y="b"/>
                </a:cxn>
                <a:cxn ang="0">
                  <a:pos x="r" y="vc"/>
                </a:cxn>
              </a:cxnLst>
              <a:rect l="l" t="t" r="r" b="b"/>
              <a:pathLst>
                <a:path w="7720" h="2737">
                  <a:moveTo>
                    <a:pt x="2516" y="0"/>
                  </a:moveTo>
                  <a:lnTo>
                    <a:pt x="7720" y="0"/>
                  </a:lnTo>
                  <a:cubicBezTo>
                    <a:pt x="7720" y="0"/>
                    <a:pt x="7720" y="0"/>
                    <a:pt x="7720" y="2737"/>
                  </a:cubicBezTo>
                  <a:cubicBezTo>
                    <a:pt x="7720" y="2737"/>
                    <a:pt x="7720" y="2737"/>
                    <a:pt x="7648" y="2737"/>
                  </a:cubicBezTo>
                  <a:lnTo>
                    <a:pt x="7644" y="2737"/>
                  </a:lnTo>
                  <a:lnTo>
                    <a:pt x="7644" y="2360"/>
                  </a:lnTo>
                  <a:lnTo>
                    <a:pt x="7643" y="2360"/>
                  </a:lnTo>
                  <a:lnTo>
                    <a:pt x="7643" y="2350"/>
                  </a:lnTo>
                  <a:cubicBezTo>
                    <a:pt x="7643" y="2068"/>
                    <a:pt x="7643" y="1447"/>
                    <a:pt x="7643" y="77"/>
                  </a:cubicBezTo>
                  <a:cubicBezTo>
                    <a:pt x="7643" y="77"/>
                    <a:pt x="7643" y="77"/>
                    <a:pt x="2561" y="77"/>
                  </a:cubicBezTo>
                  <a:lnTo>
                    <a:pt x="2516" y="77"/>
                  </a:lnTo>
                  <a:lnTo>
                    <a:pt x="2516" y="0"/>
                  </a:lnTo>
                  <a:close/>
                  <a:moveTo>
                    <a:pt x="0" y="0"/>
                  </a:moveTo>
                  <a:cubicBezTo>
                    <a:pt x="0" y="0"/>
                    <a:pt x="0" y="0"/>
                    <a:pt x="432" y="0"/>
                  </a:cubicBezTo>
                  <a:cubicBezTo>
                    <a:pt x="420" y="24"/>
                    <a:pt x="408" y="47"/>
                    <a:pt x="403" y="77"/>
                  </a:cubicBezTo>
                  <a:cubicBezTo>
                    <a:pt x="403" y="77"/>
                    <a:pt x="403" y="77"/>
                    <a:pt x="272" y="77"/>
                  </a:cubicBezTo>
                  <a:cubicBezTo>
                    <a:pt x="272" y="77"/>
                    <a:pt x="272" y="77"/>
                    <a:pt x="189" y="160"/>
                  </a:cubicBezTo>
                  <a:cubicBezTo>
                    <a:pt x="189" y="160"/>
                    <a:pt x="189" y="160"/>
                    <a:pt x="71" y="160"/>
                  </a:cubicBezTo>
                  <a:cubicBezTo>
                    <a:pt x="71" y="160"/>
                    <a:pt x="71" y="160"/>
                    <a:pt x="71" y="2666"/>
                  </a:cubicBezTo>
                  <a:cubicBezTo>
                    <a:pt x="71" y="2666"/>
                    <a:pt x="71" y="2666"/>
                    <a:pt x="6489" y="2666"/>
                  </a:cubicBezTo>
                  <a:cubicBezTo>
                    <a:pt x="6489" y="2666"/>
                    <a:pt x="6489" y="2666"/>
                    <a:pt x="6490" y="2664"/>
                  </a:cubicBezTo>
                  <a:lnTo>
                    <a:pt x="6491" y="2663"/>
                  </a:lnTo>
                  <a:lnTo>
                    <a:pt x="6491" y="2737"/>
                  </a:lnTo>
                  <a:lnTo>
                    <a:pt x="6484" y="2737"/>
                  </a:lnTo>
                  <a:cubicBezTo>
                    <a:pt x="5444" y="2737"/>
                    <a:pt x="3528" y="2737"/>
                    <a:pt x="0" y="2737"/>
                  </a:cubicBezTo>
                  <a:cubicBezTo>
                    <a:pt x="0" y="2737"/>
                    <a:pt x="0" y="2737"/>
                    <a:pt x="0" y="0"/>
                  </a:cubicBezTo>
                  <a:close/>
                </a:path>
              </a:pathLst>
            </a:custGeom>
            <a:gradFill>
              <a:gsLst>
                <a:gs pos="0">
                  <a:srgbClr val="F13C91"/>
                </a:gs>
                <a:gs pos="100000">
                  <a:srgbClr val="3CB7F0"/>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4" name="矩形 53"/>
          <p:cNvSpPr/>
          <p:nvPr>
            <p:custDataLst>
              <p:tags r:id="rId12"/>
            </p:custDataLst>
          </p:nvPr>
        </p:nvSpPr>
        <p:spPr>
          <a:xfrm>
            <a:off x="263525" y="3729355"/>
            <a:ext cx="3576955" cy="2158365"/>
          </a:xfrm>
          <a:prstGeom prst="rect">
            <a:avLst/>
          </a:prstGeom>
        </p:spPr>
        <p:txBody>
          <a:bodyPr wrap="square">
            <a:spAutoFit/>
          </a:bodyPr>
          <a:p>
            <a:pPr marL="342900" indent="-342900">
              <a:lnSpc>
                <a:spcPct val="120000"/>
              </a:lnSpc>
              <a:buFont typeface="Wingdings" panose="05000000000000000000" charset="0"/>
              <a:buChar char="Ø"/>
            </a:pPr>
            <a:r>
              <a:rPr lang="en-US" altLang="zh-CN" sz="2800" b="1" spc="300">
                <a:solidFill>
                  <a:schemeClr val="bg1"/>
                </a:solidFill>
                <a:uFillTx/>
                <a:latin typeface="Sitka Subheading" panose="02000505000000020004" charset="0"/>
                <a:ea typeface="+mj-ea"/>
                <a:cs typeface="Sitka Subheading" panose="02000505000000020004" charset="0"/>
              </a:rPr>
              <a:t>Mei Lanfang</a:t>
            </a:r>
            <a:endParaRPr lang="en-US" altLang="zh-CN" sz="2800" b="1" spc="300">
              <a:solidFill>
                <a:schemeClr val="bg1"/>
              </a:solidFill>
              <a:uFillTx/>
              <a:latin typeface="Sitka Subheading" panose="02000505000000020004" charset="0"/>
              <a:ea typeface="+mj-ea"/>
              <a:cs typeface="Sitka Subheading" panose="02000505000000020004" charset="0"/>
            </a:endParaRPr>
          </a:p>
          <a:p>
            <a:pPr marL="342900" indent="-342900">
              <a:lnSpc>
                <a:spcPct val="120000"/>
              </a:lnSpc>
              <a:buFont typeface="Wingdings" panose="05000000000000000000" charset="0"/>
              <a:buChar char="Ø"/>
            </a:pPr>
            <a:r>
              <a:rPr lang="en-US" altLang="zh-CN" sz="2800" b="1" spc="300">
                <a:solidFill>
                  <a:schemeClr val="bg1"/>
                </a:solidFill>
                <a:uFillTx/>
                <a:latin typeface="Sitka Subheading" panose="02000505000000020004" charset="0"/>
                <a:ea typeface="+mj-ea"/>
                <a:cs typeface="Sitka Subheading" panose="02000505000000020004" charset="0"/>
              </a:rPr>
              <a:t>Cheng Yanqiu</a:t>
            </a:r>
            <a:endParaRPr lang="en-US" altLang="zh-CN" sz="2800" b="1" spc="300">
              <a:solidFill>
                <a:schemeClr val="bg1"/>
              </a:solidFill>
              <a:uFillTx/>
              <a:latin typeface="Sitka Subheading" panose="02000505000000020004" charset="0"/>
              <a:ea typeface="+mj-ea"/>
              <a:cs typeface="Sitka Subheading" panose="02000505000000020004" charset="0"/>
            </a:endParaRPr>
          </a:p>
          <a:p>
            <a:pPr marL="342900" indent="-342900">
              <a:lnSpc>
                <a:spcPct val="120000"/>
              </a:lnSpc>
              <a:buFont typeface="Wingdings" panose="05000000000000000000" charset="0"/>
              <a:buChar char="Ø"/>
            </a:pPr>
            <a:r>
              <a:rPr lang="en-US" altLang="zh-CN" sz="2800" b="1" spc="300">
                <a:solidFill>
                  <a:schemeClr val="bg1"/>
                </a:solidFill>
                <a:uFillTx/>
                <a:latin typeface="Sitka Subheading" panose="02000505000000020004" charset="0"/>
                <a:ea typeface="+mj-ea"/>
                <a:cs typeface="Sitka Subheading" panose="02000505000000020004" charset="0"/>
              </a:rPr>
              <a:t>Shang Xiaoyun </a:t>
            </a:r>
            <a:endParaRPr lang="en-US" altLang="zh-CN" sz="2800" b="1" spc="300">
              <a:solidFill>
                <a:schemeClr val="bg1"/>
              </a:solidFill>
              <a:uFillTx/>
              <a:latin typeface="Sitka Subheading" panose="02000505000000020004" charset="0"/>
              <a:ea typeface="+mj-ea"/>
              <a:cs typeface="Sitka Subheading" panose="02000505000000020004" charset="0"/>
            </a:endParaRPr>
          </a:p>
          <a:p>
            <a:pPr marL="342900" indent="-342900">
              <a:lnSpc>
                <a:spcPct val="120000"/>
              </a:lnSpc>
              <a:buFont typeface="Wingdings" panose="05000000000000000000" charset="0"/>
              <a:buChar char="Ø"/>
            </a:pPr>
            <a:r>
              <a:rPr lang="en-US" altLang="zh-CN" sz="2800" b="1" spc="300">
                <a:solidFill>
                  <a:schemeClr val="bg1"/>
                </a:solidFill>
                <a:uFillTx/>
                <a:latin typeface="Sitka Subheading" panose="02000505000000020004" charset="0"/>
                <a:ea typeface="+mj-ea"/>
                <a:cs typeface="Sitka Subheading" panose="02000505000000020004" charset="0"/>
              </a:rPr>
              <a:t>Xun Huisheng </a:t>
            </a:r>
            <a:endParaRPr lang="en-US" altLang="zh-CN" sz="2800" b="1" i="0" spc="300">
              <a:solidFill>
                <a:schemeClr val="bg1"/>
              </a:solidFill>
              <a:uFillTx/>
              <a:latin typeface="Sitka Subheading" panose="02000505000000020004" charset="0"/>
              <a:ea typeface="+mj-ea"/>
              <a:cs typeface="Sitka Subheading" panose="02000505000000020004" charset="0"/>
            </a:endParaRPr>
          </a:p>
        </p:txBody>
      </p:sp>
      <p:pic>
        <p:nvPicPr>
          <p:cNvPr id="3076" name="Picture 4" descr="https://timgsa.baidu.com/timg?image&amp;quality=80&amp;size=b9999_10000&amp;sec=1585037704047&amp;di=268d79e890daffb8d970ffaa416d8aa2&amp;imgtype=0&amp;src=http%3A%2F%2Fn.sinaimg.cn%2Fsinacn07%2F783%2Fw980h603%2F20180714%2F6b18-hfhfwmv1361918.jpg"/>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rcRect r="5116"/>
          <a:stretch>
            <a:fillRect/>
          </a:stretch>
        </p:blipFill>
        <p:spPr bwMode="auto">
          <a:xfrm>
            <a:off x="4024630" y="1388745"/>
            <a:ext cx="7548880" cy="489394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4024630" y="4024630"/>
            <a:ext cx="7813040" cy="1863090"/>
          </a:xfrm>
          <a:prstGeom prst="rect">
            <a:avLst/>
          </a:prstGeom>
          <a:solidFill>
            <a:srgbClr val="FF0000"/>
          </a:solidFill>
        </p:spPr>
        <p:txBody>
          <a:bodyPr wrap="square" rtlCol="0" anchor="t">
            <a:spAutoFit/>
          </a:bodyPr>
          <a:p>
            <a:pPr algn="l">
              <a:lnSpc>
                <a:spcPct val="120000"/>
              </a:lnSpc>
            </a:pPr>
            <a:r>
              <a:rPr lang="en-US" altLang="zh-CN" sz="3200" b="1" spc="300">
                <a:solidFill>
                  <a:schemeClr val="bg1"/>
                </a:solidFill>
                <a:uFillTx/>
                <a:latin typeface="Sitka Subheading" panose="02000505000000020004" charset="0"/>
                <a:ea typeface="+mj-ea"/>
                <a:cs typeface="Sitka Subheading" panose="02000505000000020004" charset="0"/>
                <a:sym typeface="+mn-ea"/>
              </a:rPr>
              <a:t>Among them, Mei Lanfang is acknowledged to be the symbol of China's performing art. </a:t>
            </a:r>
            <a:endParaRPr lang="en-US" altLang="zh-CN" sz="3200" b="1" spc="300">
              <a:solidFill>
                <a:schemeClr val="bg1"/>
              </a:solidFill>
              <a:uFillTx/>
              <a:latin typeface="Sitka Subheading" panose="02000505000000020004" charset="0"/>
              <a:ea typeface="+mj-ea"/>
              <a:cs typeface="Sitka Subheading" panose="02000505000000020004" charset="0"/>
              <a:sym typeface="+mn-ea"/>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58" grpId="0" animBg="1"/>
      <p:bldP spid="5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81965" y="193040"/>
            <a:ext cx="3629660" cy="583565"/>
          </a:xfrm>
          <a:prstGeom prst="rect">
            <a:avLst/>
          </a:prstGeom>
          <a:noFill/>
        </p:spPr>
        <p:txBody>
          <a:bodyPr wrap="none" rtlCol="0" anchor="t">
            <a:spAutoFit/>
          </a:bodyPr>
          <a:p>
            <a:r>
              <a:rPr lang="en-US" altLang="zh-CN" sz="3200" b="1">
                <a:solidFill>
                  <a:schemeClr val="bg1"/>
                </a:solidFill>
                <a:effectLst/>
                <a:latin typeface="Arial" panose="020B0604020202020204" pitchFamily="34" charset="0"/>
                <a:cs typeface="Arial" panose="020B0604020202020204" pitchFamily="34" charset="0"/>
                <a:sym typeface="+mn-ea"/>
              </a:rPr>
              <a:t>Before You Watch</a:t>
            </a:r>
            <a:endParaRPr lang="en-US" altLang="zh-CN" sz="3200" b="1">
              <a:solidFill>
                <a:schemeClr val="bg1"/>
              </a:solidFill>
              <a:effectLst/>
              <a:latin typeface="Arial" panose="020B0604020202020204" pitchFamily="34" charset="0"/>
              <a:cs typeface="Arial" panose="020B0604020202020204" pitchFamily="34" charset="0"/>
              <a:sym typeface="+mn-ea"/>
            </a:endParaRPr>
          </a:p>
        </p:txBody>
      </p:sp>
      <p:sp>
        <p:nvSpPr>
          <p:cNvPr id="11" name="文本框 10"/>
          <p:cNvSpPr txBox="1"/>
          <p:nvPr>
            <p:custDataLst>
              <p:tags r:id="rId2"/>
            </p:custDataLst>
          </p:nvPr>
        </p:nvSpPr>
        <p:spPr>
          <a:xfrm>
            <a:off x="391795" y="1236980"/>
            <a:ext cx="10503535" cy="645160"/>
          </a:xfrm>
          <a:prstGeom prst="rect">
            <a:avLst/>
          </a:prstGeom>
          <a:noFill/>
        </p:spPr>
        <p:txBody>
          <a:bodyPr wrap="none" rtlCol="0" anchor="t">
            <a:spAutoFit/>
          </a:bodyPr>
          <a:p>
            <a:pPr algn="l">
              <a:lnSpc>
                <a:spcPct val="100000"/>
              </a:lnSpc>
            </a:pPr>
            <a:r>
              <a:rPr lang="en-US" altLang="zh-CN" sz="3600" b="1">
                <a:solidFill>
                  <a:schemeClr val="bg1"/>
                </a:solidFill>
                <a:latin typeface="Arial" panose="020B0604020202020204" pitchFamily="34" charset="0"/>
                <a:cs typeface="Arial" panose="020B0604020202020204" pitchFamily="34" charset="0"/>
                <a:sym typeface="+mn-ea"/>
              </a:rPr>
              <a:t>Mei Lanfang: Great Artist, Cultural </a:t>
            </a:r>
            <a:r>
              <a:rPr lang="en-US" altLang="zh-CN" sz="3600" b="1" u="sng">
                <a:solidFill>
                  <a:srgbClr val="FFFF00"/>
                </a:solidFill>
                <a:latin typeface="Arial" panose="020B0604020202020204" pitchFamily="34" charset="0"/>
                <a:cs typeface="Arial" panose="020B0604020202020204" pitchFamily="34" charset="0"/>
                <a:sym typeface="+mn-ea"/>
              </a:rPr>
              <a:t>Ambassador</a:t>
            </a:r>
            <a:endParaRPr lang="en-US" altLang="zh-CN" sz="3600" b="1" u="sng">
              <a:solidFill>
                <a:srgbClr val="FFFF00"/>
              </a:solidFill>
              <a:latin typeface="Arial" panose="020B0604020202020204" pitchFamily="34" charset="0"/>
              <a:cs typeface="Arial" panose="020B0604020202020204" pitchFamily="34" charset="0"/>
              <a:sym typeface="+mn-ea"/>
            </a:endParaRPr>
          </a:p>
        </p:txBody>
      </p:sp>
      <p:grpSp>
        <p:nvGrpSpPr>
          <p:cNvPr id="2" name="组合 1"/>
          <p:cNvGrpSpPr/>
          <p:nvPr/>
        </p:nvGrpSpPr>
        <p:grpSpPr>
          <a:xfrm rot="0">
            <a:off x="79375" y="-26035"/>
            <a:ext cx="4243070" cy="1003300"/>
            <a:chOff x="3444357" y="2375647"/>
            <a:chExt cx="5297090" cy="2153490"/>
          </a:xfrm>
        </p:grpSpPr>
        <p:sp>
          <p:nvSpPr>
            <p:cNvPr id="4" name="Freeform 5"/>
            <p:cNvSpPr/>
            <p:nvPr>
              <p:custDataLst>
                <p:tags r:id="rId3"/>
              </p:custDataLst>
            </p:nvPr>
          </p:nvSpPr>
          <p:spPr bwMode="auto">
            <a:xfrm>
              <a:off x="3758407" y="2646380"/>
              <a:ext cx="176363" cy="173269"/>
            </a:xfrm>
            <a:custGeom>
              <a:avLst/>
              <a:gdLst>
                <a:gd name="T0" fmla="*/ 0 w 114"/>
                <a:gd name="T1" fmla="*/ 112 h 112"/>
                <a:gd name="T2" fmla="*/ 114 w 114"/>
                <a:gd name="T3" fmla="*/ 0 h 112"/>
                <a:gd name="T4" fmla="*/ 114 w 114"/>
                <a:gd name="T5" fmla="*/ 112 h 112"/>
                <a:gd name="T6" fmla="*/ 0 w 114"/>
                <a:gd name="T7" fmla="*/ 112 h 112"/>
              </a:gdLst>
              <a:ahLst/>
              <a:cxnLst>
                <a:cxn ang="0">
                  <a:pos x="T0" y="T1"/>
                </a:cxn>
                <a:cxn ang="0">
                  <a:pos x="T2" y="T3"/>
                </a:cxn>
                <a:cxn ang="0">
                  <a:pos x="T4" y="T5"/>
                </a:cxn>
                <a:cxn ang="0">
                  <a:pos x="T6" y="T7"/>
                </a:cxn>
              </a:cxnLst>
              <a:rect l="0" t="0" r="r" b="b"/>
              <a:pathLst>
                <a:path w="114" h="112">
                  <a:moveTo>
                    <a:pt x="0" y="112"/>
                  </a:moveTo>
                  <a:lnTo>
                    <a:pt x="114" y="0"/>
                  </a:lnTo>
                  <a:lnTo>
                    <a:pt x="114" y="112"/>
                  </a:lnTo>
                  <a:lnTo>
                    <a:pt x="0"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Freeform 6"/>
            <p:cNvSpPr/>
            <p:nvPr>
              <p:custDataLst>
                <p:tags r:id="rId4"/>
              </p:custDataLst>
            </p:nvPr>
          </p:nvSpPr>
          <p:spPr bwMode="auto">
            <a:xfrm>
              <a:off x="8249486" y="2646380"/>
              <a:ext cx="174817" cy="173269"/>
            </a:xfrm>
            <a:custGeom>
              <a:avLst/>
              <a:gdLst>
                <a:gd name="T0" fmla="*/ 113 w 113"/>
                <a:gd name="T1" fmla="*/ 112 h 112"/>
                <a:gd name="T2" fmla="*/ 0 w 113"/>
                <a:gd name="T3" fmla="*/ 0 h 112"/>
                <a:gd name="T4" fmla="*/ 0 w 113"/>
                <a:gd name="T5" fmla="*/ 112 h 112"/>
                <a:gd name="T6" fmla="*/ 113 w 113"/>
                <a:gd name="T7" fmla="*/ 112 h 112"/>
              </a:gdLst>
              <a:ahLst/>
              <a:cxnLst>
                <a:cxn ang="0">
                  <a:pos x="T0" y="T1"/>
                </a:cxn>
                <a:cxn ang="0">
                  <a:pos x="T2" y="T3"/>
                </a:cxn>
                <a:cxn ang="0">
                  <a:pos x="T4" y="T5"/>
                </a:cxn>
                <a:cxn ang="0">
                  <a:pos x="T6" y="T7"/>
                </a:cxn>
              </a:cxnLst>
              <a:rect l="0" t="0" r="r" b="b"/>
              <a:pathLst>
                <a:path w="113" h="112">
                  <a:moveTo>
                    <a:pt x="113" y="112"/>
                  </a:moveTo>
                  <a:lnTo>
                    <a:pt x="0" y="0"/>
                  </a:lnTo>
                  <a:lnTo>
                    <a:pt x="0" y="112"/>
                  </a:lnTo>
                  <a:lnTo>
                    <a:pt x="113"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7"/>
            <p:cNvSpPr/>
            <p:nvPr>
              <p:custDataLst>
                <p:tags r:id="rId5"/>
              </p:custDataLst>
            </p:nvPr>
          </p:nvSpPr>
          <p:spPr bwMode="auto">
            <a:xfrm>
              <a:off x="3758407" y="4077399"/>
              <a:ext cx="176363" cy="177911"/>
            </a:xfrm>
            <a:custGeom>
              <a:avLst/>
              <a:gdLst>
                <a:gd name="T0" fmla="*/ 0 w 114"/>
                <a:gd name="T1" fmla="*/ 0 h 115"/>
                <a:gd name="T2" fmla="*/ 114 w 114"/>
                <a:gd name="T3" fmla="*/ 115 h 115"/>
                <a:gd name="T4" fmla="*/ 114 w 114"/>
                <a:gd name="T5" fmla="*/ 0 h 115"/>
                <a:gd name="T6" fmla="*/ 0 w 114"/>
                <a:gd name="T7" fmla="*/ 0 h 115"/>
              </a:gdLst>
              <a:ahLst/>
              <a:cxnLst>
                <a:cxn ang="0">
                  <a:pos x="T0" y="T1"/>
                </a:cxn>
                <a:cxn ang="0">
                  <a:pos x="T2" y="T3"/>
                </a:cxn>
                <a:cxn ang="0">
                  <a:pos x="T4" y="T5"/>
                </a:cxn>
                <a:cxn ang="0">
                  <a:pos x="T6" y="T7"/>
                </a:cxn>
              </a:cxnLst>
              <a:rect l="0" t="0" r="r" b="b"/>
              <a:pathLst>
                <a:path w="114" h="115">
                  <a:moveTo>
                    <a:pt x="0" y="0"/>
                  </a:moveTo>
                  <a:lnTo>
                    <a:pt x="114" y="115"/>
                  </a:lnTo>
                  <a:lnTo>
                    <a:pt x="114" y="0"/>
                  </a:lnTo>
                  <a:lnTo>
                    <a:pt x="0"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8"/>
            <p:cNvSpPr/>
            <p:nvPr>
              <p:custDataLst>
                <p:tags r:id="rId6"/>
              </p:custDataLst>
            </p:nvPr>
          </p:nvSpPr>
          <p:spPr bwMode="auto">
            <a:xfrm>
              <a:off x="8249486" y="4077399"/>
              <a:ext cx="174817" cy="177911"/>
            </a:xfrm>
            <a:custGeom>
              <a:avLst/>
              <a:gdLst>
                <a:gd name="T0" fmla="*/ 113 w 113"/>
                <a:gd name="T1" fmla="*/ 0 h 115"/>
                <a:gd name="T2" fmla="*/ 0 w 113"/>
                <a:gd name="T3" fmla="*/ 115 h 115"/>
                <a:gd name="T4" fmla="*/ 0 w 113"/>
                <a:gd name="T5" fmla="*/ 0 h 115"/>
                <a:gd name="T6" fmla="*/ 113 w 113"/>
                <a:gd name="T7" fmla="*/ 0 h 115"/>
              </a:gdLst>
              <a:ahLst/>
              <a:cxnLst>
                <a:cxn ang="0">
                  <a:pos x="T0" y="T1"/>
                </a:cxn>
                <a:cxn ang="0">
                  <a:pos x="T2" y="T3"/>
                </a:cxn>
                <a:cxn ang="0">
                  <a:pos x="T4" y="T5"/>
                </a:cxn>
                <a:cxn ang="0">
                  <a:pos x="T6" y="T7"/>
                </a:cxn>
              </a:cxnLst>
              <a:rect l="0" t="0" r="r" b="b"/>
              <a:pathLst>
                <a:path w="113" h="115">
                  <a:moveTo>
                    <a:pt x="113" y="0"/>
                  </a:moveTo>
                  <a:lnTo>
                    <a:pt x="0" y="115"/>
                  </a:lnTo>
                  <a:lnTo>
                    <a:pt x="0" y="0"/>
                  </a:lnTo>
                  <a:lnTo>
                    <a:pt x="113"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9"/>
            <p:cNvSpPr/>
            <p:nvPr>
              <p:custDataLst>
                <p:tags r:id="rId7"/>
              </p:custDataLst>
            </p:nvPr>
          </p:nvSpPr>
          <p:spPr bwMode="auto">
            <a:xfrm>
              <a:off x="6745756" y="4375979"/>
              <a:ext cx="1008675" cy="153158"/>
            </a:xfrm>
            <a:custGeom>
              <a:avLst/>
              <a:gdLst>
                <a:gd name="T0" fmla="*/ 155 w 244"/>
                <a:gd name="T1" fmla="*/ 0 h 37"/>
                <a:gd name="T2" fmla="*/ 161 w 244"/>
                <a:gd name="T3" fmla="*/ 0 h 37"/>
                <a:gd name="T4" fmla="*/ 167 w 244"/>
                <a:gd name="T5" fmla="*/ 0 h 37"/>
                <a:gd name="T6" fmla="*/ 240 w 244"/>
                <a:gd name="T7" fmla="*/ 0 h 37"/>
                <a:gd name="T8" fmla="*/ 242 w 244"/>
                <a:gd name="T9" fmla="*/ 3 h 37"/>
                <a:gd name="T10" fmla="*/ 209 w 244"/>
                <a:gd name="T11" fmla="*/ 33 h 37"/>
                <a:gd name="T12" fmla="*/ 200 w 244"/>
                <a:gd name="T13" fmla="*/ 37 h 37"/>
                <a:gd name="T14" fmla="*/ 167 w 244"/>
                <a:gd name="T15" fmla="*/ 37 h 37"/>
                <a:gd name="T16" fmla="*/ 161 w 244"/>
                <a:gd name="T17" fmla="*/ 37 h 37"/>
                <a:gd name="T18" fmla="*/ 155 w 244"/>
                <a:gd name="T19" fmla="*/ 37 h 37"/>
                <a:gd name="T20" fmla="*/ 44 w 244"/>
                <a:gd name="T21" fmla="*/ 37 h 37"/>
                <a:gd name="T22" fmla="*/ 35 w 244"/>
                <a:gd name="T23" fmla="*/ 33 h 37"/>
                <a:gd name="T24" fmla="*/ 2 w 244"/>
                <a:gd name="T25" fmla="*/ 3 h 37"/>
                <a:gd name="T26" fmla="*/ 3 w 244"/>
                <a:gd name="T27" fmla="*/ 0 h 37"/>
                <a:gd name="T28" fmla="*/ 155 w 244"/>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155" y="0"/>
                  </a:moveTo>
                  <a:cubicBezTo>
                    <a:pt x="158" y="0"/>
                    <a:pt x="161" y="0"/>
                    <a:pt x="161" y="0"/>
                  </a:cubicBezTo>
                  <a:cubicBezTo>
                    <a:pt x="161" y="0"/>
                    <a:pt x="164" y="0"/>
                    <a:pt x="167" y="0"/>
                  </a:cubicBezTo>
                  <a:cubicBezTo>
                    <a:pt x="240" y="0"/>
                    <a:pt x="240" y="0"/>
                    <a:pt x="240" y="0"/>
                  </a:cubicBezTo>
                  <a:cubicBezTo>
                    <a:pt x="243" y="0"/>
                    <a:pt x="244" y="1"/>
                    <a:pt x="242" y="3"/>
                  </a:cubicBezTo>
                  <a:cubicBezTo>
                    <a:pt x="209" y="33"/>
                    <a:pt x="209" y="33"/>
                    <a:pt x="209" y="33"/>
                  </a:cubicBezTo>
                  <a:cubicBezTo>
                    <a:pt x="207" y="35"/>
                    <a:pt x="202" y="37"/>
                    <a:pt x="200" y="37"/>
                  </a:cubicBezTo>
                  <a:cubicBezTo>
                    <a:pt x="167" y="37"/>
                    <a:pt x="167" y="37"/>
                    <a:pt x="167" y="37"/>
                  </a:cubicBezTo>
                  <a:cubicBezTo>
                    <a:pt x="164" y="37"/>
                    <a:pt x="161" y="37"/>
                    <a:pt x="161" y="37"/>
                  </a:cubicBezTo>
                  <a:cubicBezTo>
                    <a:pt x="161" y="37"/>
                    <a:pt x="158" y="37"/>
                    <a:pt x="155" y="37"/>
                  </a:cubicBezTo>
                  <a:cubicBezTo>
                    <a:pt x="44" y="37"/>
                    <a:pt x="44" y="37"/>
                    <a:pt x="44" y="37"/>
                  </a:cubicBezTo>
                  <a:cubicBezTo>
                    <a:pt x="41" y="37"/>
                    <a:pt x="37" y="35"/>
                    <a:pt x="35" y="33"/>
                  </a:cubicBezTo>
                  <a:cubicBezTo>
                    <a:pt x="2" y="3"/>
                    <a:pt x="2" y="3"/>
                    <a:pt x="2" y="3"/>
                  </a:cubicBezTo>
                  <a:cubicBezTo>
                    <a:pt x="0" y="1"/>
                    <a:pt x="1" y="0"/>
                    <a:pt x="3" y="0"/>
                  </a:cubicBezTo>
                  <a:lnTo>
                    <a:pt x="155" y="0"/>
                  </a:lnTo>
                  <a:close/>
                </a:path>
              </a:pathLst>
            </a:custGeom>
            <a:gradFill>
              <a:gsLst>
                <a:gs pos="0">
                  <a:srgbClr val="483AD6"/>
                </a:gs>
                <a:gs pos="91000">
                  <a:srgbClr val="12F8FD">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0"/>
            <p:cNvSpPr/>
            <p:nvPr>
              <p:custDataLst>
                <p:tags r:id="rId8"/>
              </p:custDataLst>
            </p:nvPr>
          </p:nvSpPr>
          <p:spPr bwMode="auto">
            <a:xfrm>
              <a:off x="4493255" y="2375647"/>
              <a:ext cx="1008675" cy="154705"/>
            </a:xfrm>
            <a:custGeom>
              <a:avLst/>
              <a:gdLst>
                <a:gd name="T0" fmla="*/ 88 w 244"/>
                <a:gd name="T1" fmla="*/ 37 h 37"/>
                <a:gd name="T2" fmla="*/ 83 w 244"/>
                <a:gd name="T3" fmla="*/ 37 h 37"/>
                <a:gd name="T4" fmla="*/ 77 w 244"/>
                <a:gd name="T5" fmla="*/ 37 h 37"/>
                <a:gd name="T6" fmla="*/ 3 w 244"/>
                <a:gd name="T7" fmla="*/ 37 h 37"/>
                <a:gd name="T8" fmla="*/ 2 w 244"/>
                <a:gd name="T9" fmla="*/ 33 h 37"/>
                <a:gd name="T10" fmla="*/ 35 w 244"/>
                <a:gd name="T11" fmla="*/ 3 h 37"/>
                <a:gd name="T12" fmla="*/ 44 w 244"/>
                <a:gd name="T13" fmla="*/ 0 h 37"/>
                <a:gd name="T14" fmla="*/ 77 w 244"/>
                <a:gd name="T15" fmla="*/ 0 h 37"/>
                <a:gd name="T16" fmla="*/ 83 w 244"/>
                <a:gd name="T17" fmla="*/ 0 h 37"/>
                <a:gd name="T18" fmla="*/ 88 w 244"/>
                <a:gd name="T19" fmla="*/ 0 h 37"/>
                <a:gd name="T20" fmla="*/ 199 w 244"/>
                <a:gd name="T21" fmla="*/ 0 h 37"/>
                <a:gd name="T22" fmla="*/ 208 w 244"/>
                <a:gd name="T23" fmla="*/ 3 h 37"/>
                <a:gd name="T24" fmla="*/ 241 w 244"/>
                <a:gd name="T25" fmla="*/ 33 h 37"/>
                <a:gd name="T26" fmla="*/ 240 w 244"/>
                <a:gd name="T27" fmla="*/ 37 h 37"/>
                <a:gd name="T28" fmla="*/ 88 w 244"/>
                <a:gd name="T2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88" y="37"/>
                  </a:moveTo>
                  <a:cubicBezTo>
                    <a:pt x="85" y="37"/>
                    <a:pt x="83" y="37"/>
                    <a:pt x="83" y="37"/>
                  </a:cubicBezTo>
                  <a:cubicBezTo>
                    <a:pt x="82" y="37"/>
                    <a:pt x="80" y="37"/>
                    <a:pt x="77" y="37"/>
                  </a:cubicBezTo>
                  <a:cubicBezTo>
                    <a:pt x="3" y="37"/>
                    <a:pt x="3" y="37"/>
                    <a:pt x="3" y="37"/>
                  </a:cubicBezTo>
                  <a:cubicBezTo>
                    <a:pt x="0" y="37"/>
                    <a:pt x="0" y="35"/>
                    <a:pt x="2" y="33"/>
                  </a:cubicBezTo>
                  <a:cubicBezTo>
                    <a:pt x="35" y="3"/>
                    <a:pt x="35" y="3"/>
                    <a:pt x="35" y="3"/>
                  </a:cubicBezTo>
                  <a:cubicBezTo>
                    <a:pt x="37" y="1"/>
                    <a:pt x="41" y="0"/>
                    <a:pt x="44" y="0"/>
                  </a:cubicBezTo>
                  <a:cubicBezTo>
                    <a:pt x="77" y="0"/>
                    <a:pt x="77" y="0"/>
                    <a:pt x="77" y="0"/>
                  </a:cubicBezTo>
                  <a:cubicBezTo>
                    <a:pt x="80" y="0"/>
                    <a:pt x="82" y="0"/>
                    <a:pt x="83" y="0"/>
                  </a:cubicBezTo>
                  <a:cubicBezTo>
                    <a:pt x="83" y="0"/>
                    <a:pt x="85" y="0"/>
                    <a:pt x="88" y="0"/>
                  </a:cubicBezTo>
                  <a:cubicBezTo>
                    <a:pt x="199" y="0"/>
                    <a:pt x="199" y="0"/>
                    <a:pt x="199" y="0"/>
                  </a:cubicBezTo>
                  <a:cubicBezTo>
                    <a:pt x="202" y="0"/>
                    <a:pt x="206" y="1"/>
                    <a:pt x="208" y="3"/>
                  </a:cubicBezTo>
                  <a:cubicBezTo>
                    <a:pt x="241" y="33"/>
                    <a:pt x="241" y="33"/>
                    <a:pt x="241" y="33"/>
                  </a:cubicBezTo>
                  <a:cubicBezTo>
                    <a:pt x="244" y="35"/>
                    <a:pt x="243" y="37"/>
                    <a:pt x="240" y="37"/>
                  </a:cubicBezTo>
                  <a:lnTo>
                    <a:pt x="88" y="37"/>
                  </a:lnTo>
                  <a:close/>
                </a:path>
              </a:pathLst>
            </a:custGeom>
            <a:gradFill>
              <a:gsLst>
                <a:gs pos="0">
                  <a:srgbClr val="483AD6"/>
                </a:gs>
                <a:gs pos="88000">
                  <a:srgbClr val="FB0062">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57" name="组合 56"/>
            <p:cNvGrpSpPr/>
            <p:nvPr/>
          </p:nvGrpSpPr>
          <p:grpSpPr>
            <a:xfrm>
              <a:off x="8674923" y="3147623"/>
              <a:ext cx="66524" cy="601802"/>
              <a:chOff x="8674923" y="3147623"/>
              <a:chExt cx="66524" cy="601802"/>
            </a:xfrm>
            <a:gradFill>
              <a:gsLst>
                <a:gs pos="0">
                  <a:srgbClr val="483AD6"/>
                </a:gs>
                <a:gs pos="100000">
                  <a:srgbClr val="FB0062"/>
                </a:gs>
              </a:gsLst>
              <a:lin ang="5400000" scaled="0"/>
            </a:gradFill>
          </p:grpSpPr>
          <p:sp>
            <p:nvSpPr>
              <p:cNvPr id="8" name="Freeform 11"/>
              <p:cNvSpPr/>
              <p:nvPr>
                <p:custDataLst>
                  <p:tags r:id="rId9"/>
                </p:custDataLst>
              </p:nvPr>
            </p:nvSpPr>
            <p:spPr bwMode="auto">
              <a:xfrm>
                <a:off x="8674923" y="3293046"/>
                <a:ext cx="66524" cy="99011"/>
              </a:xfrm>
              <a:custGeom>
                <a:avLst/>
                <a:gdLst>
                  <a:gd name="T0" fmla="*/ 43 w 43"/>
                  <a:gd name="T1" fmla="*/ 0 h 64"/>
                  <a:gd name="T2" fmla="*/ 0 w 43"/>
                  <a:gd name="T3" fmla="*/ 43 h 64"/>
                  <a:gd name="T4" fmla="*/ 0 w 43"/>
                  <a:gd name="T5" fmla="*/ 64 h 64"/>
                  <a:gd name="T6" fmla="*/ 43 w 43"/>
                  <a:gd name="T7" fmla="*/ 22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2"/>
              <p:cNvSpPr/>
              <p:nvPr>
                <p:custDataLst>
                  <p:tags r:id="rId10"/>
                </p:custDataLst>
              </p:nvPr>
            </p:nvSpPr>
            <p:spPr bwMode="auto">
              <a:xfrm>
                <a:off x="8674923" y="3147623"/>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3"/>
              <p:cNvSpPr/>
              <p:nvPr>
                <p:custDataLst>
                  <p:tags r:id="rId11"/>
                </p:custDataLst>
              </p:nvPr>
            </p:nvSpPr>
            <p:spPr bwMode="auto">
              <a:xfrm>
                <a:off x="8674923" y="3364210"/>
                <a:ext cx="66524" cy="99011"/>
              </a:xfrm>
              <a:custGeom>
                <a:avLst/>
                <a:gdLst>
                  <a:gd name="T0" fmla="*/ 43 w 43"/>
                  <a:gd name="T1" fmla="*/ 0 h 64"/>
                  <a:gd name="T2" fmla="*/ 0 w 43"/>
                  <a:gd name="T3" fmla="*/ 43 h 64"/>
                  <a:gd name="T4" fmla="*/ 0 w 43"/>
                  <a:gd name="T5" fmla="*/ 64 h 64"/>
                  <a:gd name="T6" fmla="*/ 43 w 43"/>
                  <a:gd name="T7" fmla="*/ 21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1"/>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4"/>
              <p:cNvSpPr/>
              <p:nvPr>
                <p:custDataLst>
                  <p:tags r:id="rId12"/>
                </p:custDataLst>
              </p:nvPr>
            </p:nvSpPr>
            <p:spPr bwMode="auto">
              <a:xfrm>
                <a:off x="8674923" y="3218787"/>
                <a:ext cx="66524" cy="103653"/>
              </a:xfrm>
              <a:custGeom>
                <a:avLst/>
                <a:gdLst>
                  <a:gd name="T0" fmla="*/ 43 w 43"/>
                  <a:gd name="T1" fmla="*/ 0 h 67"/>
                  <a:gd name="T2" fmla="*/ 0 w 43"/>
                  <a:gd name="T3" fmla="*/ 45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5"/>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5"/>
              <p:cNvSpPr/>
              <p:nvPr>
                <p:custDataLst>
                  <p:tags r:id="rId13"/>
                </p:custDataLst>
              </p:nvPr>
            </p:nvSpPr>
            <p:spPr bwMode="auto">
              <a:xfrm>
                <a:off x="8674923" y="3433827"/>
                <a:ext cx="66524" cy="103653"/>
              </a:xfrm>
              <a:custGeom>
                <a:avLst/>
                <a:gdLst>
                  <a:gd name="T0" fmla="*/ 43 w 43"/>
                  <a:gd name="T1" fmla="*/ 0 h 67"/>
                  <a:gd name="T2" fmla="*/ 0 w 43"/>
                  <a:gd name="T3" fmla="*/ 43 h 67"/>
                  <a:gd name="T4" fmla="*/ 0 w 43"/>
                  <a:gd name="T5" fmla="*/ 67 h 67"/>
                  <a:gd name="T6" fmla="*/ 43 w 43"/>
                  <a:gd name="T7" fmla="*/ 22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6"/>
              <p:cNvSpPr/>
              <p:nvPr>
                <p:custDataLst>
                  <p:tags r:id="rId14"/>
                </p:custDataLst>
              </p:nvPr>
            </p:nvSpPr>
            <p:spPr bwMode="auto">
              <a:xfrm>
                <a:off x="8674923" y="364577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7"/>
              <p:cNvSpPr/>
              <p:nvPr>
                <p:custDataLst>
                  <p:tags r:id="rId15"/>
                </p:custDataLst>
              </p:nvPr>
            </p:nvSpPr>
            <p:spPr bwMode="auto">
              <a:xfrm>
                <a:off x="8674923" y="3574608"/>
                <a:ext cx="66524" cy="103653"/>
              </a:xfrm>
              <a:custGeom>
                <a:avLst/>
                <a:gdLst>
                  <a:gd name="T0" fmla="*/ 43 w 43"/>
                  <a:gd name="T1" fmla="*/ 0 h 67"/>
                  <a:gd name="T2" fmla="*/ 0 w 43"/>
                  <a:gd name="T3" fmla="*/ 43 h 67"/>
                  <a:gd name="T4" fmla="*/ 0 w 43"/>
                  <a:gd name="T5" fmla="*/ 67 h 67"/>
                  <a:gd name="T6" fmla="*/ 43 w 43"/>
                  <a:gd name="T7" fmla="*/ 25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5"/>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8"/>
              <p:cNvSpPr/>
              <p:nvPr>
                <p:custDataLst>
                  <p:tags r:id="rId16"/>
                </p:custDataLst>
              </p:nvPr>
            </p:nvSpPr>
            <p:spPr bwMode="auto">
              <a:xfrm>
                <a:off x="8674923" y="350499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3444357" y="3147623"/>
              <a:ext cx="64976" cy="601802"/>
              <a:chOff x="3444357" y="3147623"/>
              <a:chExt cx="64976" cy="601802"/>
            </a:xfrm>
            <a:gradFill>
              <a:gsLst>
                <a:gs pos="0">
                  <a:srgbClr val="483AD6"/>
                </a:gs>
                <a:gs pos="100000">
                  <a:srgbClr val="FB0062"/>
                </a:gs>
              </a:gsLst>
              <a:lin ang="5400000" scaled="0"/>
            </a:gradFill>
          </p:grpSpPr>
          <p:sp>
            <p:nvSpPr>
              <p:cNvPr id="67" name="Freeform 19"/>
              <p:cNvSpPr/>
              <p:nvPr>
                <p:custDataLst>
                  <p:tags r:id="rId17"/>
                </p:custDataLst>
              </p:nvPr>
            </p:nvSpPr>
            <p:spPr bwMode="auto">
              <a:xfrm>
                <a:off x="3444357" y="3293046"/>
                <a:ext cx="64976" cy="99011"/>
              </a:xfrm>
              <a:custGeom>
                <a:avLst/>
                <a:gdLst>
                  <a:gd name="T0" fmla="*/ 42 w 42"/>
                  <a:gd name="T1" fmla="*/ 0 h 64"/>
                  <a:gd name="T2" fmla="*/ 0 w 42"/>
                  <a:gd name="T3" fmla="*/ 43 h 64"/>
                  <a:gd name="T4" fmla="*/ 0 w 42"/>
                  <a:gd name="T5" fmla="*/ 64 h 64"/>
                  <a:gd name="T6" fmla="*/ 42 w 42"/>
                  <a:gd name="T7" fmla="*/ 22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0"/>
              <p:cNvSpPr/>
              <p:nvPr>
                <p:custDataLst>
                  <p:tags r:id="rId18"/>
                </p:custDataLst>
              </p:nvPr>
            </p:nvSpPr>
            <p:spPr bwMode="auto">
              <a:xfrm>
                <a:off x="3444357" y="3147623"/>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1"/>
              <p:cNvSpPr/>
              <p:nvPr>
                <p:custDataLst>
                  <p:tags r:id="rId19"/>
                </p:custDataLst>
              </p:nvPr>
            </p:nvSpPr>
            <p:spPr bwMode="auto">
              <a:xfrm>
                <a:off x="3444357" y="3364210"/>
                <a:ext cx="64976" cy="99011"/>
              </a:xfrm>
              <a:custGeom>
                <a:avLst/>
                <a:gdLst>
                  <a:gd name="T0" fmla="*/ 42 w 42"/>
                  <a:gd name="T1" fmla="*/ 0 h 64"/>
                  <a:gd name="T2" fmla="*/ 0 w 42"/>
                  <a:gd name="T3" fmla="*/ 43 h 64"/>
                  <a:gd name="T4" fmla="*/ 0 w 42"/>
                  <a:gd name="T5" fmla="*/ 64 h 64"/>
                  <a:gd name="T6" fmla="*/ 42 w 42"/>
                  <a:gd name="T7" fmla="*/ 21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1"/>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2"/>
              <p:cNvSpPr/>
              <p:nvPr>
                <p:custDataLst>
                  <p:tags r:id="rId20"/>
                </p:custDataLst>
              </p:nvPr>
            </p:nvSpPr>
            <p:spPr bwMode="auto">
              <a:xfrm>
                <a:off x="3444357" y="3218787"/>
                <a:ext cx="64976" cy="103653"/>
              </a:xfrm>
              <a:custGeom>
                <a:avLst/>
                <a:gdLst>
                  <a:gd name="T0" fmla="*/ 42 w 42"/>
                  <a:gd name="T1" fmla="*/ 0 h 67"/>
                  <a:gd name="T2" fmla="*/ 0 w 42"/>
                  <a:gd name="T3" fmla="*/ 45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5"/>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
              <p:cNvSpPr/>
              <p:nvPr>
                <p:custDataLst>
                  <p:tags r:id="rId21"/>
                </p:custDataLst>
              </p:nvPr>
            </p:nvSpPr>
            <p:spPr bwMode="auto">
              <a:xfrm>
                <a:off x="3444357" y="3433827"/>
                <a:ext cx="64976" cy="103653"/>
              </a:xfrm>
              <a:custGeom>
                <a:avLst/>
                <a:gdLst>
                  <a:gd name="T0" fmla="*/ 42 w 42"/>
                  <a:gd name="T1" fmla="*/ 0 h 67"/>
                  <a:gd name="T2" fmla="*/ 0 w 42"/>
                  <a:gd name="T3" fmla="*/ 43 h 67"/>
                  <a:gd name="T4" fmla="*/ 0 w 42"/>
                  <a:gd name="T5" fmla="*/ 67 h 67"/>
                  <a:gd name="T6" fmla="*/ 42 w 42"/>
                  <a:gd name="T7" fmla="*/ 22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4"/>
              <p:cNvSpPr/>
              <p:nvPr>
                <p:custDataLst>
                  <p:tags r:id="rId22"/>
                </p:custDataLst>
              </p:nvPr>
            </p:nvSpPr>
            <p:spPr bwMode="auto">
              <a:xfrm>
                <a:off x="3444357" y="364577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5"/>
              <p:cNvSpPr/>
              <p:nvPr>
                <p:custDataLst>
                  <p:tags r:id="rId23"/>
                </p:custDataLst>
              </p:nvPr>
            </p:nvSpPr>
            <p:spPr bwMode="auto">
              <a:xfrm>
                <a:off x="3444357" y="3574608"/>
                <a:ext cx="64976" cy="103653"/>
              </a:xfrm>
              <a:custGeom>
                <a:avLst/>
                <a:gdLst>
                  <a:gd name="T0" fmla="*/ 42 w 42"/>
                  <a:gd name="T1" fmla="*/ 0 h 67"/>
                  <a:gd name="T2" fmla="*/ 0 w 42"/>
                  <a:gd name="T3" fmla="*/ 43 h 67"/>
                  <a:gd name="T4" fmla="*/ 0 w 42"/>
                  <a:gd name="T5" fmla="*/ 67 h 67"/>
                  <a:gd name="T6" fmla="*/ 42 w 42"/>
                  <a:gd name="T7" fmla="*/ 25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5"/>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6"/>
              <p:cNvSpPr/>
              <p:nvPr>
                <p:custDataLst>
                  <p:tags r:id="rId24"/>
                </p:custDataLst>
              </p:nvPr>
            </p:nvSpPr>
            <p:spPr bwMode="auto">
              <a:xfrm>
                <a:off x="3444357" y="350499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Freeform 27"/>
            <p:cNvSpPr>
              <a:spLocks noEditPoints="1"/>
            </p:cNvSpPr>
            <p:nvPr>
              <p:custDataLst>
                <p:tags r:id="rId25"/>
              </p:custDataLst>
            </p:nvPr>
          </p:nvSpPr>
          <p:spPr bwMode="auto">
            <a:xfrm>
              <a:off x="3580497" y="2513334"/>
              <a:ext cx="5020169" cy="1870381"/>
            </a:xfrm>
            <a:custGeom>
              <a:avLst/>
              <a:gdLst>
                <a:gd name="T0" fmla="*/ 1102 w 1215"/>
                <a:gd name="T1" fmla="*/ 451 h 451"/>
                <a:gd name="T2" fmla="*/ 114 w 1215"/>
                <a:gd name="T3" fmla="*/ 451 h 451"/>
                <a:gd name="T4" fmla="*/ 0 w 1215"/>
                <a:gd name="T5" fmla="*/ 338 h 451"/>
                <a:gd name="T6" fmla="*/ 0 w 1215"/>
                <a:gd name="T7" fmla="*/ 113 h 451"/>
                <a:gd name="T8" fmla="*/ 114 w 1215"/>
                <a:gd name="T9" fmla="*/ 0 h 451"/>
                <a:gd name="T10" fmla="*/ 1102 w 1215"/>
                <a:gd name="T11" fmla="*/ 0 h 451"/>
                <a:gd name="T12" fmla="*/ 1215 w 1215"/>
                <a:gd name="T13" fmla="*/ 113 h 451"/>
                <a:gd name="T14" fmla="*/ 1215 w 1215"/>
                <a:gd name="T15" fmla="*/ 338 h 451"/>
                <a:gd name="T16" fmla="*/ 1102 w 1215"/>
                <a:gd name="T17" fmla="*/ 451 h 451"/>
                <a:gd name="T18" fmla="*/ 114 w 1215"/>
                <a:gd name="T19" fmla="*/ 8 h 451"/>
                <a:gd name="T20" fmla="*/ 8 w 1215"/>
                <a:gd name="T21" fmla="*/ 113 h 451"/>
                <a:gd name="T22" fmla="*/ 8 w 1215"/>
                <a:gd name="T23" fmla="*/ 338 h 451"/>
                <a:gd name="T24" fmla="*/ 114 w 1215"/>
                <a:gd name="T25" fmla="*/ 443 h 451"/>
                <a:gd name="T26" fmla="*/ 1102 w 1215"/>
                <a:gd name="T27" fmla="*/ 443 h 451"/>
                <a:gd name="T28" fmla="*/ 1207 w 1215"/>
                <a:gd name="T29" fmla="*/ 338 h 451"/>
                <a:gd name="T30" fmla="*/ 1207 w 1215"/>
                <a:gd name="T31" fmla="*/ 113 h 451"/>
                <a:gd name="T32" fmla="*/ 1102 w 1215"/>
                <a:gd name="T33" fmla="*/ 8 h 451"/>
                <a:gd name="T34" fmla="*/ 114 w 1215"/>
                <a:gd name="T35" fmla="*/ 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5" h="451">
                  <a:moveTo>
                    <a:pt x="1102" y="451"/>
                  </a:moveTo>
                  <a:cubicBezTo>
                    <a:pt x="114" y="451"/>
                    <a:pt x="114" y="451"/>
                    <a:pt x="114" y="451"/>
                  </a:cubicBezTo>
                  <a:cubicBezTo>
                    <a:pt x="51" y="451"/>
                    <a:pt x="0" y="400"/>
                    <a:pt x="0" y="338"/>
                  </a:cubicBezTo>
                  <a:cubicBezTo>
                    <a:pt x="0" y="113"/>
                    <a:pt x="0" y="113"/>
                    <a:pt x="0" y="113"/>
                  </a:cubicBezTo>
                  <a:cubicBezTo>
                    <a:pt x="0" y="51"/>
                    <a:pt x="51" y="0"/>
                    <a:pt x="114" y="0"/>
                  </a:cubicBezTo>
                  <a:cubicBezTo>
                    <a:pt x="1102" y="0"/>
                    <a:pt x="1102" y="0"/>
                    <a:pt x="1102" y="0"/>
                  </a:cubicBezTo>
                  <a:cubicBezTo>
                    <a:pt x="1164" y="0"/>
                    <a:pt x="1215" y="51"/>
                    <a:pt x="1215" y="113"/>
                  </a:cubicBezTo>
                  <a:cubicBezTo>
                    <a:pt x="1215" y="338"/>
                    <a:pt x="1215" y="338"/>
                    <a:pt x="1215" y="338"/>
                  </a:cubicBezTo>
                  <a:cubicBezTo>
                    <a:pt x="1215" y="400"/>
                    <a:pt x="1164" y="451"/>
                    <a:pt x="1102" y="451"/>
                  </a:cubicBezTo>
                  <a:close/>
                  <a:moveTo>
                    <a:pt x="114" y="8"/>
                  </a:moveTo>
                  <a:cubicBezTo>
                    <a:pt x="55" y="8"/>
                    <a:pt x="8" y="55"/>
                    <a:pt x="8" y="113"/>
                  </a:cubicBezTo>
                  <a:cubicBezTo>
                    <a:pt x="8" y="338"/>
                    <a:pt x="8" y="338"/>
                    <a:pt x="8" y="338"/>
                  </a:cubicBezTo>
                  <a:cubicBezTo>
                    <a:pt x="8" y="396"/>
                    <a:pt x="55" y="443"/>
                    <a:pt x="114" y="443"/>
                  </a:cubicBezTo>
                  <a:cubicBezTo>
                    <a:pt x="1102" y="443"/>
                    <a:pt x="1102" y="443"/>
                    <a:pt x="1102" y="443"/>
                  </a:cubicBezTo>
                  <a:cubicBezTo>
                    <a:pt x="1160" y="443"/>
                    <a:pt x="1207" y="396"/>
                    <a:pt x="1207" y="338"/>
                  </a:cubicBezTo>
                  <a:cubicBezTo>
                    <a:pt x="1207" y="113"/>
                    <a:pt x="1207" y="113"/>
                    <a:pt x="1207" y="113"/>
                  </a:cubicBezTo>
                  <a:cubicBezTo>
                    <a:pt x="1207" y="55"/>
                    <a:pt x="1160" y="8"/>
                    <a:pt x="1102" y="8"/>
                  </a:cubicBezTo>
                  <a:lnTo>
                    <a:pt x="114" y="8"/>
                  </a:lnTo>
                  <a:close/>
                </a:path>
              </a:pathLst>
            </a:custGeom>
            <a:gradFill>
              <a:gsLst>
                <a:gs pos="0">
                  <a:srgbClr val="1FC9FA"/>
                </a:gs>
                <a:gs pos="100000">
                  <a:srgbClr val="FB0062"/>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3" name="文本框 12"/>
          <p:cNvSpPr txBox="1"/>
          <p:nvPr>
            <p:custDataLst>
              <p:tags r:id="rId26"/>
            </p:custDataLst>
          </p:nvPr>
        </p:nvSpPr>
        <p:spPr>
          <a:xfrm>
            <a:off x="5694045" y="100330"/>
            <a:ext cx="5959475" cy="1014730"/>
          </a:xfrm>
          <a:prstGeom prst="rect">
            <a:avLst/>
          </a:prstGeom>
          <a:solidFill>
            <a:srgbClr val="FFFF99"/>
          </a:solidFill>
        </p:spPr>
        <p:txBody>
          <a:bodyPr wrap="square" rtlCol="0">
            <a:spAutoFit/>
          </a:bodyPr>
          <a:p>
            <a:r>
              <a:rPr lang="en-US" altLang="zh-CN" sz="2000">
                <a:latin typeface="Arial" panose="020B0604020202020204" pitchFamily="34" charset="0"/>
                <a:cs typeface="Arial" panose="020B0604020202020204" pitchFamily="34" charset="0"/>
              </a:rPr>
              <a:t>An </a:t>
            </a:r>
            <a:r>
              <a:rPr lang="en-US" altLang="zh-CN" sz="2000" b="1">
                <a:latin typeface="Arial" panose="020B0604020202020204" pitchFamily="34" charset="0"/>
                <a:cs typeface="Arial" panose="020B0604020202020204" pitchFamily="34" charset="0"/>
              </a:rPr>
              <a:t>ambassador </a:t>
            </a:r>
            <a:r>
              <a:rPr lang="en-US" altLang="zh-CN" sz="2000">
                <a:latin typeface="Arial" panose="020B0604020202020204" pitchFamily="34" charset="0"/>
                <a:cs typeface="Arial" panose="020B0604020202020204" pitchFamily="34" charset="0"/>
              </a:rPr>
              <a:t>is an important official who lives in a foreign country and represents his or her own country’s interests there.</a:t>
            </a:r>
            <a:endParaRPr lang="en-US" altLang="zh-CN" sz="2000">
              <a:latin typeface="Arial" panose="020B0604020202020204" pitchFamily="34" charset="0"/>
              <a:cs typeface="Arial" panose="020B0604020202020204" pitchFamily="34" charset="0"/>
            </a:endParaRPr>
          </a:p>
        </p:txBody>
      </p:sp>
      <p:grpSp>
        <p:nvGrpSpPr>
          <p:cNvPr id="44" name="组合 43"/>
          <p:cNvGrpSpPr/>
          <p:nvPr/>
        </p:nvGrpSpPr>
        <p:grpSpPr>
          <a:xfrm>
            <a:off x="290195" y="2004060"/>
            <a:ext cx="11414760" cy="4259580"/>
            <a:chOff x="457" y="3156"/>
            <a:chExt cx="17976" cy="6708"/>
          </a:xfrm>
        </p:grpSpPr>
        <p:sp>
          <p:nvSpPr>
            <p:cNvPr id="10" name="Rectangle 4"/>
            <p:cNvSpPr>
              <a:spLocks noChangeArrowheads="1"/>
            </p:cNvSpPr>
            <p:nvPr>
              <p:custDataLst>
                <p:tags r:id="rId27"/>
              </p:custDataLst>
            </p:nvPr>
          </p:nvSpPr>
          <p:spPr bwMode="auto">
            <a:xfrm>
              <a:off x="521" y="3156"/>
              <a:ext cx="17913" cy="6709"/>
            </a:xfrm>
            <a:prstGeom prst="rect">
              <a:avLst/>
            </a:prstGeom>
            <a:noFill/>
            <a:ln w="38100">
              <a:solidFill>
                <a:schemeClr val="accent2">
                  <a:lumMod val="20000"/>
                  <a:lumOff val="80000"/>
                </a:schemeClr>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p>
              <a:pPr algn="just">
                <a:lnSpc>
                  <a:spcPct val="150000"/>
                </a:lnSpc>
              </a:pPr>
              <a:r>
                <a:rPr lang="en-US" altLang="zh-CN" sz="2800" b="1">
                  <a:solidFill>
                    <a:schemeClr val="bg1"/>
                  </a:solidFill>
                  <a:latin typeface="Arial" panose="020B0604020202020204" pitchFamily="34" charset="0"/>
                  <a:cs typeface="Arial" panose="020B0604020202020204" pitchFamily="34" charset="0"/>
                </a:rPr>
                <a:t>Mei Lanfang is still known today as one of the masters of Beijing Opera. He played a key role in bringing Beijing Opera to the world, leading to the international status and recognition that it has today. Mei Lanfang is still widely remembered for his skill, his kindness, and his deep love for his country.</a:t>
              </a:r>
              <a:endParaRPr lang="en-US" altLang="zh-CN" sz="2800" b="1">
                <a:solidFill>
                  <a:schemeClr val="bg1"/>
                </a:solidFill>
                <a:latin typeface="Arial" panose="020B0604020202020204" pitchFamily="34" charset="0"/>
                <a:cs typeface="Arial" panose="020B0604020202020204" pitchFamily="34" charset="0"/>
              </a:endParaRPr>
            </a:p>
          </p:txBody>
        </p:sp>
        <p:sp>
          <p:nvSpPr>
            <p:cNvPr id="43" name="圆角矩形 42"/>
            <p:cNvSpPr/>
            <p:nvPr/>
          </p:nvSpPr>
          <p:spPr>
            <a:xfrm>
              <a:off x="457" y="3295"/>
              <a:ext cx="17977" cy="6430"/>
            </a:xfrm>
            <a:prstGeom prst="roundRect">
              <a:avLst/>
            </a:prstGeom>
            <a:noFill/>
            <a:ln w="104775" cmpd="sng">
              <a:solidFill>
                <a:schemeClr val="accent1">
                  <a:shade val="50000"/>
                </a:schemeClr>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77" name="直接连接符 76"/>
          <p:cNvCxnSpPr/>
          <p:nvPr/>
        </p:nvCxnSpPr>
        <p:spPr>
          <a:xfrm>
            <a:off x="1666875" y="3832225"/>
            <a:ext cx="9900920" cy="9525"/>
          </a:xfrm>
          <a:prstGeom prst="line">
            <a:avLst/>
          </a:prstGeom>
          <a:ln w="34925">
            <a:solidFill>
              <a:schemeClr val="accent6">
                <a:lumMod val="50000"/>
              </a:schemeClr>
            </a:solidFill>
          </a:ln>
        </p:spPr>
        <p:style>
          <a:lnRef idx="2">
            <a:schemeClr val="accent1"/>
          </a:lnRef>
          <a:fillRef idx="0">
            <a:srgbClr val="FFFFFF"/>
          </a:fillRef>
          <a:effectRef idx="0">
            <a:srgbClr val="FFFFFF"/>
          </a:effectRef>
          <a:fontRef idx="minor">
            <a:schemeClr val="tx1"/>
          </a:fontRef>
        </p:style>
      </p:cxnSp>
      <p:cxnSp>
        <p:nvCxnSpPr>
          <p:cNvPr id="78" name="直接连接符 77"/>
          <p:cNvCxnSpPr/>
          <p:nvPr>
            <p:custDataLst>
              <p:tags r:id="rId28"/>
            </p:custDataLst>
          </p:nvPr>
        </p:nvCxnSpPr>
        <p:spPr>
          <a:xfrm flipV="1">
            <a:off x="391795" y="4464685"/>
            <a:ext cx="11214735" cy="2540"/>
          </a:xfrm>
          <a:prstGeom prst="line">
            <a:avLst/>
          </a:prstGeom>
          <a:ln w="34925">
            <a:solidFill>
              <a:schemeClr val="accent6">
                <a:lumMod val="50000"/>
              </a:schemeClr>
            </a:solidFill>
          </a:ln>
        </p:spPr>
        <p:style>
          <a:lnRef idx="2">
            <a:schemeClr val="accent1"/>
          </a:lnRef>
          <a:fillRef idx="0">
            <a:srgbClr val="FFFFFF"/>
          </a:fillRef>
          <a:effectRef idx="0">
            <a:srgbClr val="FFFFFF"/>
          </a:effectRef>
          <a:fontRef idx="minor">
            <a:schemeClr val="tx1"/>
          </a:fontRef>
        </p:style>
      </p:cxnSp>
      <p:cxnSp>
        <p:nvCxnSpPr>
          <p:cNvPr id="79" name="直接连接符 78"/>
          <p:cNvCxnSpPr/>
          <p:nvPr>
            <p:custDataLst>
              <p:tags r:id="rId29"/>
            </p:custDataLst>
          </p:nvPr>
        </p:nvCxnSpPr>
        <p:spPr>
          <a:xfrm>
            <a:off x="472440" y="5090160"/>
            <a:ext cx="1021715" cy="6985"/>
          </a:xfrm>
          <a:prstGeom prst="line">
            <a:avLst/>
          </a:prstGeom>
          <a:ln w="34925">
            <a:solidFill>
              <a:schemeClr val="accent6">
                <a:lumMod val="50000"/>
              </a:schemeClr>
            </a:solidFill>
          </a:ln>
        </p:spPr>
        <p:style>
          <a:lnRef idx="2">
            <a:schemeClr val="accent1"/>
          </a:lnRef>
          <a:fillRef idx="0">
            <a:srgbClr val="FFFFFF"/>
          </a:fillRef>
          <a:effectRef idx="0">
            <a:srgbClr val="FFFFFF"/>
          </a:effectRef>
          <a:fontRef idx="minor">
            <a:schemeClr val="tx1"/>
          </a:fontRef>
        </p:style>
      </p:cxnSp>
    </p:spTree>
    <p:custDataLst>
      <p:tags r:id="rId3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81965" y="193040"/>
            <a:ext cx="3629660" cy="583565"/>
          </a:xfrm>
          <a:prstGeom prst="rect">
            <a:avLst/>
          </a:prstGeom>
          <a:noFill/>
        </p:spPr>
        <p:txBody>
          <a:bodyPr wrap="none" rtlCol="0" anchor="t">
            <a:spAutoFit/>
          </a:bodyPr>
          <a:p>
            <a:r>
              <a:rPr lang="en-US" altLang="zh-CN" sz="3200" b="1">
                <a:solidFill>
                  <a:schemeClr val="bg1"/>
                </a:solidFill>
                <a:effectLst/>
                <a:latin typeface="Arial" panose="020B0604020202020204" pitchFamily="34" charset="0"/>
                <a:cs typeface="Arial" panose="020B0604020202020204" pitchFamily="34" charset="0"/>
                <a:sym typeface="+mn-ea"/>
              </a:rPr>
              <a:t>Before You Watch</a:t>
            </a:r>
            <a:endParaRPr lang="en-US" altLang="zh-CN" sz="3200" b="1">
              <a:solidFill>
                <a:schemeClr val="bg1"/>
              </a:solidFill>
              <a:effectLst/>
              <a:latin typeface="Arial" panose="020B0604020202020204" pitchFamily="34" charset="0"/>
              <a:cs typeface="Arial" panose="020B0604020202020204" pitchFamily="34" charset="0"/>
              <a:sym typeface="+mn-ea"/>
            </a:endParaRPr>
          </a:p>
        </p:txBody>
      </p:sp>
      <p:grpSp>
        <p:nvGrpSpPr>
          <p:cNvPr id="2" name="组合 1"/>
          <p:cNvGrpSpPr/>
          <p:nvPr/>
        </p:nvGrpSpPr>
        <p:grpSpPr>
          <a:xfrm rot="0">
            <a:off x="79375" y="-26035"/>
            <a:ext cx="4243070" cy="1003300"/>
            <a:chOff x="3444357" y="2375647"/>
            <a:chExt cx="5297090" cy="2153490"/>
          </a:xfrm>
        </p:grpSpPr>
        <p:sp>
          <p:nvSpPr>
            <p:cNvPr id="4" name="Freeform 5"/>
            <p:cNvSpPr/>
            <p:nvPr>
              <p:custDataLst>
                <p:tags r:id="rId2"/>
              </p:custDataLst>
            </p:nvPr>
          </p:nvSpPr>
          <p:spPr bwMode="auto">
            <a:xfrm>
              <a:off x="3758407" y="2646380"/>
              <a:ext cx="176363" cy="173269"/>
            </a:xfrm>
            <a:custGeom>
              <a:avLst/>
              <a:gdLst>
                <a:gd name="T0" fmla="*/ 0 w 114"/>
                <a:gd name="T1" fmla="*/ 112 h 112"/>
                <a:gd name="T2" fmla="*/ 114 w 114"/>
                <a:gd name="T3" fmla="*/ 0 h 112"/>
                <a:gd name="T4" fmla="*/ 114 w 114"/>
                <a:gd name="T5" fmla="*/ 112 h 112"/>
                <a:gd name="T6" fmla="*/ 0 w 114"/>
                <a:gd name="T7" fmla="*/ 112 h 112"/>
              </a:gdLst>
              <a:ahLst/>
              <a:cxnLst>
                <a:cxn ang="0">
                  <a:pos x="T0" y="T1"/>
                </a:cxn>
                <a:cxn ang="0">
                  <a:pos x="T2" y="T3"/>
                </a:cxn>
                <a:cxn ang="0">
                  <a:pos x="T4" y="T5"/>
                </a:cxn>
                <a:cxn ang="0">
                  <a:pos x="T6" y="T7"/>
                </a:cxn>
              </a:cxnLst>
              <a:rect l="0" t="0" r="r" b="b"/>
              <a:pathLst>
                <a:path w="114" h="112">
                  <a:moveTo>
                    <a:pt x="0" y="112"/>
                  </a:moveTo>
                  <a:lnTo>
                    <a:pt x="114" y="0"/>
                  </a:lnTo>
                  <a:lnTo>
                    <a:pt x="114" y="112"/>
                  </a:lnTo>
                  <a:lnTo>
                    <a:pt x="0"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Freeform 6"/>
            <p:cNvSpPr/>
            <p:nvPr>
              <p:custDataLst>
                <p:tags r:id="rId3"/>
              </p:custDataLst>
            </p:nvPr>
          </p:nvSpPr>
          <p:spPr bwMode="auto">
            <a:xfrm>
              <a:off x="8249486" y="2646380"/>
              <a:ext cx="174817" cy="173269"/>
            </a:xfrm>
            <a:custGeom>
              <a:avLst/>
              <a:gdLst>
                <a:gd name="T0" fmla="*/ 113 w 113"/>
                <a:gd name="T1" fmla="*/ 112 h 112"/>
                <a:gd name="T2" fmla="*/ 0 w 113"/>
                <a:gd name="T3" fmla="*/ 0 h 112"/>
                <a:gd name="T4" fmla="*/ 0 w 113"/>
                <a:gd name="T5" fmla="*/ 112 h 112"/>
                <a:gd name="T6" fmla="*/ 113 w 113"/>
                <a:gd name="T7" fmla="*/ 112 h 112"/>
              </a:gdLst>
              <a:ahLst/>
              <a:cxnLst>
                <a:cxn ang="0">
                  <a:pos x="T0" y="T1"/>
                </a:cxn>
                <a:cxn ang="0">
                  <a:pos x="T2" y="T3"/>
                </a:cxn>
                <a:cxn ang="0">
                  <a:pos x="T4" y="T5"/>
                </a:cxn>
                <a:cxn ang="0">
                  <a:pos x="T6" y="T7"/>
                </a:cxn>
              </a:cxnLst>
              <a:rect l="0" t="0" r="r" b="b"/>
              <a:pathLst>
                <a:path w="113" h="112">
                  <a:moveTo>
                    <a:pt x="113" y="112"/>
                  </a:moveTo>
                  <a:lnTo>
                    <a:pt x="0" y="0"/>
                  </a:lnTo>
                  <a:lnTo>
                    <a:pt x="0" y="112"/>
                  </a:lnTo>
                  <a:lnTo>
                    <a:pt x="113"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7"/>
            <p:cNvSpPr/>
            <p:nvPr>
              <p:custDataLst>
                <p:tags r:id="rId4"/>
              </p:custDataLst>
            </p:nvPr>
          </p:nvSpPr>
          <p:spPr bwMode="auto">
            <a:xfrm>
              <a:off x="3758407" y="4077399"/>
              <a:ext cx="176363" cy="177911"/>
            </a:xfrm>
            <a:custGeom>
              <a:avLst/>
              <a:gdLst>
                <a:gd name="T0" fmla="*/ 0 w 114"/>
                <a:gd name="T1" fmla="*/ 0 h 115"/>
                <a:gd name="T2" fmla="*/ 114 w 114"/>
                <a:gd name="T3" fmla="*/ 115 h 115"/>
                <a:gd name="T4" fmla="*/ 114 w 114"/>
                <a:gd name="T5" fmla="*/ 0 h 115"/>
                <a:gd name="T6" fmla="*/ 0 w 114"/>
                <a:gd name="T7" fmla="*/ 0 h 115"/>
              </a:gdLst>
              <a:ahLst/>
              <a:cxnLst>
                <a:cxn ang="0">
                  <a:pos x="T0" y="T1"/>
                </a:cxn>
                <a:cxn ang="0">
                  <a:pos x="T2" y="T3"/>
                </a:cxn>
                <a:cxn ang="0">
                  <a:pos x="T4" y="T5"/>
                </a:cxn>
                <a:cxn ang="0">
                  <a:pos x="T6" y="T7"/>
                </a:cxn>
              </a:cxnLst>
              <a:rect l="0" t="0" r="r" b="b"/>
              <a:pathLst>
                <a:path w="114" h="115">
                  <a:moveTo>
                    <a:pt x="0" y="0"/>
                  </a:moveTo>
                  <a:lnTo>
                    <a:pt x="114" y="115"/>
                  </a:lnTo>
                  <a:lnTo>
                    <a:pt x="114" y="0"/>
                  </a:lnTo>
                  <a:lnTo>
                    <a:pt x="0"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8"/>
            <p:cNvSpPr/>
            <p:nvPr>
              <p:custDataLst>
                <p:tags r:id="rId5"/>
              </p:custDataLst>
            </p:nvPr>
          </p:nvSpPr>
          <p:spPr bwMode="auto">
            <a:xfrm>
              <a:off x="8249486" y="4077399"/>
              <a:ext cx="174817" cy="177911"/>
            </a:xfrm>
            <a:custGeom>
              <a:avLst/>
              <a:gdLst>
                <a:gd name="T0" fmla="*/ 113 w 113"/>
                <a:gd name="T1" fmla="*/ 0 h 115"/>
                <a:gd name="T2" fmla="*/ 0 w 113"/>
                <a:gd name="T3" fmla="*/ 115 h 115"/>
                <a:gd name="T4" fmla="*/ 0 w 113"/>
                <a:gd name="T5" fmla="*/ 0 h 115"/>
                <a:gd name="T6" fmla="*/ 113 w 113"/>
                <a:gd name="T7" fmla="*/ 0 h 115"/>
              </a:gdLst>
              <a:ahLst/>
              <a:cxnLst>
                <a:cxn ang="0">
                  <a:pos x="T0" y="T1"/>
                </a:cxn>
                <a:cxn ang="0">
                  <a:pos x="T2" y="T3"/>
                </a:cxn>
                <a:cxn ang="0">
                  <a:pos x="T4" y="T5"/>
                </a:cxn>
                <a:cxn ang="0">
                  <a:pos x="T6" y="T7"/>
                </a:cxn>
              </a:cxnLst>
              <a:rect l="0" t="0" r="r" b="b"/>
              <a:pathLst>
                <a:path w="113" h="115">
                  <a:moveTo>
                    <a:pt x="113" y="0"/>
                  </a:moveTo>
                  <a:lnTo>
                    <a:pt x="0" y="115"/>
                  </a:lnTo>
                  <a:lnTo>
                    <a:pt x="0" y="0"/>
                  </a:lnTo>
                  <a:lnTo>
                    <a:pt x="113"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9"/>
            <p:cNvSpPr/>
            <p:nvPr>
              <p:custDataLst>
                <p:tags r:id="rId6"/>
              </p:custDataLst>
            </p:nvPr>
          </p:nvSpPr>
          <p:spPr bwMode="auto">
            <a:xfrm>
              <a:off x="6745756" y="4375979"/>
              <a:ext cx="1008675" cy="153158"/>
            </a:xfrm>
            <a:custGeom>
              <a:avLst/>
              <a:gdLst>
                <a:gd name="T0" fmla="*/ 155 w 244"/>
                <a:gd name="T1" fmla="*/ 0 h 37"/>
                <a:gd name="T2" fmla="*/ 161 w 244"/>
                <a:gd name="T3" fmla="*/ 0 h 37"/>
                <a:gd name="T4" fmla="*/ 167 w 244"/>
                <a:gd name="T5" fmla="*/ 0 h 37"/>
                <a:gd name="T6" fmla="*/ 240 w 244"/>
                <a:gd name="T7" fmla="*/ 0 h 37"/>
                <a:gd name="T8" fmla="*/ 242 w 244"/>
                <a:gd name="T9" fmla="*/ 3 h 37"/>
                <a:gd name="T10" fmla="*/ 209 w 244"/>
                <a:gd name="T11" fmla="*/ 33 h 37"/>
                <a:gd name="T12" fmla="*/ 200 w 244"/>
                <a:gd name="T13" fmla="*/ 37 h 37"/>
                <a:gd name="T14" fmla="*/ 167 w 244"/>
                <a:gd name="T15" fmla="*/ 37 h 37"/>
                <a:gd name="T16" fmla="*/ 161 w 244"/>
                <a:gd name="T17" fmla="*/ 37 h 37"/>
                <a:gd name="T18" fmla="*/ 155 w 244"/>
                <a:gd name="T19" fmla="*/ 37 h 37"/>
                <a:gd name="T20" fmla="*/ 44 w 244"/>
                <a:gd name="T21" fmla="*/ 37 h 37"/>
                <a:gd name="T22" fmla="*/ 35 w 244"/>
                <a:gd name="T23" fmla="*/ 33 h 37"/>
                <a:gd name="T24" fmla="*/ 2 w 244"/>
                <a:gd name="T25" fmla="*/ 3 h 37"/>
                <a:gd name="T26" fmla="*/ 3 w 244"/>
                <a:gd name="T27" fmla="*/ 0 h 37"/>
                <a:gd name="T28" fmla="*/ 155 w 244"/>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155" y="0"/>
                  </a:moveTo>
                  <a:cubicBezTo>
                    <a:pt x="158" y="0"/>
                    <a:pt x="161" y="0"/>
                    <a:pt x="161" y="0"/>
                  </a:cubicBezTo>
                  <a:cubicBezTo>
                    <a:pt x="161" y="0"/>
                    <a:pt x="164" y="0"/>
                    <a:pt x="167" y="0"/>
                  </a:cubicBezTo>
                  <a:cubicBezTo>
                    <a:pt x="240" y="0"/>
                    <a:pt x="240" y="0"/>
                    <a:pt x="240" y="0"/>
                  </a:cubicBezTo>
                  <a:cubicBezTo>
                    <a:pt x="243" y="0"/>
                    <a:pt x="244" y="1"/>
                    <a:pt x="242" y="3"/>
                  </a:cubicBezTo>
                  <a:cubicBezTo>
                    <a:pt x="209" y="33"/>
                    <a:pt x="209" y="33"/>
                    <a:pt x="209" y="33"/>
                  </a:cubicBezTo>
                  <a:cubicBezTo>
                    <a:pt x="207" y="35"/>
                    <a:pt x="202" y="37"/>
                    <a:pt x="200" y="37"/>
                  </a:cubicBezTo>
                  <a:cubicBezTo>
                    <a:pt x="167" y="37"/>
                    <a:pt x="167" y="37"/>
                    <a:pt x="167" y="37"/>
                  </a:cubicBezTo>
                  <a:cubicBezTo>
                    <a:pt x="164" y="37"/>
                    <a:pt x="161" y="37"/>
                    <a:pt x="161" y="37"/>
                  </a:cubicBezTo>
                  <a:cubicBezTo>
                    <a:pt x="161" y="37"/>
                    <a:pt x="158" y="37"/>
                    <a:pt x="155" y="37"/>
                  </a:cubicBezTo>
                  <a:cubicBezTo>
                    <a:pt x="44" y="37"/>
                    <a:pt x="44" y="37"/>
                    <a:pt x="44" y="37"/>
                  </a:cubicBezTo>
                  <a:cubicBezTo>
                    <a:pt x="41" y="37"/>
                    <a:pt x="37" y="35"/>
                    <a:pt x="35" y="33"/>
                  </a:cubicBezTo>
                  <a:cubicBezTo>
                    <a:pt x="2" y="3"/>
                    <a:pt x="2" y="3"/>
                    <a:pt x="2" y="3"/>
                  </a:cubicBezTo>
                  <a:cubicBezTo>
                    <a:pt x="0" y="1"/>
                    <a:pt x="1" y="0"/>
                    <a:pt x="3" y="0"/>
                  </a:cubicBezTo>
                  <a:lnTo>
                    <a:pt x="155" y="0"/>
                  </a:lnTo>
                  <a:close/>
                </a:path>
              </a:pathLst>
            </a:custGeom>
            <a:gradFill>
              <a:gsLst>
                <a:gs pos="0">
                  <a:srgbClr val="483AD6"/>
                </a:gs>
                <a:gs pos="91000">
                  <a:srgbClr val="12F8FD">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0"/>
            <p:cNvSpPr/>
            <p:nvPr>
              <p:custDataLst>
                <p:tags r:id="rId7"/>
              </p:custDataLst>
            </p:nvPr>
          </p:nvSpPr>
          <p:spPr bwMode="auto">
            <a:xfrm>
              <a:off x="4493255" y="2375647"/>
              <a:ext cx="1008675" cy="154705"/>
            </a:xfrm>
            <a:custGeom>
              <a:avLst/>
              <a:gdLst>
                <a:gd name="T0" fmla="*/ 88 w 244"/>
                <a:gd name="T1" fmla="*/ 37 h 37"/>
                <a:gd name="T2" fmla="*/ 83 w 244"/>
                <a:gd name="T3" fmla="*/ 37 h 37"/>
                <a:gd name="T4" fmla="*/ 77 w 244"/>
                <a:gd name="T5" fmla="*/ 37 h 37"/>
                <a:gd name="T6" fmla="*/ 3 w 244"/>
                <a:gd name="T7" fmla="*/ 37 h 37"/>
                <a:gd name="T8" fmla="*/ 2 w 244"/>
                <a:gd name="T9" fmla="*/ 33 h 37"/>
                <a:gd name="T10" fmla="*/ 35 w 244"/>
                <a:gd name="T11" fmla="*/ 3 h 37"/>
                <a:gd name="T12" fmla="*/ 44 w 244"/>
                <a:gd name="T13" fmla="*/ 0 h 37"/>
                <a:gd name="T14" fmla="*/ 77 w 244"/>
                <a:gd name="T15" fmla="*/ 0 h 37"/>
                <a:gd name="T16" fmla="*/ 83 w 244"/>
                <a:gd name="T17" fmla="*/ 0 h 37"/>
                <a:gd name="T18" fmla="*/ 88 w 244"/>
                <a:gd name="T19" fmla="*/ 0 h 37"/>
                <a:gd name="T20" fmla="*/ 199 w 244"/>
                <a:gd name="T21" fmla="*/ 0 h 37"/>
                <a:gd name="T22" fmla="*/ 208 w 244"/>
                <a:gd name="T23" fmla="*/ 3 h 37"/>
                <a:gd name="T24" fmla="*/ 241 w 244"/>
                <a:gd name="T25" fmla="*/ 33 h 37"/>
                <a:gd name="T26" fmla="*/ 240 w 244"/>
                <a:gd name="T27" fmla="*/ 37 h 37"/>
                <a:gd name="T28" fmla="*/ 88 w 244"/>
                <a:gd name="T2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88" y="37"/>
                  </a:moveTo>
                  <a:cubicBezTo>
                    <a:pt x="85" y="37"/>
                    <a:pt x="83" y="37"/>
                    <a:pt x="83" y="37"/>
                  </a:cubicBezTo>
                  <a:cubicBezTo>
                    <a:pt x="82" y="37"/>
                    <a:pt x="80" y="37"/>
                    <a:pt x="77" y="37"/>
                  </a:cubicBezTo>
                  <a:cubicBezTo>
                    <a:pt x="3" y="37"/>
                    <a:pt x="3" y="37"/>
                    <a:pt x="3" y="37"/>
                  </a:cubicBezTo>
                  <a:cubicBezTo>
                    <a:pt x="0" y="37"/>
                    <a:pt x="0" y="35"/>
                    <a:pt x="2" y="33"/>
                  </a:cubicBezTo>
                  <a:cubicBezTo>
                    <a:pt x="35" y="3"/>
                    <a:pt x="35" y="3"/>
                    <a:pt x="35" y="3"/>
                  </a:cubicBezTo>
                  <a:cubicBezTo>
                    <a:pt x="37" y="1"/>
                    <a:pt x="41" y="0"/>
                    <a:pt x="44" y="0"/>
                  </a:cubicBezTo>
                  <a:cubicBezTo>
                    <a:pt x="77" y="0"/>
                    <a:pt x="77" y="0"/>
                    <a:pt x="77" y="0"/>
                  </a:cubicBezTo>
                  <a:cubicBezTo>
                    <a:pt x="80" y="0"/>
                    <a:pt x="82" y="0"/>
                    <a:pt x="83" y="0"/>
                  </a:cubicBezTo>
                  <a:cubicBezTo>
                    <a:pt x="83" y="0"/>
                    <a:pt x="85" y="0"/>
                    <a:pt x="88" y="0"/>
                  </a:cubicBezTo>
                  <a:cubicBezTo>
                    <a:pt x="199" y="0"/>
                    <a:pt x="199" y="0"/>
                    <a:pt x="199" y="0"/>
                  </a:cubicBezTo>
                  <a:cubicBezTo>
                    <a:pt x="202" y="0"/>
                    <a:pt x="206" y="1"/>
                    <a:pt x="208" y="3"/>
                  </a:cubicBezTo>
                  <a:cubicBezTo>
                    <a:pt x="241" y="33"/>
                    <a:pt x="241" y="33"/>
                    <a:pt x="241" y="33"/>
                  </a:cubicBezTo>
                  <a:cubicBezTo>
                    <a:pt x="244" y="35"/>
                    <a:pt x="243" y="37"/>
                    <a:pt x="240" y="37"/>
                  </a:cubicBezTo>
                  <a:lnTo>
                    <a:pt x="88" y="37"/>
                  </a:lnTo>
                  <a:close/>
                </a:path>
              </a:pathLst>
            </a:custGeom>
            <a:gradFill>
              <a:gsLst>
                <a:gs pos="0">
                  <a:srgbClr val="483AD6"/>
                </a:gs>
                <a:gs pos="88000">
                  <a:srgbClr val="FB0062">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57" name="组合 56"/>
            <p:cNvGrpSpPr/>
            <p:nvPr/>
          </p:nvGrpSpPr>
          <p:grpSpPr>
            <a:xfrm>
              <a:off x="8674923" y="3147623"/>
              <a:ext cx="66524" cy="601802"/>
              <a:chOff x="8674923" y="3147623"/>
              <a:chExt cx="66524" cy="601802"/>
            </a:xfrm>
            <a:gradFill>
              <a:gsLst>
                <a:gs pos="0">
                  <a:srgbClr val="483AD6"/>
                </a:gs>
                <a:gs pos="100000">
                  <a:srgbClr val="FB0062"/>
                </a:gs>
              </a:gsLst>
              <a:lin ang="5400000" scaled="0"/>
            </a:gradFill>
          </p:grpSpPr>
          <p:sp>
            <p:nvSpPr>
              <p:cNvPr id="8" name="Freeform 11"/>
              <p:cNvSpPr/>
              <p:nvPr>
                <p:custDataLst>
                  <p:tags r:id="rId8"/>
                </p:custDataLst>
              </p:nvPr>
            </p:nvSpPr>
            <p:spPr bwMode="auto">
              <a:xfrm>
                <a:off x="8674923" y="3293046"/>
                <a:ext cx="66524" cy="99011"/>
              </a:xfrm>
              <a:custGeom>
                <a:avLst/>
                <a:gdLst>
                  <a:gd name="T0" fmla="*/ 43 w 43"/>
                  <a:gd name="T1" fmla="*/ 0 h 64"/>
                  <a:gd name="T2" fmla="*/ 0 w 43"/>
                  <a:gd name="T3" fmla="*/ 43 h 64"/>
                  <a:gd name="T4" fmla="*/ 0 w 43"/>
                  <a:gd name="T5" fmla="*/ 64 h 64"/>
                  <a:gd name="T6" fmla="*/ 43 w 43"/>
                  <a:gd name="T7" fmla="*/ 22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2"/>
              <p:cNvSpPr/>
              <p:nvPr>
                <p:custDataLst>
                  <p:tags r:id="rId9"/>
                </p:custDataLst>
              </p:nvPr>
            </p:nvSpPr>
            <p:spPr bwMode="auto">
              <a:xfrm>
                <a:off x="8674923" y="3147623"/>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3"/>
              <p:cNvSpPr/>
              <p:nvPr>
                <p:custDataLst>
                  <p:tags r:id="rId10"/>
                </p:custDataLst>
              </p:nvPr>
            </p:nvSpPr>
            <p:spPr bwMode="auto">
              <a:xfrm>
                <a:off x="8674923" y="3364210"/>
                <a:ext cx="66524" cy="99011"/>
              </a:xfrm>
              <a:custGeom>
                <a:avLst/>
                <a:gdLst>
                  <a:gd name="T0" fmla="*/ 43 w 43"/>
                  <a:gd name="T1" fmla="*/ 0 h 64"/>
                  <a:gd name="T2" fmla="*/ 0 w 43"/>
                  <a:gd name="T3" fmla="*/ 43 h 64"/>
                  <a:gd name="T4" fmla="*/ 0 w 43"/>
                  <a:gd name="T5" fmla="*/ 64 h 64"/>
                  <a:gd name="T6" fmla="*/ 43 w 43"/>
                  <a:gd name="T7" fmla="*/ 21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1"/>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4"/>
              <p:cNvSpPr/>
              <p:nvPr>
                <p:custDataLst>
                  <p:tags r:id="rId11"/>
                </p:custDataLst>
              </p:nvPr>
            </p:nvSpPr>
            <p:spPr bwMode="auto">
              <a:xfrm>
                <a:off x="8674923" y="3218787"/>
                <a:ext cx="66524" cy="103653"/>
              </a:xfrm>
              <a:custGeom>
                <a:avLst/>
                <a:gdLst>
                  <a:gd name="T0" fmla="*/ 43 w 43"/>
                  <a:gd name="T1" fmla="*/ 0 h 67"/>
                  <a:gd name="T2" fmla="*/ 0 w 43"/>
                  <a:gd name="T3" fmla="*/ 45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5"/>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5"/>
              <p:cNvSpPr/>
              <p:nvPr>
                <p:custDataLst>
                  <p:tags r:id="rId12"/>
                </p:custDataLst>
              </p:nvPr>
            </p:nvSpPr>
            <p:spPr bwMode="auto">
              <a:xfrm>
                <a:off x="8674923" y="3433827"/>
                <a:ext cx="66524" cy="103653"/>
              </a:xfrm>
              <a:custGeom>
                <a:avLst/>
                <a:gdLst>
                  <a:gd name="T0" fmla="*/ 43 w 43"/>
                  <a:gd name="T1" fmla="*/ 0 h 67"/>
                  <a:gd name="T2" fmla="*/ 0 w 43"/>
                  <a:gd name="T3" fmla="*/ 43 h 67"/>
                  <a:gd name="T4" fmla="*/ 0 w 43"/>
                  <a:gd name="T5" fmla="*/ 67 h 67"/>
                  <a:gd name="T6" fmla="*/ 43 w 43"/>
                  <a:gd name="T7" fmla="*/ 22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6"/>
              <p:cNvSpPr/>
              <p:nvPr>
                <p:custDataLst>
                  <p:tags r:id="rId13"/>
                </p:custDataLst>
              </p:nvPr>
            </p:nvSpPr>
            <p:spPr bwMode="auto">
              <a:xfrm>
                <a:off x="8674923" y="364577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7"/>
              <p:cNvSpPr/>
              <p:nvPr>
                <p:custDataLst>
                  <p:tags r:id="rId14"/>
                </p:custDataLst>
              </p:nvPr>
            </p:nvSpPr>
            <p:spPr bwMode="auto">
              <a:xfrm>
                <a:off x="8674923" y="3574608"/>
                <a:ext cx="66524" cy="103653"/>
              </a:xfrm>
              <a:custGeom>
                <a:avLst/>
                <a:gdLst>
                  <a:gd name="T0" fmla="*/ 43 w 43"/>
                  <a:gd name="T1" fmla="*/ 0 h 67"/>
                  <a:gd name="T2" fmla="*/ 0 w 43"/>
                  <a:gd name="T3" fmla="*/ 43 h 67"/>
                  <a:gd name="T4" fmla="*/ 0 w 43"/>
                  <a:gd name="T5" fmla="*/ 67 h 67"/>
                  <a:gd name="T6" fmla="*/ 43 w 43"/>
                  <a:gd name="T7" fmla="*/ 25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5"/>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8"/>
              <p:cNvSpPr/>
              <p:nvPr>
                <p:custDataLst>
                  <p:tags r:id="rId15"/>
                </p:custDataLst>
              </p:nvPr>
            </p:nvSpPr>
            <p:spPr bwMode="auto">
              <a:xfrm>
                <a:off x="8674923" y="350499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3444357" y="3147623"/>
              <a:ext cx="64976" cy="601802"/>
              <a:chOff x="3444357" y="3147623"/>
              <a:chExt cx="64976" cy="601802"/>
            </a:xfrm>
            <a:gradFill>
              <a:gsLst>
                <a:gs pos="0">
                  <a:srgbClr val="483AD6"/>
                </a:gs>
                <a:gs pos="100000">
                  <a:srgbClr val="FB0062"/>
                </a:gs>
              </a:gsLst>
              <a:lin ang="5400000" scaled="0"/>
            </a:gradFill>
          </p:grpSpPr>
          <p:sp>
            <p:nvSpPr>
              <p:cNvPr id="67" name="Freeform 19"/>
              <p:cNvSpPr/>
              <p:nvPr>
                <p:custDataLst>
                  <p:tags r:id="rId16"/>
                </p:custDataLst>
              </p:nvPr>
            </p:nvSpPr>
            <p:spPr bwMode="auto">
              <a:xfrm>
                <a:off x="3444357" y="3293046"/>
                <a:ext cx="64976" cy="99011"/>
              </a:xfrm>
              <a:custGeom>
                <a:avLst/>
                <a:gdLst>
                  <a:gd name="T0" fmla="*/ 42 w 42"/>
                  <a:gd name="T1" fmla="*/ 0 h 64"/>
                  <a:gd name="T2" fmla="*/ 0 w 42"/>
                  <a:gd name="T3" fmla="*/ 43 h 64"/>
                  <a:gd name="T4" fmla="*/ 0 w 42"/>
                  <a:gd name="T5" fmla="*/ 64 h 64"/>
                  <a:gd name="T6" fmla="*/ 42 w 42"/>
                  <a:gd name="T7" fmla="*/ 22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0"/>
              <p:cNvSpPr/>
              <p:nvPr>
                <p:custDataLst>
                  <p:tags r:id="rId17"/>
                </p:custDataLst>
              </p:nvPr>
            </p:nvSpPr>
            <p:spPr bwMode="auto">
              <a:xfrm>
                <a:off x="3444357" y="3147623"/>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1"/>
              <p:cNvSpPr/>
              <p:nvPr>
                <p:custDataLst>
                  <p:tags r:id="rId18"/>
                </p:custDataLst>
              </p:nvPr>
            </p:nvSpPr>
            <p:spPr bwMode="auto">
              <a:xfrm>
                <a:off x="3444357" y="3364210"/>
                <a:ext cx="64976" cy="99011"/>
              </a:xfrm>
              <a:custGeom>
                <a:avLst/>
                <a:gdLst>
                  <a:gd name="T0" fmla="*/ 42 w 42"/>
                  <a:gd name="T1" fmla="*/ 0 h 64"/>
                  <a:gd name="T2" fmla="*/ 0 w 42"/>
                  <a:gd name="T3" fmla="*/ 43 h 64"/>
                  <a:gd name="T4" fmla="*/ 0 w 42"/>
                  <a:gd name="T5" fmla="*/ 64 h 64"/>
                  <a:gd name="T6" fmla="*/ 42 w 42"/>
                  <a:gd name="T7" fmla="*/ 21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1"/>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2"/>
              <p:cNvSpPr/>
              <p:nvPr>
                <p:custDataLst>
                  <p:tags r:id="rId19"/>
                </p:custDataLst>
              </p:nvPr>
            </p:nvSpPr>
            <p:spPr bwMode="auto">
              <a:xfrm>
                <a:off x="3444357" y="3218787"/>
                <a:ext cx="64976" cy="103653"/>
              </a:xfrm>
              <a:custGeom>
                <a:avLst/>
                <a:gdLst>
                  <a:gd name="T0" fmla="*/ 42 w 42"/>
                  <a:gd name="T1" fmla="*/ 0 h 67"/>
                  <a:gd name="T2" fmla="*/ 0 w 42"/>
                  <a:gd name="T3" fmla="*/ 45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5"/>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
              <p:cNvSpPr/>
              <p:nvPr>
                <p:custDataLst>
                  <p:tags r:id="rId20"/>
                </p:custDataLst>
              </p:nvPr>
            </p:nvSpPr>
            <p:spPr bwMode="auto">
              <a:xfrm>
                <a:off x="3444357" y="3433827"/>
                <a:ext cx="64976" cy="103653"/>
              </a:xfrm>
              <a:custGeom>
                <a:avLst/>
                <a:gdLst>
                  <a:gd name="T0" fmla="*/ 42 w 42"/>
                  <a:gd name="T1" fmla="*/ 0 h 67"/>
                  <a:gd name="T2" fmla="*/ 0 w 42"/>
                  <a:gd name="T3" fmla="*/ 43 h 67"/>
                  <a:gd name="T4" fmla="*/ 0 w 42"/>
                  <a:gd name="T5" fmla="*/ 67 h 67"/>
                  <a:gd name="T6" fmla="*/ 42 w 42"/>
                  <a:gd name="T7" fmla="*/ 22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4"/>
              <p:cNvSpPr/>
              <p:nvPr>
                <p:custDataLst>
                  <p:tags r:id="rId21"/>
                </p:custDataLst>
              </p:nvPr>
            </p:nvSpPr>
            <p:spPr bwMode="auto">
              <a:xfrm>
                <a:off x="3444357" y="364577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5"/>
              <p:cNvSpPr/>
              <p:nvPr>
                <p:custDataLst>
                  <p:tags r:id="rId22"/>
                </p:custDataLst>
              </p:nvPr>
            </p:nvSpPr>
            <p:spPr bwMode="auto">
              <a:xfrm>
                <a:off x="3444357" y="3574608"/>
                <a:ext cx="64976" cy="103653"/>
              </a:xfrm>
              <a:custGeom>
                <a:avLst/>
                <a:gdLst>
                  <a:gd name="T0" fmla="*/ 42 w 42"/>
                  <a:gd name="T1" fmla="*/ 0 h 67"/>
                  <a:gd name="T2" fmla="*/ 0 w 42"/>
                  <a:gd name="T3" fmla="*/ 43 h 67"/>
                  <a:gd name="T4" fmla="*/ 0 w 42"/>
                  <a:gd name="T5" fmla="*/ 67 h 67"/>
                  <a:gd name="T6" fmla="*/ 42 w 42"/>
                  <a:gd name="T7" fmla="*/ 25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5"/>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6"/>
              <p:cNvSpPr/>
              <p:nvPr>
                <p:custDataLst>
                  <p:tags r:id="rId23"/>
                </p:custDataLst>
              </p:nvPr>
            </p:nvSpPr>
            <p:spPr bwMode="auto">
              <a:xfrm>
                <a:off x="3444357" y="350499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Freeform 27"/>
            <p:cNvSpPr>
              <a:spLocks noEditPoints="1"/>
            </p:cNvSpPr>
            <p:nvPr>
              <p:custDataLst>
                <p:tags r:id="rId24"/>
              </p:custDataLst>
            </p:nvPr>
          </p:nvSpPr>
          <p:spPr bwMode="auto">
            <a:xfrm>
              <a:off x="3580497" y="2513334"/>
              <a:ext cx="5020169" cy="1870381"/>
            </a:xfrm>
            <a:custGeom>
              <a:avLst/>
              <a:gdLst>
                <a:gd name="T0" fmla="*/ 1102 w 1215"/>
                <a:gd name="T1" fmla="*/ 451 h 451"/>
                <a:gd name="T2" fmla="*/ 114 w 1215"/>
                <a:gd name="T3" fmla="*/ 451 h 451"/>
                <a:gd name="T4" fmla="*/ 0 w 1215"/>
                <a:gd name="T5" fmla="*/ 338 h 451"/>
                <a:gd name="T6" fmla="*/ 0 w 1215"/>
                <a:gd name="T7" fmla="*/ 113 h 451"/>
                <a:gd name="T8" fmla="*/ 114 w 1215"/>
                <a:gd name="T9" fmla="*/ 0 h 451"/>
                <a:gd name="T10" fmla="*/ 1102 w 1215"/>
                <a:gd name="T11" fmla="*/ 0 h 451"/>
                <a:gd name="T12" fmla="*/ 1215 w 1215"/>
                <a:gd name="T13" fmla="*/ 113 h 451"/>
                <a:gd name="T14" fmla="*/ 1215 w 1215"/>
                <a:gd name="T15" fmla="*/ 338 h 451"/>
                <a:gd name="T16" fmla="*/ 1102 w 1215"/>
                <a:gd name="T17" fmla="*/ 451 h 451"/>
                <a:gd name="T18" fmla="*/ 114 w 1215"/>
                <a:gd name="T19" fmla="*/ 8 h 451"/>
                <a:gd name="T20" fmla="*/ 8 w 1215"/>
                <a:gd name="T21" fmla="*/ 113 h 451"/>
                <a:gd name="T22" fmla="*/ 8 w 1215"/>
                <a:gd name="T23" fmla="*/ 338 h 451"/>
                <a:gd name="T24" fmla="*/ 114 w 1215"/>
                <a:gd name="T25" fmla="*/ 443 h 451"/>
                <a:gd name="T26" fmla="*/ 1102 w 1215"/>
                <a:gd name="T27" fmla="*/ 443 h 451"/>
                <a:gd name="T28" fmla="*/ 1207 w 1215"/>
                <a:gd name="T29" fmla="*/ 338 h 451"/>
                <a:gd name="T30" fmla="*/ 1207 w 1215"/>
                <a:gd name="T31" fmla="*/ 113 h 451"/>
                <a:gd name="T32" fmla="*/ 1102 w 1215"/>
                <a:gd name="T33" fmla="*/ 8 h 451"/>
                <a:gd name="T34" fmla="*/ 114 w 1215"/>
                <a:gd name="T35" fmla="*/ 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5" h="451">
                  <a:moveTo>
                    <a:pt x="1102" y="451"/>
                  </a:moveTo>
                  <a:cubicBezTo>
                    <a:pt x="114" y="451"/>
                    <a:pt x="114" y="451"/>
                    <a:pt x="114" y="451"/>
                  </a:cubicBezTo>
                  <a:cubicBezTo>
                    <a:pt x="51" y="451"/>
                    <a:pt x="0" y="400"/>
                    <a:pt x="0" y="338"/>
                  </a:cubicBezTo>
                  <a:cubicBezTo>
                    <a:pt x="0" y="113"/>
                    <a:pt x="0" y="113"/>
                    <a:pt x="0" y="113"/>
                  </a:cubicBezTo>
                  <a:cubicBezTo>
                    <a:pt x="0" y="51"/>
                    <a:pt x="51" y="0"/>
                    <a:pt x="114" y="0"/>
                  </a:cubicBezTo>
                  <a:cubicBezTo>
                    <a:pt x="1102" y="0"/>
                    <a:pt x="1102" y="0"/>
                    <a:pt x="1102" y="0"/>
                  </a:cubicBezTo>
                  <a:cubicBezTo>
                    <a:pt x="1164" y="0"/>
                    <a:pt x="1215" y="51"/>
                    <a:pt x="1215" y="113"/>
                  </a:cubicBezTo>
                  <a:cubicBezTo>
                    <a:pt x="1215" y="338"/>
                    <a:pt x="1215" y="338"/>
                    <a:pt x="1215" y="338"/>
                  </a:cubicBezTo>
                  <a:cubicBezTo>
                    <a:pt x="1215" y="400"/>
                    <a:pt x="1164" y="451"/>
                    <a:pt x="1102" y="451"/>
                  </a:cubicBezTo>
                  <a:close/>
                  <a:moveTo>
                    <a:pt x="114" y="8"/>
                  </a:moveTo>
                  <a:cubicBezTo>
                    <a:pt x="55" y="8"/>
                    <a:pt x="8" y="55"/>
                    <a:pt x="8" y="113"/>
                  </a:cubicBezTo>
                  <a:cubicBezTo>
                    <a:pt x="8" y="338"/>
                    <a:pt x="8" y="338"/>
                    <a:pt x="8" y="338"/>
                  </a:cubicBezTo>
                  <a:cubicBezTo>
                    <a:pt x="8" y="396"/>
                    <a:pt x="55" y="443"/>
                    <a:pt x="114" y="443"/>
                  </a:cubicBezTo>
                  <a:cubicBezTo>
                    <a:pt x="1102" y="443"/>
                    <a:pt x="1102" y="443"/>
                    <a:pt x="1102" y="443"/>
                  </a:cubicBezTo>
                  <a:cubicBezTo>
                    <a:pt x="1160" y="443"/>
                    <a:pt x="1207" y="396"/>
                    <a:pt x="1207" y="338"/>
                  </a:cubicBezTo>
                  <a:cubicBezTo>
                    <a:pt x="1207" y="113"/>
                    <a:pt x="1207" y="113"/>
                    <a:pt x="1207" y="113"/>
                  </a:cubicBezTo>
                  <a:cubicBezTo>
                    <a:pt x="1207" y="55"/>
                    <a:pt x="1160" y="8"/>
                    <a:pt x="1102" y="8"/>
                  </a:cubicBezTo>
                  <a:lnTo>
                    <a:pt x="114" y="8"/>
                  </a:lnTo>
                  <a:close/>
                </a:path>
              </a:pathLst>
            </a:custGeom>
            <a:gradFill>
              <a:gsLst>
                <a:gs pos="0">
                  <a:srgbClr val="1FC9FA"/>
                </a:gs>
                <a:gs pos="100000">
                  <a:srgbClr val="FB0062"/>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 name="Rectangle 4"/>
          <p:cNvSpPr>
            <a:spLocks noChangeArrowheads="1"/>
          </p:cNvSpPr>
          <p:nvPr>
            <p:custDataLst>
              <p:tags r:id="rId25"/>
            </p:custDataLst>
          </p:nvPr>
        </p:nvSpPr>
        <p:spPr bwMode="auto">
          <a:xfrm>
            <a:off x="266065" y="1167448"/>
            <a:ext cx="11537315" cy="521970"/>
          </a:xfrm>
          <a:prstGeom prst="rect">
            <a:avLst/>
          </a:prstGeom>
          <a:solidFill>
            <a:schemeClr val="accent6">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a:lnSpc>
                <a:spcPct val="100000"/>
              </a:lnSpc>
            </a:pPr>
            <a:r>
              <a:rPr lang="en-US" altLang="zh-CN" sz="2800">
                <a:solidFill>
                  <a:schemeClr val="tx2">
                    <a:lumMod val="90000"/>
                    <a:lumOff val="10000"/>
                  </a:schemeClr>
                </a:solidFill>
                <a:latin typeface="Arial" panose="020B0604020202020204" pitchFamily="34" charset="0"/>
                <a:cs typeface="Arial" panose="020B0604020202020204" pitchFamily="34" charset="0"/>
              </a:rPr>
              <a:t>Try to match the time phrases with the events in Mei Lanfang’s life.</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p:txBody>
      </p:sp>
      <p:sp>
        <p:nvSpPr>
          <p:cNvPr id="12" name="TextBox 3"/>
          <p:cNvSpPr txBox="1"/>
          <p:nvPr>
            <p:custDataLst>
              <p:tags r:id="rId26"/>
            </p:custDataLst>
          </p:nvPr>
        </p:nvSpPr>
        <p:spPr>
          <a:xfrm>
            <a:off x="187960" y="1948180"/>
            <a:ext cx="3655695" cy="3985895"/>
          </a:xfrm>
          <a:prstGeom prst="rect">
            <a:avLst/>
          </a:prstGeom>
          <a:solidFill>
            <a:schemeClr val="accent5">
              <a:lumMod val="60000"/>
              <a:lumOff val="40000"/>
            </a:schemeClr>
          </a:solidFill>
          <a:ln>
            <a:noFill/>
          </a:ln>
        </p:spPr>
        <p:txBody>
          <a:bodyPr wrap="square" tIns="107950" bIns="0" rtlCol="0">
            <a:spAutoFit/>
          </a:bodyPr>
          <a:p>
            <a:pPr>
              <a:lnSpc>
                <a:spcPct val="100000"/>
              </a:lnSpc>
            </a:pPr>
            <a:r>
              <a:rPr lang="en-US" altLang="zh-CN" sz="2800">
                <a:latin typeface="Arial" panose="020B0604020202020204" pitchFamily="34" charset="0"/>
                <a:cs typeface="Arial" panose="020B0604020202020204" pitchFamily="34" charset="0"/>
              </a:rPr>
              <a:t>1. at age 8</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2. in his 20s</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3. in1919</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4. after eight years of attempt</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5. over 50 years on stage</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6. </a:t>
            </a:r>
            <a:r>
              <a:rPr lang="en-US" altLang="zh-CN" sz="2800" smtClean="0">
                <a:latin typeface="Arial" panose="020B0604020202020204" pitchFamily="34" charset="0"/>
                <a:cs typeface="Arial" panose="020B0604020202020204" pitchFamily="34" charset="0"/>
              </a:rPr>
              <a:t>in 1961</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7. </a:t>
            </a:r>
            <a:r>
              <a:rPr lang="en-US" altLang="zh-CN" sz="2800" smtClean="0">
                <a:latin typeface="Arial" panose="020B0604020202020204" pitchFamily="34" charset="0"/>
                <a:cs typeface="Arial" panose="020B0604020202020204" pitchFamily="34" charset="0"/>
              </a:rPr>
              <a:t>in 1894</a:t>
            </a:r>
            <a:endParaRPr lang="en-US" altLang="zh-CN" sz="2800" smtClean="0">
              <a:latin typeface="Arial" panose="020B0604020202020204" pitchFamily="34" charset="0"/>
              <a:cs typeface="Arial" panose="020B0604020202020204" pitchFamily="34" charset="0"/>
            </a:endParaRPr>
          </a:p>
        </p:txBody>
      </p:sp>
      <p:sp>
        <p:nvSpPr>
          <p:cNvPr id="14" name="TextBox 3"/>
          <p:cNvSpPr txBox="1"/>
          <p:nvPr>
            <p:custDataLst>
              <p:tags r:id="rId27"/>
            </p:custDataLst>
          </p:nvPr>
        </p:nvSpPr>
        <p:spPr>
          <a:xfrm>
            <a:off x="4112260" y="1948180"/>
            <a:ext cx="7986395" cy="3969385"/>
          </a:xfrm>
          <a:prstGeom prst="rect">
            <a:avLst/>
          </a:prstGeom>
          <a:solidFill>
            <a:schemeClr val="accent4">
              <a:lumMod val="60000"/>
              <a:lumOff val="40000"/>
            </a:schemeClr>
          </a:solidFill>
          <a:ln>
            <a:noFill/>
          </a:ln>
        </p:spPr>
        <p:txBody>
          <a:bodyPr wrap="square" rtlCol="0">
            <a:spAutoFit/>
          </a:bodyPr>
          <a:p>
            <a:r>
              <a:rPr lang="en-US" altLang="zh-CN" sz="2800">
                <a:latin typeface="Arial" panose="020B0604020202020204" pitchFamily="34" charset="0"/>
                <a:cs typeface="Arial" panose="020B0604020202020204" pitchFamily="34" charset="0"/>
              </a:rPr>
              <a:t>A. born in Beijing</a:t>
            </a:r>
            <a:endParaRPr lang="en-US" altLang="zh-CN" sz="2800">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B. succeeded in taking Beijing Opera to the USA</a:t>
            </a:r>
            <a:endParaRPr lang="en-US" altLang="zh-CN" sz="2800">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C. died of </a:t>
            </a:r>
            <a:r>
              <a:rPr lang="en-US" altLang="zh-CN" sz="2800">
                <a:solidFill>
                  <a:srgbClr val="4F0FBD"/>
                </a:solidFill>
                <a:latin typeface="Arial" panose="020B0604020202020204" pitchFamily="34" charset="0"/>
                <a:cs typeface="Arial" panose="020B0604020202020204" pitchFamily="34" charset="0"/>
              </a:rPr>
              <a:t>heart disease</a:t>
            </a:r>
            <a:endParaRPr lang="en-US" altLang="zh-CN" sz="2800">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D developed a style called the </a:t>
            </a:r>
            <a:r>
              <a:rPr lang="en-US" altLang="zh-CN" sz="2800">
                <a:solidFill>
                  <a:srgbClr val="4F0FBD"/>
                </a:solidFill>
                <a:latin typeface="Arial" panose="020B0604020202020204" pitchFamily="34" charset="0"/>
                <a:cs typeface="Arial" panose="020B0604020202020204" pitchFamily="34" charset="0"/>
              </a:rPr>
              <a:t>“Mei Lanfang School”</a:t>
            </a:r>
            <a:endParaRPr lang="en-US" altLang="zh-CN" sz="2800">
              <a:solidFill>
                <a:srgbClr val="4F0FBD"/>
              </a:solidFill>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E began to travel and perform abroad</a:t>
            </a:r>
            <a:endParaRPr lang="en-US" altLang="zh-CN" sz="2800">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F started to learn Beijing Opera</a:t>
            </a:r>
            <a:endParaRPr lang="en-US" altLang="zh-CN" sz="2800">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G. became known internationally for his acting skill</a:t>
            </a:r>
            <a:endParaRPr lang="en-US" altLang="zh-CN" sz="2800">
              <a:latin typeface="Arial" panose="020B0604020202020204" pitchFamily="34" charset="0"/>
              <a:cs typeface="Arial" panose="020B0604020202020204" pitchFamily="34" charset="0"/>
            </a:endParaRPr>
          </a:p>
        </p:txBody>
      </p:sp>
      <p:sp>
        <p:nvSpPr>
          <p:cNvPr id="15" name="Rectangle 4"/>
          <p:cNvSpPr>
            <a:spLocks noChangeArrowheads="1"/>
          </p:cNvSpPr>
          <p:nvPr>
            <p:custDataLst>
              <p:tags r:id="rId28"/>
            </p:custDataLst>
          </p:nvPr>
        </p:nvSpPr>
        <p:spPr bwMode="auto">
          <a:xfrm>
            <a:off x="1727835" y="2243455"/>
            <a:ext cx="8675370" cy="1198880"/>
          </a:xfrm>
          <a:prstGeom prst="rect">
            <a:avLst/>
          </a:prstGeom>
          <a:solidFill>
            <a:srgbClr val="C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r>
              <a:rPr lang="en-US" altLang="zh-CN" sz="3600" smtClean="0">
                <a:solidFill>
                  <a:schemeClr val="bg1"/>
                </a:solidFill>
                <a:latin typeface="Arial" panose="020B0604020202020204" pitchFamily="34" charset="0"/>
                <a:cs typeface="Arial" panose="020B0604020202020204" pitchFamily="34" charset="0"/>
                <a:sym typeface="+mn-ea"/>
              </a:rPr>
              <a:t>Watch the video and check </a:t>
            </a:r>
            <a:r>
              <a:rPr lang="en-US" altLang="zh-CN" sz="3600">
                <a:solidFill>
                  <a:schemeClr val="bg1"/>
                </a:solidFill>
                <a:latin typeface="Arial" panose="020B0604020202020204" pitchFamily="34" charset="0"/>
                <a:cs typeface="Arial" panose="020B0604020202020204" pitchFamily="34" charset="0"/>
                <a:sym typeface="+mn-ea"/>
              </a:rPr>
              <a:t>whether your matching is correct.</a:t>
            </a:r>
            <a:endParaRPr lang="en-US" altLang="zh-CN" sz="3600" smtClean="0">
              <a:solidFill>
                <a:schemeClr val="bg1"/>
              </a:solidFill>
              <a:latin typeface="Arial" panose="020B0604020202020204" pitchFamily="34" charset="0"/>
              <a:cs typeface="Arial" panose="020B0604020202020204" pitchFamily="34" charset="0"/>
              <a:sym typeface="+mn-ea"/>
            </a:endParaRPr>
          </a:p>
        </p:txBody>
      </p:sp>
      <p:sp>
        <p:nvSpPr>
          <p:cNvPr id="16" name="文本框 15"/>
          <p:cNvSpPr txBox="1"/>
          <p:nvPr/>
        </p:nvSpPr>
        <p:spPr>
          <a:xfrm>
            <a:off x="1621790" y="3996055"/>
            <a:ext cx="9070975" cy="1198880"/>
          </a:xfrm>
          <a:prstGeom prst="rect">
            <a:avLst/>
          </a:prstGeom>
          <a:solidFill>
            <a:srgbClr val="C00000"/>
          </a:solidFill>
        </p:spPr>
        <p:txBody>
          <a:bodyPr wrap="square" rtlCol="0" anchor="t">
            <a:spAutoFit/>
          </a:bodyPr>
          <a:p>
            <a:pPr algn="l">
              <a:buClrTx/>
              <a:buSzTx/>
              <a:buFontTx/>
            </a:pPr>
            <a:r>
              <a:rPr lang="en-US" altLang="zh-CN" sz="3600" smtClean="0">
                <a:solidFill>
                  <a:schemeClr val="bg1"/>
                </a:solidFill>
                <a:latin typeface="Arial" panose="020B0604020202020204" pitchFamily="34" charset="0"/>
                <a:cs typeface="Arial" panose="020B0604020202020204" pitchFamily="34" charset="0"/>
                <a:sym typeface="+mn-ea"/>
              </a:rPr>
              <a:t>Pay special attention to the time phrases in the video.</a:t>
            </a:r>
            <a:endParaRPr lang="en-US" altLang="zh-CN" sz="3600" smtClean="0">
              <a:solidFill>
                <a:schemeClr val="bg1"/>
              </a:solidFill>
              <a:latin typeface="Arial" panose="020B0604020202020204" pitchFamily="34" charset="0"/>
              <a:cs typeface="Arial" panose="020B0604020202020204" pitchFamily="34" charset="0"/>
              <a:sym typeface="+mn-ea"/>
            </a:endParaRPr>
          </a:p>
        </p:txBody>
      </p:sp>
    </p:spTree>
    <p:custDataLst>
      <p:tags r:id="rId2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5" name="Mei Langfang">
            <a:hlinkClick r:id="" action="ppaction://media"/>
          </p:cNvPr>
          <p:cNvPicPr/>
          <p:nvPr>
            <a:videoFile r:link="rId1"/>
            <p:extLst>
              <p:ext uri="{DAA4B4D4-6D71-4841-9C94-3DE7FCFB9230}">
                <p14:media xmlns:p14="http://schemas.microsoft.com/office/powerpoint/2010/main" r:embed="rId2">
                  <p14:trim st="13546.000000"/>
                </p14:media>
              </p:ext>
            </p:extLst>
            <p:custDataLst>
              <p:tags r:id="rId3"/>
            </p:custDataLst>
          </p:nvPr>
        </p:nvPicPr>
        <p:blipFill>
          <a:blip r:embed="rId4"/>
          <a:stretch>
            <a:fillRect/>
          </a:stretch>
        </p:blipFill>
        <p:spPr>
          <a:xfrm>
            <a:off x="0" y="136525"/>
            <a:ext cx="12082780" cy="6492875"/>
          </a:xfrm>
          <a:prstGeom prst="rect">
            <a:avLst/>
          </a:prstGeom>
        </p:spPr>
      </p:pic>
    </p:spTree>
    <p:custDataLst>
      <p:tags r:id="rId5"/>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81965" y="193040"/>
            <a:ext cx="3426460" cy="583565"/>
          </a:xfrm>
          <a:prstGeom prst="rect">
            <a:avLst/>
          </a:prstGeom>
          <a:noFill/>
        </p:spPr>
        <p:txBody>
          <a:bodyPr wrap="none" rtlCol="0" anchor="t">
            <a:spAutoFit/>
          </a:bodyPr>
          <a:p>
            <a:r>
              <a:rPr lang="en-US" altLang="zh-CN" sz="3200" b="1">
                <a:solidFill>
                  <a:schemeClr val="bg1"/>
                </a:solidFill>
                <a:effectLst/>
                <a:latin typeface="Arial" panose="020B0604020202020204" pitchFamily="34" charset="0"/>
                <a:cs typeface="Arial" panose="020B0604020202020204" pitchFamily="34" charset="0"/>
                <a:sym typeface="+mn-ea"/>
              </a:rPr>
              <a:t>While You Watch</a:t>
            </a:r>
            <a:endParaRPr lang="en-US" altLang="zh-CN" sz="3200" b="1">
              <a:solidFill>
                <a:schemeClr val="bg1"/>
              </a:solidFill>
              <a:effectLst/>
              <a:latin typeface="Arial" panose="020B0604020202020204" pitchFamily="34" charset="0"/>
              <a:cs typeface="Arial" panose="020B0604020202020204" pitchFamily="34" charset="0"/>
              <a:sym typeface="+mn-ea"/>
            </a:endParaRPr>
          </a:p>
        </p:txBody>
      </p:sp>
      <p:grpSp>
        <p:nvGrpSpPr>
          <p:cNvPr id="2" name="组合 1"/>
          <p:cNvGrpSpPr/>
          <p:nvPr/>
        </p:nvGrpSpPr>
        <p:grpSpPr>
          <a:xfrm rot="0">
            <a:off x="79375" y="-26035"/>
            <a:ext cx="4243070" cy="1003300"/>
            <a:chOff x="3444357" y="2375647"/>
            <a:chExt cx="5297090" cy="2153490"/>
          </a:xfrm>
        </p:grpSpPr>
        <p:sp>
          <p:nvSpPr>
            <p:cNvPr id="4" name="Freeform 5"/>
            <p:cNvSpPr/>
            <p:nvPr>
              <p:custDataLst>
                <p:tags r:id="rId2"/>
              </p:custDataLst>
            </p:nvPr>
          </p:nvSpPr>
          <p:spPr bwMode="auto">
            <a:xfrm>
              <a:off x="3758407" y="2646380"/>
              <a:ext cx="176363" cy="173269"/>
            </a:xfrm>
            <a:custGeom>
              <a:avLst/>
              <a:gdLst>
                <a:gd name="T0" fmla="*/ 0 w 114"/>
                <a:gd name="T1" fmla="*/ 112 h 112"/>
                <a:gd name="T2" fmla="*/ 114 w 114"/>
                <a:gd name="T3" fmla="*/ 0 h 112"/>
                <a:gd name="T4" fmla="*/ 114 w 114"/>
                <a:gd name="T5" fmla="*/ 112 h 112"/>
                <a:gd name="T6" fmla="*/ 0 w 114"/>
                <a:gd name="T7" fmla="*/ 112 h 112"/>
              </a:gdLst>
              <a:ahLst/>
              <a:cxnLst>
                <a:cxn ang="0">
                  <a:pos x="T0" y="T1"/>
                </a:cxn>
                <a:cxn ang="0">
                  <a:pos x="T2" y="T3"/>
                </a:cxn>
                <a:cxn ang="0">
                  <a:pos x="T4" y="T5"/>
                </a:cxn>
                <a:cxn ang="0">
                  <a:pos x="T6" y="T7"/>
                </a:cxn>
              </a:cxnLst>
              <a:rect l="0" t="0" r="r" b="b"/>
              <a:pathLst>
                <a:path w="114" h="112">
                  <a:moveTo>
                    <a:pt x="0" y="112"/>
                  </a:moveTo>
                  <a:lnTo>
                    <a:pt x="114" y="0"/>
                  </a:lnTo>
                  <a:lnTo>
                    <a:pt x="114" y="112"/>
                  </a:lnTo>
                  <a:lnTo>
                    <a:pt x="0"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Freeform 6"/>
            <p:cNvSpPr/>
            <p:nvPr>
              <p:custDataLst>
                <p:tags r:id="rId3"/>
              </p:custDataLst>
            </p:nvPr>
          </p:nvSpPr>
          <p:spPr bwMode="auto">
            <a:xfrm>
              <a:off x="8249486" y="2646380"/>
              <a:ext cx="174817" cy="173269"/>
            </a:xfrm>
            <a:custGeom>
              <a:avLst/>
              <a:gdLst>
                <a:gd name="T0" fmla="*/ 113 w 113"/>
                <a:gd name="T1" fmla="*/ 112 h 112"/>
                <a:gd name="T2" fmla="*/ 0 w 113"/>
                <a:gd name="T3" fmla="*/ 0 h 112"/>
                <a:gd name="T4" fmla="*/ 0 w 113"/>
                <a:gd name="T5" fmla="*/ 112 h 112"/>
                <a:gd name="T6" fmla="*/ 113 w 113"/>
                <a:gd name="T7" fmla="*/ 112 h 112"/>
              </a:gdLst>
              <a:ahLst/>
              <a:cxnLst>
                <a:cxn ang="0">
                  <a:pos x="T0" y="T1"/>
                </a:cxn>
                <a:cxn ang="0">
                  <a:pos x="T2" y="T3"/>
                </a:cxn>
                <a:cxn ang="0">
                  <a:pos x="T4" y="T5"/>
                </a:cxn>
                <a:cxn ang="0">
                  <a:pos x="T6" y="T7"/>
                </a:cxn>
              </a:cxnLst>
              <a:rect l="0" t="0" r="r" b="b"/>
              <a:pathLst>
                <a:path w="113" h="112">
                  <a:moveTo>
                    <a:pt x="113" y="112"/>
                  </a:moveTo>
                  <a:lnTo>
                    <a:pt x="0" y="0"/>
                  </a:lnTo>
                  <a:lnTo>
                    <a:pt x="0" y="112"/>
                  </a:lnTo>
                  <a:lnTo>
                    <a:pt x="113"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7"/>
            <p:cNvSpPr/>
            <p:nvPr>
              <p:custDataLst>
                <p:tags r:id="rId4"/>
              </p:custDataLst>
            </p:nvPr>
          </p:nvSpPr>
          <p:spPr bwMode="auto">
            <a:xfrm>
              <a:off x="3758407" y="4077399"/>
              <a:ext cx="176363" cy="177911"/>
            </a:xfrm>
            <a:custGeom>
              <a:avLst/>
              <a:gdLst>
                <a:gd name="T0" fmla="*/ 0 w 114"/>
                <a:gd name="T1" fmla="*/ 0 h 115"/>
                <a:gd name="T2" fmla="*/ 114 w 114"/>
                <a:gd name="T3" fmla="*/ 115 h 115"/>
                <a:gd name="T4" fmla="*/ 114 w 114"/>
                <a:gd name="T5" fmla="*/ 0 h 115"/>
                <a:gd name="T6" fmla="*/ 0 w 114"/>
                <a:gd name="T7" fmla="*/ 0 h 115"/>
              </a:gdLst>
              <a:ahLst/>
              <a:cxnLst>
                <a:cxn ang="0">
                  <a:pos x="T0" y="T1"/>
                </a:cxn>
                <a:cxn ang="0">
                  <a:pos x="T2" y="T3"/>
                </a:cxn>
                <a:cxn ang="0">
                  <a:pos x="T4" y="T5"/>
                </a:cxn>
                <a:cxn ang="0">
                  <a:pos x="T6" y="T7"/>
                </a:cxn>
              </a:cxnLst>
              <a:rect l="0" t="0" r="r" b="b"/>
              <a:pathLst>
                <a:path w="114" h="115">
                  <a:moveTo>
                    <a:pt x="0" y="0"/>
                  </a:moveTo>
                  <a:lnTo>
                    <a:pt x="114" y="115"/>
                  </a:lnTo>
                  <a:lnTo>
                    <a:pt x="114" y="0"/>
                  </a:lnTo>
                  <a:lnTo>
                    <a:pt x="0"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8"/>
            <p:cNvSpPr/>
            <p:nvPr>
              <p:custDataLst>
                <p:tags r:id="rId5"/>
              </p:custDataLst>
            </p:nvPr>
          </p:nvSpPr>
          <p:spPr bwMode="auto">
            <a:xfrm>
              <a:off x="8249486" y="4077399"/>
              <a:ext cx="174817" cy="177911"/>
            </a:xfrm>
            <a:custGeom>
              <a:avLst/>
              <a:gdLst>
                <a:gd name="T0" fmla="*/ 113 w 113"/>
                <a:gd name="T1" fmla="*/ 0 h 115"/>
                <a:gd name="T2" fmla="*/ 0 w 113"/>
                <a:gd name="T3" fmla="*/ 115 h 115"/>
                <a:gd name="T4" fmla="*/ 0 w 113"/>
                <a:gd name="T5" fmla="*/ 0 h 115"/>
                <a:gd name="T6" fmla="*/ 113 w 113"/>
                <a:gd name="T7" fmla="*/ 0 h 115"/>
              </a:gdLst>
              <a:ahLst/>
              <a:cxnLst>
                <a:cxn ang="0">
                  <a:pos x="T0" y="T1"/>
                </a:cxn>
                <a:cxn ang="0">
                  <a:pos x="T2" y="T3"/>
                </a:cxn>
                <a:cxn ang="0">
                  <a:pos x="T4" y="T5"/>
                </a:cxn>
                <a:cxn ang="0">
                  <a:pos x="T6" y="T7"/>
                </a:cxn>
              </a:cxnLst>
              <a:rect l="0" t="0" r="r" b="b"/>
              <a:pathLst>
                <a:path w="113" h="115">
                  <a:moveTo>
                    <a:pt x="113" y="0"/>
                  </a:moveTo>
                  <a:lnTo>
                    <a:pt x="0" y="115"/>
                  </a:lnTo>
                  <a:lnTo>
                    <a:pt x="0" y="0"/>
                  </a:lnTo>
                  <a:lnTo>
                    <a:pt x="113"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9"/>
            <p:cNvSpPr/>
            <p:nvPr>
              <p:custDataLst>
                <p:tags r:id="rId6"/>
              </p:custDataLst>
            </p:nvPr>
          </p:nvSpPr>
          <p:spPr bwMode="auto">
            <a:xfrm>
              <a:off x="6745756" y="4375979"/>
              <a:ext cx="1008675" cy="153158"/>
            </a:xfrm>
            <a:custGeom>
              <a:avLst/>
              <a:gdLst>
                <a:gd name="T0" fmla="*/ 155 w 244"/>
                <a:gd name="T1" fmla="*/ 0 h 37"/>
                <a:gd name="T2" fmla="*/ 161 w 244"/>
                <a:gd name="T3" fmla="*/ 0 h 37"/>
                <a:gd name="T4" fmla="*/ 167 w 244"/>
                <a:gd name="T5" fmla="*/ 0 h 37"/>
                <a:gd name="T6" fmla="*/ 240 w 244"/>
                <a:gd name="T7" fmla="*/ 0 h 37"/>
                <a:gd name="T8" fmla="*/ 242 w 244"/>
                <a:gd name="T9" fmla="*/ 3 h 37"/>
                <a:gd name="T10" fmla="*/ 209 w 244"/>
                <a:gd name="T11" fmla="*/ 33 h 37"/>
                <a:gd name="T12" fmla="*/ 200 w 244"/>
                <a:gd name="T13" fmla="*/ 37 h 37"/>
                <a:gd name="T14" fmla="*/ 167 w 244"/>
                <a:gd name="T15" fmla="*/ 37 h 37"/>
                <a:gd name="T16" fmla="*/ 161 w 244"/>
                <a:gd name="T17" fmla="*/ 37 h 37"/>
                <a:gd name="T18" fmla="*/ 155 w 244"/>
                <a:gd name="T19" fmla="*/ 37 h 37"/>
                <a:gd name="T20" fmla="*/ 44 w 244"/>
                <a:gd name="T21" fmla="*/ 37 h 37"/>
                <a:gd name="T22" fmla="*/ 35 w 244"/>
                <a:gd name="T23" fmla="*/ 33 h 37"/>
                <a:gd name="T24" fmla="*/ 2 w 244"/>
                <a:gd name="T25" fmla="*/ 3 h 37"/>
                <a:gd name="T26" fmla="*/ 3 w 244"/>
                <a:gd name="T27" fmla="*/ 0 h 37"/>
                <a:gd name="T28" fmla="*/ 155 w 244"/>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155" y="0"/>
                  </a:moveTo>
                  <a:cubicBezTo>
                    <a:pt x="158" y="0"/>
                    <a:pt x="161" y="0"/>
                    <a:pt x="161" y="0"/>
                  </a:cubicBezTo>
                  <a:cubicBezTo>
                    <a:pt x="161" y="0"/>
                    <a:pt x="164" y="0"/>
                    <a:pt x="167" y="0"/>
                  </a:cubicBezTo>
                  <a:cubicBezTo>
                    <a:pt x="240" y="0"/>
                    <a:pt x="240" y="0"/>
                    <a:pt x="240" y="0"/>
                  </a:cubicBezTo>
                  <a:cubicBezTo>
                    <a:pt x="243" y="0"/>
                    <a:pt x="244" y="1"/>
                    <a:pt x="242" y="3"/>
                  </a:cubicBezTo>
                  <a:cubicBezTo>
                    <a:pt x="209" y="33"/>
                    <a:pt x="209" y="33"/>
                    <a:pt x="209" y="33"/>
                  </a:cubicBezTo>
                  <a:cubicBezTo>
                    <a:pt x="207" y="35"/>
                    <a:pt x="202" y="37"/>
                    <a:pt x="200" y="37"/>
                  </a:cubicBezTo>
                  <a:cubicBezTo>
                    <a:pt x="167" y="37"/>
                    <a:pt x="167" y="37"/>
                    <a:pt x="167" y="37"/>
                  </a:cubicBezTo>
                  <a:cubicBezTo>
                    <a:pt x="164" y="37"/>
                    <a:pt x="161" y="37"/>
                    <a:pt x="161" y="37"/>
                  </a:cubicBezTo>
                  <a:cubicBezTo>
                    <a:pt x="161" y="37"/>
                    <a:pt x="158" y="37"/>
                    <a:pt x="155" y="37"/>
                  </a:cubicBezTo>
                  <a:cubicBezTo>
                    <a:pt x="44" y="37"/>
                    <a:pt x="44" y="37"/>
                    <a:pt x="44" y="37"/>
                  </a:cubicBezTo>
                  <a:cubicBezTo>
                    <a:pt x="41" y="37"/>
                    <a:pt x="37" y="35"/>
                    <a:pt x="35" y="33"/>
                  </a:cubicBezTo>
                  <a:cubicBezTo>
                    <a:pt x="2" y="3"/>
                    <a:pt x="2" y="3"/>
                    <a:pt x="2" y="3"/>
                  </a:cubicBezTo>
                  <a:cubicBezTo>
                    <a:pt x="0" y="1"/>
                    <a:pt x="1" y="0"/>
                    <a:pt x="3" y="0"/>
                  </a:cubicBezTo>
                  <a:lnTo>
                    <a:pt x="155" y="0"/>
                  </a:lnTo>
                  <a:close/>
                </a:path>
              </a:pathLst>
            </a:custGeom>
            <a:gradFill>
              <a:gsLst>
                <a:gs pos="0">
                  <a:srgbClr val="483AD6"/>
                </a:gs>
                <a:gs pos="91000">
                  <a:srgbClr val="12F8FD">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0"/>
            <p:cNvSpPr/>
            <p:nvPr>
              <p:custDataLst>
                <p:tags r:id="rId7"/>
              </p:custDataLst>
            </p:nvPr>
          </p:nvSpPr>
          <p:spPr bwMode="auto">
            <a:xfrm>
              <a:off x="4493255" y="2375647"/>
              <a:ext cx="1008675" cy="154705"/>
            </a:xfrm>
            <a:custGeom>
              <a:avLst/>
              <a:gdLst>
                <a:gd name="T0" fmla="*/ 88 w 244"/>
                <a:gd name="T1" fmla="*/ 37 h 37"/>
                <a:gd name="T2" fmla="*/ 83 w 244"/>
                <a:gd name="T3" fmla="*/ 37 h 37"/>
                <a:gd name="T4" fmla="*/ 77 w 244"/>
                <a:gd name="T5" fmla="*/ 37 h 37"/>
                <a:gd name="T6" fmla="*/ 3 w 244"/>
                <a:gd name="T7" fmla="*/ 37 h 37"/>
                <a:gd name="T8" fmla="*/ 2 w 244"/>
                <a:gd name="T9" fmla="*/ 33 h 37"/>
                <a:gd name="T10" fmla="*/ 35 w 244"/>
                <a:gd name="T11" fmla="*/ 3 h 37"/>
                <a:gd name="T12" fmla="*/ 44 w 244"/>
                <a:gd name="T13" fmla="*/ 0 h 37"/>
                <a:gd name="T14" fmla="*/ 77 w 244"/>
                <a:gd name="T15" fmla="*/ 0 h 37"/>
                <a:gd name="T16" fmla="*/ 83 w 244"/>
                <a:gd name="T17" fmla="*/ 0 h 37"/>
                <a:gd name="T18" fmla="*/ 88 w 244"/>
                <a:gd name="T19" fmla="*/ 0 h 37"/>
                <a:gd name="T20" fmla="*/ 199 w 244"/>
                <a:gd name="T21" fmla="*/ 0 h 37"/>
                <a:gd name="T22" fmla="*/ 208 w 244"/>
                <a:gd name="T23" fmla="*/ 3 h 37"/>
                <a:gd name="T24" fmla="*/ 241 w 244"/>
                <a:gd name="T25" fmla="*/ 33 h 37"/>
                <a:gd name="T26" fmla="*/ 240 w 244"/>
                <a:gd name="T27" fmla="*/ 37 h 37"/>
                <a:gd name="T28" fmla="*/ 88 w 244"/>
                <a:gd name="T2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88" y="37"/>
                  </a:moveTo>
                  <a:cubicBezTo>
                    <a:pt x="85" y="37"/>
                    <a:pt x="83" y="37"/>
                    <a:pt x="83" y="37"/>
                  </a:cubicBezTo>
                  <a:cubicBezTo>
                    <a:pt x="82" y="37"/>
                    <a:pt x="80" y="37"/>
                    <a:pt x="77" y="37"/>
                  </a:cubicBezTo>
                  <a:cubicBezTo>
                    <a:pt x="3" y="37"/>
                    <a:pt x="3" y="37"/>
                    <a:pt x="3" y="37"/>
                  </a:cubicBezTo>
                  <a:cubicBezTo>
                    <a:pt x="0" y="37"/>
                    <a:pt x="0" y="35"/>
                    <a:pt x="2" y="33"/>
                  </a:cubicBezTo>
                  <a:cubicBezTo>
                    <a:pt x="35" y="3"/>
                    <a:pt x="35" y="3"/>
                    <a:pt x="35" y="3"/>
                  </a:cubicBezTo>
                  <a:cubicBezTo>
                    <a:pt x="37" y="1"/>
                    <a:pt x="41" y="0"/>
                    <a:pt x="44" y="0"/>
                  </a:cubicBezTo>
                  <a:cubicBezTo>
                    <a:pt x="77" y="0"/>
                    <a:pt x="77" y="0"/>
                    <a:pt x="77" y="0"/>
                  </a:cubicBezTo>
                  <a:cubicBezTo>
                    <a:pt x="80" y="0"/>
                    <a:pt x="82" y="0"/>
                    <a:pt x="83" y="0"/>
                  </a:cubicBezTo>
                  <a:cubicBezTo>
                    <a:pt x="83" y="0"/>
                    <a:pt x="85" y="0"/>
                    <a:pt x="88" y="0"/>
                  </a:cubicBezTo>
                  <a:cubicBezTo>
                    <a:pt x="199" y="0"/>
                    <a:pt x="199" y="0"/>
                    <a:pt x="199" y="0"/>
                  </a:cubicBezTo>
                  <a:cubicBezTo>
                    <a:pt x="202" y="0"/>
                    <a:pt x="206" y="1"/>
                    <a:pt x="208" y="3"/>
                  </a:cubicBezTo>
                  <a:cubicBezTo>
                    <a:pt x="241" y="33"/>
                    <a:pt x="241" y="33"/>
                    <a:pt x="241" y="33"/>
                  </a:cubicBezTo>
                  <a:cubicBezTo>
                    <a:pt x="244" y="35"/>
                    <a:pt x="243" y="37"/>
                    <a:pt x="240" y="37"/>
                  </a:cubicBezTo>
                  <a:lnTo>
                    <a:pt x="88" y="37"/>
                  </a:lnTo>
                  <a:close/>
                </a:path>
              </a:pathLst>
            </a:custGeom>
            <a:gradFill>
              <a:gsLst>
                <a:gs pos="0">
                  <a:srgbClr val="483AD6"/>
                </a:gs>
                <a:gs pos="88000">
                  <a:srgbClr val="FB0062">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57" name="组合 56"/>
            <p:cNvGrpSpPr/>
            <p:nvPr/>
          </p:nvGrpSpPr>
          <p:grpSpPr>
            <a:xfrm>
              <a:off x="8674923" y="3147623"/>
              <a:ext cx="66524" cy="601802"/>
              <a:chOff x="8674923" y="3147623"/>
              <a:chExt cx="66524" cy="601802"/>
            </a:xfrm>
            <a:gradFill>
              <a:gsLst>
                <a:gs pos="0">
                  <a:srgbClr val="483AD6"/>
                </a:gs>
                <a:gs pos="100000">
                  <a:srgbClr val="FB0062"/>
                </a:gs>
              </a:gsLst>
              <a:lin ang="5400000" scaled="0"/>
            </a:gradFill>
          </p:grpSpPr>
          <p:sp>
            <p:nvSpPr>
              <p:cNvPr id="8" name="Freeform 11"/>
              <p:cNvSpPr/>
              <p:nvPr>
                <p:custDataLst>
                  <p:tags r:id="rId8"/>
                </p:custDataLst>
              </p:nvPr>
            </p:nvSpPr>
            <p:spPr bwMode="auto">
              <a:xfrm>
                <a:off x="8674923" y="3293046"/>
                <a:ext cx="66524" cy="99011"/>
              </a:xfrm>
              <a:custGeom>
                <a:avLst/>
                <a:gdLst>
                  <a:gd name="T0" fmla="*/ 43 w 43"/>
                  <a:gd name="T1" fmla="*/ 0 h 64"/>
                  <a:gd name="T2" fmla="*/ 0 w 43"/>
                  <a:gd name="T3" fmla="*/ 43 h 64"/>
                  <a:gd name="T4" fmla="*/ 0 w 43"/>
                  <a:gd name="T5" fmla="*/ 64 h 64"/>
                  <a:gd name="T6" fmla="*/ 43 w 43"/>
                  <a:gd name="T7" fmla="*/ 22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2"/>
              <p:cNvSpPr/>
              <p:nvPr>
                <p:custDataLst>
                  <p:tags r:id="rId9"/>
                </p:custDataLst>
              </p:nvPr>
            </p:nvSpPr>
            <p:spPr bwMode="auto">
              <a:xfrm>
                <a:off x="8674923" y="3147623"/>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3"/>
              <p:cNvSpPr/>
              <p:nvPr>
                <p:custDataLst>
                  <p:tags r:id="rId10"/>
                </p:custDataLst>
              </p:nvPr>
            </p:nvSpPr>
            <p:spPr bwMode="auto">
              <a:xfrm>
                <a:off x="8674923" y="3364210"/>
                <a:ext cx="66524" cy="99011"/>
              </a:xfrm>
              <a:custGeom>
                <a:avLst/>
                <a:gdLst>
                  <a:gd name="T0" fmla="*/ 43 w 43"/>
                  <a:gd name="T1" fmla="*/ 0 h 64"/>
                  <a:gd name="T2" fmla="*/ 0 w 43"/>
                  <a:gd name="T3" fmla="*/ 43 h 64"/>
                  <a:gd name="T4" fmla="*/ 0 w 43"/>
                  <a:gd name="T5" fmla="*/ 64 h 64"/>
                  <a:gd name="T6" fmla="*/ 43 w 43"/>
                  <a:gd name="T7" fmla="*/ 21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1"/>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4"/>
              <p:cNvSpPr/>
              <p:nvPr>
                <p:custDataLst>
                  <p:tags r:id="rId11"/>
                </p:custDataLst>
              </p:nvPr>
            </p:nvSpPr>
            <p:spPr bwMode="auto">
              <a:xfrm>
                <a:off x="8674923" y="3218787"/>
                <a:ext cx="66524" cy="103653"/>
              </a:xfrm>
              <a:custGeom>
                <a:avLst/>
                <a:gdLst>
                  <a:gd name="T0" fmla="*/ 43 w 43"/>
                  <a:gd name="T1" fmla="*/ 0 h 67"/>
                  <a:gd name="T2" fmla="*/ 0 w 43"/>
                  <a:gd name="T3" fmla="*/ 45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5"/>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5"/>
              <p:cNvSpPr/>
              <p:nvPr>
                <p:custDataLst>
                  <p:tags r:id="rId12"/>
                </p:custDataLst>
              </p:nvPr>
            </p:nvSpPr>
            <p:spPr bwMode="auto">
              <a:xfrm>
                <a:off x="8674923" y="3433827"/>
                <a:ext cx="66524" cy="103653"/>
              </a:xfrm>
              <a:custGeom>
                <a:avLst/>
                <a:gdLst>
                  <a:gd name="T0" fmla="*/ 43 w 43"/>
                  <a:gd name="T1" fmla="*/ 0 h 67"/>
                  <a:gd name="T2" fmla="*/ 0 w 43"/>
                  <a:gd name="T3" fmla="*/ 43 h 67"/>
                  <a:gd name="T4" fmla="*/ 0 w 43"/>
                  <a:gd name="T5" fmla="*/ 67 h 67"/>
                  <a:gd name="T6" fmla="*/ 43 w 43"/>
                  <a:gd name="T7" fmla="*/ 22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6"/>
              <p:cNvSpPr/>
              <p:nvPr>
                <p:custDataLst>
                  <p:tags r:id="rId13"/>
                </p:custDataLst>
              </p:nvPr>
            </p:nvSpPr>
            <p:spPr bwMode="auto">
              <a:xfrm>
                <a:off x="8674923" y="364577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7"/>
              <p:cNvSpPr/>
              <p:nvPr>
                <p:custDataLst>
                  <p:tags r:id="rId14"/>
                </p:custDataLst>
              </p:nvPr>
            </p:nvSpPr>
            <p:spPr bwMode="auto">
              <a:xfrm>
                <a:off x="8674923" y="3574608"/>
                <a:ext cx="66524" cy="103653"/>
              </a:xfrm>
              <a:custGeom>
                <a:avLst/>
                <a:gdLst>
                  <a:gd name="T0" fmla="*/ 43 w 43"/>
                  <a:gd name="T1" fmla="*/ 0 h 67"/>
                  <a:gd name="T2" fmla="*/ 0 w 43"/>
                  <a:gd name="T3" fmla="*/ 43 h 67"/>
                  <a:gd name="T4" fmla="*/ 0 w 43"/>
                  <a:gd name="T5" fmla="*/ 67 h 67"/>
                  <a:gd name="T6" fmla="*/ 43 w 43"/>
                  <a:gd name="T7" fmla="*/ 25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5"/>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8"/>
              <p:cNvSpPr/>
              <p:nvPr>
                <p:custDataLst>
                  <p:tags r:id="rId15"/>
                </p:custDataLst>
              </p:nvPr>
            </p:nvSpPr>
            <p:spPr bwMode="auto">
              <a:xfrm>
                <a:off x="8674923" y="350499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3444357" y="3147623"/>
              <a:ext cx="64976" cy="601802"/>
              <a:chOff x="3444357" y="3147623"/>
              <a:chExt cx="64976" cy="601802"/>
            </a:xfrm>
            <a:gradFill>
              <a:gsLst>
                <a:gs pos="0">
                  <a:srgbClr val="483AD6"/>
                </a:gs>
                <a:gs pos="100000">
                  <a:srgbClr val="FB0062"/>
                </a:gs>
              </a:gsLst>
              <a:lin ang="5400000" scaled="0"/>
            </a:gradFill>
          </p:grpSpPr>
          <p:sp>
            <p:nvSpPr>
              <p:cNvPr id="67" name="Freeform 19"/>
              <p:cNvSpPr/>
              <p:nvPr>
                <p:custDataLst>
                  <p:tags r:id="rId16"/>
                </p:custDataLst>
              </p:nvPr>
            </p:nvSpPr>
            <p:spPr bwMode="auto">
              <a:xfrm>
                <a:off x="3444357" y="3293046"/>
                <a:ext cx="64976" cy="99011"/>
              </a:xfrm>
              <a:custGeom>
                <a:avLst/>
                <a:gdLst>
                  <a:gd name="T0" fmla="*/ 42 w 42"/>
                  <a:gd name="T1" fmla="*/ 0 h 64"/>
                  <a:gd name="T2" fmla="*/ 0 w 42"/>
                  <a:gd name="T3" fmla="*/ 43 h 64"/>
                  <a:gd name="T4" fmla="*/ 0 w 42"/>
                  <a:gd name="T5" fmla="*/ 64 h 64"/>
                  <a:gd name="T6" fmla="*/ 42 w 42"/>
                  <a:gd name="T7" fmla="*/ 22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0"/>
              <p:cNvSpPr/>
              <p:nvPr>
                <p:custDataLst>
                  <p:tags r:id="rId17"/>
                </p:custDataLst>
              </p:nvPr>
            </p:nvSpPr>
            <p:spPr bwMode="auto">
              <a:xfrm>
                <a:off x="3444357" y="3147623"/>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1"/>
              <p:cNvSpPr/>
              <p:nvPr>
                <p:custDataLst>
                  <p:tags r:id="rId18"/>
                </p:custDataLst>
              </p:nvPr>
            </p:nvSpPr>
            <p:spPr bwMode="auto">
              <a:xfrm>
                <a:off x="3444357" y="3364210"/>
                <a:ext cx="64976" cy="99011"/>
              </a:xfrm>
              <a:custGeom>
                <a:avLst/>
                <a:gdLst>
                  <a:gd name="T0" fmla="*/ 42 w 42"/>
                  <a:gd name="T1" fmla="*/ 0 h 64"/>
                  <a:gd name="T2" fmla="*/ 0 w 42"/>
                  <a:gd name="T3" fmla="*/ 43 h 64"/>
                  <a:gd name="T4" fmla="*/ 0 w 42"/>
                  <a:gd name="T5" fmla="*/ 64 h 64"/>
                  <a:gd name="T6" fmla="*/ 42 w 42"/>
                  <a:gd name="T7" fmla="*/ 21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1"/>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2"/>
              <p:cNvSpPr/>
              <p:nvPr>
                <p:custDataLst>
                  <p:tags r:id="rId19"/>
                </p:custDataLst>
              </p:nvPr>
            </p:nvSpPr>
            <p:spPr bwMode="auto">
              <a:xfrm>
                <a:off x="3444357" y="3218787"/>
                <a:ext cx="64976" cy="103653"/>
              </a:xfrm>
              <a:custGeom>
                <a:avLst/>
                <a:gdLst>
                  <a:gd name="T0" fmla="*/ 42 w 42"/>
                  <a:gd name="T1" fmla="*/ 0 h 67"/>
                  <a:gd name="T2" fmla="*/ 0 w 42"/>
                  <a:gd name="T3" fmla="*/ 45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5"/>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
              <p:cNvSpPr/>
              <p:nvPr>
                <p:custDataLst>
                  <p:tags r:id="rId20"/>
                </p:custDataLst>
              </p:nvPr>
            </p:nvSpPr>
            <p:spPr bwMode="auto">
              <a:xfrm>
                <a:off x="3444357" y="3433827"/>
                <a:ext cx="64976" cy="103653"/>
              </a:xfrm>
              <a:custGeom>
                <a:avLst/>
                <a:gdLst>
                  <a:gd name="T0" fmla="*/ 42 w 42"/>
                  <a:gd name="T1" fmla="*/ 0 h 67"/>
                  <a:gd name="T2" fmla="*/ 0 w 42"/>
                  <a:gd name="T3" fmla="*/ 43 h 67"/>
                  <a:gd name="T4" fmla="*/ 0 w 42"/>
                  <a:gd name="T5" fmla="*/ 67 h 67"/>
                  <a:gd name="T6" fmla="*/ 42 w 42"/>
                  <a:gd name="T7" fmla="*/ 22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4"/>
              <p:cNvSpPr/>
              <p:nvPr>
                <p:custDataLst>
                  <p:tags r:id="rId21"/>
                </p:custDataLst>
              </p:nvPr>
            </p:nvSpPr>
            <p:spPr bwMode="auto">
              <a:xfrm>
                <a:off x="3444357" y="364577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5"/>
              <p:cNvSpPr/>
              <p:nvPr>
                <p:custDataLst>
                  <p:tags r:id="rId22"/>
                </p:custDataLst>
              </p:nvPr>
            </p:nvSpPr>
            <p:spPr bwMode="auto">
              <a:xfrm>
                <a:off x="3444357" y="3574608"/>
                <a:ext cx="64976" cy="103653"/>
              </a:xfrm>
              <a:custGeom>
                <a:avLst/>
                <a:gdLst>
                  <a:gd name="T0" fmla="*/ 42 w 42"/>
                  <a:gd name="T1" fmla="*/ 0 h 67"/>
                  <a:gd name="T2" fmla="*/ 0 w 42"/>
                  <a:gd name="T3" fmla="*/ 43 h 67"/>
                  <a:gd name="T4" fmla="*/ 0 w 42"/>
                  <a:gd name="T5" fmla="*/ 67 h 67"/>
                  <a:gd name="T6" fmla="*/ 42 w 42"/>
                  <a:gd name="T7" fmla="*/ 25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5"/>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6"/>
              <p:cNvSpPr/>
              <p:nvPr>
                <p:custDataLst>
                  <p:tags r:id="rId23"/>
                </p:custDataLst>
              </p:nvPr>
            </p:nvSpPr>
            <p:spPr bwMode="auto">
              <a:xfrm>
                <a:off x="3444357" y="350499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Freeform 27"/>
            <p:cNvSpPr>
              <a:spLocks noEditPoints="1"/>
            </p:cNvSpPr>
            <p:nvPr>
              <p:custDataLst>
                <p:tags r:id="rId24"/>
              </p:custDataLst>
            </p:nvPr>
          </p:nvSpPr>
          <p:spPr bwMode="auto">
            <a:xfrm>
              <a:off x="3580497" y="2513334"/>
              <a:ext cx="5020169" cy="1870381"/>
            </a:xfrm>
            <a:custGeom>
              <a:avLst/>
              <a:gdLst>
                <a:gd name="T0" fmla="*/ 1102 w 1215"/>
                <a:gd name="T1" fmla="*/ 451 h 451"/>
                <a:gd name="T2" fmla="*/ 114 w 1215"/>
                <a:gd name="T3" fmla="*/ 451 h 451"/>
                <a:gd name="T4" fmla="*/ 0 w 1215"/>
                <a:gd name="T5" fmla="*/ 338 h 451"/>
                <a:gd name="T6" fmla="*/ 0 w 1215"/>
                <a:gd name="T7" fmla="*/ 113 h 451"/>
                <a:gd name="T8" fmla="*/ 114 w 1215"/>
                <a:gd name="T9" fmla="*/ 0 h 451"/>
                <a:gd name="T10" fmla="*/ 1102 w 1215"/>
                <a:gd name="T11" fmla="*/ 0 h 451"/>
                <a:gd name="T12" fmla="*/ 1215 w 1215"/>
                <a:gd name="T13" fmla="*/ 113 h 451"/>
                <a:gd name="T14" fmla="*/ 1215 w 1215"/>
                <a:gd name="T15" fmla="*/ 338 h 451"/>
                <a:gd name="T16" fmla="*/ 1102 w 1215"/>
                <a:gd name="T17" fmla="*/ 451 h 451"/>
                <a:gd name="T18" fmla="*/ 114 w 1215"/>
                <a:gd name="T19" fmla="*/ 8 h 451"/>
                <a:gd name="T20" fmla="*/ 8 w 1215"/>
                <a:gd name="T21" fmla="*/ 113 h 451"/>
                <a:gd name="T22" fmla="*/ 8 w 1215"/>
                <a:gd name="T23" fmla="*/ 338 h 451"/>
                <a:gd name="T24" fmla="*/ 114 w 1215"/>
                <a:gd name="T25" fmla="*/ 443 h 451"/>
                <a:gd name="T26" fmla="*/ 1102 w 1215"/>
                <a:gd name="T27" fmla="*/ 443 h 451"/>
                <a:gd name="T28" fmla="*/ 1207 w 1215"/>
                <a:gd name="T29" fmla="*/ 338 h 451"/>
                <a:gd name="T30" fmla="*/ 1207 w 1215"/>
                <a:gd name="T31" fmla="*/ 113 h 451"/>
                <a:gd name="T32" fmla="*/ 1102 w 1215"/>
                <a:gd name="T33" fmla="*/ 8 h 451"/>
                <a:gd name="T34" fmla="*/ 114 w 1215"/>
                <a:gd name="T35" fmla="*/ 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5" h="451">
                  <a:moveTo>
                    <a:pt x="1102" y="451"/>
                  </a:moveTo>
                  <a:cubicBezTo>
                    <a:pt x="114" y="451"/>
                    <a:pt x="114" y="451"/>
                    <a:pt x="114" y="451"/>
                  </a:cubicBezTo>
                  <a:cubicBezTo>
                    <a:pt x="51" y="451"/>
                    <a:pt x="0" y="400"/>
                    <a:pt x="0" y="338"/>
                  </a:cubicBezTo>
                  <a:cubicBezTo>
                    <a:pt x="0" y="113"/>
                    <a:pt x="0" y="113"/>
                    <a:pt x="0" y="113"/>
                  </a:cubicBezTo>
                  <a:cubicBezTo>
                    <a:pt x="0" y="51"/>
                    <a:pt x="51" y="0"/>
                    <a:pt x="114" y="0"/>
                  </a:cubicBezTo>
                  <a:cubicBezTo>
                    <a:pt x="1102" y="0"/>
                    <a:pt x="1102" y="0"/>
                    <a:pt x="1102" y="0"/>
                  </a:cubicBezTo>
                  <a:cubicBezTo>
                    <a:pt x="1164" y="0"/>
                    <a:pt x="1215" y="51"/>
                    <a:pt x="1215" y="113"/>
                  </a:cubicBezTo>
                  <a:cubicBezTo>
                    <a:pt x="1215" y="338"/>
                    <a:pt x="1215" y="338"/>
                    <a:pt x="1215" y="338"/>
                  </a:cubicBezTo>
                  <a:cubicBezTo>
                    <a:pt x="1215" y="400"/>
                    <a:pt x="1164" y="451"/>
                    <a:pt x="1102" y="451"/>
                  </a:cubicBezTo>
                  <a:close/>
                  <a:moveTo>
                    <a:pt x="114" y="8"/>
                  </a:moveTo>
                  <a:cubicBezTo>
                    <a:pt x="55" y="8"/>
                    <a:pt x="8" y="55"/>
                    <a:pt x="8" y="113"/>
                  </a:cubicBezTo>
                  <a:cubicBezTo>
                    <a:pt x="8" y="338"/>
                    <a:pt x="8" y="338"/>
                    <a:pt x="8" y="338"/>
                  </a:cubicBezTo>
                  <a:cubicBezTo>
                    <a:pt x="8" y="396"/>
                    <a:pt x="55" y="443"/>
                    <a:pt x="114" y="443"/>
                  </a:cubicBezTo>
                  <a:cubicBezTo>
                    <a:pt x="1102" y="443"/>
                    <a:pt x="1102" y="443"/>
                    <a:pt x="1102" y="443"/>
                  </a:cubicBezTo>
                  <a:cubicBezTo>
                    <a:pt x="1160" y="443"/>
                    <a:pt x="1207" y="396"/>
                    <a:pt x="1207" y="338"/>
                  </a:cubicBezTo>
                  <a:cubicBezTo>
                    <a:pt x="1207" y="113"/>
                    <a:pt x="1207" y="113"/>
                    <a:pt x="1207" y="113"/>
                  </a:cubicBezTo>
                  <a:cubicBezTo>
                    <a:pt x="1207" y="55"/>
                    <a:pt x="1160" y="8"/>
                    <a:pt x="1102" y="8"/>
                  </a:cubicBezTo>
                  <a:lnTo>
                    <a:pt x="114" y="8"/>
                  </a:lnTo>
                  <a:close/>
                </a:path>
              </a:pathLst>
            </a:custGeom>
            <a:gradFill>
              <a:gsLst>
                <a:gs pos="0">
                  <a:srgbClr val="1FC9FA"/>
                </a:gs>
                <a:gs pos="100000">
                  <a:srgbClr val="FB0062"/>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 name="Rectangle 4"/>
          <p:cNvSpPr>
            <a:spLocks noChangeArrowheads="1"/>
          </p:cNvSpPr>
          <p:nvPr>
            <p:custDataLst>
              <p:tags r:id="rId25"/>
            </p:custDataLst>
          </p:nvPr>
        </p:nvSpPr>
        <p:spPr bwMode="auto">
          <a:xfrm>
            <a:off x="266065" y="1167765"/>
            <a:ext cx="6875780" cy="521970"/>
          </a:xfrm>
          <a:prstGeom prst="rect">
            <a:avLst/>
          </a:prstGeom>
          <a:solidFill>
            <a:schemeClr val="accent6">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a:lnSpc>
                <a:spcPct val="100000"/>
              </a:lnSpc>
            </a:pPr>
            <a:r>
              <a:rPr lang="en-US" altLang="zh-CN" sz="2800">
                <a:solidFill>
                  <a:schemeClr val="tx2">
                    <a:lumMod val="90000"/>
                    <a:lumOff val="10000"/>
                  </a:schemeClr>
                </a:solidFill>
                <a:latin typeface="Arial" panose="020B0604020202020204" pitchFamily="34" charset="0"/>
                <a:cs typeface="Arial" panose="020B0604020202020204" pitchFamily="34" charset="0"/>
              </a:rPr>
              <a:t>Check your answers in Before You Watch.</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p:txBody>
      </p:sp>
      <p:sp>
        <p:nvSpPr>
          <p:cNvPr id="12" name="TextBox 3"/>
          <p:cNvSpPr txBox="1"/>
          <p:nvPr>
            <p:custDataLst>
              <p:tags r:id="rId26"/>
            </p:custDataLst>
          </p:nvPr>
        </p:nvSpPr>
        <p:spPr>
          <a:xfrm>
            <a:off x="187960" y="1948180"/>
            <a:ext cx="3655695" cy="3985895"/>
          </a:xfrm>
          <a:prstGeom prst="rect">
            <a:avLst/>
          </a:prstGeom>
          <a:solidFill>
            <a:schemeClr val="accent5">
              <a:lumMod val="60000"/>
              <a:lumOff val="40000"/>
            </a:schemeClr>
          </a:solidFill>
          <a:ln>
            <a:noFill/>
          </a:ln>
        </p:spPr>
        <p:txBody>
          <a:bodyPr wrap="square" tIns="107950" bIns="0" rtlCol="0">
            <a:spAutoFit/>
          </a:bodyPr>
          <a:p>
            <a:pPr>
              <a:lnSpc>
                <a:spcPct val="100000"/>
              </a:lnSpc>
            </a:pPr>
            <a:r>
              <a:rPr lang="en-US" altLang="zh-CN" sz="2800">
                <a:latin typeface="Arial" panose="020B0604020202020204" pitchFamily="34" charset="0"/>
                <a:cs typeface="Arial" panose="020B0604020202020204" pitchFamily="34" charset="0"/>
              </a:rPr>
              <a:t>1. at age 8</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2. in his 20s</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3. in1919</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4. after eight years of attempt</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5. over 50 years on stage</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6. </a:t>
            </a:r>
            <a:r>
              <a:rPr lang="en-US" altLang="zh-CN" sz="2800" smtClean="0">
                <a:latin typeface="Arial" panose="020B0604020202020204" pitchFamily="34" charset="0"/>
                <a:cs typeface="Arial" panose="020B0604020202020204" pitchFamily="34" charset="0"/>
              </a:rPr>
              <a:t>in 1961</a:t>
            </a:r>
            <a:endParaRPr lang="en-US" altLang="zh-CN" sz="2800">
              <a:latin typeface="Arial" panose="020B0604020202020204" pitchFamily="34" charset="0"/>
              <a:cs typeface="Arial" panose="020B0604020202020204" pitchFamily="34" charset="0"/>
            </a:endParaRPr>
          </a:p>
          <a:p>
            <a:pPr>
              <a:lnSpc>
                <a:spcPct val="100000"/>
              </a:lnSpc>
            </a:pPr>
            <a:r>
              <a:rPr lang="en-US" altLang="zh-CN" sz="2800">
                <a:latin typeface="Arial" panose="020B0604020202020204" pitchFamily="34" charset="0"/>
                <a:cs typeface="Arial" panose="020B0604020202020204" pitchFamily="34" charset="0"/>
              </a:rPr>
              <a:t>7. </a:t>
            </a:r>
            <a:r>
              <a:rPr lang="en-US" altLang="zh-CN" sz="2800" smtClean="0">
                <a:latin typeface="Arial" panose="020B0604020202020204" pitchFamily="34" charset="0"/>
                <a:cs typeface="Arial" panose="020B0604020202020204" pitchFamily="34" charset="0"/>
              </a:rPr>
              <a:t>in 1894</a:t>
            </a:r>
            <a:endParaRPr lang="en-US" altLang="zh-CN" sz="2800" smtClean="0">
              <a:latin typeface="Arial" panose="020B0604020202020204" pitchFamily="34" charset="0"/>
              <a:cs typeface="Arial" panose="020B0604020202020204" pitchFamily="34" charset="0"/>
            </a:endParaRPr>
          </a:p>
        </p:txBody>
      </p:sp>
      <p:sp>
        <p:nvSpPr>
          <p:cNvPr id="14" name="TextBox 3"/>
          <p:cNvSpPr txBox="1"/>
          <p:nvPr>
            <p:custDataLst>
              <p:tags r:id="rId27"/>
            </p:custDataLst>
          </p:nvPr>
        </p:nvSpPr>
        <p:spPr>
          <a:xfrm>
            <a:off x="4112260" y="1948180"/>
            <a:ext cx="7986395" cy="3969385"/>
          </a:xfrm>
          <a:prstGeom prst="rect">
            <a:avLst/>
          </a:prstGeom>
          <a:solidFill>
            <a:schemeClr val="accent4">
              <a:lumMod val="60000"/>
              <a:lumOff val="40000"/>
            </a:schemeClr>
          </a:solidFill>
          <a:ln>
            <a:noFill/>
          </a:ln>
        </p:spPr>
        <p:txBody>
          <a:bodyPr wrap="square" rtlCol="0">
            <a:spAutoFit/>
          </a:bodyPr>
          <a:p>
            <a:r>
              <a:rPr lang="en-US" altLang="zh-CN" sz="2800">
                <a:latin typeface="Arial" panose="020B0604020202020204" pitchFamily="34" charset="0"/>
                <a:cs typeface="Arial" panose="020B0604020202020204" pitchFamily="34" charset="0"/>
              </a:rPr>
              <a:t>A. born in Beijing</a:t>
            </a:r>
            <a:endParaRPr lang="en-US" altLang="zh-CN" sz="2800">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B. succeeded in taking Beijing Opera to the USA</a:t>
            </a:r>
            <a:endParaRPr lang="en-US" altLang="zh-CN" sz="2800">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C. died of </a:t>
            </a:r>
            <a:r>
              <a:rPr lang="en-US" altLang="zh-CN" sz="2800">
                <a:solidFill>
                  <a:srgbClr val="4F0FBD"/>
                </a:solidFill>
                <a:latin typeface="Arial" panose="020B0604020202020204" pitchFamily="34" charset="0"/>
                <a:cs typeface="Arial" panose="020B0604020202020204" pitchFamily="34" charset="0"/>
              </a:rPr>
              <a:t>heart disease</a:t>
            </a:r>
            <a:endParaRPr lang="en-US" altLang="zh-CN" sz="2800">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D developed a style called the </a:t>
            </a:r>
            <a:r>
              <a:rPr lang="en-US" altLang="zh-CN" sz="2800">
                <a:solidFill>
                  <a:srgbClr val="4F0FBD"/>
                </a:solidFill>
                <a:latin typeface="Arial" panose="020B0604020202020204" pitchFamily="34" charset="0"/>
                <a:cs typeface="Arial" panose="020B0604020202020204" pitchFamily="34" charset="0"/>
              </a:rPr>
              <a:t>“Mei Lanfang School”</a:t>
            </a:r>
            <a:endParaRPr lang="en-US" altLang="zh-CN" sz="2800">
              <a:solidFill>
                <a:srgbClr val="4F0FBD"/>
              </a:solidFill>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E began to travel and perform abroad</a:t>
            </a:r>
            <a:endParaRPr lang="en-US" altLang="zh-CN" sz="2800">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F started to learn Beijing Opera</a:t>
            </a:r>
            <a:endParaRPr lang="en-US" altLang="zh-CN" sz="2800">
              <a:latin typeface="Arial" panose="020B0604020202020204" pitchFamily="34" charset="0"/>
              <a:cs typeface="Arial" panose="020B0604020202020204" pitchFamily="34" charset="0"/>
            </a:endParaRPr>
          </a:p>
          <a:p>
            <a:r>
              <a:rPr lang="en-US" altLang="zh-CN" sz="2800">
                <a:latin typeface="Arial" panose="020B0604020202020204" pitchFamily="34" charset="0"/>
                <a:cs typeface="Arial" panose="020B0604020202020204" pitchFamily="34" charset="0"/>
              </a:rPr>
              <a:t>G. became known internationally for his acting skill</a:t>
            </a:r>
            <a:endParaRPr lang="en-US" altLang="zh-CN" sz="2800">
              <a:latin typeface="Arial" panose="020B0604020202020204" pitchFamily="34" charset="0"/>
              <a:cs typeface="Arial" panose="020B0604020202020204" pitchFamily="34" charset="0"/>
            </a:endParaRPr>
          </a:p>
        </p:txBody>
      </p:sp>
      <p:sp>
        <p:nvSpPr>
          <p:cNvPr id="10" name="矩形 9"/>
          <p:cNvSpPr/>
          <p:nvPr/>
        </p:nvSpPr>
        <p:spPr>
          <a:xfrm>
            <a:off x="2430145" y="1880235"/>
            <a:ext cx="403225" cy="647700"/>
          </a:xfrm>
          <a:prstGeom prst="rect">
            <a:avLst/>
          </a:prstGeom>
          <a:noFill/>
          <a:ln>
            <a:noFill/>
          </a:ln>
        </p:spPr>
        <p:txBody>
          <a:bodyPr wrap="none" rtlCol="0" anchor="t">
            <a:noAutofit/>
          </a:bodyPr>
          <a:p>
            <a:pPr algn="ctr"/>
            <a:r>
              <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t>
            </a:r>
            <a:endPar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矩形 10"/>
          <p:cNvSpPr/>
          <p:nvPr/>
        </p:nvSpPr>
        <p:spPr>
          <a:xfrm>
            <a:off x="2430145" y="2376805"/>
            <a:ext cx="403225" cy="647700"/>
          </a:xfrm>
          <a:prstGeom prst="rect">
            <a:avLst/>
          </a:prstGeom>
          <a:noFill/>
          <a:ln>
            <a:noFill/>
          </a:ln>
        </p:spPr>
        <p:txBody>
          <a:bodyPr wrap="none" rtlCol="0" anchor="t">
            <a:noAutofit/>
          </a:bodyPr>
          <a:p>
            <a:pPr algn="ctr"/>
            <a:r>
              <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a:t>
            </a:r>
            <a:endPar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3" name="矩形 12"/>
          <p:cNvSpPr/>
          <p:nvPr>
            <p:custDataLst>
              <p:tags r:id="rId28"/>
            </p:custDataLst>
          </p:nvPr>
        </p:nvSpPr>
        <p:spPr>
          <a:xfrm>
            <a:off x="1975485" y="2781300"/>
            <a:ext cx="403225" cy="647700"/>
          </a:xfrm>
          <a:prstGeom prst="rect">
            <a:avLst/>
          </a:prstGeom>
          <a:noFill/>
          <a:ln>
            <a:noFill/>
          </a:ln>
        </p:spPr>
        <p:txBody>
          <a:bodyPr wrap="none" rtlCol="0" anchor="t">
            <a:noAutofit/>
          </a:bodyPr>
          <a:p>
            <a:pPr algn="ctr"/>
            <a:r>
              <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a:t>
            </a:r>
            <a:endPar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7" name="矩形 16"/>
          <p:cNvSpPr/>
          <p:nvPr>
            <p:custDataLst>
              <p:tags r:id="rId29"/>
            </p:custDataLst>
          </p:nvPr>
        </p:nvSpPr>
        <p:spPr>
          <a:xfrm>
            <a:off x="2153920" y="3631565"/>
            <a:ext cx="403225" cy="647700"/>
          </a:xfrm>
          <a:prstGeom prst="rect">
            <a:avLst/>
          </a:prstGeom>
          <a:noFill/>
          <a:ln>
            <a:noFill/>
          </a:ln>
        </p:spPr>
        <p:txBody>
          <a:bodyPr wrap="none" rtlCol="0" anchor="t">
            <a:noAutofit/>
          </a:bodyPr>
          <a:p>
            <a:pPr algn="ctr"/>
            <a:r>
              <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t>
            </a:r>
            <a:endPar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8" name="矩形 17"/>
          <p:cNvSpPr/>
          <p:nvPr>
            <p:custDataLst>
              <p:tags r:id="rId30"/>
            </p:custDataLst>
          </p:nvPr>
        </p:nvSpPr>
        <p:spPr>
          <a:xfrm>
            <a:off x="1457325" y="4466590"/>
            <a:ext cx="403225" cy="647700"/>
          </a:xfrm>
          <a:prstGeom prst="rect">
            <a:avLst/>
          </a:prstGeom>
          <a:noFill/>
          <a:ln>
            <a:noFill/>
          </a:ln>
        </p:spPr>
        <p:txBody>
          <a:bodyPr wrap="none" rtlCol="0" anchor="t">
            <a:noAutofit/>
          </a:bodyPr>
          <a:p>
            <a:pPr algn="ctr"/>
            <a:r>
              <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a:t>
            </a:r>
            <a:endPar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9" name="矩形 18"/>
          <p:cNvSpPr/>
          <p:nvPr>
            <p:custDataLst>
              <p:tags r:id="rId31"/>
            </p:custDataLst>
          </p:nvPr>
        </p:nvSpPr>
        <p:spPr>
          <a:xfrm>
            <a:off x="2153920" y="4886325"/>
            <a:ext cx="403225" cy="647700"/>
          </a:xfrm>
          <a:prstGeom prst="rect">
            <a:avLst/>
          </a:prstGeom>
          <a:noFill/>
          <a:ln>
            <a:noFill/>
          </a:ln>
        </p:spPr>
        <p:txBody>
          <a:bodyPr wrap="none" rtlCol="0" anchor="t">
            <a:noAutofit/>
          </a:bodyPr>
          <a:p>
            <a:pPr algn="ctr"/>
            <a:r>
              <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a:t>
            </a:r>
            <a:endPar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0" name="矩形 19"/>
          <p:cNvSpPr/>
          <p:nvPr>
            <p:custDataLst>
              <p:tags r:id="rId32"/>
            </p:custDataLst>
          </p:nvPr>
        </p:nvSpPr>
        <p:spPr>
          <a:xfrm>
            <a:off x="1975485" y="5300980"/>
            <a:ext cx="403225" cy="647700"/>
          </a:xfrm>
          <a:prstGeom prst="rect">
            <a:avLst/>
          </a:prstGeom>
          <a:noFill/>
          <a:ln>
            <a:noFill/>
          </a:ln>
        </p:spPr>
        <p:txBody>
          <a:bodyPr wrap="none" rtlCol="0" anchor="t">
            <a:noAutofit/>
          </a:bodyPr>
          <a:p>
            <a:pPr algn="ctr"/>
            <a:r>
              <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endParaRPr lang="en-US" altLang="zh-CN" sz="4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custDataLst>
      <p:tags r:id="rId3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3" grpId="0"/>
      <p:bldP spid="13" grpId="1"/>
      <p:bldP spid="17" grpId="0"/>
      <p:bldP spid="17" grpId="1"/>
      <p:bldP spid="18" grpId="0"/>
      <p:bldP spid="18" grpId="1"/>
      <p:bldP spid="19" grpId="0"/>
      <p:bldP spid="19" grpId="1"/>
      <p:bldP spid="20" grpId="0"/>
      <p:bldP spid="2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alpha val="81000"/>
          </a:schemeClr>
        </a:solidFill>
        <a:effectLst/>
      </p:bgPr>
    </p:bg>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81965" y="193040"/>
            <a:ext cx="3426460" cy="583565"/>
          </a:xfrm>
          <a:prstGeom prst="rect">
            <a:avLst/>
          </a:prstGeom>
          <a:noFill/>
        </p:spPr>
        <p:txBody>
          <a:bodyPr wrap="none" rtlCol="0" anchor="t">
            <a:spAutoFit/>
          </a:bodyPr>
          <a:p>
            <a:r>
              <a:rPr lang="en-US" altLang="zh-CN" sz="3200" b="1">
                <a:solidFill>
                  <a:schemeClr val="bg1"/>
                </a:solidFill>
                <a:effectLst/>
                <a:latin typeface="Arial" panose="020B0604020202020204" pitchFamily="34" charset="0"/>
                <a:cs typeface="Arial" panose="020B0604020202020204" pitchFamily="34" charset="0"/>
                <a:sym typeface="+mn-ea"/>
              </a:rPr>
              <a:t>While You Watch</a:t>
            </a:r>
            <a:endParaRPr lang="en-US" altLang="zh-CN" sz="3200" b="1">
              <a:solidFill>
                <a:schemeClr val="bg1"/>
              </a:solidFill>
              <a:effectLst/>
              <a:latin typeface="Arial" panose="020B0604020202020204" pitchFamily="34" charset="0"/>
              <a:cs typeface="Arial" panose="020B0604020202020204" pitchFamily="34" charset="0"/>
              <a:sym typeface="+mn-ea"/>
            </a:endParaRPr>
          </a:p>
        </p:txBody>
      </p:sp>
      <p:grpSp>
        <p:nvGrpSpPr>
          <p:cNvPr id="2" name="组合 1"/>
          <p:cNvGrpSpPr/>
          <p:nvPr/>
        </p:nvGrpSpPr>
        <p:grpSpPr>
          <a:xfrm rot="0">
            <a:off x="79375" y="-26035"/>
            <a:ext cx="4243070" cy="1003300"/>
            <a:chOff x="3444357" y="2375647"/>
            <a:chExt cx="5297090" cy="2153490"/>
          </a:xfrm>
        </p:grpSpPr>
        <p:sp>
          <p:nvSpPr>
            <p:cNvPr id="4" name="Freeform 5"/>
            <p:cNvSpPr/>
            <p:nvPr>
              <p:custDataLst>
                <p:tags r:id="rId2"/>
              </p:custDataLst>
            </p:nvPr>
          </p:nvSpPr>
          <p:spPr bwMode="auto">
            <a:xfrm>
              <a:off x="3758407" y="2646380"/>
              <a:ext cx="176363" cy="173269"/>
            </a:xfrm>
            <a:custGeom>
              <a:avLst/>
              <a:gdLst>
                <a:gd name="T0" fmla="*/ 0 w 114"/>
                <a:gd name="T1" fmla="*/ 112 h 112"/>
                <a:gd name="T2" fmla="*/ 114 w 114"/>
                <a:gd name="T3" fmla="*/ 0 h 112"/>
                <a:gd name="T4" fmla="*/ 114 w 114"/>
                <a:gd name="T5" fmla="*/ 112 h 112"/>
                <a:gd name="T6" fmla="*/ 0 w 114"/>
                <a:gd name="T7" fmla="*/ 112 h 112"/>
              </a:gdLst>
              <a:ahLst/>
              <a:cxnLst>
                <a:cxn ang="0">
                  <a:pos x="T0" y="T1"/>
                </a:cxn>
                <a:cxn ang="0">
                  <a:pos x="T2" y="T3"/>
                </a:cxn>
                <a:cxn ang="0">
                  <a:pos x="T4" y="T5"/>
                </a:cxn>
                <a:cxn ang="0">
                  <a:pos x="T6" y="T7"/>
                </a:cxn>
              </a:cxnLst>
              <a:rect l="0" t="0" r="r" b="b"/>
              <a:pathLst>
                <a:path w="114" h="112">
                  <a:moveTo>
                    <a:pt x="0" y="112"/>
                  </a:moveTo>
                  <a:lnTo>
                    <a:pt x="114" y="0"/>
                  </a:lnTo>
                  <a:lnTo>
                    <a:pt x="114" y="112"/>
                  </a:lnTo>
                  <a:lnTo>
                    <a:pt x="0"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Freeform 6"/>
            <p:cNvSpPr/>
            <p:nvPr>
              <p:custDataLst>
                <p:tags r:id="rId3"/>
              </p:custDataLst>
            </p:nvPr>
          </p:nvSpPr>
          <p:spPr bwMode="auto">
            <a:xfrm>
              <a:off x="8249486" y="2646380"/>
              <a:ext cx="174817" cy="173269"/>
            </a:xfrm>
            <a:custGeom>
              <a:avLst/>
              <a:gdLst>
                <a:gd name="T0" fmla="*/ 113 w 113"/>
                <a:gd name="T1" fmla="*/ 112 h 112"/>
                <a:gd name="T2" fmla="*/ 0 w 113"/>
                <a:gd name="T3" fmla="*/ 0 h 112"/>
                <a:gd name="T4" fmla="*/ 0 w 113"/>
                <a:gd name="T5" fmla="*/ 112 h 112"/>
                <a:gd name="T6" fmla="*/ 113 w 113"/>
                <a:gd name="T7" fmla="*/ 112 h 112"/>
              </a:gdLst>
              <a:ahLst/>
              <a:cxnLst>
                <a:cxn ang="0">
                  <a:pos x="T0" y="T1"/>
                </a:cxn>
                <a:cxn ang="0">
                  <a:pos x="T2" y="T3"/>
                </a:cxn>
                <a:cxn ang="0">
                  <a:pos x="T4" y="T5"/>
                </a:cxn>
                <a:cxn ang="0">
                  <a:pos x="T6" y="T7"/>
                </a:cxn>
              </a:cxnLst>
              <a:rect l="0" t="0" r="r" b="b"/>
              <a:pathLst>
                <a:path w="113" h="112">
                  <a:moveTo>
                    <a:pt x="113" y="112"/>
                  </a:moveTo>
                  <a:lnTo>
                    <a:pt x="0" y="0"/>
                  </a:lnTo>
                  <a:lnTo>
                    <a:pt x="0" y="112"/>
                  </a:lnTo>
                  <a:lnTo>
                    <a:pt x="113" y="112"/>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7"/>
            <p:cNvSpPr/>
            <p:nvPr>
              <p:custDataLst>
                <p:tags r:id="rId4"/>
              </p:custDataLst>
            </p:nvPr>
          </p:nvSpPr>
          <p:spPr bwMode="auto">
            <a:xfrm>
              <a:off x="3758407" y="4077399"/>
              <a:ext cx="176363" cy="177911"/>
            </a:xfrm>
            <a:custGeom>
              <a:avLst/>
              <a:gdLst>
                <a:gd name="T0" fmla="*/ 0 w 114"/>
                <a:gd name="T1" fmla="*/ 0 h 115"/>
                <a:gd name="T2" fmla="*/ 114 w 114"/>
                <a:gd name="T3" fmla="*/ 115 h 115"/>
                <a:gd name="T4" fmla="*/ 114 w 114"/>
                <a:gd name="T5" fmla="*/ 0 h 115"/>
                <a:gd name="T6" fmla="*/ 0 w 114"/>
                <a:gd name="T7" fmla="*/ 0 h 115"/>
              </a:gdLst>
              <a:ahLst/>
              <a:cxnLst>
                <a:cxn ang="0">
                  <a:pos x="T0" y="T1"/>
                </a:cxn>
                <a:cxn ang="0">
                  <a:pos x="T2" y="T3"/>
                </a:cxn>
                <a:cxn ang="0">
                  <a:pos x="T4" y="T5"/>
                </a:cxn>
                <a:cxn ang="0">
                  <a:pos x="T6" y="T7"/>
                </a:cxn>
              </a:cxnLst>
              <a:rect l="0" t="0" r="r" b="b"/>
              <a:pathLst>
                <a:path w="114" h="115">
                  <a:moveTo>
                    <a:pt x="0" y="0"/>
                  </a:moveTo>
                  <a:lnTo>
                    <a:pt x="114" y="115"/>
                  </a:lnTo>
                  <a:lnTo>
                    <a:pt x="114" y="0"/>
                  </a:lnTo>
                  <a:lnTo>
                    <a:pt x="0"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8"/>
            <p:cNvSpPr/>
            <p:nvPr>
              <p:custDataLst>
                <p:tags r:id="rId5"/>
              </p:custDataLst>
            </p:nvPr>
          </p:nvSpPr>
          <p:spPr bwMode="auto">
            <a:xfrm>
              <a:off x="8249486" y="4077399"/>
              <a:ext cx="174817" cy="177911"/>
            </a:xfrm>
            <a:custGeom>
              <a:avLst/>
              <a:gdLst>
                <a:gd name="T0" fmla="*/ 113 w 113"/>
                <a:gd name="T1" fmla="*/ 0 h 115"/>
                <a:gd name="T2" fmla="*/ 0 w 113"/>
                <a:gd name="T3" fmla="*/ 115 h 115"/>
                <a:gd name="T4" fmla="*/ 0 w 113"/>
                <a:gd name="T5" fmla="*/ 0 h 115"/>
                <a:gd name="T6" fmla="*/ 113 w 113"/>
                <a:gd name="T7" fmla="*/ 0 h 115"/>
              </a:gdLst>
              <a:ahLst/>
              <a:cxnLst>
                <a:cxn ang="0">
                  <a:pos x="T0" y="T1"/>
                </a:cxn>
                <a:cxn ang="0">
                  <a:pos x="T2" y="T3"/>
                </a:cxn>
                <a:cxn ang="0">
                  <a:pos x="T4" y="T5"/>
                </a:cxn>
                <a:cxn ang="0">
                  <a:pos x="T6" y="T7"/>
                </a:cxn>
              </a:cxnLst>
              <a:rect l="0" t="0" r="r" b="b"/>
              <a:pathLst>
                <a:path w="113" h="115">
                  <a:moveTo>
                    <a:pt x="113" y="0"/>
                  </a:moveTo>
                  <a:lnTo>
                    <a:pt x="0" y="115"/>
                  </a:lnTo>
                  <a:lnTo>
                    <a:pt x="0" y="0"/>
                  </a:lnTo>
                  <a:lnTo>
                    <a:pt x="113" y="0"/>
                  </a:lnTo>
                  <a:close/>
                </a:path>
              </a:pathLst>
            </a:custGeom>
            <a:gradFill>
              <a:gsLst>
                <a:gs pos="0">
                  <a:srgbClr val="483AD6"/>
                </a:gs>
                <a:gs pos="100000">
                  <a:srgbClr val="FB0062">
                    <a:alpha val="6600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9"/>
            <p:cNvSpPr/>
            <p:nvPr>
              <p:custDataLst>
                <p:tags r:id="rId6"/>
              </p:custDataLst>
            </p:nvPr>
          </p:nvSpPr>
          <p:spPr bwMode="auto">
            <a:xfrm>
              <a:off x="6745756" y="4375979"/>
              <a:ext cx="1008675" cy="153158"/>
            </a:xfrm>
            <a:custGeom>
              <a:avLst/>
              <a:gdLst>
                <a:gd name="T0" fmla="*/ 155 w 244"/>
                <a:gd name="T1" fmla="*/ 0 h 37"/>
                <a:gd name="T2" fmla="*/ 161 w 244"/>
                <a:gd name="T3" fmla="*/ 0 h 37"/>
                <a:gd name="T4" fmla="*/ 167 w 244"/>
                <a:gd name="T5" fmla="*/ 0 h 37"/>
                <a:gd name="T6" fmla="*/ 240 w 244"/>
                <a:gd name="T7" fmla="*/ 0 h 37"/>
                <a:gd name="T8" fmla="*/ 242 w 244"/>
                <a:gd name="T9" fmla="*/ 3 h 37"/>
                <a:gd name="T10" fmla="*/ 209 w 244"/>
                <a:gd name="T11" fmla="*/ 33 h 37"/>
                <a:gd name="T12" fmla="*/ 200 w 244"/>
                <a:gd name="T13" fmla="*/ 37 h 37"/>
                <a:gd name="T14" fmla="*/ 167 w 244"/>
                <a:gd name="T15" fmla="*/ 37 h 37"/>
                <a:gd name="T16" fmla="*/ 161 w 244"/>
                <a:gd name="T17" fmla="*/ 37 h 37"/>
                <a:gd name="T18" fmla="*/ 155 w 244"/>
                <a:gd name="T19" fmla="*/ 37 h 37"/>
                <a:gd name="T20" fmla="*/ 44 w 244"/>
                <a:gd name="T21" fmla="*/ 37 h 37"/>
                <a:gd name="T22" fmla="*/ 35 w 244"/>
                <a:gd name="T23" fmla="*/ 33 h 37"/>
                <a:gd name="T24" fmla="*/ 2 w 244"/>
                <a:gd name="T25" fmla="*/ 3 h 37"/>
                <a:gd name="T26" fmla="*/ 3 w 244"/>
                <a:gd name="T27" fmla="*/ 0 h 37"/>
                <a:gd name="T28" fmla="*/ 155 w 244"/>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155" y="0"/>
                  </a:moveTo>
                  <a:cubicBezTo>
                    <a:pt x="158" y="0"/>
                    <a:pt x="161" y="0"/>
                    <a:pt x="161" y="0"/>
                  </a:cubicBezTo>
                  <a:cubicBezTo>
                    <a:pt x="161" y="0"/>
                    <a:pt x="164" y="0"/>
                    <a:pt x="167" y="0"/>
                  </a:cubicBezTo>
                  <a:cubicBezTo>
                    <a:pt x="240" y="0"/>
                    <a:pt x="240" y="0"/>
                    <a:pt x="240" y="0"/>
                  </a:cubicBezTo>
                  <a:cubicBezTo>
                    <a:pt x="243" y="0"/>
                    <a:pt x="244" y="1"/>
                    <a:pt x="242" y="3"/>
                  </a:cubicBezTo>
                  <a:cubicBezTo>
                    <a:pt x="209" y="33"/>
                    <a:pt x="209" y="33"/>
                    <a:pt x="209" y="33"/>
                  </a:cubicBezTo>
                  <a:cubicBezTo>
                    <a:pt x="207" y="35"/>
                    <a:pt x="202" y="37"/>
                    <a:pt x="200" y="37"/>
                  </a:cubicBezTo>
                  <a:cubicBezTo>
                    <a:pt x="167" y="37"/>
                    <a:pt x="167" y="37"/>
                    <a:pt x="167" y="37"/>
                  </a:cubicBezTo>
                  <a:cubicBezTo>
                    <a:pt x="164" y="37"/>
                    <a:pt x="161" y="37"/>
                    <a:pt x="161" y="37"/>
                  </a:cubicBezTo>
                  <a:cubicBezTo>
                    <a:pt x="161" y="37"/>
                    <a:pt x="158" y="37"/>
                    <a:pt x="155" y="37"/>
                  </a:cubicBezTo>
                  <a:cubicBezTo>
                    <a:pt x="44" y="37"/>
                    <a:pt x="44" y="37"/>
                    <a:pt x="44" y="37"/>
                  </a:cubicBezTo>
                  <a:cubicBezTo>
                    <a:pt x="41" y="37"/>
                    <a:pt x="37" y="35"/>
                    <a:pt x="35" y="33"/>
                  </a:cubicBezTo>
                  <a:cubicBezTo>
                    <a:pt x="2" y="3"/>
                    <a:pt x="2" y="3"/>
                    <a:pt x="2" y="3"/>
                  </a:cubicBezTo>
                  <a:cubicBezTo>
                    <a:pt x="0" y="1"/>
                    <a:pt x="1" y="0"/>
                    <a:pt x="3" y="0"/>
                  </a:cubicBezTo>
                  <a:lnTo>
                    <a:pt x="155" y="0"/>
                  </a:lnTo>
                  <a:close/>
                </a:path>
              </a:pathLst>
            </a:custGeom>
            <a:gradFill>
              <a:gsLst>
                <a:gs pos="0">
                  <a:srgbClr val="483AD6"/>
                </a:gs>
                <a:gs pos="91000">
                  <a:srgbClr val="12F8FD">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0"/>
            <p:cNvSpPr/>
            <p:nvPr>
              <p:custDataLst>
                <p:tags r:id="rId7"/>
              </p:custDataLst>
            </p:nvPr>
          </p:nvSpPr>
          <p:spPr bwMode="auto">
            <a:xfrm>
              <a:off x="4493255" y="2375647"/>
              <a:ext cx="1008675" cy="154705"/>
            </a:xfrm>
            <a:custGeom>
              <a:avLst/>
              <a:gdLst>
                <a:gd name="T0" fmla="*/ 88 w 244"/>
                <a:gd name="T1" fmla="*/ 37 h 37"/>
                <a:gd name="T2" fmla="*/ 83 w 244"/>
                <a:gd name="T3" fmla="*/ 37 h 37"/>
                <a:gd name="T4" fmla="*/ 77 w 244"/>
                <a:gd name="T5" fmla="*/ 37 h 37"/>
                <a:gd name="T6" fmla="*/ 3 w 244"/>
                <a:gd name="T7" fmla="*/ 37 h 37"/>
                <a:gd name="T8" fmla="*/ 2 w 244"/>
                <a:gd name="T9" fmla="*/ 33 h 37"/>
                <a:gd name="T10" fmla="*/ 35 w 244"/>
                <a:gd name="T11" fmla="*/ 3 h 37"/>
                <a:gd name="T12" fmla="*/ 44 w 244"/>
                <a:gd name="T13" fmla="*/ 0 h 37"/>
                <a:gd name="T14" fmla="*/ 77 w 244"/>
                <a:gd name="T15" fmla="*/ 0 h 37"/>
                <a:gd name="T16" fmla="*/ 83 w 244"/>
                <a:gd name="T17" fmla="*/ 0 h 37"/>
                <a:gd name="T18" fmla="*/ 88 w 244"/>
                <a:gd name="T19" fmla="*/ 0 h 37"/>
                <a:gd name="T20" fmla="*/ 199 w 244"/>
                <a:gd name="T21" fmla="*/ 0 h 37"/>
                <a:gd name="T22" fmla="*/ 208 w 244"/>
                <a:gd name="T23" fmla="*/ 3 h 37"/>
                <a:gd name="T24" fmla="*/ 241 w 244"/>
                <a:gd name="T25" fmla="*/ 33 h 37"/>
                <a:gd name="T26" fmla="*/ 240 w 244"/>
                <a:gd name="T27" fmla="*/ 37 h 37"/>
                <a:gd name="T28" fmla="*/ 88 w 244"/>
                <a:gd name="T2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37">
                  <a:moveTo>
                    <a:pt x="88" y="37"/>
                  </a:moveTo>
                  <a:cubicBezTo>
                    <a:pt x="85" y="37"/>
                    <a:pt x="83" y="37"/>
                    <a:pt x="83" y="37"/>
                  </a:cubicBezTo>
                  <a:cubicBezTo>
                    <a:pt x="82" y="37"/>
                    <a:pt x="80" y="37"/>
                    <a:pt x="77" y="37"/>
                  </a:cubicBezTo>
                  <a:cubicBezTo>
                    <a:pt x="3" y="37"/>
                    <a:pt x="3" y="37"/>
                    <a:pt x="3" y="37"/>
                  </a:cubicBezTo>
                  <a:cubicBezTo>
                    <a:pt x="0" y="37"/>
                    <a:pt x="0" y="35"/>
                    <a:pt x="2" y="33"/>
                  </a:cubicBezTo>
                  <a:cubicBezTo>
                    <a:pt x="35" y="3"/>
                    <a:pt x="35" y="3"/>
                    <a:pt x="35" y="3"/>
                  </a:cubicBezTo>
                  <a:cubicBezTo>
                    <a:pt x="37" y="1"/>
                    <a:pt x="41" y="0"/>
                    <a:pt x="44" y="0"/>
                  </a:cubicBezTo>
                  <a:cubicBezTo>
                    <a:pt x="77" y="0"/>
                    <a:pt x="77" y="0"/>
                    <a:pt x="77" y="0"/>
                  </a:cubicBezTo>
                  <a:cubicBezTo>
                    <a:pt x="80" y="0"/>
                    <a:pt x="82" y="0"/>
                    <a:pt x="83" y="0"/>
                  </a:cubicBezTo>
                  <a:cubicBezTo>
                    <a:pt x="83" y="0"/>
                    <a:pt x="85" y="0"/>
                    <a:pt x="88" y="0"/>
                  </a:cubicBezTo>
                  <a:cubicBezTo>
                    <a:pt x="199" y="0"/>
                    <a:pt x="199" y="0"/>
                    <a:pt x="199" y="0"/>
                  </a:cubicBezTo>
                  <a:cubicBezTo>
                    <a:pt x="202" y="0"/>
                    <a:pt x="206" y="1"/>
                    <a:pt x="208" y="3"/>
                  </a:cubicBezTo>
                  <a:cubicBezTo>
                    <a:pt x="241" y="33"/>
                    <a:pt x="241" y="33"/>
                    <a:pt x="241" y="33"/>
                  </a:cubicBezTo>
                  <a:cubicBezTo>
                    <a:pt x="244" y="35"/>
                    <a:pt x="243" y="37"/>
                    <a:pt x="240" y="37"/>
                  </a:cubicBezTo>
                  <a:lnTo>
                    <a:pt x="88" y="37"/>
                  </a:lnTo>
                  <a:close/>
                </a:path>
              </a:pathLst>
            </a:custGeom>
            <a:gradFill>
              <a:gsLst>
                <a:gs pos="0">
                  <a:srgbClr val="483AD6"/>
                </a:gs>
                <a:gs pos="88000">
                  <a:srgbClr val="FB0062">
                    <a:alpha val="0"/>
                  </a:srgbClr>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57" name="组合 56"/>
            <p:cNvGrpSpPr/>
            <p:nvPr/>
          </p:nvGrpSpPr>
          <p:grpSpPr>
            <a:xfrm>
              <a:off x="8674923" y="3147623"/>
              <a:ext cx="66524" cy="601802"/>
              <a:chOff x="8674923" y="3147623"/>
              <a:chExt cx="66524" cy="601802"/>
            </a:xfrm>
            <a:gradFill>
              <a:gsLst>
                <a:gs pos="0">
                  <a:srgbClr val="483AD6"/>
                </a:gs>
                <a:gs pos="100000">
                  <a:srgbClr val="FB0062"/>
                </a:gs>
              </a:gsLst>
              <a:lin ang="5400000" scaled="0"/>
            </a:gradFill>
          </p:grpSpPr>
          <p:sp>
            <p:nvSpPr>
              <p:cNvPr id="8" name="Freeform 11"/>
              <p:cNvSpPr/>
              <p:nvPr>
                <p:custDataLst>
                  <p:tags r:id="rId8"/>
                </p:custDataLst>
              </p:nvPr>
            </p:nvSpPr>
            <p:spPr bwMode="auto">
              <a:xfrm>
                <a:off x="8674923" y="3293046"/>
                <a:ext cx="66524" cy="99011"/>
              </a:xfrm>
              <a:custGeom>
                <a:avLst/>
                <a:gdLst>
                  <a:gd name="T0" fmla="*/ 43 w 43"/>
                  <a:gd name="T1" fmla="*/ 0 h 64"/>
                  <a:gd name="T2" fmla="*/ 0 w 43"/>
                  <a:gd name="T3" fmla="*/ 43 h 64"/>
                  <a:gd name="T4" fmla="*/ 0 w 43"/>
                  <a:gd name="T5" fmla="*/ 64 h 64"/>
                  <a:gd name="T6" fmla="*/ 43 w 43"/>
                  <a:gd name="T7" fmla="*/ 22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2"/>
              <p:cNvSpPr/>
              <p:nvPr>
                <p:custDataLst>
                  <p:tags r:id="rId9"/>
                </p:custDataLst>
              </p:nvPr>
            </p:nvSpPr>
            <p:spPr bwMode="auto">
              <a:xfrm>
                <a:off x="8674923" y="3147623"/>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3"/>
              <p:cNvSpPr/>
              <p:nvPr>
                <p:custDataLst>
                  <p:tags r:id="rId10"/>
                </p:custDataLst>
              </p:nvPr>
            </p:nvSpPr>
            <p:spPr bwMode="auto">
              <a:xfrm>
                <a:off x="8674923" y="3364210"/>
                <a:ext cx="66524" cy="99011"/>
              </a:xfrm>
              <a:custGeom>
                <a:avLst/>
                <a:gdLst>
                  <a:gd name="T0" fmla="*/ 43 w 43"/>
                  <a:gd name="T1" fmla="*/ 0 h 64"/>
                  <a:gd name="T2" fmla="*/ 0 w 43"/>
                  <a:gd name="T3" fmla="*/ 43 h 64"/>
                  <a:gd name="T4" fmla="*/ 0 w 43"/>
                  <a:gd name="T5" fmla="*/ 64 h 64"/>
                  <a:gd name="T6" fmla="*/ 43 w 43"/>
                  <a:gd name="T7" fmla="*/ 21 h 64"/>
                  <a:gd name="T8" fmla="*/ 43 w 43"/>
                  <a:gd name="T9" fmla="*/ 0 h 64"/>
                </a:gdLst>
                <a:ahLst/>
                <a:cxnLst>
                  <a:cxn ang="0">
                    <a:pos x="T0" y="T1"/>
                  </a:cxn>
                  <a:cxn ang="0">
                    <a:pos x="T2" y="T3"/>
                  </a:cxn>
                  <a:cxn ang="0">
                    <a:pos x="T4" y="T5"/>
                  </a:cxn>
                  <a:cxn ang="0">
                    <a:pos x="T6" y="T7"/>
                  </a:cxn>
                  <a:cxn ang="0">
                    <a:pos x="T8" y="T9"/>
                  </a:cxn>
                </a:cxnLst>
                <a:rect l="0" t="0" r="r" b="b"/>
                <a:pathLst>
                  <a:path w="43" h="64">
                    <a:moveTo>
                      <a:pt x="43" y="0"/>
                    </a:moveTo>
                    <a:lnTo>
                      <a:pt x="0" y="43"/>
                    </a:lnTo>
                    <a:lnTo>
                      <a:pt x="0" y="64"/>
                    </a:lnTo>
                    <a:lnTo>
                      <a:pt x="43" y="21"/>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4"/>
              <p:cNvSpPr/>
              <p:nvPr>
                <p:custDataLst>
                  <p:tags r:id="rId11"/>
                </p:custDataLst>
              </p:nvPr>
            </p:nvSpPr>
            <p:spPr bwMode="auto">
              <a:xfrm>
                <a:off x="8674923" y="3218787"/>
                <a:ext cx="66524" cy="103653"/>
              </a:xfrm>
              <a:custGeom>
                <a:avLst/>
                <a:gdLst>
                  <a:gd name="T0" fmla="*/ 43 w 43"/>
                  <a:gd name="T1" fmla="*/ 0 h 67"/>
                  <a:gd name="T2" fmla="*/ 0 w 43"/>
                  <a:gd name="T3" fmla="*/ 45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5"/>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5"/>
              <p:cNvSpPr/>
              <p:nvPr>
                <p:custDataLst>
                  <p:tags r:id="rId12"/>
                </p:custDataLst>
              </p:nvPr>
            </p:nvSpPr>
            <p:spPr bwMode="auto">
              <a:xfrm>
                <a:off x="8674923" y="3433827"/>
                <a:ext cx="66524" cy="103653"/>
              </a:xfrm>
              <a:custGeom>
                <a:avLst/>
                <a:gdLst>
                  <a:gd name="T0" fmla="*/ 43 w 43"/>
                  <a:gd name="T1" fmla="*/ 0 h 67"/>
                  <a:gd name="T2" fmla="*/ 0 w 43"/>
                  <a:gd name="T3" fmla="*/ 43 h 67"/>
                  <a:gd name="T4" fmla="*/ 0 w 43"/>
                  <a:gd name="T5" fmla="*/ 67 h 67"/>
                  <a:gd name="T6" fmla="*/ 43 w 43"/>
                  <a:gd name="T7" fmla="*/ 22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2"/>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6"/>
              <p:cNvSpPr/>
              <p:nvPr>
                <p:custDataLst>
                  <p:tags r:id="rId13"/>
                </p:custDataLst>
              </p:nvPr>
            </p:nvSpPr>
            <p:spPr bwMode="auto">
              <a:xfrm>
                <a:off x="8674923" y="364577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7"/>
              <p:cNvSpPr/>
              <p:nvPr>
                <p:custDataLst>
                  <p:tags r:id="rId14"/>
                </p:custDataLst>
              </p:nvPr>
            </p:nvSpPr>
            <p:spPr bwMode="auto">
              <a:xfrm>
                <a:off x="8674923" y="3574608"/>
                <a:ext cx="66524" cy="103653"/>
              </a:xfrm>
              <a:custGeom>
                <a:avLst/>
                <a:gdLst>
                  <a:gd name="T0" fmla="*/ 43 w 43"/>
                  <a:gd name="T1" fmla="*/ 0 h 67"/>
                  <a:gd name="T2" fmla="*/ 0 w 43"/>
                  <a:gd name="T3" fmla="*/ 43 h 67"/>
                  <a:gd name="T4" fmla="*/ 0 w 43"/>
                  <a:gd name="T5" fmla="*/ 67 h 67"/>
                  <a:gd name="T6" fmla="*/ 43 w 43"/>
                  <a:gd name="T7" fmla="*/ 25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5"/>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8"/>
              <p:cNvSpPr/>
              <p:nvPr>
                <p:custDataLst>
                  <p:tags r:id="rId15"/>
                </p:custDataLst>
              </p:nvPr>
            </p:nvSpPr>
            <p:spPr bwMode="auto">
              <a:xfrm>
                <a:off x="8674923" y="3504992"/>
                <a:ext cx="66524" cy="103653"/>
              </a:xfrm>
              <a:custGeom>
                <a:avLst/>
                <a:gdLst>
                  <a:gd name="T0" fmla="*/ 43 w 43"/>
                  <a:gd name="T1" fmla="*/ 0 h 67"/>
                  <a:gd name="T2" fmla="*/ 0 w 43"/>
                  <a:gd name="T3" fmla="*/ 43 h 67"/>
                  <a:gd name="T4" fmla="*/ 0 w 43"/>
                  <a:gd name="T5" fmla="*/ 67 h 67"/>
                  <a:gd name="T6" fmla="*/ 43 w 43"/>
                  <a:gd name="T7" fmla="*/ 24 h 67"/>
                  <a:gd name="T8" fmla="*/ 43 w 43"/>
                  <a:gd name="T9" fmla="*/ 0 h 67"/>
                </a:gdLst>
                <a:ahLst/>
                <a:cxnLst>
                  <a:cxn ang="0">
                    <a:pos x="T0" y="T1"/>
                  </a:cxn>
                  <a:cxn ang="0">
                    <a:pos x="T2" y="T3"/>
                  </a:cxn>
                  <a:cxn ang="0">
                    <a:pos x="T4" y="T5"/>
                  </a:cxn>
                  <a:cxn ang="0">
                    <a:pos x="T6" y="T7"/>
                  </a:cxn>
                  <a:cxn ang="0">
                    <a:pos x="T8" y="T9"/>
                  </a:cxn>
                </a:cxnLst>
                <a:rect l="0" t="0" r="r" b="b"/>
                <a:pathLst>
                  <a:path w="43" h="67">
                    <a:moveTo>
                      <a:pt x="43" y="0"/>
                    </a:moveTo>
                    <a:lnTo>
                      <a:pt x="0" y="43"/>
                    </a:lnTo>
                    <a:lnTo>
                      <a:pt x="0" y="67"/>
                    </a:lnTo>
                    <a:lnTo>
                      <a:pt x="43" y="24"/>
                    </a:lnTo>
                    <a:lnTo>
                      <a:pt x="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6" name="组合 65"/>
            <p:cNvGrpSpPr/>
            <p:nvPr/>
          </p:nvGrpSpPr>
          <p:grpSpPr>
            <a:xfrm>
              <a:off x="3444357" y="3147623"/>
              <a:ext cx="64976" cy="601802"/>
              <a:chOff x="3444357" y="3147623"/>
              <a:chExt cx="64976" cy="601802"/>
            </a:xfrm>
            <a:gradFill>
              <a:gsLst>
                <a:gs pos="0">
                  <a:srgbClr val="483AD6"/>
                </a:gs>
                <a:gs pos="100000">
                  <a:srgbClr val="FB0062"/>
                </a:gs>
              </a:gsLst>
              <a:lin ang="5400000" scaled="0"/>
            </a:gradFill>
          </p:grpSpPr>
          <p:sp>
            <p:nvSpPr>
              <p:cNvPr id="67" name="Freeform 19"/>
              <p:cNvSpPr/>
              <p:nvPr>
                <p:custDataLst>
                  <p:tags r:id="rId16"/>
                </p:custDataLst>
              </p:nvPr>
            </p:nvSpPr>
            <p:spPr bwMode="auto">
              <a:xfrm>
                <a:off x="3444357" y="3293046"/>
                <a:ext cx="64976" cy="99011"/>
              </a:xfrm>
              <a:custGeom>
                <a:avLst/>
                <a:gdLst>
                  <a:gd name="T0" fmla="*/ 42 w 42"/>
                  <a:gd name="T1" fmla="*/ 0 h 64"/>
                  <a:gd name="T2" fmla="*/ 0 w 42"/>
                  <a:gd name="T3" fmla="*/ 43 h 64"/>
                  <a:gd name="T4" fmla="*/ 0 w 42"/>
                  <a:gd name="T5" fmla="*/ 64 h 64"/>
                  <a:gd name="T6" fmla="*/ 42 w 42"/>
                  <a:gd name="T7" fmla="*/ 22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20"/>
              <p:cNvSpPr/>
              <p:nvPr>
                <p:custDataLst>
                  <p:tags r:id="rId17"/>
                </p:custDataLst>
              </p:nvPr>
            </p:nvSpPr>
            <p:spPr bwMode="auto">
              <a:xfrm>
                <a:off x="3444357" y="3147623"/>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21"/>
              <p:cNvSpPr/>
              <p:nvPr>
                <p:custDataLst>
                  <p:tags r:id="rId18"/>
                </p:custDataLst>
              </p:nvPr>
            </p:nvSpPr>
            <p:spPr bwMode="auto">
              <a:xfrm>
                <a:off x="3444357" y="3364210"/>
                <a:ext cx="64976" cy="99011"/>
              </a:xfrm>
              <a:custGeom>
                <a:avLst/>
                <a:gdLst>
                  <a:gd name="T0" fmla="*/ 42 w 42"/>
                  <a:gd name="T1" fmla="*/ 0 h 64"/>
                  <a:gd name="T2" fmla="*/ 0 w 42"/>
                  <a:gd name="T3" fmla="*/ 43 h 64"/>
                  <a:gd name="T4" fmla="*/ 0 w 42"/>
                  <a:gd name="T5" fmla="*/ 64 h 64"/>
                  <a:gd name="T6" fmla="*/ 42 w 42"/>
                  <a:gd name="T7" fmla="*/ 21 h 64"/>
                  <a:gd name="T8" fmla="*/ 42 w 42"/>
                  <a:gd name="T9" fmla="*/ 0 h 64"/>
                </a:gdLst>
                <a:ahLst/>
                <a:cxnLst>
                  <a:cxn ang="0">
                    <a:pos x="T0" y="T1"/>
                  </a:cxn>
                  <a:cxn ang="0">
                    <a:pos x="T2" y="T3"/>
                  </a:cxn>
                  <a:cxn ang="0">
                    <a:pos x="T4" y="T5"/>
                  </a:cxn>
                  <a:cxn ang="0">
                    <a:pos x="T6" y="T7"/>
                  </a:cxn>
                  <a:cxn ang="0">
                    <a:pos x="T8" y="T9"/>
                  </a:cxn>
                </a:cxnLst>
                <a:rect l="0" t="0" r="r" b="b"/>
                <a:pathLst>
                  <a:path w="42" h="64">
                    <a:moveTo>
                      <a:pt x="42" y="0"/>
                    </a:moveTo>
                    <a:lnTo>
                      <a:pt x="0" y="43"/>
                    </a:lnTo>
                    <a:lnTo>
                      <a:pt x="0" y="64"/>
                    </a:lnTo>
                    <a:lnTo>
                      <a:pt x="42" y="21"/>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22"/>
              <p:cNvSpPr/>
              <p:nvPr>
                <p:custDataLst>
                  <p:tags r:id="rId19"/>
                </p:custDataLst>
              </p:nvPr>
            </p:nvSpPr>
            <p:spPr bwMode="auto">
              <a:xfrm>
                <a:off x="3444357" y="3218787"/>
                <a:ext cx="64976" cy="103653"/>
              </a:xfrm>
              <a:custGeom>
                <a:avLst/>
                <a:gdLst>
                  <a:gd name="T0" fmla="*/ 42 w 42"/>
                  <a:gd name="T1" fmla="*/ 0 h 67"/>
                  <a:gd name="T2" fmla="*/ 0 w 42"/>
                  <a:gd name="T3" fmla="*/ 45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5"/>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23"/>
              <p:cNvSpPr/>
              <p:nvPr>
                <p:custDataLst>
                  <p:tags r:id="rId20"/>
                </p:custDataLst>
              </p:nvPr>
            </p:nvSpPr>
            <p:spPr bwMode="auto">
              <a:xfrm>
                <a:off x="3444357" y="3433827"/>
                <a:ext cx="64976" cy="103653"/>
              </a:xfrm>
              <a:custGeom>
                <a:avLst/>
                <a:gdLst>
                  <a:gd name="T0" fmla="*/ 42 w 42"/>
                  <a:gd name="T1" fmla="*/ 0 h 67"/>
                  <a:gd name="T2" fmla="*/ 0 w 42"/>
                  <a:gd name="T3" fmla="*/ 43 h 67"/>
                  <a:gd name="T4" fmla="*/ 0 w 42"/>
                  <a:gd name="T5" fmla="*/ 67 h 67"/>
                  <a:gd name="T6" fmla="*/ 42 w 42"/>
                  <a:gd name="T7" fmla="*/ 22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2"/>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24"/>
              <p:cNvSpPr/>
              <p:nvPr>
                <p:custDataLst>
                  <p:tags r:id="rId21"/>
                </p:custDataLst>
              </p:nvPr>
            </p:nvSpPr>
            <p:spPr bwMode="auto">
              <a:xfrm>
                <a:off x="3444357" y="364577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25"/>
              <p:cNvSpPr/>
              <p:nvPr>
                <p:custDataLst>
                  <p:tags r:id="rId22"/>
                </p:custDataLst>
              </p:nvPr>
            </p:nvSpPr>
            <p:spPr bwMode="auto">
              <a:xfrm>
                <a:off x="3444357" y="3574608"/>
                <a:ext cx="64976" cy="103653"/>
              </a:xfrm>
              <a:custGeom>
                <a:avLst/>
                <a:gdLst>
                  <a:gd name="T0" fmla="*/ 42 w 42"/>
                  <a:gd name="T1" fmla="*/ 0 h 67"/>
                  <a:gd name="T2" fmla="*/ 0 w 42"/>
                  <a:gd name="T3" fmla="*/ 43 h 67"/>
                  <a:gd name="T4" fmla="*/ 0 w 42"/>
                  <a:gd name="T5" fmla="*/ 67 h 67"/>
                  <a:gd name="T6" fmla="*/ 42 w 42"/>
                  <a:gd name="T7" fmla="*/ 25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5"/>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26"/>
              <p:cNvSpPr/>
              <p:nvPr>
                <p:custDataLst>
                  <p:tags r:id="rId23"/>
                </p:custDataLst>
              </p:nvPr>
            </p:nvSpPr>
            <p:spPr bwMode="auto">
              <a:xfrm>
                <a:off x="3444357" y="3504992"/>
                <a:ext cx="64976" cy="103653"/>
              </a:xfrm>
              <a:custGeom>
                <a:avLst/>
                <a:gdLst>
                  <a:gd name="T0" fmla="*/ 42 w 42"/>
                  <a:gd name="T1" fmla="*/ 0 h 67"/>
                  <a:gd name="T2" fmla="*/ 0 w 42"/>
                  <a:gd name="T3" fmla="*/ 43 h 67"/>
                  <a:gd name="T4" fmla="*/ 0 w 42"/>
                  <a:gd name="T5" fmla="*/ 67 h 67"/>
                  <a:gd name="T6" fmla="*/ 42 w 42"/>
                  <a:gd name="T7" fmla="*/ 24 h 67"/>
                  <a:gd name="T8" fmla="*/ 42 w 42"/>
                  <a:gd name="T9" fmla="*/ 0 h 67"/>
                </a:gdLst>
                <a:ahLst/>
                <a:cxnLst>
                  <a:cxn ang="0">
                    <a:pos x="T0" y="T1"/>
                  </a:cxn>
                  <a:cxn ang="0">
                    <a:pos x="T2" y="T3"/>
                  </a:cxn>
                  <a:cxn ang="0">
                    <a:pos x="T4" y="T5"/>
                  </a:cxn>
                  <a:cxn ang="0">
                    <a:pos x="T6" y="T7"/>
                  </a:cxn>
                  <a:cxn ang="0">
                    <a:pos x="T8" y="T9"/>
                  </a:cxn>
                </a:cxnLst>
                <a:rect l="0" t="0" r="r" b="b"/>
                <a:pathLst>
                  <a:path w="42" h="67">
                    <a:moveTo>
                      <a:pt x="42" y="0"/>
                    </a:moveTo>
                    <a:lnTo>
                      <a:pt x="0" y="43"/>
                    </a:lnTo>
                    <a:lnTo>
                      <a:pt x="0" y="67"/>
                    </a:lnTo>
                    <a:lnTo>
                      <a:pt x="42" y="24"/>
                    </a:lnTo>
                    <a:lnTo>
                      <a:pt x="4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Freeform 27"/>
            <p:cNvSpPr>
              <a:spLocks noEditPoints="1"/>
            </p:cNvSpPr>
            <p:nvPr>
              <p:custDataLst>
                <p:tags r:id="rId24"/>
              </p:custDataLst>
            </p:nvPr>
          </p:nvSpPr>
          <p:spPr bwMode="auto">
            <a:xfrm>
              <a:off x="3580497" y="2513334"/>
              <a:ext cx="5020169" cy="1870381"/>
            </a:xfrm>
            <a:custGeom>
              <a:avLst/>
              <a:gdLst>
                <a:gd name="T0" fmla="*/ 1102 w 1215"/>
                <a:gd name="T1" fmla="*/ 451 h 451"/>
                <a:gd name="T2" fmla="*/ 114 w 1215"/>
                <a:gd name="T3" fmla="*/ 451 h 451"/>
                <a:gd name="T4" fmla="*/ 0 w 1215"/>
                <a:gd name="T5" fmla="*/ 338 h 451"/>
                <a:gd name="T6" fmla="*/ 0 w 1215"/>
                <a:gd name="T7" fmla="*/ 113 h 451"/>
                <a:gd name="T8" fmla="*/ 114 w 1215"/>
                <a:gd name="T9" fmla="*/ 0 h 451"/>
                <a:gd name="T10" fmla="*/ 1102 w 1215"/>
                <a:gd name="T11" fmla="*/ 0 h 451"/>
                <a:gd name="T12" fmla="*/ 1215 w 1215"/>
                <a:gd name="T13" fmla="*/ 113 h 451"/>
                <a:gd name="T14" fmla="*/ 1215 w 1215"/>
                <a:gd name="T15" fmla="*/ 338 h 451"/>
                <a:gd name="T16" fmla="*/ 1102 w 1215"/>
                <a:gd name="T17" fmla="*/ 451 h 451"/>
                <a:gd name="T18" fmla="*/ 114 w 1215"/>
                <a:gd name="T19" fmla="*/ 8 h 451"/>
                <a:gd name="T20" fmla="*/ 8 w 1215"/>
                <a:gd name="T21" fmla="*/ 113 h 451"/>
                <a:gd name="T22" fmla="*/ 8 w 1215"/>
                <a:gd name="T23" fmla="*/ 338 h 451"/>
                <a:gd name="T24" fmla="*/ 114 w 1215"/>
                <a:gd name="T25" fmla="*/ 443 h 451"/>
                <a:gd name="T26" fmla="*/ 1102 w 1215"/>
                <a:gd name="T27" fmla="*/ 443 h 451"/>
                <a:gd name="T28" fmla="*/ 1207 w 1215"/>
                <a:gd name="T29" fmla="*/ 338 h 451"/>
                <a:gd name="T30" fmla="*/ 1207 w 1215"/>
                <a:gd name="T31" fmla="*/ 113 h 451"/>
                <a:gd name="T32" fmla="*/ 1102 w 1215"/>
                <a:gd name="T33" fmla="*/ 8 h 451"/>
                <a:gd name="T34" fmla="*/ 114 w 1215"/>
                <a:gd name="T35" fmla="*/ 8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5" h="451">
                  <a:moveTo>
                    <a:pt x="1102" y="451"/>
                  </a:moveTo>
                  <a:cubicBezTo>
                    <a:pt x="114" y="451"/>
                    <a:pt x="114" y="451"/>
                    <a:pt x="114" y="451"/>
                  </a:cubicBezTo>
                  <a:cubicBezTo>
                    <a:pt x="51" y="451"/>
                    <a:pt x="0" y="400"/>
                    <a:pt x="0" y="338"/>
                  </a:cubicBezTo>
                  <a:cubicBezTo>
                    <a:pt x="0" y="113"/>
                    <a:pt x="0" y="113"/>
                    <a:pt x="0" y="113"/>
                  </a:cubicBezTo>
                  <a:cubicBezTo>
                    <a:pt x="0" y="51"/>
                    <a:pt x="51" y="0"/>
                    <a:pt x="114" y="0"/>
                  </a:cubicBezTo>
                  <a:cubicBezTo>
                    <a:pt x="1102" y="0"/>
                    <a:pt x="1102" y="0"/>
                    <a:pt x="1102" y="0"/>
                  </a:cubicBezTo>
                  <a:cubicBezTo>
                    <a:pt x="1164" y="0"/>
                    <a:pt x="1215" y="51"/>
                    <a:pt x="1215" y="113"/>
                  </a:cubicBezTo>
                  <a:cubicBezTo>
                    <a:pt x="1215" y="338"/>
                    <a:pt x="1215" y="338"/>
                    <a:pt x="1215" y="338"/>
                  </a:cubicBezTo>
                  <a:cubicBezTo>
                    <a:pt x="1215" y="400"/>
                    <a:pt x="1164" y="451"/>
                    <a:pt x="1102" y="451"/>
                  </a:cubicBezTo>
                  <a:close/>
                  <a:moveTo>
                    <a:pt x="114" y="8"/>
                  </a:moveTo>
                  <a:cubicBezTo>
                    <a:pt x="55" y="8"/>
                    <a:pt x="8" y="55"/>
                    <a:pt x="8" y="113"/>
                  </a:cubicBezTo>
                  <a:cubicBezTo>
                    <a:pt x="8" y="338"/>
                    <a:pt x="8" y="338"/>
                    <a:pt x="8" y="338"/>
                  </a:cubicBezTo>
                  <a:cubicBezTo>
                    <a:pt x="8" y="396"/>
                    <a:pt x="55" y="443"/>
                    <a:pt x="114" y="443"/>
                  </a:cubicBezTo>
                  <a:cubicBezTo>
                    <a:pt x="1102" y="443"/>
                    <a:pt x="1102" y="443"/>
                    <a:pt x="1102" y="443"/>
                  </a:cubicBezTo>
                  <a:cubicBezTo>
                    <a:pt x="1160" y="443"/>
                    <a:pt x="1207" y="396"/>
                    <a:pt x="1207" y="338"/>
                  </a:cubicBezTo>
                  <a:cubicBezTo>
                    <a:pt x="1207" y="113"/>
                    <a:pt x="1207" y="113"/>
                    <a:pt x="1207" y="113"/>
                  </a:cubicBezTo>
                  <a:cubicBezTo>
                    <a:pt x="1207" y="55"/>
                    <a:pt x="1160" y="8"/>
                    <a:pt x="1102" y="8"/>
                  </a:cubicBezTo>
                  <a:lnTo>
                    <a:pt x="114" y="8"/>
                  </a:lnTo>
                  <a:close/>
                </a:path>
              </a:pathLst>
            </a:custGeom>
            <a:gradFill>
              <a:gsLst>
                <a:gs pos="0">
                  <a:srgbClr val="1FC9FA"/>
                </a:gs>
                <a:gs pos="100000">
                  <a:srgbClr val="FB0062"/>
                </a:gs>
              </a:gsLst>
              <a:lin ang="2700000" scaled="0"/>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 name="Rectangle 4"/>
          <p:cNvSpPr>
            <a:spLocks noChangeArrowheads="1"/>
          </p:cNvSpPr>
          <p:nvPr>
            <p:custDataLst>
              <p:tags r:id="rId25"/>
            </p:custDataLst>
          </p:nvPr>
        </p:nvSpPr>
        <p:spPr bwMode="auto">
          <a:xfrm>
            <a:off x="266065" y="1168083"/>
            <a:ext cx="10645140" cy="521970"/>
          </a:xfrm>
          <a:prstGeom prst="rect">
            <a:avLst/>
          </a:prstGeom>
          <a:solidFill>
            <a:schemeClr val="accent6">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p>
            <a:pPr>
              <a:lnSpc>
                <a:spcPct val="100000"/>
              </a:lnSpc>
            </a:pPr>
            <a:r>
              <a:rPr lang="en-US" altLang="zh-CN" sz="2800">
                <a:solidFill>
                  <a:schemeClr val="tx2">
                    <a:lumMod val="90000"/>
                    <a:lumOff val="10000"/>
                  </a:schemeClr>
                </a:solidFill>
                <a:latin typeface="Arial" panose="020B0604020202020204" pitchFamily="34" charset="0"/>
                <a:cs typeface="Arial" panose="020B0604020202020204" pitchFamily="34" charset="0"/>
              </a:rPr>
              <a:t>Watch the video clip and complete the sentences.</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p:txBody>
      </p:sp>
      <p:sp>
        <p:nvSpPr>
          <p:cNvPr id="14" name="TextBox 3"/>
          <p:cNvSpPr txBox="1"/>
          <p:nvPr>
            <p:custDataLst>
              <p:tags r:id="rId26"/>
            </p:custDataLst>
          </p:nvPr>
        </p:nvSpPr>
        <p:spPr>
          <a:xfrm>
            <a:off x="265430" y="1948180"/>
            <a:ext cx="11779250" cy="4656455"/>
          </a:xfrm>
          <a:prstGeom prst="rect">
            <a:avLst/>
          </a:prstGeom>
          <a:solidFill>
            <a:schemeClr val="accent4">
              <a:lumMod val="60000"/>
              <a:lumOff val="40000"/>
            </a:schemeClr>
          </a:solidFill>
          <a:ln>
            <a:noFill/>
          </a:ln>
        </p:spPr>
        <p:txBody>
          <a:bodyPr wrap="square" rtlCol="0">
            <a:spAutoFit/>
          </a:bodyPr>
          <a:p>
            <a:pPr marL="342900" indent="-342900">
              <a:lnSpc>
                <a:spcPct val="100000"/>
              </a:lnSpc>
              <a:buFont typeface="Wingdings" panose="05000000000000000000" charset="0"/>
              <a:buChar char="u"/>
            </a:pPr>
            <a:r>
              <a:rPr lang="en-US" altLang="zh-CN" sz="2800" b="1">
                <a:solidFill>
                  <a:srgbClr val="FF0000"/>
                </a:solidFill>
                <a:latin typeface="Arial" panose="020B0604020202020204" pitchFamily="34" charset="0"/>
                <a:cs typeface="Arial" panose="020B0604020202020204" pitchFamily="34" charset="0"/>
                <a:sym typeface="+mn-ea"/>
              </a:rPr>
              <a:t>Take notes while watching the video.</a:t>
            </a:r>
            <a:endParaRPr lang="en-US" altLang="zh-CN" sz="2800" b="1">
              <a:solidFill>
                <a:srgbClr val="FF0000"/>
              </a:solidFill>
              <a:latin typeface="Arial" panose="020B0604020202020204" pitchFamily="34" charset="0"/>
              <a:cs typeface="Arial" panose="020B0604020202020204" pitchFamily="34" charset="0"/>
            </a:endParaRPr>
          </a:p>
          <a:p>
            <a:pPr marL="358775" indent="-358775" algn="l">
              <a:lnSpc>
                <a:spcPct val="120000"/>
              </a:lnSpc>
            </a:pPr>
            <a:r>
              <a:rPr lang="en-US" altLang="zh-CN" sz="2800">
                <a:solidFill>
                  <a:schemeClr val="tx2">
                    <a:lumMod val="90000"/>
                    <a:lumOff val="10000"/>
                  </a:schemeClr>
                </a:solidFill>
                <a:latin typeface="Arial" panose="020B0604020202020204" pitchFamily="34" charset="0"/>
                <a:cs typeface="Arial" panose="020B0604020202020204" pitchFamily="34" charset="0"/>
                <a:sym typeface="+mn-ea"/>
              </a:rPr>
              <a:t>1 The great Indian author Rabindranath Tagore ____________________ about Mei Lanfang.</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a:p>
            <a:pPr marL="358775" indent="-358775" algn="l">
              <a:lnSpc>
                <a:spcPct val="120000"/>
              </a:lnSpc>
            </a:pPr>
            <a:r>
              <a:rPr lang="en-US" altLang="zh-CN" sz="2800">
                <a:solidFill>
                  <a:schemeClr val="tx2">
                    <a:lumMod val="90000"/>
                    <a:lumOff val="10000"/>
                  </a:schemeClr>
                </a:solidFill>
                <a:latin typeface="Arial" panose="020B0604020202020204" pitchFamily="34" charset="0"/>
                <a:cs typeface="Arial" panose="020B0604020202020204" pitchFamily="34" charset="0"/>
                <a:sym typeface="+mn-ea"/>
              </a:rPr>
              <a:t>2 In the USA, many fans __________________________ after the performances to shake his hand.</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a:p>
            <a:pPr marL="358775" indent="-358775" algn="l">
              <a:lnSpc>
                <a:spcPct val="120000"/>
              </a:lnSpc>
            </a:pPr>
            <a:r>
              <a:rPr lang="en-US" altLang="zh-CN" sz="2800">
                <a:solidFill>
                  <a:schemeClr val="tx2">
                    <a:lumMod val="90000"/>
                    <a:lumOff val="10000"/>
                  </a:schemeClr>
                </a:solidFill>
                <a:latin typeface="Arial" panose="020B0604020202020204" pitchFamily="34" charset="0"/>
                <a:cs typeface="Arial" panose="020B0604020202020204" pitchFamily="34" charset="0"/>
                <a:sym typeface="+mn-ea"/>
              </a:rPr>
              <a:t>3 Mei Lanfang brought Beijing Opera abroad so that more people could ___________________________ of Chinese culture and art.</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a:p>
            <a:pPr marL="358775" indent="-358775" algn="l">
              <a:lnSpc>
                <a:spcPct val="120000"/>
              </a:lnSpc>
            </a:pPr>
            <a:r>
              <a:rPr lang="en-US" altLang="zh-CN" sz="2800">
                <a:solidFill>
                  <a:schemeClr val="tx2">
                    <a:lumMod val="90000"/>
                    <a:lumOff val="10000"/>
                  </a:schemeClr>
                </a:solidFill>
                <a:latin typeface="Arial" panose="020B0604020202020204" pitchFamily="34" charset="0"/>
                <a:cs typeface="Arial" panose="020B0604020202020204" pitchFamily="34" charset="0"/>
                <a:sym typeface="+mn-ea"/>
              </a:rPr>
              <a:t>4 When Japanese troops invaded China, Mei Lanfang ____________________________________.</a:t>
            </a:r>
            <a:endParaRPr lang="en-US" altLang="zh-CN" sz="2800">
              <a:solidFill>
                <a:schemeClr val="tx2">
                  <a:lumMod val="90000"/>
                  <a:lumOff val="10000"/>
                </a:schemeClr>
              </a:solidFill>
              <a:latin typeface="Arial" panose="020B0604020202020204" pitchFamily="34" charset="0"/>
              <a:cs typeface="Arial" panose="020B0604020202020204" pitchFamily="34" charset="0"/>
            </a:endParaRPr>
          </a:p>
        </p:txBody>
      </p:sp>
    </p:spTree>
    <p:custDataLst>
      <p:tags r:id="rId27"/>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AS_UNIQUEID" val="715"/>
</p:tagLst>
</file>

<file path=ppt/tags/tag102.xml><?xml version="1.0" encoding="utf-8"?>
<p:tagLst xmlns:p="http://schemas.openxmlformats.org/presentationml/2006/main">
  <p:tag name="AS_UNIQUEID" val="717"/>
</p:tagLst>
</file>

<file path=ppt/tags/tag10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4.xml><?xml version="1.0" encoding="utf-8"?>
<p:tagLst xmlns:p="http://schemas.openxmlformats.org/presentationml/2006/main">
  <p:tag name="AS_UNIQUEID" val="733"/>
  <p:tag name="KSO_WM_BEAUTIFY_FLAG" val=""/>
</p:tagLst>
</file>

<file path=ppt/tags/tag105.xml><?xml version="1.0" encoding="utf-8"?>
<p:tagLst xmlns:p="http://schemas.openxmlformats.org/presentationml/2006/main">
  <p:tag name="AS_UNIQUEID" val="735"/>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AS_UNIQUEID" val="736"/>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726"/>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4.xml><?xml version="1.0" encoding="utf-8"?>
<p:tagLst xmlns:p="http://schemas.openxmlformats.org/presentationml/2006/main">
  <p:tag name="AS_UNIQUEID" val="733"/>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AS_UNIQUEID" val="744"/>
  <p:tag name="KSO_WM_BEAUTIFY_FLAG" val=""/>
</p:tagLst>
</file>

<file path=ppt/tags/tag159.xml><?xml version="1.0" encoding="utf-8"?>
<p:tagLst xmlns:p="http://schemas.openxmlformats.org/presentationml/2006/main">
  <p:tag name="AS_UNIQUEID" val="746"/>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747"/>
  <p:tag name="KSO_WM_BEAUTIFY_FLAG" val=""/>
</p:tagLst>
</file>

<file path=ppt/tags/tag161.xml><?xml version="1.0" encoding="utf-8"?>
<p:tagLst xmlns:p="http://schemas.openxmlformats.org/presentationml/2006/main">
  <p:tag name="AS_UNIQUEID" val="757"/>
</p:tagLst>
</file>

<file path=ppt/tags/tag16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63.xml><?xml version="1.0" encoding="utf-8"?>
<p:tagLst xmlns:p="http://schemas.openxmlformats.org/presentationml/2006/main">
  <p:tag name="AS_UNIQUEID" val="774"/>
  <p:tag name="KSO_WM_MEDIACOVER_FLAG" val="1"/>
  <p:tag name="KSO_WM_UNIT_MEDIACOVER_BTN_STATE" val="1"/>
  <p:tag name="KSO_WM_UNIT_MEDIACOVER_BTNRECT" val="0*0*0*0"/>
  <p:tag name="KSO_WM_BEAUTIFY_FLAG" val=""/>
</p:tagLst>
</file>

<file path=ppt/tags/tag164.xml><?xml version="1.0" encoding="utf-8"?>
<p:tagLst xmlns:p="http://schemas.openxmlformats.org/presentationml/2006/main">
  <p:tag name="KSO_WM_BEAUTIFY_FLAG" val="#wm#"/>
  <p:tag name="KSO_WM_TEMPLATE_CATEGORY" val="custom"/>
  <p:tag name="KSO_WM_TEMPLATE_INDEX" val="20205176"/>
</p:tagLst>
</file>

<file path=ppt/tags/tag165.xml><?xml version="1.0" encoding="utf-8"?>
<p:tagLst xmlns:p="http://schemas.openxmlformats.org/presentationml/2006/main">
  <p:tag name="AS_UNIQUEID" val="733"/>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AS_UNIQUEID" val="744"/>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746"/>
  <p:tag name="KSO_WM_BEAUTIFY_FLAG" val=""/>
</p:tagLst>
</file>

<file path=ppt/tags/tag191.xml><?xml version="1.0" encoding="utf-8"?>
<p:tagLst xmlns:p="http://schemas.openxmlformats.org/presentationml/2006/main">
  <p:tag name="AS_UNIQUEID" val="747"/>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98.xml><?xml version="1.0" encoding="utf-8"?>
<p:tagLst xmlns:p="http://schemas.openxmlformats.org/presentationml/2006/main">
  <p:tag name="AS_UNIQUEID" val="733"/>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AS_UNIQUEID" val="744"/>
  <p:tag name="KSO_WM_BEAUTIFY_FLAG" val=""/>
</p:tagLst>
</file>

<file path=ppt/tags/tag223.xml><?xml version="1.0" encoding="utf-8"?>
<p:tagLst xmlns:p="http://schemas.openxmlformats.org/presentationml/2006/main">
  <p:tag name="AS_UNIQUEID" val="747"/>
  <p:tag name="KSO_WM_BEAUTIFY_FLAG" val=""/>
</p:tagLst>
</file>

<file path=ppt/tags/tag22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25.xml><?xml version="1.0" encoding="utf-8"?>
<p:tagLst xmlns:p="http://schemas.openxmlformats.org/presentationml/2006/main">
  <p:tag name="AS_UNIQUEID" val="817"/>
  <p:tag name="KSO_WM_MEDIACOVER_FLAG" val="1"/>
  <p:tag name="KSO_WM_UNIT_MEDIACOVER_BTN_STATE" val="1"/>
  <p:tag name="KSO_WM_UNIT_MEDIACOVER_BTNRECT" val="0*0*0*0"/>
  <p:tag name="KSO_WM_BEAUTIFY_FLAG" val=""/>
</p:tagLst>
</file>

<file path=ppt/tags/tag226.xml><?xml version="1.0" encoding="utf-8"?>
<p:tagLst xmlns:p="http://schemas.openxmlformats.org/presentationml/2006/main">
  <p:tag name="KSO_WM_BEAUTIFY_FLAG" val="#wm#"/>
  <p:tag name="KSO_WM_TEMPLATE_CATEGORY" val="custom"/>
  <p:tag name="KSO_WM_TEMPLATE_INDEX" val="20205176"/>
</p:tagLst>
</file>

<file path=ppt/tags/tag227.xml><?xml version="1.0" encoding="utf-8"?>
<p:tagLst xmlns:p="http://schemas.openxmlformats.org/presentationml/2006/main">
  <p:tag name="AS_UNIQUEID" val="733"/>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AS_UNIQUEID" val="744"/>
  <p:tag name="KSO_WM_BEAUTIFY_FLAG" val=""/>
</p:tagLst>
</file>

<file path=ppt/tags/tag252.xml><?xml version="1.0" encoding="utf-8"?>
<p:tagLst xmlns:p="http://schemas.openxmlformats.org/presentationml/2006/main">
  <p:tag name="AS_UNIQUEID" val="747"/>
  <p:tag name="KSO_WM_BEAUTIFY_FLAG" val=""/>
</p:tagLst>
</file>

<file path=ppt/tags/tag253.xml><?xml version="1.0" encoding="utf-8"?>
<p:tagLst xmlns:p="http://schemas.openxmlformats.org/presentationml/2006/main">
  <p:tag name="AS_UNIQUEID" val="491"/>
</p:tagLst>
</file>

<file path=ppt/tags/tag254.xml><?xml version="1.0" encoding="utf-8"?>
<p:tagLst xmlns:p="http://schemas.openxmlformats.org/presentationml/2006/main">
  <p:tag name="AS_UNIQUEID" val="491"/>
  <p:tag name="KSO_WM_BEAUTIFY_FLAG" val=""/>
</p:tagLst>
</file>

<file path=ppt/tags/tag255.xml><?xml version="1.0" encoding="utf-8"?>
<p:tagLst xmlns:p="http://schemas.openxmlformats.org/presentationml/2006/main">
  <p:tag name="AS_UNIQUEID" val="491"/>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61.xml><?xml version="1.0" encoding="utf-8"?>
<p:tagLst xmlns:p="http://schemas.openxmlformats.org/presentationml/2006/main">
  <p:tag name="AS_UNIQUEID" val="839"/>
  <p:tag name="KSO_WM_MEDIACOVER_FLAG" val="1"/>
  <p:tag name="KSO_WM_UNIT_MEDIACOVER_BTN_STATE" val="1"/>
  <p:tag name="KSO_WM_UNIT_MEDIACOVER_BTNRECT" val="0*0*0*0"/>
  <p:tag name="KSO_WM_BEAUTIFY_FLAG" val=""/>
</p:tagLst>
</file>

<file path=ppt/tags/tag262.xml><?xml version="1.0" encoding="utf-8"?>
<p:tagLst xmlns:p="http://schemas.openxmlformats.org/presentationml/2006/main">
  <p:tag name="AS_UNIQUEID" val="840"/>
</p:tagLst>
</file>

<file path=ppt/tags/tag263.xml><?xml version="1.0" encoding="utf-8"?>
<p:tagLst xmlns:p="http://schemas.openxmlformats.org/presentationml/2006/main">
  <p:tag name="AS_UNIQUEID" val="491"/>
  <p:tag name="KSO_WM_BEAUTIFY_FLAG" val=""/>
</p:tagLst>
</file>

<file path=ppt/tags/tag264.xml><?xml version="1.0" encoding="utf-8"?>
<p:tagLst xmlns:p="http://schemas.openxmlformats.org/presentationml/2006/main">
  <p:tag name="KSO_WM_BEAUTIFY_FLAG" val="#wm#"/>
  <p:tag name="KSO_WM_TEMPLATE_CATEGORY" val="custom"/>
  <p:tag name="KSO_WM_TEMPLATE_INDEX" val="20205176"/>
</p:tagLst>
</file>

<file path=ppt/tags/tag265.xml><?xml version="1.0" encoding="utf-8"?>
<p:tagLst xmlns:p="http://schemas.openxmlformats.org/presentationml/2006/main">
  <p:tag name="AS_UNIQUEID" val="733"/>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AS_UNIQUEID" val="744"/>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AS_UNIQUEID" val="747"/>
  <p:tag name="KSO_WM_BEAUTIFY_FLAG" val=""/>
</p:tagLst>
</file>

<file path=ppt/tags/tag29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92.xml><?xml version="1.0" encoding="utf-8"?>
<p:tagLst xmlns:p="http://schemas.openxmlformats.org/presentationml/2006/main">
  <p:tag name="AS_UNIQUEID" val="774"/>
  <p:tag name="KSO_WM_MEDIACOVER_FLAG" val="1"/>
  <p:tag name="KSO_WM_UNIT_MEDIACOVER_BTN_STATE" val="1"/>
  <p:tag name="KSO_WM_UNIT_MEDIACOVER_BTNRECT" val="0*0*0*0"/>
  <p:tag name="KSO_WM_BEAUTIFY_FLAG" val=""/>
</p:tagLst>
</file>

<file path=ppt/tags/tag293.xml><?xml version="1.0" encoding="utf-8"?>
<p:tagLst xmlns:p="http://schemas.openxmlformats.org/presentationml/2006/main">
  <p:tag name="KSO_WM_BEAUTIFY_FLAG" val="#wm#"/>
  <p:tag name="KSO_WM_TEMPLATE_CATEGORY" val="custom"/>
  <p:tag name="KSO_WM_TEMPLATE_INDEX" val="20205176"/>
</p:tagLst>
</file>

<file path=ppt/tags/tag294.xml><?xml version="1.0" encoding="utf-8"?>
<p:tagLst xmlns:p="http://schemas.openxmlformats.org/presentationml/2006/main">
  <p:tag name="AS_UNIQUEID" val="733"/>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AS_UNIQUEID" val="747"/>
  <p:tag name="KSO_WM_BEAUTIFY_FLAG" val=""/>
</p:tagLst>
</file>

<file path=ppt/tags/tag319.xml><?xml version="1.0" encoding="utf-8"?>
<p:tagLst xmlns:p="http://schemas.openxmlformats.org/presentationml/2006/main">
  <p:tag name="AS_UNIQUEID" val="882"/>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883"/>
  <p:tag name="KSO_WM_BEAUTIFY_FLAG" val=""/>
</p:tagLst>
</file>

<file path=ppt/tags/tag321.xml><?xml version="1.0" encoding="utf-8"?>
<p:tagLst xmlns:p="http://schemas.openxmlformats.org/presentationml/2006/main">
  <p:tag name="AS_UNIQUEID" val="886"/>
  <p:tag name="KSO_WM_BEAUTIFY_FLAG" val=""/>
</p:tagLst>
</file>

<file path=ppt/tags/tag322.xml><?xml version="1.0" encoding="utf-8"?>
<p:tagLst xmlns:p="http://schemas.openxmlformats.org/presentationml/2006/main">
  <p:tag name="AS_UNIQUEID" val="887"/>
  <p:tag name="KSO_WM_BEAUTIFY_FLAG" val=""/>
</p:tagLst>
</file>

<file path=ppt/tags/tag323.xml><?xml version="1.0" encoding="utf-8"?>
<p:tagLst xmlns:p="http://schemas.openxmlformats.org/presentationml/2006/main">
  <p:tag name="AS_UNIQUEID" val="757"/>
  <p:tag name="KSO_WM_BEAUTIFY_FLAG" val=""/>
</p:tagLst>
</file>

<file path=ppt/tags/tag324.xml><?xml version="1.0" encoding="utf-8"?>
<p:tagLst xmlns:p="http://schemas.openxmlformats.org/presentationml/2006/main">
  <p:tag name="AS_UNIQUEID" val="757"/>
  <p:tag name="KSO_WM_BEAUTIFY_FLAG" val=""/>
</p:tagLst>
</file>

<file path=ppt/tags/tag325.xml><?xml version="1.0" encoding="utf-8"?>
<p:tagLst xmlns:p="http://schemas.openxmlformats.org/presentationml/2006/main">
  <p:tag name="AS_UNIQUEID" val="757"/>
  <p:tag name="KSO_WM_BEAUTIFY_FLAG" val=""/>
</p:tagLst>
</file>

<file path=ppt/tags/tag326.xml><?xml version="1.0" encoding="utf-8"?>
<p:tagLst xmlns:p="http://schemas.openxmlformats.org/presentationml/2006/main">
  <p:tag name="AS_UNIQUEID" val="757"/>
  <p:tag name="KSO_WM_BEAUTIFY_FLAG" val=""/>
</p:tagLst>
</file>

<file path=ppt/tags/tag32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28.xml><?xml version="1.0" encoding="utf-8"?>
<p:tagLst xmlns:p="http://schemas.openxmlformats.org/presentationml/2006/main">
  <p:tag name="AS_UNIQUEID" val="733"/>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AS_UNIQUEID" val="747"/>
  <p:tag name="KSO_WM_BEAUTIFY_FLAG" val=""/>
</p:tagLst>
</file>

<file path=ppt/tags/tag353.xml><?xml version="1.0" encoding="utf-8"?>
<p:tagLst xmlns:p="http://schemas.openxmlformats.org/presentationml/2006/main">
  <p:tag name="AS_UNIQUEID" val="900"/>
  <p:tag name="KSO_WM_BEAUTIFY_FLAG" val=""/>
</p:tagLst>
</file>

<file path=ppt/tags/tag354.xml><?xml version="1.0" encoding="utf-8"?>
<p:tagLst xmlns:p="http://schemas.openxmlformats.org/presentationml/2006/main">
  <p:tag name="AS_UNIQUEID" val="901"/>
  <p:tag name="KSO_WM_BEAUTIFY_FLAG" val=""/>
</p:tagLst>
</file>

<file path=ppt/tags/tag355.xml><?xml version="1.0" encoding="utf-8"?>
<p:tagLst xmlns:p="http://schemas.openxmlformats.org/presentationml/2006/main">
  <p:tag name="AS_UNIQUEID" val="757"/>
  <p:tag name="KSO_WM_BEAUTIFY_FLAG" val=""/>
</p:tagLst>
</file>

<file path=ppt/tags/tag35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wm#"/>
  <p:tag name="KSO_WM_TEMPLATE_CATEGORY" val="custom"/>
  <p:tag name="KSO_WM_TEMPLATE_INDEX" val="20205176"/>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TABLE_ENDDRAG_ORIGIN_RECT" val="885*318"/>
  <p:tag name="TABLE_ENDDRAG_RECT" val="25*89*885*318"/>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wm#"/>
  <p:tag name="KSO_WM_TEMPLATE_CATEGORY" val="custom"/>
  <p:tag name="KSO_WM_TEMPLATE_INDEX" val="2020517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TABLE_ENDDRAG_ORIGIN_RECT" val="872*340"/>
  <p:tag name="TABLE_ENDDRAG_RECT" val="49*92*872*340"/>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wm#"/>
  <p:tag name="KSO_WM_TEMPLATE_CATEGORY" val="custom"/>
  <p:tag name="KSO_WM_TEMPLATE_INDEX" val="20205176"/>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TABLE_ENDDRAG_ORIGIN_RECT" val="872*340"/>
  <p:tag name="TABLE_ENDDRAG_RECT" val="49*92*872*340"/>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BEAUTIFY_FLAG" val="#wm#"/>
  <p:tag name="KSO_WM_TEMPLATE_CATEGORY" val="custom"/>
  <p:tag name="KSO_WM_TEMPLATE_INDEX" val="20205176"/>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wm#"/>
  <p:tag name="KSO_WM_TEMPLATE_CATEGORY" val="custom"/>
  <p:tag name="KSO_WM_TEMPLATE_INDEX" val="20205176"/>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wm#"/>
  <p:tag name="KSO_WM_TEMPLATE_CATEGORY" val="custom"/>
  <p:tag name="KSO_WM_TEMPLATE_INDEX" val="20205176"/>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wm#"/>
  <p:tag name="KSO_WM_TEMPLATE_CATEGORY" val="custom"/>
  <p:tag name="KSO_WM_TEMPLATE_INDEX" val="20205176"/>
</p:tagLst>
</file>

<file path=ppt/tags/tag438.xml><?xml version="1.0" encoding="utf-8"?>
<p:tagLst xmlns:p="http://schemas.openxmlformats.org/presentationml/2006/main">
  <p:tag name="KSO_WM_TAG_VERSION" val="1.0"/>
  <p:tag name="KSO_WM_BEAUTIFY_FLAG" val="#wm#"/>
  <p:tag name="KSO_WM_UNIT_TYPE" val="i"/>
  <p:tag name="KSO_WM_UNIT_ID" val="custom160453_27*i*0"/>
  <p:tag name="KSO_WM_TEMPLATE_CATEGORY" val="custom"/>
  <p:tag name="KSO_WM_TEMPLATE_INDEX" val="160453"/>
  <p:tag name="KSO_WM_UNIT_INDEX" val="0"/>
</p:tagLst>
</file>

<file path=ppt/tags/tag439.xml><?xml version="1.0" encoding="utf-8"?>
<p:tagLst xmlns:p="http://schemas.openxmlformats.org/presentationml/2006/main">
  <p:tag name="KSO_WM_TAG_VERSION" val="1.0"/>
  <p:tag name="KSO_WM_BEAUTIFY_FLAG" val="#wm#"/>
  <p:tag name="KSO_WM_UNIT_TYPE" val="i"/>
  <p:tag name="KSO_WM_UNIT_ID" val="custom160453_27*i*4"/>
  <p:tag name="KSO_WM_TEMPLATE_CATEGORY" val="custom"/>
  <p:tag name="KSO_WM_TEMPLATE_INDEX" val="160453"/>
  <p:tag name="KSO_WM_UNIT_INDEX" val="4"/>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TAG_VERSION" val="1.0"/>
  <p:tag name="KSO_WM_BEAUTIFY_FLAG" val="#wm#"/>
  <p:tag name="KSO_WM_UNIT_TYPE" val="i"/>
  <p:tag name="KSO_WM_UNIT_ID" val="custom160453_27*i*5"/>
  <p:tag name="KSO_WM_TEMPLATE_CATEGORY" val="custom"/>
  <p:tag name="KSO_WM_TEMPLATE_INDEX" val="160453"/>
  <p:tag name="KSO_WM_UNIT_INDEX" val="5"/>
</p:tagLst>
</file>

<file path=ppt/tags/tag441.xml><?xml version="1.0" encoding="utf-8"?>
<p:tagLst xmlns:p="http://schemas.openxmlformats.org/presentationml/2006/main">
  <p:tag name="KSO_WM_TAG_VERSION" val="1.0"/>
  <p:tag name="KSO_WM_BEAUTIFY_FLAG" val="#wm#"/>
  <p:tag name="KSO_WM_UNIT_TYPE" val="i"/>
  <p:tag name="KSO_WM_UNIT_ID" val="custom160453_27*i*6"/>
  <p:tag name="KSO_WM_TEMPLATE_CATEGORY" val="custom"/>
  <p:tag name="KSO_WM_TEMPLATE_INDEX" val="160453"/>
  <p:tag name="KSO_WM_UNIT_INDEX" val="6"/>
</p:tagLst>
</file>

<file path=ppt/tags/tag442.xml><?xml version="1.0" encoding="utf-8"?>
<p:tagLst xmlns:p="http://schemas.openxmlformats.org/presentationml/2006/main">
  <p:tag name="KSO_WM_TAG_VERSION" val="1.0"/>
  <p:tag name="KSO_WM_BEAUTIFY_FLAG" val="#wm#"/>
  <p:tag name="KSO_WM_UNIT_TYPE" val="i"/>
  <p:tag name="KSO_WM_UNIT_ID" val="custom160453_27*i*7"/>
  <p:tag name="KSO_WM_TEMPLATE_CATEGORY" val="custom"/>
  <p:tag name="KSO_WM_TEMPLATE_INDEX" val="160453"/>
  <p:tag name="KSO_WM_UNIT_INDEX" val="7"/>
</p:tagLst>
</file>

<file path=ppt/tags/tag443.xml><?xml version="1.0" encoding="utf-8"?>
<p:tagLst xmlns:p="http://schemas.openxmlformats.org/presentationml/2006/main">
  <p:tag name="KSO_WM_TAG_VERSION" val="1.0"/>
  <p:tag name="KSO_WM_BEAUTIFY_FLAG" val="#wm#"/>
  <p:tag name="KSO_WM_UNIT_TYPE" val="i"/>
  <p:tag name="KSO_WM_UNIT_ID" val="custom160453_27*i*10"/>
  <p:tag name="KSO_WM_TEMPLATE_CATEGORY" val="custom"/>
  <p:tag name="KSO_WM_TEMPLATE_INDEX" val="160453"/>
  <p:tag name="KSO_WM_UNIT_INDEX" val="10"/>
</p:tagLst>
</file>

<file path=ppt/tags/tag444.xml><?xml version="1.0" encoding="utf-8"?>
<p:tagLst xmlns:p="http://schemas.openxmlformats.org/presentationml/2006/main">
  <p:tag name="KSO_WM_TAG_VERSION" val="1.0"/>
  <p:tag name="KSO_WM_BEAUTIFY_FLAG" val="#wm#"/>
  <p:tag name="KSO_WM_UNIT_TYPE" val="i"/>
  <p:tag name="KSO_WM_UNIT_ID" val="custom160453_27*i*11"/>
  <p:tag name="KSO_WM_TEMPLATE_CATEGORY" val="custom"/>
  <p:tag name="KSO_WM_TEMPLATE_INDEX" val="160453"/>
  <p:tag name="KSO_WM_UNIT_INDEX" val="11"/>
</p:tagLst>
</file>

<file path=ppt/tags/tag445.xml><?xml version="1.0" encoding="utf-8"?>
<p:tagLst xmlns:p="http://schemas.openxmlformats.org/presentationml/2006/main">
  <p:tag name="KSO_WM_TAG_VERSION" val="1.0"/>
  <p:tag name="KSO_WM_BEAUTIFY_FLAG" val="#wm#"/>
  <p:tag name="KSO_WM_UNIT_TYPE" val="i"/>
  <p:tag name="KSO_WM_UNIT_ID" val="custom160453_27*i*12"/>
  <p:tag name="KSO_WM_TEMPLATE_CATEGORY" val="custom"/>
  <p:tag name="KSO_WM_TEMPLATE_INDEX" val="160453"/>
  <p:tag name="KSO_WM_UNIT_INDEX" val="12"/>
</p:tagLst>
</file>

<file path=ppt/tags/tag446.xml><?xml version="1.0" encoding="utf-8"?>
<p:tagLst xmlns:p="http://schemas.openxmlformats.org/presentationml/2006/main">
  <p:tag name="KSO_WM_TAG_VERSION" val="1.0"/>
  <p:tag name="KSO_WM_BEAUTIFY_FLAG" val="#wm#"/>
  <p:tag name="KSO_WM_UNIT_TYPE" val="i"/>
  <p:tag name="KSO_WM_UNIT_ID" val="custom160453_27*i*15"/>
  <p:tag name="KSO_WM_TEMPLATE_CATEGORY" val="custom"/>
  <p:tag name="KSO_WM_TEMPLATE_INDEX" val="160453"/>
  <p:tag name="KSO_WM_UNIT_INDEX" val="15"/>
</p:tagLst>
</file>

<file path=ppt/tags/tag447.xml><?xml version="1.0" encoding="utf-8"?>
<p:tagLst xmlns:p="http://schemas.openxmlformats.org/presentationml/2006/main">
  <p:tag name="KSO_WM_TAG_VERSION" val="1.0"/>
  <p:tag name="KSO_WM_BEAUTIFY_FLAG" val="#wm#"/>
  <p:tag name="KSO_WM_UNIT_TYPE" val="i"/>
  <p:tag name="KSO_WM_UNIT_ID" val="custom160453_27*i*16"/>
  <p:tag name="KSO_WM_TEMPLATE_CATEGORY" val="custom"/>
  <p:tag name="KSO_WM_TEMPLATE_INDEX" val="160453"/>
  <p:tag name="KSO_WM_UNIT_INDEX" val="16"/>
</p:tagLst>
</file>

<file path=ppt/tags/tag448.xml><?xml version="1.0" encoding="utf-8"?>
<p:tagLst xmlns:p="http://schemas.openxmlformats.org/presentationml/2006/main">
  <p:tag name="KSO_WM_TAG_VERSION" val="1.0"/>
  <p:tag name="KSO_WM_BEAUTIFY_FLAG" val="#wm#"/>
  <p:tag name="KSO_WM_UNIT_TYPE" val="i"/>
  <p:tag name="KSO_WM_UNIT_ID" val="custom160453_27*i*17"/>
  <p:tag name="KSO_WM_TEMPLATE_CATEGORY" val="custom"/>
  <p:tag name="KSO_WM_TEMPLATE_INDEX" val="160453"/>
  <p:tag name="KSO_WM_UNIT_INDEX" val="17"/>
</p:tagLst>
</file>

<file path=ppt/tags/tag449.xml><?xml version="1.0" encoding="utf-8"?>
<p:tagLst xmlns:p="http://schemas.openxmlformats.org/presentationml/2006/main">
  <p:tag name="KSO_WM_TAG_VERSION" val="1.0"/>
  <p:tag name="KSO_WM_BEAUTIFY_FLAG" val="#wm#"/>
  <p:tag name="KSO_WM_UNIT_TYPE" val="i"/>
  <p:tag name="KSO_WM_UNIT_ID" val="custom160453_27*i*21"/>
  <p:tag name="KSO_WM_TEMPLATE_CATEGORY" val="custom"/>
  <p:tag name="KSO_WM_TEMPLATE_INDEX" val="160453"/>
  <p:tag name="KSO_WM_UNIT_INDEX" val="2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TAG_VERSION" val="1.0"/>
  <p:tag name="KSO_WM_BEAUTIFY_FLAG" val="#wm#"/>
  <p:tag name="KSO_WM_UNIT_TYPE" val="i"/>
  <p:tag name="KSO_WM_UNIT_ID" val="custom160453_27*i*22"/>
  <p:tag name="KSO_WM_TEMPLATE_CATEGORY" val="custom"/>
  <p:tag name="KSO_WM_TEMPLATE_INDEX" val="160453"/>
  <p:tag name="KSO_WM_UNIT_INDEX" val="22"/>
</p:tagLst>
</file>

<file path=ppt/tags/tag451.xml><?xml version="1.0" encoding="utf-8"?>
<p:tagLst xmlns:p="http://schemas.openxmlformats.org/presentationml/2006/main">
  <p:tag name="KSO_WM_TAG_VERSION" val="1.0"/>
  <p:tag name="KSO_WM_BEAUTIFY_FLAG" val="#wm#"/>
  <p:tag name="KSO_WM_UNIT_TYPE" val="i"/>
  <p:tag name="KSO_WM_UNIT_ID" val="custom160453_27*i*23"/>
  <p:tag name="KSO_WM_TEMPLATE_CATEGORY" val="custom"/>
  <p:tag name="KSO_WM_TEMPLATE_INDEX" val="160453"/>
  <p:tag name="KSO_WM_UNIT_INDEX" val="23"/>
</p:tagLst>
</file>

<file path=ppt/tags/tag452.xml><?xml version="1.0" encoding="utf-8"?>
<p:tagLst xmlns:p="http://schemas.openxmlformats.org/presentationml/2006/main">
  <p:tag name="KSO_WM_TAG_VERSION" val="1.0"/>
  <p:tag name="KSO_WM_BEAUTIFY_FLAG" val="#wm#"/>
  <p:tag name="KSO_WM_UNIT_TYPE" val="i"/>
  <p:tag name="KSO_WM_UNIT_ID" val="custom160453_27*i*24"/>
  <p:tag name="KSO_WM_TEMPLATE_CATEGORY" val="custom"/>
  <p:tag name="KSO_WM_TEMPLATE_INDEX" val="160453"/>
  <p:tag name="KSO_WM_UNIT_INDEX" val="24"/>
</p:tagLst>
</file>

<file path=ppt/tags/tag453.xml><?xml version="1.0" encoding="utf-8"?>
<p:tagLst xmlns:p="http://schemas.openxmlformats.org/presentationml/2006/main">
  <p:tag name="KSO_WM_TAG_VERSION" val="1.0"/>
  <p:tag name="KSO_WM_BEAUTIFY_FLAG" val="#wm#"/>
  <p:tag name="KSO_WM_UNIT_TYPE" val="i"/>
  <p:tag name="KSO_WM_UNIT_ID" val="custom160453_27*i*28"/>
  <p:tag name="KSO_WM_TEMPLATE_CATEGORY" val="custom"/>
  <p:tag name="KSO_WM_TEMPLATE_INDEX" val="160453"/>
  <p:tag name="KSO_WM_UNIT_INDEX" val="28"/>
</p:tagLst>
</file>

<file path=ppt/tags/tag454.xml><?xml version="1.0" encoding="utf-8"?>
<p:tagLst xmlns:p="http://schemas.openxmlformats.org/presentationml/2006/main">
  <p:tag name="KSO_WM_TAG_VERSION" val="1.0"/>
  <p:tag name="KSO_WM_BEAUTIFY_FLAG" val="#wm#"/>
  <p:tag name="KSO_WM_UNIT_TYPE" val="i"/>
  <p:tag name="KSO_WM_UNIT_ID" val="custom160453_27*i*29"/>
  <p:tag name="KSO_WM_TEMPLATE_CATEGORY" val="custom"/>
  <p:tag name="KSO_WM_TEMPLATE_INDEX" val="160453"/>
  <p:tag name="KSO_WM_UNIT_INDEX" val="29"/>
</p:tagLst>
</file>

<file path=ppt/tags/tag455.xml><?xml version="1.0" encoding="utf-8"?>
<p:tagLst xmlns:p="http://schemas.openxmlformats.org/presentationml/2006/main">
  <p:tag name="KSO_WM_TAG_VERSION" val="1.0"/>
  <p:tag name="KSO_WM_BEAUTIFY_FLAG" val="#wm#"/>
  <p:tag name="KSO_WM_UNIT_TYPE" val="i"/>
  <p:tag name="KSO_WM_UNIT_ID" val="custom160453_27*i*30"/>
  <p:tag name="KSO_WM_TEMPLATE_CATEGORY" val="custom"/>
  <p:tag name="KSO_WM_TEMPLATE_INDEX" val="160453"/>
  <p:tag name="KSO_WM_UNIT_INDEX" val="30"/>
</p:tagLst>
</file>

<file path=ppt/tags/tag456.xml><?xml version="1.0" encoding="utf-8"?>
<p:tagLst xmlns:p="http://schemas.openxmlformats.org/presentationml/2006/main">
  <p:tag name="KSO_WM_TAG_VERSION" val="1.0"/>
  <p:tag name="KSO_WM_BEAUTIFY_FLAG" val="#wm#"/>
  <p:tag name="KSO_WM_UNIT_TYPE" val="i"/>
  <p:tag name="KSO_WM_UNIT_ID" val="custom160453_27*i*31"/>
  <p:tag name="KSO_WM_TEMPLATE_CATEGORY" val="custom"/>
  <p:tag name="KSO_WM_TEMPLATE_INDEX" val="160453"/>
  <p:tag name="KSO_WM_UNIT_INDEX" val="31"/>
</p:tagLst>
</file>

<file path=ppt/tags/tag457.xml><?xml version="1.0" encoding="utf-8"?>
<p:tagLst xmlns:p="http://schemas.openxmlformats.org/presentationml/2006/main">
  <p:tag name="KSO_WM_TAG_VERSION" val="1.0"/>
  <p:tag name="KSO_WM_BEAUTIFY_FLAG" val="#wm#"/>
  <p:tag name="KSO_WM_UNIT_TYPE" val="i"/>
  <p:tag name="KSO_WM_UNIT_ID" val="custom160453_27*i*34"/>
  <p:tag name="KSO_WM_TEMPLATE_CATEGORY" val="custom"/>
  <p:tag name="KSO_WM_TEMPLATE_INDEX" val="160453"/>
  <p:tag name="KSO_WM_UNIT_INDEX" val="34"/>
</p:tagLst>
</file>

<file path=ppt/tags/tag458.xml><?xml version="1.0" encoding="utf-8"?>
<p:tagLst xmlns:p="http://schemas.openxmlformats.org/presentationml/2006/main">
  <p:tag name="KSO_WM_TAG_VERSION" val="1.0"/>
  <p:tag name="KSO_WM_BEAUTIFY_FLAG" val="#wm#"/>
  <p:tag name="KSO_WM_UNIT_TYPE" val="i"/>
  <p:tag name="KSO_WM_UNIT_ID" val="custom160453_27*i*35"/>
  <p:tag name="KSO_WM_TEMPLATE_CATEGORY" val="custom"/>
  <p:tag name="KSO_WM_TEMPLATE_INDEX" val="160453"/>
  <p:tag name="KSO_WM_UNIT_INDEX" val="35"/>
</p:tagLst>
</file>

<file path=ppt/tags/tag459.xml><?xml version="1.0" encoding="utf-8"?>
<p:tagLst xmlns:p="http://schemas.openxmlformats.org/presentationml/2006/main">
  <p:tag name="KSO_WM_TAG_VERSION" val="1.0"/>
  <p:tag name="KSO_WM_BEAUTIFY_FLAG" val="#wm#"/>
  <p:tag name="KSO_WM_UNIT_TYPE" val="i"/>
  <p:tag name="KSO_WM_UNIT_ID" val="custom160453_27*i*36"/>
  <p:tag name="KSO_WM_TEMPLATE_CATEGORY" val="custom"/>
  <p:tag name="KSO_WM_TEMPLATE_INDEX" val="160453"/>
  <p:tag name="KSO_WM_UNIT_INDEX" val="36"/>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TAG_VERSION" val="1.0"/>
  <p:tag name="KSO_WM_BEAUTIFY_FLAG" val="#wm#"/>
  <p:tag name="KSO_WM_UNIT_TYPE" val="i"/>
  <p:tag name="KSO_WM_UNIT_ID" val="custom160453_27*i*40"/>
  <p:tag name="KSO_WM_TEMPLATE_CATEGORY" val="custom"/>
  <p:tag name="KSO_WM_TEMPLATE_INDEX" val="160453"/>
  <p:tag name="KSO_WM_UNIT_INDEX" val="40"/>
</p:tagLst>
</file>

<file path=ppt/tags/tag461.xml><?xml version="1.0" encoding="utf-8"?>
<p:tagLst xmlns:p="http://schemas.openxmlformats.org/presentationml/2006/main">
  <p:tag name="KSO_WM_TAG_VERSION" val="1.0"/>
  <p:tag name="KSO_WM_BEAUTIFY_FLAG" val="#wm#"/>
  <p:tag name="KSO_WM_UNIT_TYPE" val="i"/>
  <p:tag name="KSO_WM_UNIT_ID" val="custom160453_27*i*41"/>
  <p:tag name="KSO_WM_TEMPLATE_CATEGORY" val="custom"/>
  <p:tag name="KSO_WM_TEMPLATE_INDEX" val="160453"/>
  <p:tag name="KSO_WM_UNIT_INDEX" val="41"/>
</p:tagLst>
</file>

<file path=ppt/tags/tag462.xml><?xml version="1.0" encoding="utf-8"?>
<p:tagLst xmlns:p="http://schemas.openxmlformats.org/presentationml/2006/main">
  <p:tag name="KSO_WM_TAG_VERSION" val="1.0"/>
  <p:tag name="KSO_WM_BEAUTIFY_FLAG" val="#wm#"/>
  <p:tag name="KSO_WM_UNIT_TYPE" val="i"/>
  <p:tag name="KSO_WM_UNIT_ID" val="custom160453_27*i*42"/>
  <p:tag name="KSO_WM_TEMPLATE_CATEGORY" val="custom"/>
  <p:tag name="KSO_WM_TEMPLATE_INDEX" val="160453"/>
  <p:tag name="KSO_WM_UNIT_INDEX" val="42"/>
</p:tagLst>
</file>

<file path=ppt/tags/tag463.xml><?xml version="1.0" encoding="utf-8"?>
<p:tagLst xmlns:p="http://schemas.openxmlformats.org/presentationml/2006/main">
  <p:tag name="KSO_WM_TEMPLATE_CATEGORY" val="custom"/>
  <p:tag name="KSO_WM_TEMPLATE_INDEX" val="160453"/>
  <p:tag name="KSO_WM_TAG_VERSION" val="1.0"/>
  <p:tag name="KSO_WM_SLIDE_ID" val="custom160453_27"/>
  <p:tag name="KSO_WM_SLIDE_INDEX" val="27"/>
  <p:tag name="KSO_WM_SLIDE_ITEM_CNT" val="0"/>
  <p:tag name="KSO_WM_SLIDE_TYPE" val="endPage"/>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AG_VERSION" val="1.0"/>
  <p:tag name="KSO_WM_TEMPLATE_CATEGORY" val="custom"/>
  <p:tag name="KSO_WM_TEMPLATE_INDEX" val="160453"/>
</p:tagLst>
</file>

<file path=ppt/tags/tag63.xml><?xml version="1.0" encoding="utf-8"?>
<p:tagLst xmlns:p="http://schemas.openxmlformats.org/presentationml/2006/main">
  <p:tag name="KSO_WM_TAG_VERSION" val="1.0"/>
  <p:tag name="KSO_WM_TEMPLATE_CATEGORY" val="custom"/>
  <p:tag name="KSO_WM_TEMPLATE_INDEX" val="160453"/>
</p:tagLst>
</file>

<file path=ppt/tags/tag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6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72.xml><?xml version="1.0" encoding="utf-8"?>
<p:tagLst xmlns:p="http://schemas.openxmlformats.org/presentationml/2006/main">
  <p:tag name="KSO_WM_MEDIACOVER_FLAG" val="1"/>
  <p:tag name="KSO_WM_UNIT_MEDIACOVER_BTN_STATE" val="1"/>
  <p:tag name="KSO_WM_UNIT_MEDIACOVER_BTNRECT" val="5340*3094*702*70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AS_UNIQUEID" val="716"/>
</p:tagLst>
</file>

<file path=ppt/tags/tag92.xml><?xml version="1.0" encoding="utf-8"?>
<p:tagLst xmlns:p="http://schemas.openxmlformats.org/presentationml/2006/main">
  <p:tag name="AS_UNIQUEID" val="718"/>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160170.170">
      <a:dk1>
        <a:srgbClr val="5F5F5F"/>
      </a:dk1>
      <a:lt1>
        <a:sysClr val="window" lastClr="FFFFFF"/>
      </a:lt1>
      <a:dk2>
        <a:srgbClr val="4D4D4D"/>
      </a:dk2>
      <a:lt2>
        <a:srgbClr val="FFFFFF"/>
      </a:lt2>
      <a:accent1>
        <a:srgbClr val="FFC000"/>
      </a:accent1>
      <a:accent2>
        <a:srgbClr val="F2800E"/>
      </a:accent2>
      <a:accent3>
        <a:srgbClr val="B06058"/>
      </a:accent3>
      <a:accent4>
        <a:srgbClr val="BB71A1"/>
      </a:accent4>
      <a:accent5>
        <a:srgbClr val="00B0F0"/>
      </a:accent5>
      <a:accent6>
        <a:srgbClr val="879169"/>
      </a:accent6>
      <a:hlink>
        <a:srgbClr val="3F6AC1"/>
      </a:hlink>
      <a:folHlink>
        <a:srgbClr val="D850B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5403</Words>
  <Application>WPS 演示</Application>
  <PresentationFormat>宽屏</PresentationFormat>
  <Paragraphs>277</Paragraphs>
  <Slides>24</Slides>
  <Notes>4</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24</vt:i4>
      </vt:variant>
    </vt:vector>
  </HeadingPairs>
  <TitlesOfParts>
    <vt:vector size="42" baseType="lpstr">
      <vt:lpstr>Arial</vt:lpstr>
      <vt:lpstr>宋体</vt:lpstr>
      <vt:lpstr>Wingdings</vt:lpstr>
      <vt:lpstr>Wingdings</vt:lpstr>
      <vt:lpstr>黑体</vt:lpstr>
      <vt:lpstr>HelveticaNeue</vt:lpstr>
      <vt:lpstr>Shit Happens</vt:lpstr>
      <vt:lpstr>华文新魏</vt:lpstr>
      <vt:lpstr>Sitka Subheading</vt:lpstr>
      <vt:lpstr>汉仪菱心体简</vt:lpstr>
      <vt:lpstr>微软雅黑</vt:lpstr>
      <vt:lpstr>Arial Unicode MS</vt:lpstr>
      <vt:lpstr>Calibri</vt:lpstr>
      <vt:lpstr>汉仪雅酷黑简</vt:lpstr>
      <vt:lpstr>Times New Roman</vt:lpstr>
      <vt:lpstr>华光行楷_CNKI</vt:lpstr>
      <vt:lpstr>Office 主题​​</vt:lpstr>
      <vt:lpstr>A000120140530A99PPBG</vt:lpstr>
      <vt:lpstr>PowerPoint 演示文稿</vt:lpstr>
      <vt:lpstr>Mei Lanfang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南山有谷堆</cp:lastModifiedBy>
  <cp:revision>210</cp:revision>
  <dcterms:created xsi:type="dcterms:W3CDTF">2019-06-19T02:08:00Z</dcterms:created>
  <dcterms:modified xsi:type="dcterms:W3CDTF">2023-08-28T02:10:35Z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3FCF81FCE11845FEBC026BE4FDF9ABA3_11</vt:lpwstr>
  </property>
</Properties>
</file>