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10.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4" r:id="rId3"/>
    <p:sldMasterId id="2147483673" r:id="rId4"/>
  </p:sldMasterIdLst>
  <p:notesMasterIdLst>
    <p:notesMasterId r:id="rId8"/>
  </p:notesMasterIdLst>
  <p:handoutMasterIdLst>
    <p:handoutMasterId r:id="rId38"/>
  </p:handoutMasterIdLst>
  <p:sldIdLst>
    <p:sldId id="1232" r:id="rId5"/>
    <p:sldId id="1166" r:id="rId6"/>
    <p:sldId id="934" r:id="rId7"/>
    <p:sldId id="1199" r:id="rId9"/>
    <p:sldId id="935" r:id="rId10"/>
    <p:sldId id="406" r:id="rId11"/>
    <p:sldId id="1168" r:id="rId12"/>
    <p:sldId id="936" r:id="rId13"/>
    <p:sldId id="456" r:id="rId14"/>
    <p:sldId id="313" r:id="rId15"/>
    <p:sldId id="314" r:id="rId16"/>
    <p:sldId id="937" r:id="rId17"/>
    <p:sldId id="827" r:id="rId18"/>
    <p:sldId id="321" r:id="rId19"/>
    <p:sldId id="322" r:id="rId20"/>
    <p:sldId id="938" r:id="rId21"/>
    <p:sldId id="325" r:id="rId22"/>
    <p:sldId id="939" r:id="rId23"/>
    <p:sldId id="326" r:id="rId24"/>
    <p:sldId id="903" r:id="rId25"/>
    <p:sldId id="1152" r:id="rId26"/>
    <p:sldId id="332" r:id="rId27"/>
    <p:sldId id="941" r:id="rId28"/>
    <p:sldId id="338" r:id="rId29"/>
    <p:sldId id="1153" r:id="rId30"/>
    <p:sldId id="942" r:id="rId31"/>
    <p:sldId id="1200" r:id="rId32"/>
    <p:sldId id="257" r:id="rId33"/>
    <p:sldId id="1063" r:id="rId34"/>
    <p:sldId id="943" r:id="rId35"/>
    <p:sldId id="1230" r:id="rId36"/>
    <p:sldId id="1228" r:id="rId3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幸全" initials="幸全" lastIdx="1" clrIdx="0"/>
  <p:cmAuthor id="75" name="作者" initials="A" lastIdx="0" clrIdx="24"/>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85638"/>
    <a:srgbClr val="20442D"/>
    <a:srgbClr val="7EC499"/>
    <a:srgbClr val="DEF1E8"/>
    <a:srgbClr val="22200D"/>
    <a:srgbClr val="79C193"/>
    <a:srgbClr val="428E5D"/>
    <a:srgbClr val="7FC499"/>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0"/>
  </p:normalViewPr>
  <p:slideViewPr>
    <p:cSldViewPr snapToGrid="0" showGuides="1">
      <p:cViewPr varScale="1">
        <p:scale>
          <a:sx n="64" d="100"/>
          <a:sy n="64" d="100"/>
        </p:scale>
        <p:origin x="700" y="36"/>
      </p:cViewPr>
      <p:guideLst>
        <p:guide orient="horz" pos="2026"/>
        <p:guide pos="1261"/>
        <p:guide pos="2314"/>
        <p:guide pos="3795"/>
        <p:guide pos="6211"/>
        <p:guide pos="66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notesMaster" Target="notesMasters/notesMaster1.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slide" Target="slides/slide1.xml"/><Relationship Id="rId42" Type="http://schemas.openxmlformats.org/officeDocument/2006/relationships/commentAuthors" Target="commentAuthors.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Master" Target="slideMasters/slideMaster3.xml"/><Relationship Id="rId39" Type="http://schemas.openxmlformats.org/officeDocument/2006/relationships/presProps" Target="presProps.xml"/><Relationship Id="rId38" Type="http://schemas.openxmlformats.org/officeDocument/2006/relationships/handoutMaster" Target="handoutMasters/handoutMaster1.xml"/><Relationship Id="rId37" Type="http://schemas.openxmlformats.org/officeDocument/2006/relationships/slide" Target="slides/slide32.xml"/><Relationship Id="rId36" Type="http://schemas.openxmlformats.org/officeDocument/2006/relationships/slide" Target="slides/slide31.xml"/><Relationship Id="rId35" Type="http://schemas.openxmlformats.org/officeDocument/2006/relationships/slide" Target="slides/slide30.xml"/><Relationship Id="rId34" Type="http://schemas.openxmlformats.org/officeDocument/2006/relationships/slide" Target="slides/slide29.xml"/><Relationship Id="rId33" Type="http://schemas.openxmlformats.org/officeDocument/2006/relationships/slide" Target="slides/slide28.xml"/><Relationship Id="rId32" Type="http://schemas.openxmlformats.org/officeDocument/2006/relationships/slide" Target="slides/slide27.xml"/><Relationship Id="rId31" Type="http://schemas.openxmlformats.org/officeDocument/2006/relationships/slide" Target="slides/slide26.xml"/><Relationship Id="rId30" Type="http://schemas.openxmlformats.org/officeDocument/2006/relationships/slide" Target="slides/slide25.xml"/><Relationship Id="rId3" Type="http://schemas.openxmlformats.org/officeDocument/2006/relationships/slideMaster" Target="slideMasters/slideMaster2.xml"/><Relationship Id="rId29" Type="http://schemas.openxmlformats.org/officeDocument/2006/relationships/slide" Target="slides/slide24.xml"/><Relationship Id="rId28" Type="http://schemas.openxmlformats.org/officeDocument/2006/relationships/slide" Target="slides/slide23.xml"/><Relationship Id="rId27" Type="http://schemas.openxmlformats.org/officeDocument/2006/relationships/slide" Target="slides/slide22.xml"/><Relationship Id="rId26" Type="http://schemas.openxmlformats.org/officeDocument/2006/relationships/slide" Target="slides/slide21.xml"/><Relationship Id="rId25" Type="http://schemas.openxmlformats.org/officeDocument/2006/relationships/slide" Target="slides/slide20.xml"/><Relationship Id="rId24" Type="http://schemas.openxmlformats.org/officeDocument/2006/relationships/slide" Target="slides/slide19.xml"/><Relationship Id="rId23" Type="http://schemas.openxmlformats.org/officeDocument/2006/relationships/slide" Target="slides/slide18.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711063-A34F-4024-B1BF-39398555E28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175D49-C6EE-4B1F-A716-605D23306277}"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62.xml"/><Relationship Id="rId8" Type="http://schemas.openxmlformats.org/officeDocument/2006/relationships/tags" Target="../tags/tag61.xml"/><Relationship Id="rId7" Type="http://schemas.openxmlformats.org/officeDocument/2006/relationships/tags" Target="../tags/tag60.xml"/><Relationship Id="rId6" Type="http://schemas.openxmlformats.org/officeDocument/2006/relationships/tags" Target="../tags/tag59.xml"/><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5" Type="http://schemas.openxmlformats.org/officeDocument/2006/relationships/tags" Target="../tags/tag68.xml"/><Relationship Id="rId14" Type="http://schemas.openxmlformats.org/officeDocument/2006/relationships/tags" Target="../tags/tag67.xml"/><Relationship Id="rId13" Type="http://schemas.openxmlformats.org/officeDocument/2006/relationships/tags" Target="../tags/tag66.xml"/><Relationship Id="rId12" Type="http://schemas.openxmlformats.org/officeDocument/2006/relationships/tags" Target="../tags/tag65.xml"/><Relationship Id="rId11" Type="http://schemas.openxmlformats.org/officeDocument/2006/relationships/tags" Target="../tags/tag64.xml"/><Relationship Id="rId10" Type="http://schemas.openxmlformats.org/officeDocument/2006/relationships/tags" Target="../tags/tag63.xm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76.xml"/><Relationship Id="rId8" Type="http://schemas.openxmlformats.org/officeDocument/2006/relationships/tags" Target="../tags/tag75.xml"/><Relationship Id="rId7" Type="http://schemas.openxmlformats.org/officeDocument/2006/relationships/tags" Target="../tags/tag74.xml"/><Relationship Id="rId6" Type="http://schemas.openxmlformats.org/officeDocument/2006/relationships/tags" Target="../tags/tag73.xml"/><Relationship Id="rId5" Type="http://schemas.openxmlformats.org/officeDocument/2006/relationships/tags" Target="../tags/tag72.xml"/><Relationship Id="rId4" Type="http://schemas.openxmlformats.org/officeDocument/2006/relationships/tags" Target="../tags/tag71.xml"/><Relationship Id="rId3" Type="http://schemas.openxmlformats.org/officeDocument/2006/relationships/tags" Target="../tags/tag70.xml"/><Relationship Id="rId2" Type="http://schemas.openxmlformats.org/officeDocument/2006/relationships/tags" Target="../tags/tag69.xml"/><Relationship Id="rId12" Type="http://schemas.openxmlformats.org/officeDocument/2006/relationships/tags" Target="../tags/tag79.xml"/><Relationship Id="rId11" Type="http://schemas.openxmlformats.org/officeDocument/2006/relationships/tags" Target="../tags/tag78.xml"/><Relationship Id="rId10" Type="http://schemas.openxmlformats.org/officeDocument/2006/relationships/tags" Target="../tags/tag77.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82.xml"/><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90.xml"/><Relationship Id="rId8" Type="http://schemas.openxmlformats.org/officeDocument/2006/relationships/tags" Target="../tags/tag89.xml"/><Relationship Id="rId7" Type="http://schemas.openxmlformats.org/officeDocument/2006/relationships/tags" Target="../tags/tag88.xml"/><Relationship Id="rId6" Type="http://schemas.openxmlformats.org/officeDocument/2006/relationships/tags" Target="../tags/tag87.xml"/><Relationship Id="rId5" Type="http://schemas.openxmlformats.org/officeDocument/2006/relationships/tags" Target="../tags/tag86.xml"/><Relationship Id="rId4" Type="http://schemas.openxmlformats.org/officeDocument/2006/relationships/tags" Target="../tags/tag85.xml"/><Relationship Id="rId3" Type="http://schemas.openxmlformats.org/officeDocument/2006/relationships/tags" Target="../tags/tag84.xml"/><Relationship Id="rId2" Type="http://schemas.openxmlformats.org/officeDocument/2006/relationships/tags" Target="../tags/tag83.xml"/><Relationship Id="rId13" Type="http://schemas.openxmlformats.org/officeDocument/2006/relationships/tags" Target="../tags/tag94.xml"/><Relationship Id="rId12" Type="http://schemas.openxmlformats.org/officeDocument/2006/relationships/tags" Target="../tags/tag93.xml"/><Relationship Id="rId11" Type="http://schemas.openxmlformats.org/officeDocument/2006/relationships/tags" Target="../tags/tag92.xml"/><Relationship Id="rId10" Type="http://schemas.openxmlformats.org/officeDocument/2006/relationships/tags" Target="../tags/tag91.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2" Type="http://schemas.openxmlformats.org/officeDocument/2006/relationships/tags" Target="../tags/tag105.xml"/><Relationship Id="rId11" Type="http://schemas.openxmlformats.org/officeDocument/2006/relationships/tags" Target="../tags/tag104.xml"/><Relationship Id="rId10" Type="http://schemas.openxmlformats.org/officeDocument/2006/relationships/tags" Target="../tags/tag10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13.xml"/><Relationship Id="rId8" Type="http://schemas.openxmlformats.org/officeDocument/2006/relationships/tags" Target="../tags/tag112.xml"/><Relationship Id="rId7" Type="http://schemas.openxmlformats.org/officeDocument/2006/relationships/tags" Target="../tags/tag111.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 Id="rId3" Type="http://schemas.openxmlformats.org/officeDocument/2006/relationships/tags" Target="../tags/tag107.xml"/><Relationship Id="rId2" Type="http://schemas.openxmlformats.org/officeDocument/2006/relationships/tags" Target="../tags/tag106.xml"/><Relationship Id="rId11" Type="http://schemas.openxmlformats.org/officeDocument/2006/relationships/tags" Target="../tags/tag115.xml"/><Relationship Id="rId10" Type="http://schemas.openxmlformats.org/officeDocument/2006/relationships/tags" Target="../tags/tag114.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23.xml"/><Relationship Id="rId8" Type="http://schemas.openxmlformats.org/officeDocument/2006/relationships/tags" Target="../tags/tag122.xml"/><Relationship Id="rId7" Type="http://schemas.openxmlformats.org/officeDocument/2006/relationships/tags" Target="../tags/tag121.xml"/><Relationship Id="rId6" Type="http://schemas.openxmlformats.org/officeDocument/2006/relationships/tags" Target="../tags/tag120.xml"/><Relationship Id="rId5" Type="http://schemas.openxmlformats.org/officeDocument/2006/relationships/tags" Target="../tags/tag119.xml"/><Relationship Id="rId4" Type="http://schemas.openxmlformats.org/officeDocument/2006/relationships/tags" Target="../tags/tag118.xml"/><Relationship Id="rId3" Type="http://schemas.openxmlformats.org/officeDocument/2006/relationships/tags" Target="../tags/tag117.xml"/><Relationship Id="rId25" Type="http://schemas.openxmlformats.org/officeDocument/2006/relationships/tags" Target="../tags/tag139.xml"/><Relationship Id="rId24" Type="http://schemas.openxmlformats.org/officeDocument/2006/relationships/tags" Target="../tags/tag138.xml"/><Relationship Id="rId23" Type="http://schemas.openxmlformats.org/officeDocument/2006/relationships/tags" Target="../tags/tag137.xml"/><Relationship Id="rId22" Type="http://schemas.openxmlformats.org/officeDocument/2006/relationships/tags" Target="../tags/tag136.xml"/><Relationship Id="rId21" Type="http://schemas.openxmlformats.org/officeDocument/2006/relationships/tags" Target="../tags/tag135.xml"/><Relationship Id="rId20" Type="http://schemas.openxmlformats.org/officeDocument/2006/relationships/tags" Target="../tags/tag134.xml"/><Relationship Id="rId2" Type="http://schemas.openxmlformats.org/officeDocument/2006/relationships/tags" Target="../tags/tag116.xml"/><Relationship Id="rId19" Type="http://schemas.openxmlformats.org/officeDocument/2006/relationships/tags" Target="../tags/tag133.xml"/><Relationship Id="rId18" Type="http://schemas.openxmlformats.org/officeDocument/2006/relationships/tags" Target="../tags/tag132.xml"/><Relationship Id="rId17" Type="http://schemas.openxmlformats.org/officeDocument/2006/relationships/tags" Target="../tags/tag131.xml"/><Relationship Id="rId16" Type="http://schemas.openxmlformats.org/officeDocument/2006/relationships/tags" Target="../tags/tag130.xml"/><Relationship Id="rId15" Type="http://schemas.openxmlformats.org/officeDocument/2006/relationships/tags" Target="../tags/tag129.xml"/><Relationship Id="rId14" Type="http://schemas.openxmlformats.org/officeDocument/2006/relationships/tags" Target="../tags/tag128.xml"/><Relationship Id="rId13" Type="http://schemas.openxmlformats.org/officeDocument/2006/relationships/tags" Target="../tags/tag127.xml"/><Relationship Id="rId12" Type="http://schemas.openxmlformats.org/officeDocument/2006/relationships/tags" Target="../tags/tag126.xml"/><Relationship Id="rId11" Type="http://schemas.openxmlformats.org/officeDocument/2006/relationships/tags" Target="../tags/tag125.xml"/><Relationship Id="rId10" Type="http://schemas.openxmlformats.org/officeDocument/2006/relationships/tags" Target="../tags/tag124.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47.xml"/><Relationship Id="rId8" Type="http://schemas.openxmlformats.org/officeDocument/2006/relationships/tags" Target="../tags/tag146.xml"/><Relationship Id="rId7" Type="http://schemas.openxmlformats.org/officeDocument/2006/relationships/tags" Target="../tags/tag145.xml"/><Relationship Id="rId6" Type="http://schemas.openxmlformats.org/officeDocument/2006/relationships/tags" Target="../tags/tag144.xml"/><Relationship Id="rId5" Type="http://schemas.openxmlformats.org/officeDocument/2006/relationships/tags" Target="../tags/tag143.xml"/><Relationship Id="rId4" Type="http://schemas.openxmlformats.org/officeDocument/2006/relationships/tags" Target="../tags/tag142.xml"/><Relationship Id="rId3" Type="http://schemas.openxmlformats.org/officeDocument/2006/relationships/tags" Target="../tags/tag141.xml"/><Relationship Id="rId2" Type="http://schemas.openxmlformats.org/officeDocument/2006/relationships/tags" Target="../tags/tag140.xml"/><Relationship Id="rId11" Type="http://schemas.openxmlformats.org/officeDocument/2006/relationships/tags" Target="../tags/tag149.xml"/><Relationship Id="rId10" Type="http://schemas.openxmlformats.org/officeDocument/2006/relationships/tags" Target="../tags/tag148.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57.xml"/><Relationship Id="rId8" Type="http://schemas.openxmlformats.org/officeDocument/2006/relationships/tags" Target="../tags/tag156.xml"/><Relationship Id="rId7" Type="http://schemas.openxmlformats.org/officeDocument/2006/relationships/tags" Target="../tags/tag155.xml"/><Relationship Id="rId6" Type="http://schemas.openxmlformats.org/officeDocument/2006/relationships/tags" Target="../tags/tag154.xml"/><Relationship Id="rId5" Type="http://schemas.openxmlformats.org/officeDocument/2006/relationships/tags" Target="../tags/tag153.xml"/><Relationship Id="rId4" Type="http://schemas.openxmlformats.org/officeDocument/2006/relationships/tags" Target="../tags/tag152.xml"/><Relationship Id="rId3" Type="http://schemas.openxmlformats.org/officeDocument/2006/relationships/tags" Target="../tags/tag151.xml"/><Relationship Id="rId2" Type="http://schemas.openxmlformats.org/officeDocument/2006/relationships/tags" Target="../tags/tag150.xml"/><Relationship Id="rId13" Type="http://schemas.openxmlformats.org/officeDocument/2006/relationships/tags" Target="../tags/tag161.xml"/><Relationship Id="rId12" Type="http://schemas.openxmlformats.org/officeDocument/2006/relationships/tags" Target="../tags/tag160.xml"/><Relationship Id="rId11" Type="http://schemas.openxmlformats.org/officeDocument/2006/relationships/tags" Target="../tags/tag159.xml"/><Relationship Id="rId10" Type="http://schemas.openxmlformats.org/officeDocument/2006/relationships/tags" Target="../tags/tag158.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169.xml"/><Relationship Id="rId8" Type="http://schemas.openxmlformats.org/officeDocument/2006/relationships/tags" Target="../tags/tag168.xml"/><Relationship Id="rId7" Type="http://schemas.openxmlformats.org/officeDocument/2006/relationships/tags" Target="../tags/tag167.xml"/><Relationship Id="rId6" Type="http://schemas.openxmlformats.org/officeDocument/2006/relationships/tags" Target="../tags/tag166.xml"/><Relationship Id="rId5" Type="http://schemas.openxmlformats.org/officeDocument/2006/relationships/tags" Target="../tags/tag165.xml"/><Relationship Id="rId4" Type="http://schemas.openxmlformats.org/officeDocument/2006/relationships/tags" Target="../tags/tag164.xml"/><Relationship Id="rId3" Type="http://schemas.openxmlformats.org/officeDocument/2006/relationships/tags" Target="../tags/tag163.xml"/><Relationship Id="rId2" Type="http://schemas.openxmlformats.org/officeDocument/2006/relationships/tags" Target="../tags/tag162.xml"/><Relationship Id="rId12" Type="http://schemas.openxmlformats.org/officeDocument/2006/relationships/tags" Target="../tags/tag172.xml"/><Relationship Id="rId11" Type="http://schemas.openxmlformats.org/officeDocument/2006/relationships/tags" Target="../tags/tag171.xml"/><Relationship Id="rId10" Type="http://schemas.openxmlformats.org/officeDocument/2006/relationships/tags" Target="../tags/tag170.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180.xml"/><Relationship Id="rId8" Type="http://schemas.openxmlformats.org/officeDocument/2006/relationships/tags" Target="../tags/tag179.xml"/><Relationship Id="rId7" Type="http://schemas.openxmlformats.org/officeDocument/2006/relationships/tags" Target="../tags/tag178.xml"/><Relationship Id="rId6" Type="http://schemas.openxmlformats.org/officeDocument/2006/relationships/tags" Target="../tags/tag177.xml"/><Relationship Id="rId5" Type="http://schemas.openxmlformats.org/officeDocument/2006/relationships/tags" Target="../tags/tag176.xml"/><Relationship Id="rId4" Type="http://schemas.openxmlformats.org/officeDocument/2006/relationships/tags" Target="../tags/tag175.xml"/><Relationship Id="rId3" Type="http://schemas.openxmlformats.org/officeDocument/2006/relationships/tags" Target="../tags/tag174.xml"/><Relationship Id="rId2" Type="http://schemas.openxmlformats.org/officeDocument/2006/relationships/tags" Target="../tags/tag173.xml"/><Relationship Id="rId14" Type="http://schemas.openxmlformats.org/officeDocument/2006/relationships/tags" Target="../tags/tag185.xml"/><Relationship Id="rId13" Type="http://schemas.openxmlformats.org/officeDocument/2006/relationships/tags" Target="../tags/tag184.xml"/><Relationship Id="rId12" Type="http://schemas.openxmlformats.org/officeDocument/2006/relationships/tags" Target="../tags/tag183.xml"/><Relationship Id="rId11" Type="http://schemas.openxmlformats.org/officeDocument/2006/relationships/tags" Target="../tags/tag182.xml"/><Relationship Id="rId10" Type="http://schemas.openxmlformats.org/officeDocument/2006/relationships/tags" Target="../tags/tag181.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193.xml"/><Relationship Id="rId8" Type="http://schemas.openxmlformats.org/officeDocument/2006/relationships/tags" Target="../tags/tag192.xml"/><Relationship Id="rId7" Type="http://schemas.openxmlformats.org/officeDocument/2006/relationships/tags" Target="../tags/tag191.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 Id="rId3" Type="http://schemas.openxmlformats.org/officeDocument/2006/relationships/tags" Target="../tags/tag187.xml"/><Relationship Id="rId2" Type="http://schemas.openxmlformats.org/officeDocument/2006/relationships/tags" Target="../tags/tag186.xml"/><Relationship Id="rId14" Type="http://schemas.openxmlformats.org/officeDocument/2006/relationships/tags" Target="../tags/tag198.xml"/><Relationship Id="rId13" Type="http://schemas.openxmlformats.org/officeDocument/2006/relationships/tags" Target="../tags/tag197.xml"/><Relationship Id="rId12" Type="http://schemas.openxmlformats.org/officeDocument/2006/relationships/tags" Target="../tags/tag196.xml"/><Relationship Id="rId11" Type="http://schemas.openxmlformats.org/officeDocument/2006/relationships/tags" Target="../tags/tag195.xml"/><Relationship Id="rId10" Type="http://schemas.openxmlformats.org/officeDocument/2006/relationships/tags" Target="../tags/tag194.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206.xml"/><Relationship Id="rId8" Type="http://schemas.openxmlformats.org/officeDocument/2006/relationships/tags" Target="../tags/tag205.xml"/><Relationship Id="rId7" Type="http://schemas.openxmlformats.org/officeDocument/2006/relationships/tags" Target="../tags/tag204.xml"/><Relationship Id="rId6" Type="http://schemas.openxmlformats.org/officeDocument/2006/relationships/tags" Target="../tags/tag203.xml"/><Relationship Id="rId5" Type="http://schemas.openxmlformats.org/officeDocument/2006/relationships/tags" Target="../tags/tag202.xml"/><Relationship Id="rId4" Type="http://schemas.openxmlformats.org/officeDocument/2006/relationships/tags" Target="../tags/tag201.xml"/><Relationship Id="rId3" Type="http://schemas.openxmlformats.org/officeDocument/2006/relationships/tags" Target="../tags/tag200.xml"/><Relationship Id="rId2" Type="http://schemas.openxmlformats.org/officeDocument/2006/relationships/tags" Target="../tags/tag199.xml"/><Relationship Id="rId16" Type="http://schemas.openxmlformats.org/officeDocument/2006/relationships/tags" Target="../tags/tag213.xml"/><Relationship Id="rId15" Type="http://schemas.openxmlformats.org/officeDocument/2006/relationships/tags" Target="../tags/tag212.xml"/><Relationship Id="rId14" Type="http://schemas.openxmlformats.org/officeDocument/2006/relationships/tags" Target="../tags/tag211.xml"/><Relationship Id="rId13" Type="http://schemas.openxmlformats.org/officeDocument/2006/relationships/tags" Target="../tags/tag210.xml"/><Relationship Id="rId12" Type="http://schemas.openxmlformats.org/officeDocument/2006/relationships/tags" Target="../tags/tag209.xml"/><Relationship Id="rId11" Type="http://schemas.openxmlformats.org/officeDocument/2006/relationships/tags" Target="../tags/tag208.xml"/><Relationship Id="rId10" Type="http://schemas.openxmlformats.org/officeDocument/2006/relationships/tags" Target="../tags/tag207.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221.xml"/><Relationship Id="rId8" Type="http://schemas.openxmlformats.org/officeDocument/2006/relationships/tags" Target="../tags/tag220.xml"/><Relationship Id="rId7" Type="http://schemas.openxmlformats.org/officeDocument/2006/relationships/tags" Target="../tags/tag219.xml"/><Relationship Id="rId6" Type="http://schemas.openxmlformats.org/officeDocument/2006/relationships/tags" Target="../tags/tag218.xml"/><Relationship Id="rId5" Type="http://schemas.openxmlformats.org/officeDocument/2006/relationships/tags" Target="../tags/tag217.xml"/><Relationship Id="rId4" Type="http://schemas.openxmlformats.org/officeDocument/2006/relationships/tags" Target="../tags/tag216.xml"/><Relationship Id="rId3" Type="http://schemas.openxmlformats.org/officeDocument/2006/relationships/tags" Target="../tags/tag215.xml"/><Relationship Id="rId2" Type="http://schemas.openxmlformats.org/officeDocument/2006/relationships/tags" Target="../tags/tag214.xml"/><Relationship Id="rId13" Type="http://schemas.openxmlformats.org/officeDocument/2006/relationships/tags" Target="../tags/tag225.xml"/><Relationship Id="rId12" Type="http://schemas.openxmlformats.org/officeDocument/2006/relationships/tags" Target="../tags/tag224.xml"/><Relationship Id="rId11" Type="http://schemas.openxmlformats.org/officeDocument/2006/relationships/tags" Target="../tags/tag223.xml"/><Relationship Id="rId10" Type="http://schemas.openxmlformats.org/officeDocument/2006/relationships/tags" Target="../tags/tag222.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7" Type="http://schemas.openxmlformats.org/officeDocument/2006/relationships/tags" Target="../tags/tag237.xml"/><Relationship Id="rId6" Type="http://schemas.openxmlformats.org/officeDocument/2006/relationships/tags" Target="../tags/tag236.xml"/><Relationship Id="rId5" Type="http://schemas.openxmlformats.org/officeDocument/2006/relationships/tags" Target="../tags/tag235.xml"/><Relationship Id="rId4" Type="http://schemas.openxmlformats.org/officeDocument/2006/relationships/tags" Target="../tags/tag234.xml"/><Relationship Id="rId3" Type="http://schemas.openxmlformats.org/officeDocument/2006/relationships/tags" Target="../tags/tag233.xml"/><Relationship Id="rId2" Type="http://schemas.openxmlformats.org/officeDocument/2006/relationships/tags" Target="../tags/tag232.xml"/><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7" Type="http://schemas.openxmlformats.org/officeDocument/2006/relationships/tags" Target="../tags/tag243.xml"/><Relationship Id="rId6" Type="http://schemas.openxmlformats.org/officeDocument/2006/relationships/tags" Target="../tags/tag242.xml"/><Relationship Id="rId5" Type="http://schemas.openxmlformats.org/officeDocument/2006/relationships/tags" Target="../tags/tag241.xml"/><Relationship Id="rId4" Type="http://schemas.openxmlformats.org/officeDocument/2006/relationships/tags" Target="../tags/tag240.xml"/><Relationship Id="rId3" Type="http://schemas.openxmlformats.org/officeDocument/2006/relationships/tags" Target="../tags/tag239.xml"/><Relationship Id="rId2" Type="http://schemas.openxmlformats.org/officeDocument/2006/relationships/tags" Target="../tags/tag238.xml"/><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7" Type="http://schemas.openxmlformats.org/officeDocument/2006/relationships/tags" Target="../tags/tag249.xml"/><Relationship Id="rId6" Type="http://schemas.openxmlformats.org/officeDocument/2006/relationships/tags" Target="../tags/tag248.xml"/><Relationship Id="rId5" Type="http://schemas.openxmlformats.org/officeDocument/2006/relationships/tags" Target="../tags/tag247.xml"/><Relationship Id="rId4" Type="http://schemas.openxmlformats.org/officeDocument/2006/relationships/tags" Target="../tags/tag246.xml"/><Relationship Id="rId3" Type="http://schemas.openxmlformats.org/officeDocument/2006/relationships/tags" Target="../tags/tag245.xml"/><Relationship Id="rId2" Type="http://schemas.openxmlformats.org/officeDocument/2006/relationships/tags" Target="../tags/tag244.xml"/><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256.xml"/><Relationship Id="rId7" Type="http://schemas.openxmlformats.org/officeDocument/2006/relationships/tags" Target="../tags/tag255.xml"/><Relationship Id="rId6" Type="http://schemas.openxmlformats.org/officeDocument/2006/relationships/tags" Target="../tags/tag254.xml"/><Relationship Id="rId5" Type="http://schemas.openxmlformats.org/officeDocument/2006/relationships/tags" Target="../tags/tag253.xml"/><Relationship Id="rId4" Type="http://schemas.openxmlformats.org/officeDocument/2006/relationships/tags" Target="../tags/tag252.xml"/><Relationship Id="rId3" Type="http://schemas.openxmlformats.org/officeDocument/2006/relationships/tags" Target="../tags/tag251.xml"/><Relationship Id="rId2" Type="http://schemas.openxmlformats.org/officeDocument/2006/relationships/tags" Target="../tags/tag250.xml"/><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264.xml"/><Relationship Id="rId8" Type="http://schemas.openxmlformats.org/officeDocument/2006/relationships/tags" Target="../tags/tag263.xml"/><Relationship Id="rId7" Type="http://schemas.openxmlformats.org/officeDocument/2006/relationships/tags" Target="../tags/tag262.xml"/><Relationship Id="rId6" Type="http://schemas.openxmlformats.org/officeDocument/2006/relationships/tags" Target="../tags/tag261.xml"/><Relationship Id="rId5" Type="http://schemas.openxmlformats.org/officeDocument/2006/relationships/tags" Target="../tags/tag260.xml"/><Relationship Id="rId4" Type="http://schemas.openxmlformats.org/officeDocument/2006/relationships/tags" Target="../tags/tag259.xml"/><Relationship Id="rId3" Type="http://schemas.openxmlformats.org/officeDocument/2006/relationships/tags" Target="../tags/tag258.xml"/><Relationship Id="rId2" Type="http://schemas.openxmlformats.org/officeDocument/2006/relationships/tags" Target="../tags/tag257.xml"/><Relationship Id="rId10" Type="http://schemas.openxmlformats.org/officeDocument/2006/relationships/tags" Target="../tags/tag265.xml"/><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6" Type="http://schemas.openxmlformats.org/officeDocument/2006/relationships/tags" Target="../tags/tag270.xml"/><Relationship Id="rId5" Type="http://schemas.openxmlformats.org/officeDocument/2006/relationships/tags" Target="../tags/tag269.xml"/><Relationship Id="rId4" Type="http://schemas.openxmlformats.org/officeDocument/2006/relationships/tags" Target="../tags/tag268.xml"/><Relationship Id="rId3" Type="http://schemas.openxmlformats.org/officeDocument/2006/relationships/tags" Target="../tags/tag267.xml"/><Relationship Id="rId2" Type="http://schemas.openxmlformats.org/officeDocument/2006/relationships/tags" Target="../tags/tag266.xml"/><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5" Type="http://schemas.openxmlformats.org/officeDocument/2006/relationships/tags" Target="../tags/tag274.xml"/><Relationship Id="rId4" Type="http://schemas.openxmlformats.org/officeDocument/2006/relationships/tags" Target="../tags/tag273.xml"/><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8" Type="http://schemas.openxmlformats.org/officeDocument/2006/relationships/tags" Target="../tags/tag281.xml"/><Relationship Id="rId7" Type="http://schemas.openxmlformats.org/officeDocument/2006/relationships/tags" Target="../tags/tag280.xml"/><Relationship Id="rId6" Type="http://schemas.openxmlformats.org/officeDocument/2006/relationships/tags" Target="../tags/tag279.xml"/><Relationship Id="rId5" Type="http://schemas.openxmlformats.org/officeDocument/2006/relationships/tags" Target="../tags/tag278.xml"/><Relationship Id="rId4" Type="http://schemas.openxmlformats.org/officeDocument/2006/relationships/tags" Target="../tags/tag277.xml"/><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7" Type="http://schemas.openxmlformats.org/officeDocument/2006/relationships/tags" Target="../tags/tag287.xml"/><Relationship Id="rId6" Type="http://schemas.openxmlformats.org/officeDocument/2006/relationships/tags" Target="../tags/tag286.xml"/><Relationship Id="rId5" Type="http://schemas.openxmlformats.org/officeDocument/2006/relationships/tags" Target="../tags/tag285.xml"/><Relationship Id="rId4" Type="http://schemas.openxmlformats.org/officeDocument/2006/relationships/tags" Target="../tags/tag284.xml"/><Relationship Id="rId3" Type="http://schemas.openxmlformats.org/officeDocument/2006/relationships/tags" Target="../tags/tag283.xml"/><Relationship Id="rId2" Type="http://schemas.openxmlformats.org/officeDocument/2006/relationships/tags" Target="../tags/tag282.xml"/><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6" Type="http://schemas.openxmlformats.org/officeDocument/2006/relationships/tags" Target="../tags/tag292.xml"/><Relationship Id="rId5" Type="http://schemas.openxmlformats.org/officeDocument/2006/relationships/tags" Target="../tags/tag291.xml"/><Relationship Id="rId4" Type="http://schemas.openxmlformats.org/officeDocument/2006/relationships/tags" Target="../tags/tag290.xml"/><Relationship Id="rId3" Type="http://schemas.openxmlformats.org/officeDocument/2006/relationships/tags" Target="../tags/tag289.xml"/><Relationship Id="rId2" Type="http://schemas.openxmlformats.org/officeDocument/2006/relationships/tags" Target="../tags/tag288.xml"/><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6" Type="http://schemas.openxmlformats.org/officeDocument/2006/relationships/tags" Target="../tags/tag297.xml"/><Relationship Id="rId5" Type="http://schemas.openxmlformats.org/officeDocument/2006/relationships/tags" Target="../tags/tag296.xml"/><Relationship Id="rId4" Type="http://schemas.openxmlformats.org/officeDocument/2006/relationships/tags" Target="../tags/tag295.xml"/><Relationship Id="rId3" Type="http://schemas.openxmlformats.org/officeDocument/2006/relationships/tags" Target="../tags/tag294.xml"/><Relationship Id="rId2" Type="http://schemas.openxmlformats.org/officeDocument/2006/relationships/tags" Target="../tags/tag293.xml"/><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5" Type="http://schemas.openxmlformats.org/officeDocument/2006/relationships/tags" Target="../tags/tag24.xml"/><Relationship Id="rId24" Type="http://schemas.openxmlformats.org/officeDocument/2006/relationships/tags" Target="../tags/tag23.xml"/><Relationship Id="rId23" Type="http://schemas.openxmlformats.org/officeDocument/2006/relationships/tags" Target="../tags/tag22.xml"/><Relationship Id="rId22" Type="http://schemas.openxmlformats.org/officeDocument/2006/relationships/tags" Target="../tags/tag21.xml"/><Relationship Id="rId21" Type="http://schemas.openxmlformats.org/officeDocument/2006/relationships/tags" Target="../tags/tag20.xml"/><Relationship Id="rId20" Type="http://schemas.openxmlformats.org/officeDocument/2006/relationships/tags" Target="../tags/tag19.xml"/><Relationship Id="rId2" Type="http://schemas.openxmlformats.org/officeDocument/2006/relationships/tags" Target="../tags/tag1.xml"/><Relationship Id="rId19" Type="http://schemas.openxmlformats.org/officeDocument/2006/relationships/tags" Target="../tags/tag18.xml"/><Relationship Id="rId18" Type="http://schemas.openxmlformats.org/officeDocument/2006/relationships/tags" Target="../tags/tag17.xml"/><Relationship Id="rId17" Type="http://schemas.openxmlformats.org/officeDocument/2006/relationships/tags" Target="../tags/tag16.xml"/><Relationship Id="rId16" Type="http://schemas.openxmlformats.org/officeDocument/2006/relationships/tags" Target="../tags/tag15.xml"/><Relationship Id="rId15" Type="http://schemas.openxmlformats.org/officeDocument/2006/relationships/tags" Target="../tags/tag14.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9" Type="http://schemas.openxmlformats.org/officeDocument/2006/relationships/tags" Target="../tags/tag32.xml"/><Relationship Id="rId8" Type="http://schemas.openxmlformats.org/officeDocument/2006/relationships/tags" Target="../tags/tag31.xml"/><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2" Type="http://schemas.openxmlformats.org/officeDocument/2006/relationships/tags" Target="../tags/tag35.xml"/><Relationship Id="rId11" Type="http://schemas.openxmlformats.org/officeDocument/2006/relationships/tags" Target="../tags/tag34.xml"/><Relationship Id="rId10" Type="http://schemas.openxmlformats.org/officeDocument/2006/relationships/tags" Target="../tags/tag33.xml"/><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2.xml"/><Relationship Id="rId7" Type="http://schemas.openxmlformats.org/officeDocument/2006/relationships/tags" Target="../tags/tag41.xml"/><Relationship Id="rId6" Type="http://schemas.openxmlformats.org/officeDocument/2006/relationships/tags" Target="../tags/tag40.xml"/><Relationship Id="rId5" Type="http://schemas.openxmlformats.org/officeDocument/2006/relationships/tags" Target="../tags/tag39.xml"/><Relationship Id="rId4" Type="http://schemas.openxmlformats.org/officeDocument/2006/relationships/tags" Target="../tags/tag38.xml"/><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50.xml"/><Relationship Id="rId8" Type="http://schemas.openxmlformats.org/officeDocument/2006/relationships/tags" Target="../tags/tag49.xml"/><Relationship Id="rId7" Type="http://schemas.openxmlformats.org/officeDocument/2006/relationships/tags" Target="../tags/tag48.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3" Type="http://schemas.openxmlformats.org/officeDocument/2006/relationships/tags" Target="../tags/tag54.xml"/><Relationship Id="rId12" Type="http://schemas.openxmlformats.org/officeDocument/2006/relationships/tags" Target="../tags/tag53.xml"/><Relationship Id="rId11" Type="http://schemas.openxmlformats.org/officeDocument/2006/relationships/tags" Target="../tags/tag52.xml"/><Relationship Id="rId10" Type="http://schemas.openxmlformats.org/officeDocument/2006/relationships/tags" Target="../tags/tag51.xm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8" name="组合 17"/>
          <p:cNvGrpSpPr/>
          <p:nvPr userDrawn="1">
            <p:custDataLst>
              <p:tags r:id="rId2"/>
            </p:custDataLst>
          </p:nvPr>
        </p:nvGrpSpPr>
        <p:grpSpPr>
          <a:xfrm>
            <a:off x="163882" y="145257"/>
            <a:ext cx="11835631" cy="279815"/>
            <a:chOff x="163882" y="145257"/>
            <a:chExt cx="11835631" cy="279815"/>
          </a:xfrm>
        </p:grpSpPr>
        <p:sp>
          <p:nvSpPr>
            <p:cNvPr id="19" name="矩形 1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669930" y="952508"/>
            <a:ext cx="5283242" cy="381003"/>
          </a:xfrm>
        </p:spPr>
        <p:txBody>
          <a:bodyPr wrap="square" lIns="90170" tIns="46990" rIns="90170" bIns="46990" anchor="ctr"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669925" y="1406525"/>
            <a:ext cx="5283200"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6235750" y="952508"/>
            <a:ext cx="5283242" cy="381003"/>
          </a:xfrm>
        </p:spPr>
        <p:txBody>
          <a:bodyPr vert="horz" wrap="square" lIns="90170" tIns="46990" rIns="90170" bIns="46990" rtlCol="0" anchor="ctr"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6235750" y="1406525"/>
            <a:ext cx="5283242"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9" name="灯片编号占位符 8"/>
          <p:cNvSpPr>
            <a:spLocks noGrp="1"/>
          </p:cNvSpPr>
          <p:nvPr>
            <p:ph type="sldNum" sz="quarter" idx="12"/>
            <p:custDataLst>
              <p:tags r:id="rId15"/>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4876800" y="0"/>
            <a:ext cx="7315200"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7" name="组合 16"/>
          <p:cNvGrpSpPr/>
          <p:nvPr userDrawn="1">
            <p:custDataLst>
              <p:tags r:id="rId3"/>
            </p:custDataLst>
          </p:nvPr>
        </p:nvGrpSpPr>
        <p:grpSpPr>
          <a:xfrm>
            <a:off x="1282099" y="2938464"/>
            <a:ext cx="10719729" cy="3749880"/>
            <a:chOff x="1282099" y="2938464"/>
            <a:chExt cx="10719729" cy="3749880"/>
          </a:xfrm>
        </p:grpSpPr>
        <p:sp>
          <p:nvSpPr>
            <p:cNvPr id="10" name="矩形 9"/>
            <p:cNvSpPr/>
            <p:nvPr userDrawn="1">
              <p:custDataLst>
                <p:tags r:id="rId4"/>
              </p:custDataLst>
            </p:nvPr>
          </p:nvSpPr>
          <p:spPr>
            <a:xfrm rot="18900000">
              <a:off x="2745071" y="2938464"/>
              <a:ext cx="981076" cy="981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1282101" y="2938462"/>
              <a:ext cx="981072" cy="98107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6"/>
              </p:custDataLst>
            </p:nvPr>
          </p:nvSpPr>
          <p:spPr>
            <a:xfrm rot="2700000">
              <a:off x="2043795" y="2938462"/>
              <a:ext cx="981072" cy="9810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7"/>
              </p:custDataLst>
            </p:nvPr>
          </p:nvSpPr>
          <p:spPr>
            <a:xfrm rot="2700000">
              <a:off x="11662082" y="6433456"/>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8"/>
              </p:custDataLst>
            </p:nvPr>
          </p:nvSpPr>
          <p:spPr>
            <a:xfrm rot="2700000">
              <a:off x="11746940" y="6433456"/>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69882" y="443230"/>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4" name="灯片编号占位符 3"/>
          <p:cNvSpPr>
            <a:spLocks noGrp="1"/>
          </p:cNvSpPr>
          <p:nvPr>
            <p:ph type="sldNum" sz="quarter" idx="12"/>
            <p:custDataLst>
              <p:tags r:id="rId4"/>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63882" y="145257"/>
            <a:ext cx="11835631" cy="279815"/>
            <a:chOff x="163882" y="145257"/>
            <a:chExt cx="11835631" cy="279815"/>
          </a:xfrm>
        </p:grpSpPr>
        <p:sp>
          <p:nvSpPr>
            <p:cNvPr id="11" name="矩形 10"/>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930"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6238925"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63882" y="145257"/>
            <a:ext cx="11835631" cy="279815"/>
            <a:chOff x="163882" y="145257"/>
            <a:chExt cx="11835631" cy="279815"/>
          </a:xfrm>
        </p:grpSpPr>
        <p:sp>
          <p:nvSpPr>
            <p:cNvPr id="10" name="矩形 9"/>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竖排标题 1"/>
          <p:cNvSpPr>
            <a:spLocks noGrp="1"/>
          </p:cNvSpPr>
          <p:nvPr>
            <p:ph type="title" orient="vert"/>
            <p:custDataLst>
              <p:tags r:id="rId8"/>
            </p:custDataLst>
          </p:nvPr>
        </p:nvSpPr>
        <p:spPr>
          <a:xfrm>
            <a:off x="10571135" y="952508"/>
            <a:ext cx="950984" cy="5388907"/>
          </a:xfrm>
        </p:spPr>
        <p:txBody>
          <a:bodyPr vert="eaVert" wrap="square"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669925" y="952500"/>
            <a:ext cx="9828101" cy="5388907"/>
          </a:xfrm>
        </p:spPr>
        <p:txBody>
          <a:bodyPr vert="eaVert" wrap="square">
            <a:normAutofit/>
          </a:bodyPr>
          <a:lstStyle>
            <a:lvl1pPr indent="0" eaLnBrk="1" fontAlgn="auto" latinLnBrk="0" hangingPunct="1">
              <a:defRPr>
                <a:solidFill>
                  <a:schemeClr val="tx1"/>
                </a:solidFill>
                <a:latin typeface="Arial" panose="020B0604020202020204" pitchFamily="34" charset="0"/>
                <a:ea typeface="微软雅黑" panose="020B0503020204020204" charset="-122"/>
              </a:defRPr>
            </a:lvl1pPr>
            <a:lvl2pPr indent="0" eaLnBrk="1" fontAlgn="auto" latinLnBrk="0" hangingPunct="1">
              <a:defRPr>
                <a:solidFill>
                  <a:schemeClr val="tx1"/>
                </a:solidFill>
                <a:latin typeface="Arial" panose="020B0604020202020204" pitchFamily="34" charset="0"/>
                <a:ea typeface="微软雅黑" panose="020B0503020204020204" charset="-122"/>
              </a:defRPr>
            </a:lvl2pPr>
            <a:lvl3pPr indent="0" eaLnBrk="1" fontAlgn="auto" latinLnBrk="0" hangingPunct="1">
              <a:defRPr>
                <a:solidFill>
                  <a:schemeClr val="tx1"/>
                </a:solidFill>
                <a:latin typeface="Arial" panose="020B0604020202020204" pitchFamily="34" charset="0"/>
                <a:ea typeface="微软雅黑" panose="020B0503020204020204" charset="-122"/>
              </a:defRPr>
            </a:lvl3pPr>
            <a:lvl4pPr indent="0" eaLnBrk="1" fontAlgn="auto" latinLnBrk="0" hangingPunct="1">
              <a:defRPr>
                <a:solidFill>
                  <a:schemeClr val="tx1"/>
                </a:solidFill>
                <a:latin typeface="Arial" panose="020B0604020202020204" pitchFamily="34" charset="0"/>
                <a:ea typeface="微软雅黑" panose="020B0503020204020204" charset="-122"/>
              </a:defRPr>
            </a:lvl4pPr>
            <a:lvl5pPr indent="0" eaLnBrk="1" fontAlgn="auto" latinLnBrk="0" hangingPunct="1">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63882" y="145257"/>
            <a:ext cx="11835631" cy="279815"/>
            <a:chOff x="163882" y="145257"/>
            <a:chExt cx="11835631" cy="279815"/>
          </a:xfrm>
        </p:grpSpPr>
        <p:sp>
          <p:nvSpPr>
            <p:cNvPr id="10" name="矩形 9"/>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日期占位符 2"/>
          <p:cNvSpPr>
            <a:spLocks noGrp="1"/>
          </p:cNvSpPr>
          <p:nvPr>
            <p:ph type="dt" sz="half" idx="10"/>
            <p:custDataLst>
              <p:tags r:id="rId8"/>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0"/>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669930" y="952508"/>
            <a:ext cx="10852237" cy="5388907"/>
          </a:xfrm>
        </p:spPr>
        <p:txBody>
          <a:bodyPr wrap="square">
            <a:norm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grpSp>
        <p:nvGrpSpPr>
          <p:cNvPr id="30" name="组合 29"/>
          <p:cNvGrpSpPr/>
          <p:nvPr userDrawn="1">
            <p:custDataLst>
              <p:tags r:id="rId2"/>
            </p:custDataLst>
          </p:nvPr>
        </p:nvGrpSpPr>
        <p:grpSpPr>
          <a:xfrm>
            <a:off x="0" y="1123903"/>
            <a:ext cx="12192000" cy="4368896"/>
            <a:chOff x="0" y="1123903"/>
            <a:chExt cx="12192000" cy="4368896"/>
          </a:xfrm>
        </p:grpSpPr>
        <p:cxnSp>
          <p:nvCxnSpPr>
            <p:cNvPr id="11" name="直接连接符 10"/>
            <p:cNvCxnSpPr/>
            <p:nvPr userDrawn="1">
              <p:custDataLst>
                <p:tags r:id="rId3"/>
              </p:custDataLst>
            </p:nvPr>
          </p:nvCxnSpPr>
          <p:spPr>
            <a:xfrm>
              <a:off x="938389" y="3280481"/>
              <a:ext cx="10317780" cy="0"/>
            </a:xfrm>
            <a:prstGeom prst="line">
              <a:avLst/>
            </a:prstGeom>
            <a:ln w="952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userDrawn="1">
              <p:custDataLst>
                <p:tags r:id="rId4"/>
              </p:custDataLst>
            </p:nvPr>
          </p:nvSpPr>
          <p:spPr>
            <a:xfrm rot="2700000">
              <a:off x="4528457" y="1740158"/>
              <a:ext cx="3135086" cy="3135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形状 12"/>
            <p:cNvSpPr/>
            <p:nvPr userDrawn="1">
              <p:custDataLst>
                <p:tags r:id="rId5"/>
              </p:custDataLst>
            </p:nvPr>
          </p:nvSpPr>
          <p:spPr>
            <a:xfrm>
              <a:off x="0"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任意多边形: 形状 13"/>
            <p:cNvSpPr/>
            <p:nvPr userDrawn="1">
              <p:custDataLst>
                <p:tags r:id="rId6"/>
              </p:custDataLst>
            </p:nvPr>
          </p:nvSpPr>
          <p:spPr>
            <a:xfrm>
              <a:off x="0"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5" name="任意多边形: 形状 14"/>
            <p:cNvSpPr/>
            <p:nvPr userDrawn="1">
              <p:custDataLst>
                <p:tags r:id="rId7"/>
              </p:custDataLst>
            </p:nvPr>
          </p:nvSpPr>
          <p:spPr>
            <a:xfrm flipH="1">
              <a:off x="11568363"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任意多边形: 形状 15"/>
            <p:cNvSpPr/>
            <p:nvPr userDrawn="1">
              <p:custDataLst>
                <p:tags r:id="rId8"/>
              </p:custDataLst>
            </p:nvPr>
          </p:nvSpPr>
          <p:spPr>
            <a:xfrm flipH="1">
              <a:off x="11568363"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7" name="矩形 16"/>
            <p:cNvSpPr/>
            <p:nvPr userDrawn="1">
              <p:custDataLst>
                <p:tags r:id="rId9"/>
              </p:custDataLst>
            </p:nvPr>
          </p:nvSpPr>
          <p:spPr>
            <a:xfrm rot="2700000">
              <a:off x="3016993" y="1270444"/>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10"/>
              </p:custDataLst>
            </p:nvPr>
          </p:nvSpPr>
          <p:spPr>
            <a:xfrm rot="18900000">
              <a:off x="5156344" y="1270443"/>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11"/>
              </p:custDataLst>
            </p:nvPr>
          </p:nvSpPr>
          <p:spPr>
            <a:xfrm rot="2700000">
              <a:off x="971848" y="3196263"/>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12"/>
              </p:custDataLst>
            </p:nvPr>
          </p:nvSpPr>
          <p:spPr>
            <a:xfrm rot="2700000">
              <a:off x="1237708" y="3128748"/>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13"/>
              </p:custDataLst>
            </p:nvPr>
          </p:nvSpPr>
          <p:spPr>
            <a:xfrm rot="18900000">
              <a:off x="10650204" y="3128747"/>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14"/>
              </p:custDataLst>
            </p:nvPr>
          </p:nvSpPr>
          <p:spPr>
            <a:xfrm rot="2700000">
              <a:off x="4524455" y="1736806"/>
              <a:ext cx="3143090" cy="3143090"/>
            </a:xfrm>
            <a:prstGeom prst="rect">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15"/>
              </p:custDataLst>
            </p:nvPr>
          </p:nvSpPr>
          <p:spPr>
            <a:xfrm rot="18900000">
              <a:off x="6686577" y="1892326"/>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custDataLst>
                <p:tags r:id="rId16"/>
              </p:custDataLst>
            </p:nvPr>
          </p:nvSpPr>
          <p:spPr>
            <a:xfrm rot="2700000">
              <a:off x="2762276" y="1892327"/>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userDrawn="1">
              <p:custDataLst>
                <p:tags r:id="rId17"/>
              </p:custDataLst>
            </p:nvPr>
          </p:nvSpPr>
          <p:spPr>
            <a:xfrm rot="2700000">
              <a:off x="3911552" y="1123903"/>
              <a:ext cx="4368896" cy="4368896"/>
            </a:xfrm>
            <a:prstGeom prst="rect">
              <a:avLst/>
            </a:prstGeom>
            <a:solidFill>
              <a:schemeClr val="accent6"/>
            </a:solidFill>
            <a:ln>
              <a:noFill/>
            </a:ln>
            <a:effectLst>
              <a:outerShdw blurRad="1270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userDrawn="1">
              <p:custDataLst>
                <p:tags r:id="rId18"/>
              </p:custDataLst>
            </p:nvPr>
          </p:nvSpPr>
          <p:spPr>
            <a:xfrm rot="18900000">
              <a:off x="11051092" y="3196260"/>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custDataLst>
                <p:tags r:id="rId19"/>
              </p:custDataLst>
            </p:nvPr>
          </p:nvCxnSpPr>
          <p:spPr>
            <a:xfrm>
              <a:off x="3308985" y="4242117"/>
              <a:ext cx="5574030" cy="0"/>
            </a:xfrm>
            <a:prstGeom prst="line">
              <a:avLst/>
            </a:prstGeom>
            <a:ln>
              <a:solidFill>
                <a:schemeClr val="tx1">
                  <a:lumMod val="75000"/>
                  <a:lumOff val="25000"/>
                </a:schemeClr>
              </a:solidFill>
              <a:prstDash val="dash"/>
              <a:headEnd type="none"/>
              <a:tailEnd type="none" w="sm" len="sm"/>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custDataLst>
                <p:tags r:id="rId20"/>
              </p:custDataLst>
            </p:nvPr>
          </p:nvCxnSpPr>
          <p:spPr>
            <a:xfrm>
              <a:off x="3308985" y="2660967"/>
              <a:ext cx="5574030" cy="0"/>
            </a:xfrm>
            <a:prstGeom prst="line">
              <a:avLst/>
            </a:prstGeom>
            <a:ln>
              <a:solidFill>
                <a:schemeClr val="tx1">
                  <a:lumMod val="75000"/>
                  <a:lumOff val="25000"/>
                </a:schemeClr>
              </a:solidFill>
              <a:prstDash val="dash"/>
              <a:headEnd type="none"/>
              <a:tailEnd type="none" w="sm" len="sm"/>
            </a:ln>
          </p:spPr>
          <p:style>
            <a:lnRef idx="1">
              <a:schemeClr val="accent1"/>
            </a:lnRef>
            <a:fillRef idx="0">
              <a:schemeClr val="accent1"/>
            </a:fillRef>
            <a:effectRef idx="0">
              <a:schemeClr val="accent1"/>
            </a:effectRef>
            <a:fontRef idx="minor">
              <a:schemeClr val="tx1"/>
            </a:fontRef>
          </p:style>
        </p:cxnSp>
      </p:grpSp>
      <p:sp>
        <p:nvSpPr>
          <p:cNvPr id="3" name="日期占位符 2"/>
          <p:cNvSpPr>
            <a:spLocks noGrp="1"/>
          </p:cNvSpPr>
          <p:nvPr userDrawn="1">
            <p:ph type="dt" sz="half" idx="10"/>
            <p:custDataLst>
              <p:tags r:id="rId2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2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userDrawn="1">
            <p:ph type="sldNum" sz="quarter" idx="12"/>
            <p:custDataLst>
              <p:tags r:id="rId2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userDrawn="1">
            <p:ph type="title" idx="13" hasCustomPrompt="1"/>
            <p:custDataLst>
              <p:tags r:id="rId24"/>
            </p:custDataLst>
          </p:nvPr>
        </p:nvSpPr>
        <p:spPr>
          <a:xfrm>
            <a:off x="3413125" y="2747327"/>
            <a:ext cx="5365750" cy="1398905"/>
          </a:xfrm>
        </p:spPr>
        <p:txBody>
          <a:bodyPr vert="horz" wrap="square" lIns="91440" tIns="45720" rIns="91440" bIns="45720" anchor="ctr" anchorCtr="0">
            <a:normAutofit/>
          </a:bodyPr>
          <a:lstStyle>
            <a:lvl1pPr marL="0" marR="0" indent="0" algn="dist" defTabSz="914400" rtl="0" eaLnBrk="1" fontAlgn="auto" latinLnBrk="0" hangingPunct="1">
              <a:lnSpc>
                <a:spcPct val="100000"/>
              </a:lnSpc>
              <a:spcBef>
                <a:spcPct val="0"/>
              </a:spcBef>
              <a:spcAft>
                <a:spcPts val="0"/>
              </a:spcAft>
              <a:buClrTx/>
              <a:buSzPts val="8000"/>
              <a:buNone/>
              <a:defRPr sz="8000" b="0" spc="100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29" name="文本占位符 3"/>
          <p:cNvSpPr>
            <a:spLocks noGrp="1"/>
          </p:cNvSpPr>
          <p:nvPr>
            <p:ph type="body" sz="quarter" idx="15" hasCustomPrompt="1"/>
            <p:custDataLst>
              <p:tags r:id="rId25"/>
            </p:custDataLst>
          </p:nvPr>
        </p:nvSpPr>
        <p:spPr>
          <a:xfrm>
            <a:off x="4714875" y="4384675"/>
            <a:ext cx="280035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163882" y="145257"/>
            <a:ext cx="11835631" cy="279815"/>
            <a:chOff x="163882" y="145257"/>
            <a:chExt cx="11835631" cy="279815"/>
          </a:xfrm>
        </p:grpSpPr>
        <p:sp>
          <p:nvSpPr>
            <p:cNvPr id="9" name="矩形 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0"/>
            <a:ext cx="10852237"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1"/>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292075" y="303809"/>
            <a:ext cx="11607851" cy="6250382"/>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1" name="组合 10"/>
          <p:cNvGrpSpPr/>
          <p:nvPr userDrawn="1">
            <p:custDataLst>
              <p:tags r:id="rId3"/>
            </p:custDataLst>
          </p:nvPr>
        </p:nvGrpSpPr>
        <p:grpSpPr>
          <a:xfrm>
            <a:off x="163882" y="145257"/>
            <a:ext cx="11835631" cy="279815"/>
            <a:chOff x="163882" y="145257"/>
            <a:chExt cx="11835631" cy="279815"/>
          </a:xfrm>
        </p:grpSpPr>
        <p:sp>
          <p:nvSpPr>
            <p:cNvPr id="12" name="矩形 11"/>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281600" y="1249200"/>
            <a:ext cx="9626400" cy="723600"/>
          </a:xfrm>
        </p:spPr>
        <p:txBody>
          <a:bodyPr wrap="square" anchor="ctr">
            <a:normAutofit/>
          </a:bodyPr>
          <a:lstStyle>
            <a:lvl1pP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1281113" y="2163600"/>
            <a:ext cx="9626600" cy="3445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4824603"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6" name="组合 5"/>
          <p:cNvGrpSpPr/>
          <p:nvPr userDrawn="1">
            <p:custDataLst>
              <p:tags r:id="rId3"/>
            </p:custDataLst>
          </p:nvPr>
        </p:nvGrpSpPr>
        <p:grpSpPr>
          <a:xfrm>
            <a:off x="11637010" y="145257"/>
            <a:ext cx="389889" cy="156507"/>
            <a:chOff x="163882" y="145257"/>
            <a:chExt cx="389889" cy="156507"/>
          </a:xfrm>
        </p:grpSpPr>
        <p:sp>
          <p:nvSpPr>
            <p:cNvPr id="12" name="矩形 11"/>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7"/>
            </p:custDataLst>
          </p:nvPr>
        </p:nvSpPr>
        <p:spPr>
          <a:xfrm>
            <a:off x="583200" y="770400"/>
            <a:ext cx="3960000" cy="882000"/>
          </a:xfrm>
        </p:spPr>
        <p:txBody>
          <a:bodyPr wrap="square" anchor="ctr" anchorCtr="0">
            <a:normAutofit/>
          </a:bodyPr>
          <a:lstStyle>
            <a:lvl1pPr>
              <a:defRPr sz="360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12192000" cy="2664333"/>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8" name="组合 17"/>
          <p:cNvGrpSpPr/>
          <p:nvPr userDrawn="1">
            <p:custDataLst>
              <p:tags r:id="rId3"/>
            </p:custDataLst>
          </p:nvPr>
        </p:nvGrpSpPr>
        <p:grpSpPr>
          <a:xfrm>
            <a:off x="163882" y="145257"/>
            <a:ext cx="11835631" cy="279815"/>
            <a:chOff x="163882" y="145257"/>
            <a:chExt cx="11835631" cy="279815"/>
          </a:xfrm>
        </p:grpSpPr>
        <p:sp>
          <p:nvSpPr>
            <p:cNvPr id="19" name="矩形 18"/>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12000" y="781200"/>
            <a:ext cx="10976400" cy="626400"/>
          </a:xfrm>
        </p:spPr>
        <p:txBody>
          <a:bodyPr wrap="square" anchor="ctr">
            <a:normAutofit/>
          </a:bodyPr>
          <a:lstStyle>
            <a:lvl1pPr algn="ctr">
              <a:defRPr sz="360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5028971"/>
            <a:ext cx="12192000" cy="1829029"/>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2" name="组合 11"/>
          <p:cNvGrpSpPr/>
          <p:nvPr userDrawn="1">
            <p:custDataLst>
              <p:tags r:id="rId3"/>
            </p:custDataLst>
          </p:nvPr>
        </p:nvGrpSpPr>
        <p:grpSpPr>
          <a:xfrm>
            <a:off x="163882" y="145257"/>
            <a:ext cx="11835631" cy="279815"/>
            <a:chOff x="163882" y="145257"/>
            <a:chExt cx="11835631" cy="279815"/>
          </a:xfrm>
        </p:grpSpPr>
        <p:sp>
          <p:nvSpPr>
            <p:cNvPr id="13" name="矩形 12"/>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04800" y="669600"/>
            <a:ext cx="10976400" cy="565200"/>
          </a:xfrm>
        </p:spPr>
        <p:txBody>
          <a:bodyPr wrap="square" anchor="ctr" anchorCtr="0">
            <a:normAutofit/>
          </a:bodyPr>
          <a:lstStyle>
            <a:lvl1pPr algn="ct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604837" y="1681200"/>
            <a:ext cx="10990800" cy="321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594000" y="5180400"/>
            <a:ext cx="11001600" cy="10116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22" name="组合 21"/>
          <p:cNvGrpSpPr/>
          <p:nvPr userDrawn="1">
            <p:custDataLst>
              <p:tags r:id="rId3"/>
            </p:custDataLst>
          </p:nvPr>
        </p:nvGrpSpPr>
        <p:grpSpPr>
          <a:xfrm>
            <a:off x="187066" y="6437478"/>
            <a:ext cx="11839833" cy="275264"/>
            <a:chOff x="187066" y="6437478"/>
            <a:chExt cx="11839833" cy="275264"/>
          </a:xfrm>
        </p:grpSpPr>
        <p:sp>
          <p:nvSpPr>
            <p:cNvPr id="16" name="矩形 15"/>
            <p:cNvSpPr/>
            <p:nvPr userDrawn="1">
              <p:custDataLst>
                <p:tags r:id="rId4"/>
              </p:custDataLst>
            </p:nvPr>
          </p:nvSpPr>
          <p:spPr>
            <a:xfrm rot="18900000">
              <a:off x="11870392" y="6556235"/>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5"/>
              </p:custDataLst>
            </p:nvPr>
          </p:nvSpPr>
          <p:spPr>
            <a:xfrm rot="2700000">
              <a:off x="11637010" y="6556235"/>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6"/>
              </p:custDataLst>
            </p:nvPr>
          </p:nvSpPr>
          <p:spPr>
            <a:xfrm rot="2700000">
              <a:off x="11758520" y="6556235"/>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7"/>
              </p:custDataLst>
            </p:nvPr>
          </p:nvSpPr>
          <p:spPr>
            <a:xfrm rot="13500000">
              <a:off x="271924" y="6437478"/>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8"/>
              </p:custDataLst>
            </p:nvPr>
          </p:nvSpPr>
          <p:spPr>
            <a:xfrm rot="13500000">
              <a:off x="187066" y="6437478"/>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579600" y="237600"/>
            <a:ext cx="11037600"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3691"/>
            <a:ext cx="12192000" cy="4950618"/>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21" name="组合 20"/>
          <p:cNvGrpSpPr/>
          <p:nvPr userDrawn="1">
            <p:custDataLst>
              <p:tags r:id="rId3"/>
            </p:custDataLst>
          </p:nvPr>
        </p:nvGrpSpPr>
        <p:grpSpPr>
          <a:xfrm>
            <a:off x="422782" y="5902491"/>
            <a:ext cx="11407568" cy="632118"/>
            <a:chOff x="422782" y="5902491"/>
            <a:chExt cx="11407568" cy="632118"/>
          </a:xfrm>
        </p:grpSpPr>
        <p:sp>
          <p:nvSpPr>
            <p:cNvPr id="12" name="矩形 11"/>
            <p:cNvSpPr/>
            <p:nvPr userDrawn="1">
              <p:custDataLst>
                <p:tags r:id="rId4"/>
              </p:custDataLst>
            </p:nvPr>
          </p:nvSpPr>
          <p:spPr>
            <a:xfrm rot="18900000">
              <a:off x="11470320" y="6174581"/>
              <a:ext cx="360030" cy="36002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0933447" y="6174580"/>
              <a:ext cx="360028" cy="36003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212970" y="6174580"/>
              <a:ext cx="360028" cy="3600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7"/>
              </p:custDataLst>
            </p:nvPr>
          </p:nvSpPr>
          <p:spPr>
            <a:xfrm rot="13500000">
              <a:off x="613283" y="5902491"/>
              <a:ext cx="574305" cy="574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8"/>
              </p:custDataLst>
            </p:nvPr>
          </p:nvSpPr>
          <p:spPr>
            <a:xfrm rot="13500000">
              <a:off x="422782" y="5902492"/>
              <a:ext cx="574305" cy="57430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522800" y="1339200"/>
            <a:ext cx="9144000" cy="2386800"/>
          </a:xfrm>
        </p:spPr>
        <p:txBody>
          <a:bodyPr wrap="square" anchor="b">
            <a:normAutofit/>
          </a:bodyPr>
          <a:lstStyle>
            <a:lvl1pPr algn="ctr">
              <a:defRPr sz="60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spc="6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4" name="KSO_TEMPLATE" hidden="1"/>
          <p:cNvSpPr/>
          <p:nvPr>
            <p:custDataLst>
              <p:tags r:id="rId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
        <p:nvSpPr>
          <p:cNvPr id="7" name="KSO_TEMPLATE" hidden="1"/>
          <p:cNvSpPr/>
          <p:nvPr>
            <p:custDataLst>
              <p:tags r:id="rId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u="none" strike="noStrike" kern="1200" cap="none" spc="300" normalizeH="0">
                <a:solidFill>
                  <a:schemeClr val="tx1"/>
                </a:solidFill>
                <a:uFillTx/>
                <a:latin typeface="微软雅黑" panose="020B0503020204020204" charset="-122"/>
                <a:ea typeface="微软雅黑" panose="020B0503020204020204" charset="-122"/>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微软雅黑" panose="020B0503020204020204" charset="-122"/>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
        <p:nvSpPr>
          <p:cNvPr id="7" name="KSO_TEMPLATE" hidden="1"/>
          <p:cNvSpPr/>
          <p:nvPr>
            <p:custDataLst>
              <p:tags r:id="rId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a:noAutofit/>
          </a:bodyPr>
          <a:lstStyle>
            <a:lvl1pPr>
              <a:defRPr sz="1600">
                <a:latin typeface="微软雅黑" panose="020B0503020204020204" charset="-122"/>
                <a:ea typeface="微软雅黑" panose="020B0503020204020204" charset="-122"/>
              </a:defRPr>
            </a:lvl1pPr>
            <a:lvl2pPr>
              <a:defRPr sz="1600">
                <a:latin typeface="微软雅黑" panose="020B0503020204020204" charset="-122"/>
                <a:ea typeface="微软雅黑" panose="020B0503020204020204" charset="-122"/>
              </a:defRPr>
            </a:lvl2pPr>
            <a:lvl3pPr>
              <a:defRPr sz="1600">
                <a:latin typeface="微软雅黑" panose="020B0503020204020204" charset="-122"/>
                <a:ea typeface="微软雅黑" panose="020B0503020204020204" charset="-122"/>
              </a:defRPr>
            </a:lvl3pPr>
            <a:lvl4pPr>
              <a:defRPr sz="1600">
                <a:latin typeface="微软雅黑" panose="020B0503020204020204" charset="-122"/>
                <a:ea typeface="微软雅黑" panose="020B0503020204020204" charset="-122"/>
              </a:defRPr>
            </a:lvl4pPr>
            <a:lvl5pPr>
              <a:defRPr sz="1600">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
        <p:nvSpPr>
          <p:cNvPr id="8" name="KSO_TEMPLATE" hidden="1"/>
          <p:cNvSpPr/>
          <p:nvPr>
            <p:custDataLst>
              <p:tags r:id="rId8"/>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微软雅黑" panose="020B0503020204020204" charset="-122"/>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
        <p:nvSpPr>
          <p:cNvPr id="10" name="KSO_TEMPLATE" hidden="1"/>
          <p:cNvSpPr/>
          <p:nvPr>
            <p:custDataLst>
              <p:tags r:id="rId10"/>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
        <p:nvSpPr>
          <p:cNvPr id="6" name="KSO_TEMPLATE" hidden="1"/>
          <p:cNvSpPr/>
          <p:nvPr>
            <p:custDataLst>
              <p:tags r:id="rId6"/>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内容页_4">
    <p:spTree>
      <p:nvGrpSpPr>
        <p:cNvPr id="1" name=""/>
        <p:cNvGrpSpPr/>
        <p:nvPr/>
      </p:nvGrpSpPr>
      <p:grpSpPr>
        <a:xfrm>
          <a:off x="0" y="0"/>
          <a:ext cx="0" cy="0"/>
          <a:chOff x="0" y="0"/>
          <a:chExt cx="0" cy="0"/>
        </a:xfrm>
      </p:grpSpPr>
      <p:grpSp>
        <p:nvGrpSpPr>
          <p:cNvPr id="3" name="组合 2"/>
          <p:cNvGrpSpPr/>
          <p:nvPr userDrawn="1"/>
        </p:nvGrpSpPr>
        <p:grpSpPr>
          <a:xfrm>
            <a:off x="0" y="333991"/>
            <a:ext cx="844039" cy="809101"/>
            <a:chOff x="5235243" y="4889058"/>
            <a:chExt cx="844039" cy="809101"/>
          </a:xfrm>
        </p:grpSpPr>
        <p:sp>
          <p:nvSpPr>
            <p:cNvPr id="5" name="任意多边形 4"/>
            <p:cNvSpPr/>
            <p:nvPr/>
          </p:nvSpPr>
          <p:spPr>
            <a:xfrm rot="5400000">
              <a:off x="5480022" y="5095523"/>
              <a:ext cx="404551" cy="793969"/>
            </a:xfrm>
            <a:custGeom>
              <a:avLst/>
              <a:gdLst>
                <a:gd name="connsiteX0" fmla="*/ 0 w 404551"/>
                <a:gd name="connsiteY0" fmla="*/ 793969 h 793969"/>
                <a:gd name="connsiteX1" fmla="*/ 0 w 404551"/>
                <a:gd name="connsiteY1" fmla="*/ 0 h 793969"/>
                <a:gd name="connsiteX2" fmla="*/ 206059 w 404551"/>
                <a:gd name="connsiteY2" fmla="*/ 0 h 793969"/>
                <a:gd name="connsiteX3" fmla="*/ 404551 w 404551"/>
                <a:gd name="connsiteY3" fmla="*/ 793969 h 793969"/>
              </a:gdLst>
              <a:ahLst/>
              <a:cxnLst>
                <a:cxn ang="0">
                  <a:pos x="connsiteX0" y="connsiteY0"/>
                </a:cxn>
                <a:cxn ang="0">
                  <a:pos x="connsiteX1" y="connsiteY1"/>
                </a:cxn>
                <a:cxn ang="0">
                  <a:pos x="connsiteX2" y="connsiteY2"/>
                </a:cxn>
                <a:cxn ang="0">
                  <a:pos x="connsiteX3" y="connsiteY3"/>
                </a:cxn>
              </a:cxnLst>
              <a:rect l="l" t="t" r="r" b="b"/>
              <a:pathLst>
                <a:path w="404551" h="793969">
                  <a:moveTo>
                    <a:pt x="0" y="793969"/>
                  </a:moveTo>
                  <a:lnTo>
                    <a:pt x="0" y="0"/>
                  </a:lnTo>
                  <a:lnTo>
                    <a:pt x="206059" y="0"/>
                  </a:lnTo>
                  <a:lnTo>
                    <a:pt x="404551" y="793969"/>
                  </a:lnTo>
                  <a:close/>
                </a:path>
              </a:pathLst>
            </a:custGeom>
            <a:solidFill>
              <a:schemeClr val="accent1"/>
            </a:solidFill>
            <a:ln w="1111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梯形 3"/>
            <p:cNvSpPr/>
            <p:nvPr/>
          </p:nvSpPr>
          <p:spPr>
            <a:xfrm rot="5400000">
              <a:off x="5227677" y="4896624"/>
              <a:ext cx="809101" cy="793969"/>
            </a:xfrm>
            <a:prstGeom prst="trapezoid">
              <a:avLst/>
            </a:prstGeom>
            <a:noFill/>
            <a:ln w="111125">
              <a:solidFill>
                <a:srgbClr val="25364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占位符 6"/>
          <p:cNvSpPr>
            <a:spLocks noGrp="1"/>
          </p:cNvSpPr>
          <p:nvPr>
            <p:ph type="body" sz="quarter" idx="10" hasCustomPrompt="1"/>
          </p:nvPr>
        </p:nvSpPr>
        <p:spPr>
          <a:xfrm>
            <a:off x="1041400" y="495099"/>
            <a:ext cx="3742267" cy="480131"/>
          </a:xfrm>
          <a:prstGeom prst="rect">
            <a:avLst/>
          </a:prstGeom>
        </p:spPr>
        <p:txBody>
          <a:bodyPr wrap="square">
            <a:spAutoFit/>
          </a:bodyPr>
          <a:lstStyle>
            <a:lvl1pPr marL="0" indent="0">
              <a:buNone/>
              <a:defRPr>
                <a:solidFill>
                  <a:schemeClr val="accent2"/>
                </a:solidFill>
              </a:defRPr>
            </a:lvl1pPr>
          </a:lstStyle>
          <a:p>
            <a:pPr lvl="0"/>
            <a:r>
              <a:rPr lang="en-US" altLang="zh-CN" dirty="0"/>
              <a:t>Part One </a:t>
            </a:r>
            <a:r>
              <a:rPr lang="zh-CN" altLang="en-US" dirty="0"/>
              <a:t>输入标题</a:t>
            </a:r>
            <a:endParaRPr lang="zh-CN" altLang="en-US" dirty="0"/>
          </a:p>
        </p:txBody>
      </p:sp>
      <p:grpSp>
        <p:nvGrpSpPr>
          <p:cNvPr id="6" name="组合 5"/>
          <p:cNvGrpSpPr/>
          <p:nvPr userDrawn="1"/>
        </p:nvGrpSpPr>
        <p:grpSpPr>
          <a:xfrm rot="5400000" flipH="1">
            <a:off x="8679041" y="3456085"/>
            <a:ext cx="825628" cy="6221203"/>
            <a:chOff x="-167808" y="1020401"/>
            <a:chExt cx="825628" cy="6221203"/>
          </a:xfrm>
        </p:grpSpPr>
        <p:grpSp>
          <p:nvGrpSpPr>
            <p:cNvPr id="8" name="组合 7"/>
            <p:cNvGrpSpPr/>
            <p:nvPr userDrawn="1"/>
          </p:nvGrpSpPr>
          <p:grpSpPr>
            <a:xfrm rot="1740000">
              <a:off x="87304" y="2950503"/>
              <a:ext cx="570516" cy="4291101"/>
              <a:chOff x="3384206" y="2493094"/>
              <a:chExt cx="570516" cy="4291101"/>
            </a:xfrm>
          </p:grpSpPr>
          <p:sp>
            <p:nvSpPr>
              <p:cNvPr id="14" name="矩形 13"/>
              <p:cNvSpPr/>
              <p:nvPr userDrawn="1"/>
            </p:nvSpPr>
            <p:spPr>
              <a:xfrm>
                <a:off x="3384206" y="3139295"/>
                <a:ext cx="570516" cy="3644900"/>
              </a:xfrm>
              <a:prstGeom prst="rect">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nvSpPr>
            <p:spPr>
              <a:xfrm>
                <a:off x="3384206" y="4675995"/>
                <a:ext cx="570516" cy="2108200"/>
              </a:xfrm>
              <a:prstGeom prst="rect">
                <a:avLst/>
              </a:prstGeom>
              <a:solidFill>
                <a:schemeClr val="accent1"/>
              </a:solid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矩形 15"/>
              <p:cNvSpPr/>
              <p:nvPr userDrawn="1"/>
            </p:nvSpPr>
            <p:spPr>
              <a:xfrm>
                <a:off x="3384206" y="2946868"/>
                <a:ext cx="570515" cy="18607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梯形 16"/>
              <p:cNvSpPr/>
              <p:nvPr userDrawn="1"/>
            </p:nvSpPr>
            <p:spPr>
              <a:xfrm>
                <a:off x="3396526" y="2679171"/>
                <a:ext cx="545875" cy="258222"/>
              </a:xfrm>
              <a:prstGeom prst="trapezoid">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圆角矩形 17"/>
              <p:cNvSpPr/>
              <p:nvPr userDrawn="1"/>
            </p:nvSpPr>
            <p:spPr>
              <a:xfrm>
                <a:off x="3646538" y="2493094"/>
                <a:ext cx="44732" cy="186077"/>
              </a:xfrm>
              <a:prstGeom prst="roundRect">
                <a:avLst/>
              </a:prstGeom>
              <a:solidFill>
                <a:srgbClr val="0CE697"/>
              </a:solid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 name="组合 8"/>
            <p:cNvGrpSpPr/>
            <p:nvPr userDrawn="1"/>
          </p:nvGrpSpPr>
          <p:grpSpPr>
            <a:xfrm rot="1740000">
              <a:off x="-167808" y="1020401"/>
              <a:ext cx="570517" cy="4461480"/>
              <a:chOff x="1782878" y="2322715"/>
              <a:chExt cx="570517" cy="4461480"/>
            </a:xfrm>
          </p:grpSpPr>
          <p:sp>
            <p:nvSpPr>
              <p:cNvPr id="10" name="矩形 9"/>
              <p:cNvSpPr/>
              <p:nvPr/>
            </p:nvSpPr>
            <p:spPr>
              <a:xfrm>
                <a:off x="1782878" y="3139295"/>
                <a:ext cx="570516" cy="3644900"/>
              </a:xfrm>
              <a:prstGeom prst="rect">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nvSpPr>
            <p:spPr>
              <a:xfrm>
                <a:off x="1782878" y="2322715"/>
                <a:ext cx="570517" cy="729891"/>
              </a:xfrm>
              <a:prstGeom prst="triangle">
                <a:avLst/>
              </a:prstGeom>
              <a:noFill/>
              <a:ln w="123825">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p:nvSpPr>
            <p:spPr>
              <a:xfrm>
                <a:off x="1912021" y="2367390"/>
                <a:ext cx="278623" cy="356456"/>
              </a:xfrm>
              <a:prstGeom prst="triangle">
                <a:avLst/>
              </a:prstGeom>
              <a:solidFill>
                <a:schemeClr val="accent1"/>
              </a:solidFill>
              <a:ln w="1238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979611" y="3139295"/>
                <a:ext cx="177050" cy="3644900"/>
              </a:xfrm>
              <a:prstGeom prst="rect">
                <a:avLst/>
              </a:prstGeom>
              <a:solidFill>
                <a:schemeClr val="accent1"/>
              </a:solidFill>
              <a:ln w="1238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5" name="KSO_TEMPLATE" hidden="1"/>
          <p:cNvSpPr/>
          <p:nvPr>
            <p:custDataLst>
              <p:tags r:id="rId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
        <p:nvSpPr>
          <p:cNvPr id="8" name="KSO_TEMPLATE" hidden="1"/>
          <p:cNvSpPr/>
          <p:nvPr>
            <p:custDataLst>
              <p:tags r:id="rId8"/>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latin typeface="微软雅黑" panose="020B0503020204020204" charset="-122"/>
                <a:ea typeface="微软雅黑" panose="020B0503020204020204" charset="-122"/>
              </a:defRPr>
            </a:lvl1pPr>
            <a:lvl2pPr indent="0" eaLnBrk="1" fontAlgn="auto" latinLnBrk="0" hangingPunct="1">
              <a:defRPr>
                <a:latin typeface="微软雅黑" panose="020B0503020204020204" charset="-122"/>
                <a:ea typeface="微软雅黑" panose="020B0503020204020204" charset="-122"/>
              </a:defRPr>
            </a:lvl2pPr>
            <a:lvl3pPr indent="0" eaLnBrk="1" fontAlgn="auto" latinLnBrk="0" hangingPunct="1">
              <a:defRPr>
                <a:latin typeface="微软雅黑" panose="020B0503020204020204" charset="-122"/>
                <a:ea typeface="微软雅黑" panose="020B0503020204020204" charset="-122"/>
              </a:defRPr>
            </a:lvl3pPr>
            <a:lvl4pPr indent="0" eaLnBrk="1" fontAlgn="auto" latinLnBrk="0" hangingPunct="1">
              <a:defRPr>
                <a:latin typeface="微软雅黑" panose="020B0503020204020204" charset="-122"/>
                <a:ea typeface="微软雅黑" panose="020B0503020204020204" charset="-122"/>
              </a:defRPr>
            </a:lvl4pPr>
            <a:lvl5pPr indent="0" eaLnBrk="1" fontAlgn="auto" latinLnBrk="0" hangingPunct="1">
              <a:defRPr>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
        <p:nvSpPr>
          <p:cNvPr id="7" name="KSO_TEMPLATE" hidden="1"/>
          <p:cNvSpPr/>
          <p:nvPr>
            <p:custDataLst>
              <p:tags r:id="rId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 name="KSO_TEMPLATE" hidden="1"/>
          <p:cNvSpPr/>
          <p:nvPr>
            <p:custDataLst>
              <p:tags r:id="rId6"/>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1" i="0" u="none" strike="noStrike" kern="1200" cap="none" spc="6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单击此处编辑标题</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
        <p:nvSpPr>
          <p:cNvPr id="6" name="KSO_TEMPLATE" hidden="1"/>
          <p:cNvSpPr/>
          <p:nvPr>
            <p:custDataLst>
              <p:tags r:id="rId6"/>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内容页_1">
    <p:spTree>
      <p:nvGrpSpPr>
        <p:cNvPr id="1" name=""/>
        <p:cNvGrpSpPr/>
        <p:nvPr/>
      </p:nvGrpSpPr>
      <p:grpSpPr>
        <a:xfrm>
          <a:off x="0" y="0"/>
          <a:ext cx="0" cy="0"/>
          <a:chOff x="0" y="0"/>
          <a:chExt cx="0" cy="0"/>
        </a:xfrm>
      </p:grpSpPr>
      <p:grpSp>
        <p:nvGrpSpPr>
          <p:cNvPr id="3" name="组合 2"/>
          <p:cNvGrpSpPr/>
          <p:nvPr userDrawn="1"/>
        </p:nvGrpSpPr>
        <p:grpSpPr>
          <a:xfrm>
            <a:off x="0" y="333991"/>
            <a:ext cx="844039" cy="809101"/>
            <a:chOff x="5235243" y="4889058"/>
            <a:chExt cx="844039" cy="809101"/>
          </a:xfrm>
        </p:grpSpPr>
        <p:sp>
          <p:nvSpPr>
            <p:cNvPr id="5" name="任意多边形 4"/>
            <p:cNvSpPr/>
            <p:nvPr/>
          </p:nvSpPr>
          <p:spPr>
            <a:xfrm rot="5400000">
              <a:off x="5480022" y="5095523"/>
              <a:ext cx="404551" cy="793969"/>
            </a:xfrm>
            <a:custGeom>
              <a:avLst/>
              <a:gdLst>
                <a:gd name="connsiteX0" fmla="*/ 0 w 404551"/>
                <a:gd name="connsiteY0" fmla="*/ 793969 h 793969"/>
                <a:gd name="connsiteX1" fmla="*/ 0 w 404551"/>
                <a:gd name="connsiteY1" fmla="*/ 0 h 793969"/>
                <a:gd name="connsiteX2" fmla="*/ 206059 w 404551"/>
                <a:gd name="connsiteY2" fmla="*/ 0 h 793969"/>
                <a:gd name="connsiteX3" fmla="*/ 404551 w 404551"/>
                <a:gd name="connsiteY3" fmla="*/ 793969 h 793969"/>
              </a:gdLst>
              <a:ahLst/>
              <a:cxnLst>
                <a:cxn ang="0">
                  <a:pos x="connsiteX0" y="connsiteY0"/>
                </a:cxn>
                <a:cxn ang="0">
                  <a:pos x="connsiteX1" y="connsiteY1"/>
                </a:cxn>
                <a:cxn ang="0">
                  <a:pos x="connsiteX2" y="connsiteY2"/>
                </a:cxn>
                <a:cxn ang="0">
                  <a:pos x="connsiteX3" y="connsiteY3"/>
                </a:cxn>
              </a:cxnLst>
              <a:rect l="l" t="t" r="r" b="b"/>
              <a:pathLst>
                <a:path w="404551" h="793969">
                  <a:moveTo>
                    <a:pt x="0" y="793969"/>
                  </a:moveTo>
                  <a:lnTo>
                    <a:pt x="0" y="0"/>
                  </a:lnTo>
                  <a:lnTo>
                    <a:pt x="206059" y="0"/>
                  </a:lnTo>
                  <a:lnTo>
                    <a:pt x="404551" y="793969"/>
                  </a:lnTo>
                  <a:close/>
                </a:path>
              </a:pathLst>
            </a:custGeom>
            <a:solidFill>
              <a:schemeClr val="accent1"/>
            </a:solidFill>
            <a:ln w="1111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梯形 3"/>
            <p:cNvSpPr/>
            <p:nvPr/>
          </p:nvSpPr>
          <p:spPr>
            <a:xfrm rot="5400000">
              <a:off x="5227677" y="4896624"/>
              <a:ext cx="809101" cy="793969"/>
            </a:xfrm>
            <a:prstGeom prst="trapezoid">
              <a:avLst/>
            </a:prstGeom>
            <a:noFill/>
            <a:ln w="111125">
              <a:solidFill>
                <a:srgbClr val="25364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占位符 6"/>
          <p:cNvSpPr>
            <a:spLocks noGrp="1"/>
          </p:cNvSpPr>
          <p:nvPr>
            <p:ph type="body" sz="quarter" idx="10" hasCustomPrompt="1"/>
          </p:nvPr>
        </p:nvSpPr>
        <p:spPr>
          <a:xfrm>
            <a:off x="1041400" y="495099"/>
            <a:ext cx="3742267" cy="480131"/>
          </a:xfrm>
          <a:prstGeom prst="rect">
            <a:avLst/>
          </a:prstGeom>
        </p:spPr>
        <p:txBody>
          <a:bodyPr wrap="square">
            <a:spAutoFit/>
          </a:bodyPr>
          <a:lstStyle>
            <a:lvl1pPr marL="0" indent="0">
              <a:buNone/>
              <a:defRPr>
                <a:solidFill>
                  <a:schemeClr val="accent2"/>
                </a:solidFill>
              </a:defRPr>
            </a:lvl1pPr>
          </a:lstStyle>
          <a:p>
            <a:pPr lvl="0"/>
            <a:r>
              <a:rPr lang="en-US" altLang="zh-CN" dirty="0"/>
              <a:t>Part One </a:t>
            </a:r>
            <a:r>
              <a:rPr lang="zh-CN" altLang="en-US" dirty="0"/>
              <a:t>输入标题</a:t>
            </a:r>
            <a:endParaRPr lang="zh-CN" altLang="en-US" dirty="0"/>
          </a:p>
        </p:txBody>
      </p:sp>
      <p:grpSp>
        <p:nvGrpSpPr>
          <p:cNvPr id="8" name="组合 7"/>
          <p:cNvGrpSpPr/>
          <p:nvPr userDrawn="1"/>
        </p:nvGrpSpPr>
        <p:grpSpPr>
          <a:xfrm>
            <a:off x="-14965" y="6464300"/>
            <a:ext cx="5393266" cy="393700"/>
            <a:chOff x="3890503" y="3151873"/>
            <a:chExt cx="5393266" cy="393700"/>
          </a:xfrm>
        </p:grpSpPr>
        <p:cxnSp>
          <p:nvCxnSpPr>
            <p:cNvPr id="9" name="直接连接符 8"/>
            <p:cNvCxnSpPr/>
            <p:nvPr/>
          </p:nvCxnSpPr>
          <p:spPr>
            <a:xfrm>
              <a:off x="3890503" y="332967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407647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426245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444842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63440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4820376"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00635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519232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37830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556427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75025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593622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612219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630817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649414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66801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686609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705207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723804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74240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760999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779597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798194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816792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835389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853987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872584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891182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909779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928376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575025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6680123"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7609997"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853987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3" name="组合 42"/>
          <p:cNvGrpSpPr/>
          <p:nvPr userDrawn="1"/>
        </p:nvGrpSpPr>
        <p:grpSpPr>
          <a:xfrm>
            <a:off x="5006352" y="6464300"/>
            <a:ext cx="5393266" cy="393700"/>
            <a:chOff x="3890503" y="3151873"/>
            <a:chExt cx="5393266" cy="393700"/>
          </a:xfrm>
        </p:grpSpPr>
        <p:cxnSp>
          <p:nvCxnSpPr>
            <p:cNvPr id="44" name="直接连接符 43"/>
            <p:cNvCxnSpPr/>
            <p:nvPr/>
          </p:nvCxnSpPr>
          <p:spPr>
            <a:xfrm>
              <a:off x="3890503" y="332967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407647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426245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444842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463440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4820376"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500635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519232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537830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556427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575025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593622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612219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630817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649414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66801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686609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705207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723804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74240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760999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779597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798194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816792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835389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853987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872584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891182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909779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928376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575025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6680123"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a:off x="7609997"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nvCxnSpPr>
          <p:spPr>
            <a:xfrm>
              <a:off x="853987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78" name="直接连接符 77"/>
          <p:cNvCxnSpPr/>
          <p:nvPr userDrawn="1"/>
        </p:nvCxnSpPr>
        <p:spPr>
          <a:xfrm>
            <a:off x="9841693" y="664210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9" name="直接连接符 78"/>
          <p:cNvCxnSpPr/>
          <p:nvPr userDrawn="1"/>
        </p:nvCxnSpPr>
        <p:spPr>
          <a:xfrm>
            <a:off x="10027668"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userDrawn="1"/>
        </p:nvCxnSpPr>
        <p:spPr>
          <a:xfrm>
            <a:off x="10213642"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userDrawn="1"/>
        </p:nvCxnSpPr>
        <p:spPr>
          <a:xfrm>
            <a:off x="10399617"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2" name="直接连接符 81"/>
          <p:cNvCxnSpPr/>
          <p:nvPr userDrawn="1"/>
        </p:nvCxnSpPr>
        <p:spPr>
          <a:xfrm>
            <a:off x="10585592"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userDrawn="1"/>
        </p:nvCxnSpPr>
        <p:spPr>
          <a:xfrm>
            <a:off x="10771566" y="6464300"/>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userDrawn="1"/>
        </p:nvCxnSpPr>
        <p:spPr>
          <a:xfrm>
            <a:off x="10957541"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userDrawn="1"/>
        </p:nvCxnSpPr>
        <p:spPr>
          <a:xfrm>
            <a:off x="11143516"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6" name="直接连接符 85"/>
          <p:cNvCxnSpPr/>
          <p:nvPr userDrawn="1"/>
        </p:nvCxnSpPr>
        <p:spPr>
          <a:xfrm>
            <a:off x="11329491"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7" name="直接连接符 86"/>
          <p:cNvCxnSpPr/>
          <p:nvPr userDrawn="1"/>
        </p:nvCxnSpPr>
        <p:spPr>
          <a:xfrm>
            <a:off x="11515465"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8" name="直接连接符 87"/>
          <p:cNvCxnSpPr/>
          <p:nvPr userDrawn="1"/>
        </p:nvCxnSpPr>
        <p:spPr>
          <a:xfrm>
            <a:off x="11701440"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userDrawn="1"/>
        </p:nvCxnSpPr>
        <p:spPr>
          <a:xfrm>
            <a:off x="11887415"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userDrawn="1"/>
        </p:nvCxnSpPr>
        <p:spPr>
          <a:xfrm>
            <a:off x="12073389"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userDrawn="1"/>
        </p:nvCxnSpPr>
        <p:spPr>
          <a:xfrm>
            <a:off x="11701440" y="6464300"/>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a:xfrm>
            <a:off x="609600" y="6356351"/>
            <a:ext cx="2844800" cy="365125"/>
          </a:xfrm>
          <a:prstGeom prst="rect">
            <a:avLst/>
          </a:prstGeom>
        </p:spPr>
        <p:txBody>
          <a:bodyPr/>
          <a:lstStyle/>
          <a:p>
            <a:fld id="{7E395D60-13C1-40C0-9F30-1FBAC109C1AD}" type="datetimeFigureOut">
              <a:rPr lang="zh-CN" altLang="en-US" smtClean="0"/>
            </a:fld>
            <a:endParaRPr lang="zh-CN" altLang="en-US"/>
          </a:p>
        </p:txBody>
      </p:sp>
      <p:sp>
        <p:nvSpPr>
          <p:cNvPr id="4" name="页脚占位符 3"/>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8737600" y="6356351"/>
            <a:ext cx="2844800" cy="365125"/>
          </a:xfrm>
          <a:prstGeom prst="rect">
            <a:avLst/>
          </a:prstGeom>
        </p:spPr>
        <p:txBody>
          <a:bodyPr/>
          <a:lstStyle/>
          <a:p>
            <a:fld id="{844BC077-A4F7-4166-88AA-6A9BF0BD76CB}" type="slidenum">
              <a:rPr lang="zh-CN" altLang="en-US" smtClean="0"/>
            </a:fld>
            <a:endParaRPr lang="zh-CN" altLang="en-US"/>
          </a:p>
        </p:txBody>
      </p:sp>
    </p:spTree>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0" y="1123903"/>
            <a:ext cx="12192000" cy="4368896"/>
            <a:chOff x="0" y="1123903"/>
            <a:chExt cx="12192000" cy="4368896"/>
          </a:xfrm>
        </p:grpSpPr>
        <p:cxnSp>
          <p:nvCxnSpPr>
            <p:cNvPr id="8" name="直接连接符 7"/>
            <p:cNvCxnSpPr/>
            <p:nvPr userDrawn="1">
              <p:custDataLst>
                <p:tags r:id="rId3"/>
              </p:custDataLst>
            </p:nvPr>
          </p:nvCxnSpPr>
          <p:spPr>
            <a:xfrm>
              <a:off x="938389" y="3280481"/>
              <a:ext cx="10317780" cy="0"/>
            </a:xfrm>
            <a:prstGeom prst="line">
              <a:avLst/>
            </a:prstGeom>
            <a:ln w="952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9" name="矩形 8"/>
            <p:cNvSpPr/>
            <p:nvPr userDrawn="1">
              <p:custDataLst>
                <p:tags r:id="rId4"/>
              </p:custDataLst>
            </p:nvPr>
          </p:nvSpPr>
          <p:spPr>
            <a:xfrm rot="2700000">
              <a:off x="4528457" y="1740158"/>
              <a:ext cx="3135086" cy="3135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userDrawn="1">
              <p:custDataLst>
                <p:tags r:id="rId5"/>
              </p:custDataLst>
            </p:nvPr>
          </p:nvSpPr>
          <p:spPr>
            <a:xfrm>
              <a:off x="0"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1" name="任意多边形: 形状 10"/>
            <p:cNvSpPr/>
            <p:nvPr userDrawn="1">
              <p:custDataLst>
                <p:tags r:id="rId6"/>
              </p:custDataLst>
            </p:nvPr>
          </p:nvSpPr>
          <p:spPr>
            <a:xfrm>
              <a:off x="0"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 name="任意多边形: 形状 11"/>
            <p:cNvSpPr/>
            <p:nvPr userDrawn="1">
              <p:custDataLst>
                <p:tags r:id="rId7"/>
              </p:custDataLst>
            </p:nvPr>
          </p:nvSpPr>
          <p:spPr>
            <a:xfrm flipH="1">
              <a:off x="11568363"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任意多边形: 形状 12"/>
            <p:cNvSpPr/>
            <p:nvPr userDrawn="1">
              <p:custDataLst>
                <p:tags r:id="rId8"/>
              </p:custDataLst>
            </p:nvPr>
          </p:nvSpPr>
          <p:spPr>
            <a:xfrm flipH="1">
              <a:off x="11568363"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矩形 13"/>
            <p:cNvSpPr/>
            <p:nvPr userDrawn="1">
              <p:custDataLst>
                <p:tags r:id="rId9"/>
              </p:custDataLst>
            </p:nvPr>
          </p:nvSpPr>
          <p:spPr>
            <a:xfrm rot="2700000">
              <a:off x="3016993" y="1270444"/>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10"/>
              </p:custDataLst>
            </p:nvPr>
          </p:nvSpPr>
          <p:spPr>
            <a:xfrm rot="18900000">
              <a:off x="5156344" y="1270443"/>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11"/>
              </p:custDataLst>
            </p:nvPr>
          </p:nvSpPr>
          <p:spPr>
            <a:xfrm rot="2700000">
              <a:off x="971848" y="3196263"/>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12"/>
              </p:custDataLst>
            </p:nvPr>
          </p:nvSpPr>
          <p:spPr>
            <a:xfrm rot="2700000">
              <a:off x="1237708" y="3128748"/>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13"/>
              </p:custDataLst>
            </p:nvPr>
          </p:nvSpPr>
          <p:spPr>
            <a:xfrm rot="18900000">
              <a:off x="10650204" y="3128747"/>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14"/>
              </p:custDataLst>
            </p:nvPr>
          </p:nvSpPr>
          <p:spPr>
            <a:xfrm rot="2700000">
              <a:off x="4524455" y="1736806"/>
              <a:ext cx="3143090" cy="3143090"/>
            </a:xfrm>
            <a:prstGeom prst="rect">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15"/>
              </p:custDataLst>
            </p:nvPr>
          </p:nvSpPr>
          <p:spPr>
            <a:xfrm rot="18900000">
              <a:off x="6686577" y="1892326"/>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custDataLst>
                <p:tags r:id="rId16"/>
              </p:custDataLst>
            </p:nvPr>
          </p:nvSpPr>
          <p:spPr>
            <a:xfrm rot="2700000">
              <a:off x="2762276" y="1892327"/>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userDrawn="1">
              <p:custDataLst>
                <p:tags r:id="rId17"/>
              </p:custDataLst>
            </p:nvPr>
          </p:nvSpPr>
          <p:spPr>
            <a:xfrm rot="2700000">
              <a:off x="3911552" y="1123903"/>
              <a:ext cx="4368896" cy="4368896"/>
            </a:xfrm>
            <a:prstGeom prst="rect">
              <a:avLst/>
            </a:prstGeom>
            <a:solidFill>
              <a:schemeClr val="accent6"/>
            </a:solidFill>
            <a:ln>
              <a:noFill/>
            </a:ln>
            <a:effectLst>
              <a:outerShdw blurRad="1270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userDrawn="1">
              <p:custDataLst>
                <p:tags r:id="rId18"/>
              </p:custDataLst>
            </p:nvPr>
          </p:nvSpPr>
          <p:spPr>
            <a:xfrm rot="18900000">
              <a:off x="11051092" y="3196260"/>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日期占位符 15"/>
          <p:cNvSpPr>
            <a:spLocks noGrp="1"/>
          </p:cNvSpPr>
          <p:nvPr>
            <p:ph type="dt" sz="half" idx="10"/>
            <p:custDataLst>
              <p:tags r:id="rId19"/>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20"/>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18" name="灯片编号占位符 17"/>
          <p:cNvSpPr>
            <a:spLocks noGrp="1"/>
          </p:cNvSpPr>
          <p:nvPr>
            <p:ph type="sldNum" sz="quarter" idx="12"/>
            <p:custDataLst>
              <p:tags r:id="rId21"/>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2" name="标题 1"/>
          <p:cNvSpPr>
            <a:spLocks noGrp="1"/>
          </p:cNvSpPr>
          <p:nvPr>
            <p:ph type="ctrTitle" idx="13" hasCustomPrompt="1"/>
            <p:custDataLst>
              <p:tags r:id="rId22"/>
            </p:custDataLst>
          </p:nvPr>
        </p:nvSpPr>
        <p:spPr>
          <a:xfrm>
            <a:off x="3633560" y="2738577"/>
            <a:ext cx="4924879" cy="736143"/>
          </a:xfrm>
        </p:spPr>
        <p:txBody>
          <a:bodyPr vert="horz" wrap="square" lIns="91440" tIns="45720" rIns="91440" bIns="45720" anchor="ctr" anchorCtr="0">
            <a:normAutofit/>
          </a:bodyPr>
          <a:lstStyle>
            <a:lvl1pPr marL="0" marR="0" indent="0" algn="dist" defTabSz="914400" rtl="0" eaLnBrk="1" fontAlgn="auto" latinLnBrk="0" hangingPunct="1">
              <a:lnSpc>
                <a:spcPct val="100000"/>
              </a:lnSpc>
              <a:spcBef>
                <a:spcPct val="0"/>
              </a:spcBef>
              <a:spcAft>
                <a:spcPts val="0"/>
              </a:spcAft>
              <a:buClrTx/>
              <a:buSzPts val="7200"/>
              <a:buNone/>
              <a:defRPr sz="6000" b="0" spc="70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4" name="文本占位符 3"/>
          <p:cNvSpPr>
            <a:spLocks noGrp="1"/>
          </p:cNvSpPr>
          <p:nvPr>
            <p:ph type="body" sz="quarter" idx="14" hasCustomPrompt="1"/>
            <p:custDataLst>
              <p:tags r:id="rId23"/>
            </p:custDataLst>
          </p:nvPr>
        </p:nvSpPr>
        <p:spPr>
          <a:xfrm>
            <a:off x="5092700" y="4184650"/>
            <a:ext cx="204470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
        <p:nvSpPr>
          <p:cNvPr id="27" name="文本占位符 3"/>
          <p:cNvSpPr>
            <a:spLocks noGrp="1"/>
          </p:cNvSpPr>
          <p:nvPr>
            <p:ph type="body" sz="quarter" idx="15" hasCustomPrompt="1"/>
            <p:custDataLst>
              <p:tags r:id="rId24"/>
            </p:custDataLst>
          </p:nvPr>
        </p:nvSpPr>
        <p:spPr>
          <a:xfrm>
            <a:off x="5092700" y="4756150"/>
            <a:ext cx="204470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
        <p:nvSpPr>
          <p:cNvPr id="5" name="文本占位符 4"/>
          <p:cNvSpPr>
            <a:spLocks noGrp="1"/>
          </p:cNvSpPr>
          <p:nvPr>
            <p:ph type="body" sz="quarter" idx="16" hasCustomPrompt="1"/>
            <p:custDataLst>
              <p:tags r:id="rId25"/>
            </p:custDataLst>
          </p:nvPr>
        </p:nvSpPr>
        <p:spPr>
          <a:xfrm>
            <a:off x="3633788" y="3495675"/>
            <a:ext cx="4924425" cy="460375"/>
          </a:xfrm>
        </p:spPr>
        <p:txBody>
          <a:bodyPr>
            <a:normAutofit/>
          </a:bodyPr>
          <a:lstStyle>
            <a:lvl1pPr marL="0" indent="0" algn="ctr">
              <a:buNone/>
              <a:defRPr sz="2000">
                <a:solidFill>
                  <a:schemeClr val="bg1"/>
                </a:solidFill>
              </a:defRPr>
            </a:lvl1pPr>
          </a:lstStyle>
          <a:p>
            <a:pPr lvl="0"/>
            <a:r>
              <a:rPr lang="zh-CN" altLang="en-US" dirty="0"/>
              <a:t>单击此处编辑副标题</a:t>
            </a:r>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9" name="组合 18"/>
          <p:cNvGrpSpPr/>
          <p:nvPr userDrawn="1">
            <p:custDataLst>
              <p:tags r:id="rId2"/>
            </p:custDataLst>
          </p:nvPr>
        </p:nvGrpSpPr>
        <p:grpSpPr>
          <a:xfrm>
            <a:off x="163882" y="145257"/>
            <a:ext cx="11835631" cy="279815"/>
            <a:chOff x="163882" y="145257"/>
            <a:chExt cx="11835631" cy="279815"/>
          </a:xfrm>
        </p:grpSpPr>
        <p:sp>
          <p:nvSpPr>
            <p:cNvPr id="9" name="矩形 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669882" y="952508"/>
            <a:ext cx="10852237"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22" name="组合 21"/>
          <p:cNvGrpSpPr/>
          <p:nvPr userDrawn="1">
            <p:custDataLst>
              <p:tags r:id="rId2"/>
            </p:custDataLst>
          </p:nvPr>
        </p:nvGrpSpPr>
        <p:grpSpPr>
          <a:xfrm>
            <a:off x="0" y="2406424"/>
            <a:ext cx="1793826" cy="2045153"/>
            <a:chOff x="0" y="2406424"/>
            <a:chExt cx="1793826" cy="2045153"/>
          </a:xfrm>
        </p:grpSpPr>
        <p:sp>
          <p:nvSpPr>
            <p:cNvPr id="9" name="矩形 8"/>
            <p:cNvSpPr/>
            <p:nvPr userDrawn="1">
              <p:custDataLst>
                <p:tags r:id="rId3"/>
              </p:custDataLst>
            </p:nvPr>
          </p:nvSpPr>
          <p:spPr>
            <a:xfrm rot="18900000">
              <a:off x="307544" y="2685859"/>
              <a:ext cx="1486282" cy="14862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userDrawn="1">
              <p:custDataLst>
                <p:tags r:id="rId4"/>
              </p:custDataLst>
            </p:nvPr>
          </p:nvSpPr>
          <p:spPr>
            <a:xfrm>
              <a:off x="0" y="2406424"/>
              <a:ext cx="1022576" cy="2045153"/>
            </a:xfrm>
            <a:custGeom>
              <a:avLst/>
              <a:gdLst>
                <a:gd name="connsiteX0" fmla="*/ 0 w 1022576"/>
                <a:gd name="connsiteY0" fmla="*/ 0 h 2045153"/>
                <a:gd name="connsiteX1" fmla="*/ 1022576 w 1022576"/>
                <a:gd name="connsiteY1" fmla="*/ 1022577 h 2045153"/>
                <a:gd name="connsiteX2" fmla="*/ 0 w 1022576"/>
                <a:gd name="connsiteY2" fmla="*/ 2045153 h 2045153"/>
              </a:gdLst>
              <a:ahLst/>
              <a:cxnLst>
                <a:cxn ang="0">
                  <a:pos x="connsiteX0" y="connsiteY0"/>
                </a:cxn>
                <a:cxn ang="0">
                  <a:pos x="connsiteX1" y="connsiteY1"/>
                </a:cxn>
                <a:cxn ang="0">
                  <a:pos x="connsiteX2" y="connsiteY2"/>
                </a:cxn>
              </a:cxnLst>
              <a:rect l="l" t="t" r="r" b="b"/>
              <a:pathLst>
                <a:path w="1022576" h="2045153">
                  <a:moveTo>
                    <a:pt x="0" y="0"/>
                  </a:moveTo>
                  <a:lnTo>
                    <a:pt x="1022576" y="1022577"/>
                  </a:lnTo>
                  <a:lnTo>
                    <a:pt x="0" y="204515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4" name="日期占位符 3"/>
          <p:cNvSpPr>
            <a:spLocks noGrp="1"/>
          </p:cNvSpPr>
          <p:nvPr>
            <p:ph type="dt" sz="half" idx="10"/>
            <p:custDataLst>
              <p:tags r:id="rId5"/>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7"/>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p:ph type="ctrTitle" idx="13" hasCustomPrompt="1"/>
            <p:custDataLst>
              <p:tags r:id="rId8"/>
            </p:custDataLst>
          </p:nvPr>
        </p:nvSpPr>
        <p:spPr>
          <a:xfrm>
            <a:off x="5712460" y="2888298"/>
            <a:ext cx="5598140" cy="1081405"/>
          </a:xfrm>
        </p:spPr>
        <p:txBody>
          <a:bodyPr vert="horz" wrap="square" lIns="91440" tIns="45720" rIns="91440" bIns="45720" anchor="ctr" anchorCtr="0">
            <a:normAutofit/>
          </a:bodyPr>
          <a:lstStyle>
            <a:lvl1pPr marL="0" marR="0" indent="0" algn="l" defTabSz="914400" rtl="0" eaLnBrk="1" fontAlgn="auto" latinLnBrk="0" hangingPunct="1">
              <a:lnSpc>
                <a:spcPct val="100000"/>
              </a:lnSpc>
              <a:spcBef>
                <a:spcPct val="0"/>
              </a:spcBef>
              <a:spcAft>
                <a:spcPts val="0"/>
              </a:spcAft>
              <a:buClrTx/>
              <a:buSzPts val="4800"/>
              <a:buFont typeface="Arial" panose="020B0604020202020204" pitchFamily="34" charset="0"/>
              <a:buNone/>
              <a:defRPr sz="4800" b="0" spc="50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63882" y="145257"/>
            <a:ext cx="11835631" cy="279815"/>
            <a:chOff x="163882" y="145257"/>
            <a:chExt cx="11835631" cy="279815"/>
          </a:xfrm>
        </p:grpSpPr>
        <p:sp>
          <p:nvSpPr>
            <p:cNvPr id="11" name="矩形 10"/>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669930"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6238877" y="952508"/>
            <a:ext cx="5283242" cy="5388907"/>
          </a:xfrm>
        </p:spPr>
        <p:txBody>
          <a:bodyPr wrap="square" lIns="90170" tIns="46990" rIns="90170" bIns="46990">
            <a:normAutofit/>
          </a:bodyPr>
          <a:lstStyle>
            <a:lvl1pPr eaLnBrk="1" fontAlgn="auto" latinLnBrk="0" hangingPunct="1">
              <a:defRPr sz="1600">
                <a:solidFill>
                  <a:schemeClr val="tx1"/>
                </a:solidFill>
                <a:latin typeface="Arial" panose="020B0604020202020204" pitchFamily="34" charset="0"/>
                <a:ea typeface="微软雅黑" panose="020B0503020204020204" charset="-122"/>
              </a:defRPr>
            </a:lvl1pPr>
            <a:lvl2pPr eaLnBrk="1" fontAlgn="auto" latinLnBrk="0" hangingPunct="1">
              <a:defRPr sz="1600">
                <a:solidFill>
                  <a:schemeClr val="tx1"/>
                </a:solidFill>
                <a:latin typeface="Arial" panose="020B0604020202020204" pitchFamily="34" charset="0"/>
                <a:ea typeface="微软雅黑" panose="020B0503020204020204" charset="-122"/>
              </a:defRPr>
            </a:lvl2pPr>
            <a:lvl3pPr eaLnBrk="1" fontAlgn="auto" latinLnBrk="0" hangingPunct="1">
              <a:defRPr sz="1600">
                <a:solidFill>
                  <a:schemeClr val="tx1"/>
                </a:solidFill>
                <a:latin typeface="Arial" panose="020B0604020202020204" pitchFamily="34" charset="0"/>
                <a:ea typeface="微软雅黑" panose="020B0503020204020204" charset="-122"/>
              </a:defRPr>
            </a:lvl3pPr>
            <a:lvl4pPr eaLnBrk="1" fontAlgn="auto" latinLnBrk="0" hangingPunct="1">
              <a:defRPr sz="1600">
                <a:solidFill>
                  <a:schemeClr val="tx1"/>
                </a:solidFill>
                <a:latin typeface="Arial" panose="020B0604020202020204" pitchFamily="34" charset="0"/>
                <a:ea typeface="微软雅黑" panose="020B0503020204020204" charset="-122"/>
              </a:defRPr>
            </a:lvl4pPr>
            <a:lvl5pPr eaLnBrk="1" fontAlgn="auto" latinLnBrk="0" hangingPunct="1">
              <a:defRPr sz="160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7" name="灯片编号占位符 6"/>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pn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4.xml"/><Relationship Id="rId8" Type="http://schemas.openxmlformats.org/officeDocument/2006/relationships/slideLayout" Target="../slideLayouts/slideLayout13.xml"/><Relationship Id="rId7" Type="http://schemas.openxmlformats.org/officeDocument/2006/relationships/slideLayout" Target="../slideLayouts/slideLayout12.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3" Type="http://schemas.openxmlformats.org/officeDocument/2006/relationships/slideLayout" Target="../slideLayouts/slideLayout8.xml"/><Relationship Id="rId26" Type="http://schemas.openxmlformats.org/officeDocument/2006/relationships/theme" Target="../theme/theme2.xml"/><Relationship Id="rId25" Type="http://schemas.openxmlformats.org/officeDocument/2006/relationships/image" Target="../media/image1.png"/><Relationship Id="rId24" Type="http://schemas.openxmlformats.org/officeDocument/2006/relationships/tags" Target="../tags/tag231.xml"/><Relationship Id="rId23" Type="http://schemas.openxmlformats.org/officeDocument/2006/relationships/tags" Target="../tags/tag230.xml"/><Relationship Id="rId22" Type="http://schemas.openxmlformats.org/officeDocument/2006/relationships/tags" Target="../tags/tag229.xml"/><Relationship Id="rId21" Type="http://schemas.openxmlformats.org/officeDocument/2006/relationships/tags" Target="../tags/tag228.xml"/><Relationship Id="rId20" Type="http://schemas.openxmlformats.org/officeDocument/2006/relationships/tags" Target="../tags/tag227.xml"/><Relationship Id="rId2" Type="http://schemas.openxmlformats.org/officeDocument/2006/relationships/slideLayout" Target="../slideLayouts/slideLayout7.xml"/><Relationship Id="rId19" Type="http://schemas.openxmlformats.org/officeDocument/2006/relationships/tags" Target="../tags/tag226.xml"/><Relationship Id="rId18" Type="http://schemas.openxmlformats.org/officeDocument/2006/relationships/slideLayout" Target="../slideLayouts/slideLayout23.xml"/><Relationship Id="rId17" Type="http://schemas.openxmlformats.org/officeDocument/2006/relationships/slideLayout" Target="../slideLayouts/slideLayout22.xml"/><Relationship Id="rId16" Type="http://schemas.openxmlformats.org/officeDocument/2006/relationships/slideLayout" Target="../slideLayouts/slideLayout21.xml"/><Relationship Id="rId15" Type="http://schemas.openxmlformats.org/officeDocument/2006/relationships/slideLayout" Target="../slideLayouts/slideLayout20.xml"/><Relationship Id="rId14" Type="http://schemas.openxmlformats.org/officeDocument/2006/relationships/slideLayout" Target="../slideLayouts/slideLayout19.xml"/><Relationship Id="rId13" Type="http://schemas.openxmlformats.org/officeDocument/2006/relationships/slideLayout" Target="../slideLayouts/slideLayout18.xml"/><Relationship Id="rId12" Type="http://schemas.openxmlformats.org/officeDocument/2006/relationships/slideLayout" Target="../slideLayouts/slideLayout17.xml"/><Relationship Id="rId11" Type="http://schemas.openxmlformats.org/officeDocument/2006/relationships/slideLayout" Target="../slideLayouts/slideLayout16.xml"/><Relationship Id="rId10" Type="http://schemas.openxmlformats.org/officeDocument/2006/relationships/slideLayout" Target="../slideLayouts/slideLayout15.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2.xml"/><Relationship Id="rId8" Type="http://schemas.openxmlformats.org/officeDocument/2006/relationships/slideLayout" Target="../slideLayouts/slideLayout31.xml"/><Relationship Id="rId7" Type="http://schemas.openxmlformats.org/officeDocument/2006/relationships/slideLayout" Target="../slideLayouts/slideLayout30.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 Id="rId3" Type="http://schemas.openxmlformats.org/officeDocument/2006/relationships/slideLayout" Target="../slideLayouts/slideLayout26.xml"/><Relationship Id="rId2" Type="http://schemas.openxmlformats.org/officeDocument/2006/relationships/slideLayout" Target="../slideLayouts/slideLayout25.xml"/><Relationship Id="rId19" Type="http://schemas.openxmlformats.org/officeDocument/2006/relationships/theme" Target="../theme/theme3.xml"/><Relationship Id="rId18" Type="http://schemas.openxmlformats.org/officeDocument/2006/relationships/image" Target="../media/image1.png"/><Relationship Id="rId17" Type="http://schemas.openxmlformats.org/officeDocument/2006/relationships/tags" Target="../tags/tag303.xml"/><Relationship Id="rId16" Type="http://schemas.openxmlformats.org/officeDocument/2006/relationships/tags" Target="../tags/tag302.xml"/><Relationship Id="rId15" Type="http://schemas.openxmlformats.org/officeDocument/2006/relationships/tags" Target="../tags/tag301.xml"/><Relationship Id="rId14" Type="http://schemas.openxmlformats.org/officeDocument/2006/relationships/tags" Target="../tags/tag300.xml"/><Relationship Id="rId13" Type="http://schemas.openxmlformats.org/officeDocument/2006/relationships/tags" Target="../tags/tag299.xml"/><Relationship Id="rId12" Type="http://schemas.openxmlformats.org/officeDocument/2006/relationships/tags" Target="../tags/tag298.xml"/><Relationship Id="rId11" Type="http://schemas.openxmlformats.org/officeDocument/2006/relationships/slideLayout" Target="../slideLayouts/slideLayout34.xml"/><Relationship Id="rId10" Type="http://schemas.openxmlformats.org/officeDocument/2006/relationships/slideLayout" Target="../slideLayouts/slideLayout33.xml"/><Relationship Id="rId1"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5124" name="图片 11" descr="水印"/>
          <p:cNvPicPr>
            <a:picLocks noChangeAspect="1"/>
          </p:cNvPicPr>
          <p:nvPr userDrawn="1"/>
        </p:nvPicPr>
        <p:blipFill>
          <a:blip r:embed="rId6"/>
          <a:stretch>
            <a:fillRect/>
          </a:stretch>
        </p:blipFill>
        <p:spPr>
          <a:xfrm>
            <a:off x="7186613" y="63500"/>
            <a:ext cx="4902200" cy="15875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wrap="square"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61398"/>
            <a:ext cx="10852237"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latin typeface="Arial" panose="020B0604020202020204" pitchFamily="34" charset="0"/>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124" name="图片 11" descr="水印"/>
          <p:cNvPicPr>
            <a:picLocks noChangeAspect="1"/>
          </p:cNvPicPr>
          <p:nvPr userDrawn="1"/>
        </p:nvPicPr>
        <p:blipFill>
          <a:blip r:embed="rId25"/>
          <a:stretch>
            <a:fillRect/>
          </a:stretch>
        </p:blipFill>
        <p:spPr>
          <a:xfrm>
            <a:off x="7186613" y="63500"/>
            <a:ext cx="4902200" cy="15875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 id="2147483668" r:id="rId14"/>
    <p:sldLayoutId id="2147483669" r:id="rId15"/>
    <p:sldLayoutId id="2147483670" r:id="rId16"/>
    <p:sldLayoutId id="2147483671" r:id="rId17"/>
    <p:sldLayoutId id="2147483672"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124" name="图片 11" descr="水印"/>
          <p:cNvPicPr>
            <a:picLocks noChangeAspect="1"/>
          </p:cNvPicPr>
          <p:nvPr userDrawn="1"/>
        </p:nvPicPr>
        <p:blipFill>
          <a:blip r:embed="rId18"/>
          <a:stretch>
            <a:fillRect/>
          </a:stretch>
        </p:blipFill>
        <p:spPr>
          <a:xfrm>
            <a:off x="7186613" y="63500"/>
            <a:ext cx="4902200" cy="15875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微软雅黑" panose="020B0503020204020204" charset="-122"/>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30.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2.xml.rels><?xml version="1.0" encoding="UTF-8" standalone="yes"?>
<Relationships xmlns="http://schemas.openxmlformats.org/package/2006/relationships"><Relationship Id="rId6" Type="http://schemas.openxmlformats.org/officeDocument/2006/relationships/notesSlide" Target="../notesSlides/notesSlide7.xml"/><Relationship Id="rId5" Type="http://schemas.openxmlformats.org/officeDocument/2006/relationships/slideLayout" Target="../slideLayouts/slideLayout8.xml"/><Relationship Id="rId4" Type="http://schemas.openxmlformats.org/officeDocument/2006/relationships/tags" Target="../tags/tag350.xml"/><Relationship Id="rId3" Type="http://schemas.openxmlformats.org/officeDocument/2006/relationships/tags" Target="../tags/tag349.xml"/><Relationship Id="rId2" Type="http://schemas.openxmlformats.org/officeDocument/2006/relationships/tags" Target="../tags/tag348.xml"/><Relationship Id="rId1" Type="http://schemas.openxmlformats.org/officeDocument/2006/relationships/tags" Target="../tags/tag347.xml"/></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2.xml"/><Relationship Id="rId3" Type="http://schemas.openxmlformats.org/officeDocument/2006/relationships/tags" Target="../tags/tag353.xml"/><Relationship Id="rId2" Type="http://schemas.openxmlformats.org/officeDocument/2006/relationships/tags" Target="../tags/tag352.xml"/><Relationship Id="rId1" Type="http://schemas.openxmlformats.org/officeDocument/2006/relationships/tags" Target="../tags/tag351.xml"/></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2.xml"/><Relationship Id="rId2" Type="http://schemas.openxmlformats.org/officeDocument/2006/relationships/themeOverride" Target="../theme/themeOverride4.xml"/><Relationship Id="rId1" Type="http://schemas.openxmlformats.org/officeDocument/2006/relationships/tags" Target="../tags/tag354.xml"/></Relationships>
</file>

<file path=ppt/slides/_rels/slide15.xml.rels><?xml version="1.0" encoding="UTF-8" standalone="yes"?>
<Relationships xmlns="http://schemas.openxmlformats.org/package/2006/relationships"><Relationship Id="rId6" Type="http://schemas.openxmlformats.org/officeDocument/2006/relationships/notesSlide" Target="../notesSlides/notesSlide10.xml"/><Relationship Id="rId5" Type="http://schemas.openxmlformats.org/officeDocument/2006/relationships/slideLayout" Target="../slideLayouts/slideLayout2.xml"/><Relationship Id="rId4" Type="http://schemas.openxmlformats.org/officeDocument/2006/relationships/themeOverride" Target="../theme/themeOverride5.xml"/><Relationship Id="rId3" Type="http://schemas.openxmlformats.org/officeDocument/2006/relationships/tags" Target="../tags/tag357.xml"/><Relationship Id="rId2" Type="http://schemas.openxmlformats.org/officeDocument/2006/relationships/tags" Target="../tags/tag356.xml"/><Relationship Id="rId1" Type="http://schemas.openxmlformats.org/officeDocument/2006/relationships/tags" Target="../tags/tag355.xml"/></Relationships>
</file>

<file path=ppt/slides/_rels/slide16.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8.xml"/><Relationship Id="rId4" Type="http://schemas.openxmlformats.org/officeDocument/2006/relationships/tags" Target="../tags/tag361.xml"/><Relationship Id="rId3" Type="http://schemas.openxmlformats.org/officeDocument/2006/relationships/tags" Target="../tags/tag360.xml"/><Relationship Id="rId2" Type="http://schemas.openxmlformats.org/officeDocument/2006/relationships/tags" Target="../tags/tag359.xml"/><Relationship Id="rId1" Type="http://schemas.openxmlformats.org/officeDocument/2006/relationships/tags" Target="../tags/tag358.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8.xml.rels><?xml version="1.0" encoding="UTF-8" standalone="yes"?>
<Relationships xmlns="http://schemas.openxmlformats.org/package/2006/relationships"><Relationship Id="rId6" Type="http://schemas.openxmlformats.org/officeDocument/2006/relationships/notesSlide" Target="../notesSlides/notesSlide13.xml"/><Relationship Id="rId5" Type="http://schemas.openxmlformats.org/officeDocument/2006/relationships/slideLayout" Target="../slideLayouts/slideLayout8.xml"/><Relationship Id="rId4" Type="http://schemas.openxmlformats.org/officeDocument/2006/relationships/tags" Target="../tags/tag365.xml"/><Relationship Id="rId3" Type="http://schemas.openxmlformats.org/officeDocument/2006/relationships/tags" Target="../tags/tag364.xml"/><Relationship Id="rId2" Type="http://schemas.openxmlformats.org/officeDocument/2006/relationships/tags" Target="../tags/tag363.xml"/><Relationship Id="rId1" Type="http://schemas.openxmlformats.org/officeDocument/2006/relationships/tags" Target="../tags/tag362.xml"/></Relationships>
</file>

<file path=ppt/slides/_rels/slide19.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slideLayout" Target="../slideLayouts/slideLayout2.xml"/><Relationship Id="rId3" Type="http://schemas.openxmlformats.org/officeDocument/2006/relationships/themeOverride" Target="../theme/themeOverride7.xml"/><Relationship Id="rId2" Type="http://schemas.openxmlformats.org/officeDocument/2006/relationships/image" Target="../media/image5.jpeg"/><Relationship Id="rId1" Type="http://schemas.openxmlformats.org/officeDocument/2006/relationships/tags" Target="../tags/tag366.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30.xml"/><Relationship Id="rId7" Type="http://schemas.openxmlformats.org/officeDocument/2006/relationships/tags" Target="../tags/tag309.xml"/><Relationship Id="rId6" Type="http://schemas.openxmlformats.org/officeDocument/2006/relationships/image" Target="../media/image3.jpeg"/><Relationship Id="rId5" Type="http://schemas.openxmlformats.org/officeDocument/2006/relationships/tags" Target="../tags/tag308.xml"/><Relationship Id="rId4" Type="http://schemas.openxmlformats.org/officeDocument/2006/relationships/tags" Target="../tags/tag307.xml"/><Relationship Id="rId3" Type="http://schemas.openxmlformats.org/officeDocument/2006/relationships/tags" Target="../tags/tag306.xml"/><Relationship Id="rId2" Type="http://schemas.openxmlformats.org/officeDocument/2006/relationships/tags" Target="../tags/tag305.xml"/><Relationship Id="rId1" Type="http://schemas.openxmlformats.org/officeDocument/2006/relationships/tags" Target="../tags/tag30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6" Type="http://schemas.openxmlformats.org/officeDocument/2006/relationships/notesSlide" Target="../notesSlides/notesSlide17.xml"/><Relationship Id="rId5" Type="http://schemas.openxmlformats.org/officeDocument/2006/relationships/slideLayout" Target="../slideLayouts/slideLayout8.xml"/><Relationship Id="rId4" Type="http://schemas.openxmlformats.org/officeDocument/2006/relationships/tags" Target="../tags/tag370.xml"/><Relationship Id="rId3" Type="http://schemas.openxmlformats.org/officeDocument/2006/relationships/tags" Target="../tags/tag369.xml"/><Relationship Id="rId2" Type="http://schemas.openxmlformats.org/officeDocument/2006/relationships/tags" Target="../tags/tag368.xml"/><Relationship Id="rId1" Type="http://schemas.openxmlformats.org/officeDocument/2006/relationships/tags" Target="../tags/tag367.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25.xml.rels><?xml version="1.0" encoding="UTF-8" standalone="yes"?>
<Relationships xmlns="http://schemas.openxmlformats.org/package/2006/relationships"><Relationship Id="rId9" Type="http://schemas.openxmlformats.org/officeDocument/2006/relationships/tags" Target="../tags/tag379.xml"/><Relationship Id="rId8" Type="http://schemas.openxmlformats.org/officeDocument/2006/relationships/tags" Target="../tags/tag378.xml"/><Relationship Id="rId7" Type="http://schemas.openxmlformats.org/officeDocument/2006/relationships/tags" Target="../tags/tag377.xml"/><Relationship Id="rId6" Type="http://schemas.openxmlformats.org/officeDocument/2006/relationships/tags" Target="../tags/tag376.xml"/><Relationship Id="rId5" Type="http://schemas.openxmlformats.org/officeDocument/2006/relationships/tags" Target="../tags/tag375.xml"/><Relationship Id="rId4" Type="http://schemas.openxmlformats.org/officeDocument/2006/relationships/tags" Target="../tags/tag374.xml"/><Relationship Id="rId3" Type="http://schemas.openxmlformats.org/officeDocument/2006/relationships/tags" Target="../tags/tag373.xml"/><Relationship Id="rId2" Type="http://schemas.openxmlformats.org/officeDocument/2006/relationships/tags" Target="../tags/tag372.xml"/><Relationship Id="rId16" Type="http://schemas.openxmlformats.org/officeDocument/2006/relationships/notesSlide" Target="../notesSlides/notesSlide19.xml"/><Relationship Id="rId15" Type="http://schemas.openxmlformats.org/officeDocument/2006/relationships/slideLayout" Target="../slideLayouts/slideLayout2.xml"/><Relationship Id="rId14" Type="http://schemas.openxmlformats.org/officeDocument/2006/relationships/themeOverride" Target="../theme/themeOverride9.xml"/><Relationship Id="rId13" Type="http://schemas.openxmlformats.org/officeDocument/2006/relationships/image" Target="../media/image6.jpeg"/><Relationship Id="rId12" Type="http://schemas.openxmlformats.org/officeDocument/2006/relationships/tags" Target="../tags/tag382.xml"/><Relationship Id="rId11" Type="http://schemas.openxmlformats.org/officeDocument/2006/relationships/tags" Target="../tags/tag381.xml"/><Relationship Id="rId10" Type="http://schemas.openxmlformats.org/officeDocument/2006/relationships/tags" Target="../tags/tag380.xml"/><Relationship Id="rId1" Type="http://schemas.openxmlformats.org/officeDocument/2006/relationships/tags" Target="../tags/tag371.xml"/></Relationships>
</file>

<file path=ppt/slides/_rels/slide26.xml.rels><?xml version="1.0" encoding="UTF-8" standalone="yes"?>
<Relationships xmlns="http://schemas.openxmlformats.org/package/2006/relationships"><Relationship Id="rId6" Type="http://schemas.openxmlformats.org/officeDocument/2006/relationships/notesSlide" Target="../notesSlides/notesSlide20.xml"/><Relationship Id="rId5" Type="http://schemas.openxmlformats.org/officeDocument/2006/relationships/slideLayout" Target="../slideLayouts/slideLayout8.xml"/><Relationship Id="rId4" Type="http://schemas.openxmlformats.org/officeDocument/2006/relationships/tags" Target="../tags/tag386.xml"/><Relationship Id="rId3" Type="http://schemas.openxmlformats.org/officeDocument/2006/relationships/tags" Target="../tags/tag385.xml"/><Relationship Id="rId2" Type="http://schemas.openxmlformats.org/officeDocument/2006/relationships/tags" Target="../tags/tag384.xml"/><Relationship Id="rId1" Type="http://schemas.openxmlformats.org/officeDocument/2006/relationships/tags" Target="../tags/tag383.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7.xml"/></Relationships>
</file>

<file path=ppt/slides/_rels/slide28.xml.rels><?xml version="1.0" encoding="UTF-8" standalone="yes"?>
<Relationships xmlns="http://schemas.openxmlformats.org/package/2006/relationships"><Relationship Id="rId5" Type="http://schemas.openxmlformats.org/officeDocument/2006/relationships/notesSlide" Target="../notesSlides/notesSlide21.xml"/><Relationship Id="rId4" Type="http://schemas.openxmlformats.org/officeDocument/2006/relationships/slideLayout" Target="../slideLayouts/slideLayout2.xml"/><Relationship Id="rId3" Type="http://schemas.openxmlformats.org/officeDocument/2006/relationships/themeOverride" Target="../theme/themeOverride10.xml"/><Relationship Id="rId2" Type="http://schemas.openxmlformats.org/officeDocument/2006/relationships/image" Target="../media/image7.jpeg"/><Relationship Id="rId1" Type="http://schemas.openxmlformats.org/officeDocument/2006/relationships/tags" Target="../tags/tag38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8.xml"/><Relationship Id="rId4" Type="http://schemas.openxmlformats.org/officeDocument/2006/relationships/tags" Target="../tags/tag313.xml"/><Relationship Id="rId3" Type="http://schemas.openxmlformats.org/officeDocument/2006/relationships/tags" Target="../tags/tag312.xml"/><Relationship Id="rId2" Type="http://schemas.openxmlformats.org/officeDocument/2006/relationships/tags" Target="../tags/tag311.xml"/><Relationship Id="rId1" Type="http://schemas.openxmlformats.org/officeDocument/2006/relationships/tags" Target="../tags/tag310.xml"/></Relationships>
</file>

<file path=ppt/slides/_rels/slide30.xml.rels><?xml version="1.0" encoding="UTF-8" standalone="yes"?>
<Relationships xmlns="http://schemas.openxmlformats.org/package/2006/relationships"><Relationship Id="rId6" Type="http://schemas.openxmlformats.org/officeDocument/2006/relationships/notesSlide" Target="../notesSlides/notesSlide22.xml"/><Relationship Id="rId5" Type="http://schemas.openxmlformats.org/officeDocument/2006/relationships/slideLayout" Target="../slideLayouts/slideLayout8.xml"/><Relationship Id="rId4" Type="http://schemas.openxmlformats.org/officeDocument/2006/relationships/tags" Target="../tags/tag392.xml"/><Relationship Id="rId3" Type="http://schemas.openxmlformats.org/officeDocument/2006/relationships/tags" Target="../tags/tag391.xml"/><Relationship Id="rId2" Type="http://schemas.openxmlformats.org/officeDocument/2006/relationships/tags" Target="../tags/tag390.xml"/><Relationship Id="rId1" Type="http://schemas.openxmlformats.org/officeDocument/2006/relationships/tags" Target="../tags/tag389.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9" Type="http://schemas.openxmlformats.org/officeDocument/2006/relationships/tags" Target="../tags/tag322.xml"/><Relationship Id="rId8" Type="http://schemas.openxmlformats.org/officeDocument/2006/relationships/tags" Target="../tags/tag321.xml"/><Relationship Id="rId7" Type="http://schemas.openxmlformats.org/officeDocument/2006/relationships/tags" Target="../tags/tag320.xml"/><Relationship Id="rId6" Type="http://schemas.openxmlformats.org/officeDocument/2006/relationships/tags" Target="../tags/tag319.xml"/><Relationship Id="rId5" Type="http://schemas.openxmlformats.org/officeDocument/2006/relationships/tags" Target="../tags/tag318.xml"/><Relationship Id="rId4" Type="http://schemas.openxmlformats.org/officeDocument/2006/relationships/tags" Target="../tags/tag317.xml"/><Relationship Id="rId3" Type="http://schemas.openxmlformats.org/officeDocument/2006/relationships/tags" Target="../tags/tag316.xml"/><Relationship Id="rId2" Type="http://schemas.openxmlformats.org/officeDocument/2006/relationships/tags" Target="../tags/tag315.xml"/><Relationship Id="rId12" Type="http://schemas.openxmlformats.org/officeDocument/2006/relationships/slideLayout" Target="../slideLayouts/slideLayout2.xml"/><Relationship Id="rId11" Type="http://schemas.openxmlformats.org/officeDocument/2006/relationships/tags" Target="../tags/tag324.xml"/><Relationship Id="rId10" Type="http://schemas.openxmlformats.org/officeDocument/2006/relationships/tags" Target="../tags/tag323.xml"/><Relationship Id="rId1" Type="http://schemas.openxmlformats.org/officeDocument/2006/relationships/tags" Target="../tags/tag314.xml"/></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8.xml"/><Relationship Id="rId4" Type="http://schemas.openxmlformats.org/officeDocument/2006/relationships/tags" Target="../tags/tag328.xml"/><Relationship Id="rId3" Type="http://schemas.openxmlformats.org/officeDocument/2006/relationships/tags" Target="../tags/tag327.xml"/><Relationship Id="rId2" Type="http://schemas.openxmlformats.org/officeDocument/2006/relationships/tags" Target="../tags/tag326.xml"/><Relationship Id="rId1" Type="http://schemas.openxmlformats.org/officeDocument/2006/relationships/tags" Target="../tags/tag32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9.xml"/></Relationships>
</file>

<file path=ppt/slides/_rels/slide7.xml.rels><?xml version="1.0" encoding="UTF-8" standalone="yes"?>
<Relationships xmlns="http://schemas.openxmlformats.org/package/2006/relationships"><Relationship Id="rId9" Type="http://schemas.openxmlformats.org/officeDocument/2006/relationships/tags" Target="../tags/tag337.xml"/><Relationship Id="rId8" Type="http://schemas.openxmlformats.org/officeDocument/2006/relationships/image" Target="../media/image4.jpeg"/><Relationship Id="rId7" Type="http://schemas.openxmlformats.org/officeDocument/2006/relationships/tags" Target="../tags/tag336.xml"/><Relationship Id="rId6" Type="http://schemas.openxmlformats.org/officeDocument/2006/relationships/tags" Target="../tags/tag335.xml"/><Relationship Id="rId5" Type="http://schemas.openxmlformats.org/officeDocument/2006/relationships/tags" Target="../tags/tag334.xml"/><Relationship Id="rId4" Type="http://schemas.openxmlformats.org/officeDocument/2006/relationships/tags" Target="../tags/tag333.xml"/><Relationship Id="rId3" Type="http://schemas.openxmlformats.org/officeDocument/2006/relationships/tags" Target="../tags/tag332.xml"/><Relationship Id="rId2" Type="http://schemas.openxmlformats.org/officeDocument/2006/relationships/tags" Target="../tags/tag331.xml"/><Relationship Id="rId15" Type="http://schemas.openxmlformats.org/officeDocument/2006/relationships/slideLayout" Target="../slideLayouts/slideLayout12.xml"/><Relationship Id="rId14" Type="http://schemas.openxmlformats.org/officeDocument/2006/relationships/tags" Target="../tags/tag342.xml"/><Relationship Id="rId13" Type="http://schemas.openxmlformats.org/officeDocument/2006/relationships/tags" Target="../tags/tag341.xml"/><Relationship Id="rId12" Type="http://schemas.openxmlformats.org/officeDocument/2006/relationships/tags" Target="../tags/tag340.xml"/><Relationship Id="rId11" Type="http://schemas.openxmlformats.org/officeDocument/2006/relationships/tags" Target="../tags/tag339.xml"/><Relationship Id="rId10" Type="http://schemas.openxmlformats.org/officeDocument/2006/relationships/tags" Target="../tags/tag338.xml"/><Relationship Id="rId1" Type="http://schemas.openxmlformats.org/officeDocument/2006/relationships/tags" Target="../tags/tag330.xml"/></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8.xml"/><Relationship Id="rId4" Type="http://schemas.openxmlformats.org/officeDocument/2006/relationships/tags" Target="../tags/tag346.xml"/><Relationship Id="rId3" Type="http://schemas.openxmlformats.org/officeDocument/2006/relationships/tags" Target="../tags/tag345.xml"/><Relationship Id="rId2" Type="http://schemas.openxmlformats.org/officeDocument/2006/relationships/tags" Target="../tags/tag344.xml"/><Relationship Id="rId1" Type="http://schemas.openxmlformats.org/officeDocument/2006/relationships/tags" Target="../tags/tag34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nchorCtr="0">
            <a:spAutoFit/>
          </a:bodyPr>
          <a:p>
            <a:pPr>
              <a:buNone/>
            </a:pPr>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pPr>
              <a:buNone/>
            </a:pPr>
            <a:endParaRPr lang="en-US" altLang="zh-CN" sz="4000" b="1">
              <a:solidFill>
                <a:srgbClr val="FF0000"/>
              </a:solidFill>
              <a:latin typeface="HelveticaNeue" pitchFamily="2" charset="0"/>
              <a:ea typeface="宋体" panose="02010600030101010101" pitchFamily="2" charset="-122"/>
            </a:endParaRPr>
          </a:p>
          <a:p>
            <a:pPr>
              <a:buNone/>
            </a:pPr>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pPr>
              <a:buNone/>
            </a:pPr>
            <a:r>
              <a:rPr lang="zh-CN" altLang="en-US" sz="4000" b="1">
                <a:solidFill>
                  <a:srgbClr val="FF0000"/>
                </a:solidFill>
                <a:latin typeface="HelveticaNeue" pitchFamily="2" charset="0"/>
                <a:ea typeface="宋体" panose="02010600030101010101" pitchFamily="2" charset="-122"/>
              </a:rPr>
              <a:t>公众号：溯恩高中英语</a:t>
            </a:r>
            <a:endParaRPr lang="zh-CN" altLang="en-US" sz="4000" b="1">
              <a:solidFill>
                <a:srgbClr val="FF0000"/>
              </a:solidFill>
              <a:latin typeface="HelveticaNeue" pitchFamily="2" charset="0"/>
              <a:ea typeface="宋体" panose="02010600030101010101" pitchFamily="2" charset="-122"/>
            </a:endParaRPr>
          </a:p>
        </p:txBody>
      </p:sp>
      <p:pic>
        <p:nvPicPr>
          <p:cNvPr id="5122" name="图片 2"/>
          <p:cNvPicPr>
            <a:picLocks noChangeAspect="1"/>
          </p:cNvPicPr>
          <p:nvPr/>
        </p:nvPicPr>
        <p:blipFill>
          <a:blip r:embed="rId1"/>
          <a:stretch>
            <a:fillRect/>
          </a:stretch>
        </p:blipFill>
        <p:spPr>
          <a:xfrm>
            <a:off x="7270750" y="2273300"/>
            <a:ext cx="3359150" cy="3359150"/>
          </a:xfrm>
          <a:prstGeom prst="rect">
            <a:avLst/>
          </a:prstGeom>
          <a:noFill/>
          <a:ln w="9525">
            <a:noFill/>
          </a:ln>
        </p:spPr>
      </p:pic>
      <p:sp>
        <p:nvSpPr>
          <p:cNvPr id="5123" name="矩形 3"/>
          <p:cNvSpPr/>
          <p:nvPr/>
        </p:nvSpPr>
        <p:spPr>
          <a:xfrm>
            <a:off x="7312025" y="1616075"/>
            <a:ext cx="3603625" cy="708025"/>
          </a:xfrm>
          <a:prstGeom prst="rect">
            <a:avLst/>
          </a:prstGeom>
          <a:noFill/>
          <a:ln w="9525">
            <a:noFill/>
          </a:ln>
        </p:spPr>
        <p:txBody>
          <a:bodyPr wrap="square" anchor="t" anchorCtr="0">
            <a:spAutoFit/>
          </a:bodyPr>
          <a:p>
            <a:pPr>
              <a:buNone/>
            </a:pPr>
            <a:r>
              <a:rPr lang="zh-CN" altLang="en-US" sz="4000" b="1">
                <a:latin typeface="华文新魏" panose="02010800040101010101" pitchFamily="2" charset="-122"/>
                <a:ea typeface="宋体" panose="02010600030101010101" pitchFamily="2" charset="-122"/>
              </a:rPr>
              <a:t>知识产权声明</a:t>
            </a:r>
            <a:endParaRPr lang="zh-CN" altLang="en-US" sz="4000" b="1">
              <a:latin typeface="华文新魏" panose="02010800040101010101" pitchFamily="2" charset="-122"/>
              <a:ea typeface="宋体" panose="0201060003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542925" y="637540"/>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542925" y="1501775"/>
            <a:ext cx="11179810" cy="4596765"/>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0" algn="just" fontAlgn="auto">
              <a:lnSpc>
                <a:spcPct val="150000"/>
              </a:lnSpc>
            </a:pPr>
            <a:r>
              <a:rPr lang="zh-CN" altLang="en-US" sz="3200">
                <a:solidFill>
                  <a:schemeClr val="tx1"/>
                </a:solidFill>
                <a:latin typeface="Calibri" panose="020F0502020204030204" charset="0"/>
                <a:cs typeface="Calibri" panose="020F0502020204030204" charset="0"/>
              </a:rPr>
              <a:t>2.</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 recent study of 132 cats in New York proved ______.</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that it is true that cats have nine lives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B.</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that cats are related to flying squirrels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they are different from dogs and horses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D.</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that cats falling from great heights are seldom killed </a:t>
            </a:r>
            <a:endParaRPr lang="zh-CN" altLang="en-US" sz="3200">
              <a:solidFill>
                <a:schemeClr val="tx1"/>
              </a:solidFill>
              <a:latin typeface="Calibri" panose="020F0502020204030204" charset="0"/>
              <a:cs typeface="Calibri" panose="020F0502020204030204" charset="0"/>
            </a:endParaRPr>
          </a:p>
        </p:txBody>
      </p:sp>
      <p:sp>
        <p:nvSpPr>
          <p:cNvPr id="7" name="椭圆 6"/>
          <p:cNvSpPr/>
          <p:nvPr/>
        </p:nvSpPr>
        <p:spPr>
          <a:xfrm>
            <a:off x="909955" y="5097145"/>
            <a:ext cx="49911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370840" y="363855"/>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370840" y="1389380"/>
            <a:ext cx="11234420" cy="512318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0" algn="just" fontAlgn="auto">
              <a:lnSpc>
                <a:spcPct val="150000"/>
              </a:lnSpc>
            </a:pPr>
            <a:r>
              <a:rPr lang="zh-CN" altLang="en-US" sz="3200">
                <a:solidFill>
                  <a:schemeClr val="tx1"/>
                </a:solidFill>
                <a:latin typeface="Calibri" panose="020F0502020204030204" charset="0"/>
                <a:cs typeface="Calibri" panose="020F0502020204030204" charset="0"/>
              </a:rPr>
              <a:t>3.</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Cats can survive great falls mainly because ______.</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the further they fall, the less likely they are to injure </a:t>
            </a:r>
            <a:r>
              <a:rPr lang="en-US" altLang="zh-CN" sz="3200">
                <a:solidFill>
                  <a:schemeClr val="tx1"/>
                </a:solidFill>
                <a:latin typeface="Calibri" panose="020F0502020204030204" charset="0"/>
                <a:cs typeface="Calibri" panose="020F0502020204030204" charset="0"/>
              </a:rPr>
              <a:t> </a:t>
            </a:r>
            <a:endParaRPr lang="en-US" altLang="zh-CN"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themselves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B.</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 cat's ability to survive is based on fact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 falling cat relaxes its legs and so increases its air-resistance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D.</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they are unlikely to exceed a speed of about 60 miles an hour</a:t>
            </a:r>
            <a:endParaRPr lang="zh-CN" altLang="en-US" sz="3200">
              <a:solidFill>
                <a:schemeClr val="tx1"/>
              </a:solidFill>
              <a:latin typeface="Calibri" panose="020F0502020204030204" charset="0"/>
              <a:cs typeface="Calibri" panose="020F0502020204030204" charset="0"/>
            </a:endParaRPr>
          </a:p>
        </p:txBody>
      </p:sp>
      <p:sp>
        <p:nvSpPr>
          <p:cNvPr id="7" name="椭圆 6"/>
          <p:cNvSpPr/>
          <p:nvPr/>
        </p:nvSpPr>
        <p:spPr>
          <a:xfrm>
            <a:off x="671830" y="4887595"/>
            <a:ext cx="45339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4</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Structure imitation</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文本框 2"/>
          <p:cNvSpPr txBox="1"/>
          <p:nvPr/>
        </p:nvSpPr>
        <p:spPr>
          <a:xfrm>
            <a:off x="442595" y="1017905"/>
            <a:ext cx="11133455" cy="1022985"/>
          </a:xfrm>
          <a:prstGeom prst="rect">
            <a:avLst/>
          </a:prstGeom>
          <a:noFill/>
        </p:spPr>
        <p:txBody>
          <a:bodyPr wrap="square" rtlCol="0">
            <a:noAutofit/>
          </a:bodyPr>
          <a:lstStyle/>
          <a:p>
            <a:pPr algn="just">
              <a:lnSpc>
                <a:spcPct val="150000"/>
              </a:lnSpc>
            </a:pP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1. ...</a:t>
            </a:r>
            <a:r>
              <a:rPr lang="en-US" altLang="zh-CN" sz="2800" b="1">
                <a:solidFill>
                  <a:srgbClr val="FF3300"/>
                </a:solidFill>
                <a:latin typeface="Calibri" panose="020F0502020204030204" charset="0"/>
                <a:cs typeface="Calibri" panose="020F0502020204030204" charset="0"/>
                <a:sym typeface="+mn-ea"/>
              </a:rPr>
              <a:t>never fail to ...,</a:t>
            </a:r>
            <a:r>
              <a:rPr lang="en-US" altLang="zh-CN" sz="2800" b="1">
                <a:latin typeface="Calibri" panose="020F0502020204030204" charset="0"/>
                <a:cs typeface="Calibri" panose="020F0502020204030204" charset="0"/>
                <a:sym typeface="+mn-ea"/>
              </a:rPr>
              <a:t> </a:t>
            </a:r>
            <a:r>
              <a:rPr lang="en-US" altLang="zh-CN" sz="2800" b="1">
                <a:solidFill>
                  <a:srgbClr val="FF3300"/>
                </a:solidFill>
                <a:latin typeface="Calibri" panose="020F0502020204030204" charset="0"/>
                <a:cs typeface="Calibri" panose="020F0502020204030204" charset="0"/>
                <a:sym typeface="+mn-ea"/>
              </a:rPr>
              <a:t>but they</a:t>
            </a:r>
            <a:r>
              <a:rPr lang="en-US" altLang="zh-CN" sz="2800" b="1">
                <a:solidFill>
                  <a:srgbClr val="FF0000"/>
                </a:solidFill>
                <a:latin typeface="Calibri" panose="020F0502020204030204" charset="0"/>
                <a:cs typeface="Calibri" panose="020F0502020204030204" charset="0"/>
                <a:sym typeface="+mn-ea"/>
              </a:rPr>
              <a:t> ...</a:t>
            </a:r>
            <a:r>
              <a:rPr lang="en-US" altLang="zh-CN" sz="2800" b="1">
                <a:latin typeface="Calibri" panose="020F0502020204030204" charset="0"/>
                <a:cs typeface="Calibri" panose="020F0502020204030204" charset="0"/>
                <a:sym typeface="+mn-ea"/>
              </a:rPr>
              <a:t> </a:t>
            </a:r>
            <a:r>
              <a:rPr lang="en-US" altLang="zh-CN" sz="2800" b="1">
                <a:solidFill>
                  <a:srgbClr val="FF3300"/>
                </a:solidFill>
                <a:latin typeface="Calibri" panose="020F0502020204030204" charset="0"/>
                <a:cs typeface="Calibri" panose="020F0502020204030204" charset="0"/>
                <a:sym typeface="+mn-ea"/>
              </a:rPr>
              <a:t>as well</a:t>
            </a:r>
            <a:r>
              <a:rPr lang="en-US" altLang="zh-CN" sz="2800" b="1">
                <a:latin typeface="Calibri" panose="020F0502020204030204" charset="0"/>
                <a:cs typeface="Calibri" panose="020F0502020204030204" charset="0"/>
                <a:sym typeface="+mn-ea"/>
              </a:rPr>
              <a:t> </a:t>
            </a:r>
            <a:endParaRPr lang="en-US" altLang="zh-CN" sz="2800" b="1">
              <a:latin typeface="Calibri" panose="020F0502020204030204" charset="0"/>
              <a:cs typeface="Calibri" panose="020F0502020204030204" charset="0"/>
            </a:endParaRPr>
          </a:p>
          <a:p>
            <a:pPr algn="just">
              <a:lnSpc>
                <a:spcPct val="150000"/>
              </a:lnSpc>
            </a:pPr>
            <a:endParaRPr lang="en-US" altLang="zh-CN" sz="3200" dirty="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4" name="文本框 3"/>
          <p:cNvSpPr txBox="1"/>
          <p:nvPr/>
        </p:nvSpPr>
        <p:spPr>
          <a:xfrm>
            <a:off x="442595" y="1944370"/>
            <a:ext cx="11259820" cy="1158240"/>
          </a:xfrm>
          <a:prstGeom prst="rect">
            <a:avLst/>
          </a:prstGeom>
          <a:noFill/>
        </p:spPr>
        <p:txBody>
          <a:bodyPr wrap="square" rtlCol="0">
            <a:spAutoFit/>
          </a:bodyPr>
          <a:lstStyle/>
          <a:p>
            <a:pPr indent="0" algn="just" fontAlgn="auto">
              <a:lnSpc>
                <a:spcPts val="4160"/>
              </a:lnSpc>
            </a:pPr>
            <a:r>
              <a:rPr lang="zh-CN" altLang="en-US" sz="2800" dirty="0">
                <a:solidFill>
                  <a:schemeClr val="tx1"/>
                </a:solidFill>
                <a:latin typeface="Calibri" panose="020F0502020204030204" charset="0"/>
                <a:cs typeface="Calibri" panose="020F0502020204030204" charset="0"/>
                <a:sym typeface="+mn-lt"/>
              </a:rPr>
              <a:t>The breathtaking beauty of cherry blossoms in full bloom </a:t>
            </a:r>
            <a:r>
              <a:rPr lang="zh-CN" altLang="en-US" sz="2800" dirty="0">
                <a:solidFill>
                  <a:srgbClr val="FF0000"/>
                </a:solidFill>
                <a:latin typeface="Calibri" panose="020F0502020204030204" charset="0"/>
                <a:cs typeface="Calibri" panose="020F0502020204030204" charset="0"/>
                <a:sym typeface="+mn-lt"/>
              </a:rPr>
              <a:t>never fails to</a:t>
            </a:r>
            <a:r>
              <a:rPr lang="zh-CN" altLang="en-US" sz="2800" dirty="0">
                <a:solidFill>
                  <a:schemeClr val="tx1"/>
                </a:solidFill>
                <a:latin typeface="Calibri" panose="020F0502020204030204" charset="0"/>
                <a:cs typeface="Calibri" panose="020F0502020204030204" charset="0"/>
                <a:sym typeface="+mn-lt"/>
              </a:rPr>
              <a:t> captivate visitors, </a:t>
            </a:r>
            <a:r>
              <a:rPr lang="zh-CN" altLang="en-US" sz="2800" dirty="0">
                <a:solidFill>
                  <a:srgbClr val="FF0000"/>
                </a:solidFill>
                <a:latin typeface="Calibri" panose="020F0502020204030204" charset="0"/>
                <a:cs typeface="Calibri" panose="020F0502020204030204" charset="0"/>
                <a:sym typeface="+mn-lt"/>
              </a:rPr>
              <a:t>but they</a:t>
            </a:r>
            <a:r>
              <a:rPr lang="zh-CN" altLang="en-US" sz="2800" dirty="0">
                <a:solidFill>
                  <a:schemeClr val="tx1"/>
                </a:solidFill>
                <a:latin typeface="Calibri" panose="020F0502020204030204" charset="0"/>
                <a:cs typeface="Calibri" panose="020F0502020204030204" charset="0"/>
                <a:sym typeface="+mn-lt"/>
              </a:rPr>
              <a:t> scatter and fade away</a:t>
            </a:r>
            <a:r>
              <a:rPr lang="zh-CN" altLang="en-US" sz="2800" dirty="0">
                <a:solidFill>
                  <a:srgbClr val="FF0000"/>
                </a:solidFill>
                <a:latin typeface="Calibri" panose="020F0502020204030204" charset="0"/>
                <a:cs typeface="Calibri" panose="020F0502020204030204" charset="0"/>
                <a:sym typeface="+mn-lt"/>
              </a:rPr>
              <a:t> as well</a:t>
            </a:r>
            <a:r>
              <a:rPr lang="zh-CN" altLang="en-US" sz="2800" dirty="0">
                <a:solidFill>
                  <a:schemeClr val="tx1"/>
                </a:solidFill>
                <a:latin typeface="Calibri" panose="020F0502020204030204" charset="0"/>
                <a:cs typeface="Calibri" panose="020F0502020204030204" charset="0"/>
                <a:sym typeface="+mn-lt"/>
              </a:rPr>
              <a:t>.</a:t>
            </a:r>
            <a:endParaRPr lang="zh-CN" altLang="en-US" sz="2800" dirty="0">
              <a:solidFill>
                <a:schemeClr val="tx1"/>
              </a:solidFill>
              <a:latin typeface="Calibri" panose="020F0502020204030204" charset="0"/>
              <a:cs typeface="Calibri" panose="020F0502020204030204" charset="0"/>
              <a:sym typeface="+mn-lt"/>
            </a:endParaRPr>
          </a:p>
        </p:txBody>
      </p:sp>
      <p:sp>
        <p:nvSpPr>
          <p:cNvPr id="5" name="文本框 4"/>
          <p:cNvSpPr txBox="1"/>
          <p:nvPr>
            <p:custDataLst>
              <p:tags r:id="rId1"/>
            </p:custDataLst>
          </p:nvPr>
        </p:nvSpPr>
        <p:spPr>
          <a:xfrm>
            <a:off x="441960" y="3343275"/>
            <a:ext cx="11133455" cy="1527175"/>
          </a:xfrm>
          <a:prstGeom prst="rect">
            <a:avLst/>
          </a:prstGeom>
          <a:noFill/>
        </p:spPr>
        <p:txBody>
          <a:bodyPr wrap="square" rtlCol="0">
            <a:noAutofit/>
          </a:bodyPr>
          <a:p>
            <a:pPr indent="0" algn="just" fontAlgn="auto">
              <a:lnSpc>
                <a:spcPts val="3860"/>
              </a:lnSpc>
            </a:pPr>
            <a:r>
              <a:rPr lang="en-US" altLang="zh-CN" sz="2800" dirty="0">
                <a:solidFill>
                  <a:schemeClr val="tx1"/>
                </a:solidFill>
                <a:latin typeface="Calibri" panose="020F0502020204030204" charset="0"/>
                <a:cs typeface="Calibri" panose="020F0502020204030204" charset="0"/>
                <a:sym typeface="+mn-lt"/>
              </a:rPr>
              <a:t>Books </a:t>
            </a:r>
            <a:r>
              <a:rPr lang="en-US" altLang="zh-CN" sz="2800" dirty="0">
                <a:solidFill>
                  <a:srgbClr val="FF0000"/>
                </a:solidFill>
                <a:latin typeface="Calibri" panose="020F0502020204030204" charset="0"/>
                <a:cs typeface="Calibri" panose="020F0502020204030204" charset="0"/>
                <a:sym typeface="+mn-lt"/>
              </a:rPr>
              <a:t>never fail to</a:t>
            </a:r>
            <a:r>
              <a:rPr lang="en-US" altLang="zh-CN" sz="2800" dirty="0">
                <a:solidFill>
                  <a:schemeClr val="tx1"/>
                </a:solidFill>
                <a:latin typeface="Calibri" panose="020F0502020204030204" charset="0"/>
                <a:cs typeface="Calibri" panose="020F0502020204030204" charset="0"/>
                <a:sym typeface="+mn-lt"/>
              </a:rPr>
              <a:t> transport us to different worlds, </a:t>
            </a:r>
            <a:r>
              <a:rPr lang="en-US" altLang="zh-CN" sz="2800" dirty="0">
                <a:solidFill>
                  <a:srgbClr val="FF0000"/>
                </a:solidFill>
                <a:latin typeface="Calibri" panose="020F0502020204030204" charset="0"/>
                <a:cs typeface="Calibri" panose="020F0502020204030204" charset="0"/>
                <a:sym typeface="+mn-lt"/>
              </a:rPr>
              <a:t>but they</a:t>
            </a:r>
            <a:r>
              <a:rPr lang="en-US" altLang="zh-CN" sz="2800" dirty="0">
                <a:solidFill>
                  <a:schemeClr val="tx1"/>
                </a:solidFill>
                <a:latin typeface="Calibri" panose="020F0502020204030204" charset="0"/>
                <a:cs typeface="Calibri" panose="020F0502020204030204" charset="0"/>
                <a:sym typeface="+mn-lt"/>
              </a:rPr>
              <a:t> also have the ability to teach us valuable life lessons </a:t>
            </a:r>
            <a:r>
              <a:rPr lang="en-US" altLang="zh-CN" sz="2800" dirty="0">
                <a:solidFill>
                  <a:srgbClr val="FF0000"/>
                </a:solidFill>
                <a:latin typeface="Calibri" panose="020F0502020204030204" charset="0"/>
                <a:cs typeface="Calibri" panose="020F0502020204030204" charset="0"/>
                <a:sym typeface="+mn-lt"/>
              </a:rPr>
              <a:t>as well</a:t>
            </a:r>
            <a:r>
              <a:rPr lang="en-US" altLang="zh-CN" sz="2800" dirty="0">
                <a:solidFill>
                  <a:schemeClr val="tx1"/>
                </a:solidFill>
                <a:latin typeface="Calibri" panose="020F0502020204030204" charset="0"/>
                <a:cs typeface="Calibri" panose="020F0502020204030204" charset="0"/>
                <a:sym typeface="+mn-lt"/>
              </a:rPr>
              <a:t>.</a:t>
            </a:r>
            <a:endParaRPr lang="en-US" altLang="zh-CN" sz="2800" dirty="0">
              <a:solidFill>
                <a:schemeClr val="tx1"/>
              </a:solidFill>
              <a:latin typeface="Calibri" panose="020F0502020204030204" charset="0"/>
              <a:cs typeface="Calibri" panose="020F0502020204030204" charset="0"/>
              <a:sym typeface="+mn-lt"/>
            </a:endParaRPr>
          </a:p>
        </p:txBody>
      </p:sp>
      <p:sp>
        <p:nvSpPr>
          <p:cNvPr id="6" name="文本框 5"/>
          <p:cNvSpPr txBox="1"/>
          <p:nvPr>
            <p:custDataLst>
              <p:tags r:id="rId2"/>
            </p:custDataLst>
          </p:nvPr>
        </p:nvSpPr>
        <p:spPr>
          <a:xfrm>
            <a:off x="441960" y="4660265"/>
            <a:ext cx="11334750" cy="1081405"/>
          </a:xfrm>
          <a:prstGeom prst="rect">
            <a:avLst/>
          </a:prstGeom>
          <a:noFill/>
        </p:spPr>
        <p:txBody>
          <a:bodyPr wrap="square" rtlCol="0">
            <a:spAutoFit/>
          </a:bodyPr>
          <a:p>
            <a:pPr indent="0" algn="just" fontAlgn="auto">
              <a:lnSpc>
                <a:spcPts val="3860"/>
              </a:lnSpc>
            </a:pPr>
            <a:r>
              <a:rPr lang="en-US" altLang="zh-CN" sz="2800" dirty="0">
                <a:solidFill>
                  <a:schemeClr val="tx1"/>
                </a:solidFill>
                <a:latin typeface="Calibri" panose="020F0502020204030204" charset="0"/>
                <a:cs typeface="Calibri" panose="020F0502020204030204" charset="0"/>
                <a:sym typeface="+mn-lt"/>
              </a:rPr>
              <a:t>Kindness </a:t>
            </a:r>
            <a:r>
              <a:rPr lang="en-US" altLang="zh-CN" sz="2800" dirty="0">
                <a:solidFill>
                  <a:srgbClr val="FF0000"/>
                </a:solidFill>
                <a:latin typeface="Calibri" panose="020F0502020204030204" charset="0"/>
                <a:cs typeface="Calibri" panose="020F0502020204030204" charset="0"/>
                <a:sym typeface="+mn-lt"/>
              </a:rPr>
              <a:t>never fails to</a:t>
            </a:r>
            <a:r>
              <a:rPr lang="en-US" altLang="zh-CN" sz="2800" dirty="0">
                <a:solidFill>
                  <a:schemeClr val="tx1"/>
                </a:solidFill>
                <a:latin typeface="Calibri" panose="020F0502020204030204" charset="0"/>
                <a:cs typeface="Calibri" panose="020F0502020204030204" charset="0"/>
                <a:sym typeface="+mn-lt"/>
              </a:rPr>
              <a:t> touch our hearts, </a:t>
            </a:r>
            <a:r>
              <a:rPr lang="en-US" altLang="zh-CN" sz="2800" dirty="0">
                <a:solidFill>
                  <a:srgbClr val="FF0000"/>
                </a:solidFill>
                <a:latin typeface="Calibri" panose="020F0502020204030204" charset="0"/>
                <a:cs typeface="Calibri" panose="020F0502020204030204" charset="0"/>
                <a:sym typeface="+mn-lt"/>
              </a:rPr>
              <a:t>but it</a:t>
            </a:r>
            <a:r>
              <a:rPr lang="en-US" altLang="zh-CN" sz="2800" dirty="0">
                <a:solidFill>
                  <a:schemeClr val="tx1"/>
                </a:solidFill>
                <a:latin typeface="Calibri" panose="020F0502020204030204" charset="0"/>
                <a:cs typeface="Calibri" panose="020F0502020204030204" charset="0"/>
                <a:sym typeface="+mn-lt"/>
              </a:rPr>
              <a:t> also has the ability to create a ripple effect of positivity in the world </a:t>
            </a:r>
            <a:r>
              <a:rPr lang="en-US" altLang="zh-CN" sz="2800" dirty="0">
                <a:solidFill>
                  <a:srgbClr val="FF0000"/>
                </a:solidFill>
                <a:latin typeface="Calibri" panose="020F0502020204030204" charset="0"/>
                <a:cs typeface="Calibri" panose="020F0502020204030204" charset="0"/>
                <a:sym typeface="+mn-lt"/>
              </a:rPr>
              <a:t>as well</a:t>
            </a:r>
            <a:r>
              <a:rPr lang="en-US" altLang="zh-CN" sz="2800" dirty="0">
                <a:solidFill>
                  <a:schemeClr val="tx1"/>
                </a:solidFill>
                <a:latin typeface="Calibri" panose="020F0502020204030204" charset="0"/>
                <a:cs typeface="Calibri" panose="020F0502020204030204" charset="0"/>
                <a:sym typeface="+mn-lt"/>
              </a:rPr>
              <a:t>.</a:t>
            </a:r>
            <a:endParaRPr lang="en-US" altLang="zh-CN" sz="2800" dirty="0">
              <a:solidFill>
                <a:schemeClr val="tx1"/>
              </a:solidFill>
              <a:latin typeface="Calibri" panose="020F0502020204030204" charset="0"/>
              <a:cs typeface="Calibri" panose="020F0502020204030204" charset="0"/>
              <a:sym typeface="+mn-lt"/>
            </a:endParaRPr>
          </a:p>
        </p:txBody>
      </p:sp>
      <p:sp>
        <p:nvSpPr>
          <p:cNvPr id="7" name="文本框 6"/>
          <p:cNvSpPr txBox="1"/>
          <p:nvPr>
            <p:custDataLst>
              <p:tags r:id="rId3"/>
            </p:custDataLst>
          </p:nvPr>
        </p:nvSpPr>
        <p:spPr>
          <a:xfrm>
            <a:off x="442595" y="262255"/>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矩形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a:latin typeface="Calibri" panose="020F0502020204030204" charset="0"/>
                <a:cs typeface="Calibri" panose="020F0502020204030204" charset="0"/>
                <a:sym typeface="+mn-lt"/>
              </a:rPr>
              <a:t>The old book I found buried in my grandmother’s attic at one time must have been a treasured possession, for it was adorned with a delicate cover of gold and precious jewels that shone brilliantly in the dim light.</a:t>
            </a:r>
            <a:endParaRPr lang="zh-CN" altLang="en-US">
              <a:latin typeface="Calibri" panose="020F0502020204030204" charset="0"/>
              <a:cs typeface="Calibri" panose="020F0502020204030204" charset="0"/>
              <a:sym typeface="+mn-lt"/>
            </a:endParaRPr>
          </a:p>
          <a:p>
            <a:pPr algn="ctr">
              <a:lnSpc>
                <a:spcPct val="120000"/>
              </a:lnSpc>
            </a:pPr>
            <a:endParaRPr lang="zh-CN" altLang="en-US">
              <a:latin typeface="Calibri" panose="020F0502020204030204" charset="0"/>
              <a:cs typeface="Calibri" panose="020F0502020204030204" charset="0"/>
              <a:sym typeface="+mn-lt"/>
            </a:endParaRPr>
          </a:p>
          <a:p>
            <a:pPr algn="ctr">
              <a:lnSpc>
                <a:spcPct val="120000"/>
              </a:lnSpc>
            </a:pPr>
            <a:endParaRPr lang="zh-CN" altLang="en-US">
              <a:latin typeface="Calibri" panose="020F0502020204030204" charset="0"/>
              <a:cs typeface="Calibri" panose="020F0502020204030204" charset="0"/>
              <a:sym typeface="+mn-lt"/>
            </a:endParaRPr>
          </a:p>
        </p:txBody>
      </p:sp>
      <p:sp>
        <p:nvSpPr>
          <p:cNvPr id="3" name="文本框 2"/>
          <p:cNvSpPr txBox="1"/>
          <p:nvPr/>
        </p:nvSpPr>
        <p:spPr>
          <a:xfrm>
            <a:off x="487045" y="1043305"/>
            <a:ext cx="10952480" cy="1201420"/>
          </a:xfrm>
          <a:prstGeom prst="rect">
            <a:avLst/>
          </a:prstGeom>
          <a:noFill/>
        </p:spPr>
        <p:txBody>
          <a:bodyPr wrap="square" rtlCol="0">
            <a:noAutofit/>
          </a:bodyPr>
          <a:lstStyle/>
          <a:p>
            <a:pPr indent="0" algn="just" fontAlgn="auto">
              <a:lnSpc>
                <a:spcPts val="3860"/>
              </a:lnSpc>
            </a:pPr>
            <a:r>
              <a:rPr lang="en-US" altLang="zh-CN" sz="2800" b="1">
                <a:solidFill>
                  <a:srgbClr val="FF0000"/>
                </a:solidFill>
                <a:latin typeface="Calibri" panose="020F0502020204030204" charset="0"/>
                <a:ea typeface="微软雅黑" panose="020B0503020204020204" charset="-122"/>
                <a:cs typeface="Calibri" panose="020F0502020204030204" charset="0"/>
                <a:sym typeface="+mn-ea"/>
              </a:rPr>
              <a:t>2. </a:t>
            </a:r>
            <a:r>
              <a:rPr lang="en-US" altLang="zh-CN" sz="2800" b="1">
                <a:solidFill>
                  <a:srgbClr val="FF0000"/>
                </a:solidFill>
                <a:latin typeface="Calibri" panose="020F0502020204030204" charset="0"/>
                <a:cs typeface="Calibri" panose="020F0502020204030204" charset="0"/>
                <a:sym typeface="+mn-ea"/>
              </a:rPr>
              <a:t> One of the things that ...most about ... is the popular belief that they ...</a:t>
            </a:r>
            <a:endParaRPr lang="en-US" altLang="zh-CN" sz="2800" b="1" dirty="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487082" y="3737143"/>
            <a:ext cx="10952704" cy="1029970"/>
          </a:xfrm>
          <a:prstGeom prst="rect">
            <a:avLst/>
          </a:prstGeom>
          <a:noFill/>
        </p:spPr>
        <p:txBody>
          <a:bodyPr wrap="square" rtlCol="0">
            <a:spAutoFit/>
          </a:bodyPr>
          <a:lstStyle/>
          <a:p>
            <a:pPr indent="0" algn="just" fontAlgn="auto">
              <a:lnSpc>
                <a:spcPts val="3660"/>
              </a:lnSpc>
            </a:pPr>
            <a:r>
              <a:rPr lang="zh-CN" altLang="en-US" sz="2800" dirty="0">
                <a:solidFill>
                  <a:srgbClr val="FF0000"/>
                </a:solidFill>
                <a:latin typeface="Calibri" panose="020F0502020204030204" charset="0"/>
                <a:cs typeface="Calibri" panose="020F0502020204030204" charset="0"/>
                <a:sym typeface="+mn-lt"/>
              </a:rPr>
              <a:t>One of the things that amazes</a:t>
            </a:r>
            <a:r>
              <a:rPr lang="zh-CN" altLang="en-US" sz="2800" dirty="0">
                <a:solidFill>
                  <a:schemeClr val="tx1"/>
                </a:solidFill>
                <a:latin typeface="Calibri" panose="020F0502020204030204" charset="0"/>
                <a:cs typeface="Calibri" panose="020F0502020204030204" charset="0"/>
                <a:sym typeface="+mn-lt"/>
              </a:rPr>
              <a:t> people </a:t>
            </a:r>
            <a:r>
              <a:rPr lang="zh-CN" altLang="en-US" sz="2800" dirty="0">
                <a:solidFill>
                  <a:srgbClr val="FF0000"/>
                </a:solidFill>
                <a:latin typeface="Calibri" panose="020F0502020204030204" charset="0"/>
                <a:cs typeface="Calibri" panose="020F0502020204030204" charset="0"/>
                <a:sym typeface="+mn-lt"/>
              </a:rPr>
              <a:t>most about</a:t>
            </a:r>
            <a:r>
              <a:rPr lang="zh-CN" altLang="en-US" sz="2800" dirty="0">
                <a:solidFill>
                  <a:schemeClr val="tx1"/>
                </a:solidFill>
                <a:latin typeface="Calibri" panose="020F0502020204030204" charset="0"/>
                <a:cs typeface="Calibri" panose="020F0502020204030204" charset="0"/>
                <a:sym typeface="+mn-lt"/>
              </a:rPr>
              <a:t> cats </a:t>
            </a:r>
            <a:r>
              <a:rPr lang="zh-CN" altLang="en-US" sz="2800" dirty="0">
                <a:solidFill>
                  <a:srgbClr val="FF0000"/>
                </a:solidFill>
                <a:latin typeface="Calibri" panose="020F0502020204030204" charset="0"/>
                <a:cs typeface="Calibri" panose="020F0502020204030204" charset="0"/>
                <a:sym typeface="+mn-lt"/>
              </a:rPr>
              <a:t>is the popular belief that they</a:t>
            </a:r>
            <a:r>
              <a:rPr lang="zh-CN" altLang="en-US" sz="2800" dirty="0">
                <a:solidFill>
                  <a:schemeClr val="tx1"/>
                </a:solidFill>
                <a:latin typeface="Calibri" panose="020F0502020204030204" charset="0"/>
                <a:cs typeface="Calibri" panose="020F0502020204030204" charset="0"/>
                <a:sym typeface="+mn-lt"/>
              </a:rPr>
              <a:t> bring good luck and have the power to deter evil spirits.</a:t>
            </a:r>
            <a:endParaRPr lang="zh-CN" altLang="en-US" sz="2800" dirty="0">
              <a:solidFill>
                <a:schemeClr val="tx1"/>
              </a:solidFill>
              <a:latin typeface="Calibri" panose="020F0502020204030204" charset="0"/>
              <a:cs typeface="Calibri" panose="020F0502020204030204" charset="0"/>
              <a:sym typeface="+mn-lt"/>
            </a:endParaRPr>
          </a:p>
        </p:txBody>
      </p:sp>
      <p:sp>
        <p:nvSpPr>
          <p:cNvPr id="10" name="文本框 9"/>
          <p:cNvSpPr txBox="1"/>
          <p:nvPr/>
        </p:nvSpPr>
        <p:spPr>
          <a:xfrm>
            <a:off x="487045" y="2159000"/>
            <a:ext cx="10952480" cy="1503045"/>
          </a:xfrm>
          <a:prstGeom prst="rect">
            <a:avLst/>
          </a:prstGeom>
          <a:noFill/>
        </p:spPr>
        <p:txBody>
          <a:bodyPr wrap="square" rtlCol="0">
            <a:noAutofit/>
          </a:bodyPr>
          <a:lstStyle/>
          <a:p>
            <a:pPr indent="0" algn="just" fontAlgn="auto">
              <a:lnSpc>
                <a:spcPts val="3460"/>
              </a:lnSpc>
            </a:pPr>
            <a:r>
              <a:rPr lang="zh-CN" altLang="en-US" sz="2800" dirty="0">
                <a:solidFill>
                  <a:srgbClr val="FF0000"/>
                </a:solidFill>
                <a:latin typeface="Calibri" panose="020F0502020204030204" charset="0"/>
                <a:cs typeface="Calibri" panose="020F0502020204030204" charset="0"/>
                <a:sym typeface="+mn-lt"/>
              </a:rPr>
              <a:t>One of the things that fascinates</a:t>
            </a:r>
            <a:r>
              <a:rPr lang="zh-CN" altLang="en-US" sz="2800" dirty="0">
                <a:solidFill>
                  <a:schemeClr val="tx1"/>
                </a:solidFill>
                <a:latin typeface="Calibri" panose="020F0502020204030204" charset="0"/>
                <a:cs typeface="Calibri" panose="020F0502020204030204" charset="0"/>
                <a:sym typeface="+mn-lt"/>
              </a:rPr>
              <a:t> historians </a:t>
            </a:r>
            <a:r>
              <a:rPr lang="zh-CN" altLang="en-US" sz="2800" dirty="0">
                <a:solidFill>
                  <a:srgbClr val="FF0000"/>
                </a:solidFill>
                <a:latin typeface="Calibri" panose="020F0502020204030204" charset="0"/>
                <a:cs typeface="Calibri" panose="020F0502020204030204" charset="0"/>
                <a:sym typeface="+mn-lt"/>
              </a:rPr>
              <a:t>most about</a:t>
            </a:r>
            <a:r>
              <a:rPr lang="zh-CN" altLang="en-US" sz="2800" dirty="0">
                <a:solidFill>
                  <a:schemeClr val="tx1"/>
                </a:solidFill>
                <a:latin typeface="Calibri" panose="020F0502020204030204" charset="0"/>
                <a:cs typeface="Calibri" panose="020F0502020204030204" charset="0"/>
                <a:sym typeface="+mn-lt"/>
              </a:rPr>
              <a:t> ancient myths </a:t>
            </a:r>
            <a:r>
              <a:rPr lang="zh-CN" altLang="en-US" sz="2800" dirty="0">
                <a:solidFill>
                  <a:srgbClr val="FF0000"/>
                </a:solidFill>
                <a:latin typeface="Calibri" panose="020F0502020204030204" charset="0"/>
                <a:cs typeface="Calibri" panose="020F0502020204030204" charset="0"/>
                <a:sym typeface="+mn-lt"/>
              </a:rPr>
              <a:t>is the popular belief that</a:t>
            </a:r>
            <a:r>
              <a:rPr lang="zh-CN" altLang="en-US" sz="2800" dirty="0">
                <a:solidFill>
                  <a:schemeClr val="tx1"/>
                </a:solidFill>
                <a:latin typeface="Calibri" panose="020F0502020204030204" charset="0"/>
                <a:cs typeface="Calibri" panose="020F0502020204030204" charset="0"/>
                <a:sym typeface="+mn-lt"/>
              </a:rPr>
              <a:t> they contain echoes of real historical events or figures.</a:t>
            </a:r>
            <a:endParaRPr lang="zh-CN" altLang="en-US" sz="2800" dirty="0">
              <a:solidFill>
                <a:schemeClr val="tx1"/>
              </a:solidFill>
              <a:latin typeface="Calibri" panose="020F0502020204030204" charset="0"/>
              <a:cs typeface="Calibri" panose="020F0502020204030204" charset="0"/>
              <a:sym typeface="+mn-lt"/>
            </a:endParaRPr>
          </a:p>
        </p:txBody>
      </p:sp>
      <p:sp>
        <p:nvSpPr>
          <p:cNvPr id="77" name="文本框 76"/>
          <p:cNvSpPr txBox="1"/>
          <p:nvPr/>
        </p:nvSpPr>
        <p:spPr>
          <a:xfrm>
            <a:off x="487045" y="147320"/>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4" name="文本框 3"/>
          <p:cNvSpPr txBox="1"/>
          <p:nvPr>
            <p:custDataLst>
              <p:tags r:id="rId1"/>
            </p:custDataLst>
          </p:nvPr>
        </p:nvSpPr>
        <p:spPr>
          <a:xfrm>
            <a:off x="487082" y="5008413"/>
            <a:ext cx="10952704" cy="1499235"/>
          </a:xfrm>
          <a:prstGeom prst="rect">
            <a:avLst/>
          </a:prstGeom>
          <a:noFill/>
        </p:spPr>
        <p:txBody>
          <a:bodyPr wrap="square" rtlCol="0">
            <a:spAutoFit/>
          </a:bodyPr>
          <a:p>
            <a:pPr indent="0" algn="just" fontAlgn="auto">
              <a:lnSpc>
                <a:spcPts val="3660"/>
              </a:lnSpc>
            </a:pPr>
            <a:r>
              <a:rPr lang="zh-CN" altLang="en-US" sz="2800" dirty="0">
                <a:solidFill>
                  <a:srgbClr val="FF0000"/>
                </a:solidFill>
                <a:latin typeface="Calibri" panose="020F0502020204030204" charset="0"/>
                <a:cs typeface="Calibri" panose="020F0502020204030204" charset="0"/>
                <a:sym typeface="+mn-lt"/>
              </a:rPr>
              <a:t>One of the things that excites</a:t>
            </a:r>
            <a:r>
              <a:rPr lang="zh-CN" altLang="en-US" sz="2800" dirty="0">
                <a:solidFill>
                  <a:schemeClr val="tx1"/>
                </a:solidFill>
                <a:latin typeface="Calibri" panose="020F0502020204030204" charset="0"/>
                <a:cs typeface="Calibri" panose="020F0502020204030204" charset="0"/>
                <a:sym typeface="+mn-lt"/>
              </a:rPr>
              <a:t> children </a:t>
            </a:r>
            <a:r>
              <a:rPr lang="zh-CN" altLang="en-US" sz="2800" dirty="0">
                <a:solidFill>
                  <a:srgbClr val="FF0000"/>
                </a:solidFill>
                <a:latin typeface="Calibri" panose="020F0502020204030204" charset="0"/>
                <a:cs typeface="Calibri" panose="020F0502020204030204" charset="0"/>
                <a:sym typeface="+mn-lt"/>
              </a:rPr>
              <a:t>most about</a:t>
            </a:r>
            <a:r>
              <a:rPr lang="zh-CN" altLang="en-US" sz="2800" dirty="0">
                <a:solidFill>
                  <a:schemeClr val="tx1"/>
                </a:solidFill>
                <a:latin typeface="Calibri" panose="020F0502020204030204" charset="0"/>
                <a:cs typeface="Calibri" panose="020F0502020204030204" charset="0"/>
                <a:sym typeface="+mn-lt"/>
              </a:rPr>
              <a:t> birthdays </a:t>
            </a:r>
            <a:r>
              <a:rPr lang="zh-CN" altLang="en-US" sz="2800" dirty="0">
                <a:solidFill>
                  <a:srgbClr val="FF0000"/>
                </a:solidFill>
                <a:latin typeface="Calibri" panose="020F0502020204030204" charset="0"/>
                <a:cs typeface="Calibri" panose="020F0502020204030204" charset="0"/>
                <a:sym typeface="+mn-lt"/>
              </a:rPr>
              <a:t>is the popular belief that</a:t>
            </a:r>
            <a:r>
              <a:rPr lang="zh-CN" altLang="en-US" sz="2800" dirty="0">
                <a:solidFill>
                  <a:schemeClr val="tx1"/>
                </a:solidFill>
                <a:latin typeface="Calibri" panose="020F0502020204030204" charset="0"/>
                <a:cs typeface="Calibri" panose="020F0502020204030204" charset="0"/>
                <a:sym typeface="+mn-lt"/>
              </a:rPr>
              <a:t> blowing out all the candles on the cake will make their wishes come true.</a:t>
            </a:r>
            <a:endParaRPr lang="zh-CN" altLang="en-US" sz="2800" dirty="0">
              <a:solidFill>
                <a:schemeClr val="tx1"/>
              </a:solidFill>
              <a:latin typeface="Calibri" panose="020F0502020204030204" charset="0"/>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1000"/>
                                        <p:tgtEl>
                                          <p:spTgt spid="10">
                                            <p:txEl>
                                              <p:pRg st="0" end="0"/>
                                            </p:txEl>
                                          </p:spTgt>
                                        </p:tgtEl>
                                      </p:cBhvr>
                                    </p:animEffect>
                                    <p:anim calcmode="lin" valueType="num">
                                      <p:cBhvr>
                                        <p:cTn id="15"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矩形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latin typeface="Calibri" panose="020F0502020204030204" charset="0"/>
              <a:cs typeface="Calibri" panose="020F0502020204030204" charset="0"/>
              <a:sym typeface="+mn-lt"/>
            </a:endParaRPr>
          </a:p>
        </p:txBody>
      </p:sp>
      <p:sp>
        <p:nvSpPr>
          <p:cNvPr id="3" name="文本框 2"/>
          <p:cNvSpPr txBox="1"/>
          <p:nvPr/>
        </p:nvSpPr>
        <p:spPr>
          <a:xfrm>
            <a:off x="770255" y="1245870"/>
            <a:ext cx="11082020" cy="762635"/>
          </a:xfrm>
          <a:prstGeom prst="rect">
            <a:avLst/>
          </a:prstGeom>
          <a:noFill/>
        </p:spPr>
        <p:txBody>
          <a:bodyPr wrap="square" rtlCol="0">
            <a:noAutofit/>
          </a:bodyPr>
          <a:lstStyle/>
          <a:p>
            <a:pPr indent="0" algn="just" fontAlgn="auto">
              <a:lnSpc>
                <a:spcPts val="3760"/>
              </a:lnSpc>
            </a:pPr>
            <a:r>
              <a:rPr lang="en-US" altLang="zh-CN" sz="2800" b="1">
                <a:solidFill>
                  <a:srgbClr val="FF0000"/>
                </a:solidFill>
                <a:effectLst/>
                <a:latin typeface="Calibri" panose="020F0502020204030204" charset="0"/>
                <a:cs typeface="Calibri" panose="020F0502020204030204" charset="0"/>
                <a:sym typeface="+mn-ea"/>
              </a:rPr>
              <a:t>3. ... </a:t>
            </a:r>
            <a:r>
              <a:rPr lang="en-US" altLang="zh-CN" sz="2800" b="1">
                <a:solidFill>
                  <a:srgbClr val="FF0000"/>
                </a:solidFill>
                <a:latin typeface="Calibri" panose="020F0502020204030204" charset="0"/>
                <a:cs typeface="Calibri" panose="020F0502020204030204" charset="0"/>
                <a:sym typeface="+mn-ea"/>
              </a:rPr>
              <a:t>is the ideal place for..., because there is no shortage of... </a:t>
            </a:r>
            <a:endParaRPr lang="en-US" altLang="zh-CN" sz="2800" b="1">
              <a:solidFill>
                <a:srgbClr val="FF0000"/>
              </a:solidFill>
              <a:latin typeface="Calibri" panose="020F0502020204030204" charset="0"/>
              <a:cs typeface="Calibri" panose="020F0502020204030204" charset="0"/>
            </a:endParaRPr>
          </a:p>
          <a:p>
            <a:pPr algn="just">
              <a:lnSpc>
                <a:spcPct val="150000"/>
              </a:lnSpc>
            </a:pPr>
            <a:endParaRPr lang="en-US" altLang="zh-CN" sz="2800" b="1" dirty="0">
              <a:solidFill>
                <a:srgbClr val="FF0000"/>
              </a:solidFill>
              <a:effectLst/>
              <a:latin typeface="Calibri" panose="020F0502020204030204" charset="0"/>
              <a:ea typeface="微软雅黑" panose="020B0503020204020204" charset="-122"/>
              <a:cs typeface="Calibri" panose="020F0502020204030204" charset="0"/>
              <a:sym typeface="+mn-ea"/>
            </a:endParaRPr>
          </a:p>
        </p:txBody>
      </p:sp>
      <p:sp>
        <p:nvSpPr>
          <p:cNvPr id="4" name="文本框 3"/>
          <p:cNvSpPr txBox="1"/>
          <p:nvPr/>
        </p:nvSpPr>
        <p:spPr>
          <a:xfrm>
            <a:off x="770255" y="2161540"/>
            <a:ext cx="10968355" cy="1132205"/>
          </a:xfrm>
          <a:prstGeom prst="rect">
            <a:avLst/>
          </a:prstGeom>
          <a:noFill/>
        </p:spPr>
        <p:txBody>
          <a:bodyPr wrap="square" rtlCol="0">
            <a:spAutoFit/>
          </a:bodyPr>
          <a:lstStyle/>
          <a:p>
            <a:pPr indent="0" algn="just" fontAlgn="auto">
              <a:lnSpc>
                <a:spcPts val="4060"/>
              </a:lnSpc>
            </a:pPr>
            <a:r>
              <a:rPr lang="zh-CN" altLang="en-US" sz="2800" dirty="0">
                <a:solidFill>
                  <a:schemeClr val="tx1"/>
                </a:solidFill>
                <a:latin typeface="Calibri" panose="020F0502020204030204" charset="0"/>
                <a:cs typeface="Calibri" panose="020F0502020204030204" charset="0"/>
                <a:sym typeface="+mn-lt"/>
              </a:rPr>
              <a:t>A library</a:t>
            </a:r>
            <a:r>
              <a:rPr lang="zh-CN" altLang="en-US" sz="2800" dirty="0">
                <a:solidFill>
                  <a:srgbClr val="FF0000"/>
                </a:solidFill>
                <a:latin typeface="Calibri" panose="020F0502020204030204" charset="0"/>
                <a:cs typeface="Calibri" panose="020F0502020204030204" charset="0"/>
                <a:sym typeface="+mn-lt"/>
              </a:rPr>
              <a:t> is the ideal place for</a:t>
            </a:r>
            <a:r>
              <a:rPr lang="zh-CN" altLang="en-US" sz="2800" dirty="0">
                <a:solidFill>
                  <a:schemeClr val="tx1"/>
                </a:solidFill>
                <a:latin typeface="Calibri" panose="020F0502020204030204" charset="0"/>
                <a:cs typeface="Calibri" panose="020F0502020204030204" charset="0"/>
                <a:sym typeface="+mn-lt"/>
              </a:rPr>
              <a:t> expanding knowledge, </a:t>
            </a:r>
            <a:r>
              <a:rPr lang="zh-CN" altLang="en-US" sz="2800" dirty="0">
                <a:solidFill>
                  <a:srgbClr val="FF0000"/>
                </a:solidFill>
                <a:latin typeface="Calibri" panose="020F0502020204030204" charset="0"/>
                <a:cs typeface="Calibri" panose="020F0502020204030204" charset="0"/>
                <a:sym typeface="+mn-lt"/>
              </a:rPr>
              <a:t>because there is no shortage of</a:t>
            </a:r>
            <a:r>
              <a:rPr lang="zh-CN" altLang="en-US" sz="2800" dirty="0">
                <a:solidFill>
                  <a:schemeClr val="tx1"/>
                </a:solidFill>
                <a:latin typeface="Calibri" panose="020F0502020204030204" charset="0"/>
                <a:cs typeface="Calibri" panose="020F0502020204030204" charset="0"/>
                <a:sym typeface="+mn-lt"/>
              </a:rPr>
              <a:t> books and resources to explore.</a:t>
            </a:r>
            <a:endParaRPr lang="zh-CN" altLang="en-US" sz="2800" dirty="0">
              <a:solidFill>
                <a:schemeClr val="tx1"/>
              </a:solidFill>
              <a:latin typeface="Calibri" panose="020F0502020204030204" charset="0"/>
              <a:cs typeface="Calibri" panose="020F0502020204030204" charset="0"/>
              <a:sym typeface="+mn-lt"/>
            </a:endParaRPr>
          </a:p>
        </p:txBody>
      </p:sp>
      <p:sp>
        <p:nvSpPr>
          <p:cNvPr id="6" name="文本框 5"/>
          <p:cNvSpPr txBox="1"/>
          <p:nvPr>
            <p:custDataLst>
              <p:tags r:id="rId1"/>
            </p:custDataLst>
          </p:nvPr>
        </p:nvSpPr>
        <p:spPr>
          <a:xfrm>
            <a:off x="770331" y="3429160"/>
            <a:ext cx="11039475" cy="1132205"/>
          </a:xfrm>
          <a:prstGeom prst="rect">
            <a:avLst/>
          </a:prstGeom>
          <a:noFill/>
        </p:spPr>
        <p:txBody>
          <a:bodyPr wrap="square" rtlCol="0">
            <a:spAutoFit/>
          </a:bodyPr>
          <a:p>
            <a:pPr indent="0" algn="just" fontAlgn="auto">
              <a:lnSpc>
                <a:spcPts val="4060"/>
              </a:lnSpc>
            </a:pPr>
            <a:r>
              <a:rPr lang="zh-CN" altLang="en-US" sz="2800" dirty="0">
                <a:solidFill>
                  <a:schemeClr val="tx1"/>
                </a:solidFill>
                <a:latin typeface="Calibri" panose="020F0502020204030204" charset="0"/>
                <a:cs typeface="Calibri" panose="020F0502020204030204" charset="0"/>
                <a:sym typeface="+mn-lt"/>
              </a:rPr>
              <a:t>A park </a:t>
            </a:r>
            <a:r>
              <a:rPr lang="zh-CN" altLang="en-US" sz="2800" dirty="0">
                <a:solidFill>
                  <a:srgbClr val="FF0000"/>
                </a:solidFill>
                <a:latin typeface="Calibri" panose="020F0502020204030204" charset="0"/>
                <a:cs typeface="Calibri" panose="020F0502020204030204" charset="0"/>
                <a:sym typeface="+mn-lt"/>
              </a:rPr>
              <a:t>is the ideal place for</a:t>
            </a:r>
            <a:r>
              <a:rPr lang="zh-CN" altLang="en-US" sz="2800" dirty="0">
                <a:solidFill>
                  <a:schemeClr val="tx1"/>
                </a:solidFill>
                <a:latin typeface="Calibri" panose="020F0502020204030204" charset="0"/>
                <a:cs typeface="Calibri" panose="020F0502020204030204" charset="0"/>
                <a:sym typeface="+mn-lt"/>
              </a:rPr>
              <a:t> outdoor activities, </a:t>
            </a:r>
            <a:r>
              <a:rPr lang="zh-CN" altLang="en-US" sz="2800" dirty="0">
                <a:solidFill>
                  <a:srgbClr val="FF0000"/>
                </a:solidFill>
                <a:latin typeface="Calibri" panose="020F0502020204030204" charset="0"/>
                <a:cs typeface="Calibri" panose="020F0502020204030204" charset="0"/>
                <a:sym typeface="+mn-lt"/>
              </a:rPr>
              <a:t>because there is no shortage of</a:t>
            </a:r>
            <a:r>
              <a:rPr lang="zh-CN" altLang="en-US" sz="2800" dirty="0">
                <a:solidFill>
                  <a:schemeClr val="tx1"/>
                </a:solidFill>
                <a:latin typeface="Calibri" panose="020F0502020204030204" charset="0"/>
                <a:cs typeface="Calibri" panose="020F0502020204030204" charset="0"/>
                <a:sym typeface="+mn-lt"/>
              </a:rPr>
              <a:t> open spaces and recreational facilities to enjoy.</a:t>
            </a:r>
            <a:endParaRPr lang="zh-CN" altLang="en-US" sz="2800" dirty="0">
              <a:solidFill>
                <a:schemeClr val="tx1"/>
              </a:solidFill>
              <a:latin typeface="Calibri" panose="020F0502020204030204" charset="0"/>
              <a:cs typeface="Calibri" panose="020F0502020204030204" charset="0"/>
              <a:sym typeface="+mn-lt"/>
            </a:endParaRPr>
          </a:p>
        </p:txBody>
      </p:sp>
      <p:sp>
        <p:nvSpPr>
          <p:cNvPr id="7" name="文本框 6"/>
          <p:cNvSpPr txBox="1"/>
          <p:nvPr>
            <p:custDataLst>
              <p:tags r:id="rId2"/>
            </p:custDataLst>
          </p:nvPr>
        </p:nvSpPr>
        <p:spPr>
          <a:xfrm>
            <a:off x="770255" y="337185"/>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文本框 1"/>
          <p:cNvSpPr txBox="1"/>
          <p:nvPr>
            <p:custDataLst>
              <p:tags r:id="rId3"/>
            </p:custDataLst>
          </p:nvPr>
        </p:nvSpPr>
        <p:spPr>
          <a:xfrm>
            <a:off x="770255" y="4747260"/>
            <a:ext cx="10968355" cy="1132205"/>
          </a:xfrm>
          <a:prstGeom prst="rect">
            <a:avLst/>
          </a:prstGeom>
          <a:noFill/>
        </p:spPr>
        <p:txBody>
          <a:bodyPr wrap="square" rtlCol="0">
            <a:spAutoFit/>
          </a:bodyPr>
          <a:p>
            <a:pPr indent="0" algn="just" fontAlgn="auto">
              <a:lnSpc>
                <a:spcPts val="4060"/>
              </a:lnSpc>
            </a:pPr>
            <a:r>
              <a:rPr lang="zh-CN" altLang="en-US" sz="2800" dirty="0">
                <a:solidFill>
                  <a:schemeClr val="tx1"/>
                </a:solidFill>
                <a:latin typeface="Calibri" panose="020F0502020204030204" charset="0"/>
                <a:cs typeface="Calibri" panose="020F0502020204030204" charset="0"/>
                <a:sym typeface="+mn-lt"/>
              </a:rPr>
              <a:t>The bustling city </a:t>
            </a:r>
            <a:r>
              <a:rPr lang="zh-CN" altLang="en-US" sz="2800" dirty="0">
                <a:solidFill>
                  <a:srgbClr val="FF0000"/>
                </a:solidFill>
                <a:latin typeface="Calibri" panose="020F0502020204030204" charset="0"/>
                <a:cs typeface="Calibri" panose="020F0502020204030204" charset="0"/>
                <a:sym typeface="+mn-lt"/>
              </a:rPr>
              <a:t>is the ideal place for</a:t>
            </a:r>
            <a:r>
              <a:rPr lang="zh-CN" altLang="en-US" sz="2800" dirty="0">
                <a:solidFill>
                  <a:schemeClr val="tx1"/>
                </a:solidFill>
                <a:latin typeface="Calibri" panose="020F0502020204030204" charset="0"/>
                <a:cs typeface="Calibri" panose="020F0502020204030204" charset="0"/>
                <a:sym typeface="+mn-lt"/>
              </a:rPr>
              <a:t> food enthusiasts, </a:t>
            </a:r>
            <a:r>
              <a:rPr lang="zh-CN" altLang="en-US" sz="2800" dirty="0">
                <a:solidFill>
                  <a:srgbClr val="FF0000"/>
                </a:solidFill>
                <a:latin typeface="Calibri" panose="020F0502020204030204" charset="0"/>
                <a:cs typeface="Calibri" panose="020F0502020204030204" charset="0"/>
                <a:sym typeface="+mn-lt"/>
              </a:rPr>
              <a:t>because there is no shortage of</a:t>
            </a:r>
            <a:r>
              <a:rPr lang="zh-CN" altLang="en-US" sz="2800" dirty="0">
                <a:solidFill>
                  <a:schemeClr val="tx1"/>
                </a:solidFill>
                <a:latin typeface="Calibri" panose="020F0502020204030204" charset="0"/>
                <a:cs typeface="Calibri" panose="020F0502020204030204" charset="0"/>
                <a:sym typeface="+mn-lt"/>
              </a:rPr>
              <a:t> diverse culinary options and trendy restaurants.</a:t>
            </a:r>
            <a:endParaRPr lang="zh-CN" altLang="en-US" sz="2800" dirty="0">
              <a:solidFill>
                <a:schemeClr val="tx1"/>
              </a:solidFill>
              <a:latin typeface="Calibri" panose="020F0502020204030204" charset="0"/>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5</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Story telling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文本框 1"/>
          <p:cNvSpPr txBox="1"/>
          <p:nvPr/>
        </p:nvSpPr>
        <p:spPr>
          <a:xfrm>
            <a:off x="373380" y="1244600"/>
            <a:ext cx="11485245" cy="5182235"/>
          </a:xfrm>
          <a:prstGeom prst="rect">
            <a:avLst/>
          </a:prstGeom>
          <a:noFill/>
        </p:spPr>
        <p:txBody>
          <a:bodyPr wrap="square" rtlCol="0">
            <a:noAutofit/>
          </a:bodyPr>
          <a:lstStyle/>
          <a:p>
            <a:pPr indent="0" fontAlgn="auto">
              <a:lnSpc>
                <a:spcPts val="3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1. recently----New York----study of 132 cats----five months</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3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2. all these cats ----one experience in common----fallen----high buildings----eight died</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3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3. New York----ideal place----study----no shortage----high buildings</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3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4. plenty----high-rise windowsills----fall from</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3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5. one cat, Sabrina----32 storeys----broken tooth</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3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6. ‘Cats----well-trained paratroopers’----doctor said</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3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7. further they fall----less likely ----injure themselves</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3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8. long drop----speeds 60 miles an hour and more</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3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9. high speeds----time to relax</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3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10. stretch out legs ----flying squirrels----air-resistance----reduces shock of impact</a:t>
            </a:r>
            <a:endParaRPr lang="zh-CN" altLang="en-US" sz="2400">
              <a:latin typeface="Calibri" panose="020F0502020204030204" charset="0"/>
              <a:cs typeface="Calibri" panose="020F0502020204030204" charset="0"/>
            </a:endParaRPr>
          </a:p>
        </p:txBody>
      </p:sp>
      <p:sp>
        <p:nvSpPr>
          <p:cNvPr id="77" name="文本框 76"/>
          <p:cNvSpPr txBox="1"/>
          <p:nvPr/>
        </p:nvSpPr>
        <p:spPr>
          <a:xfrm>
            <a:off x="373380" y="334645"/>
            <a:ext cx="6103620" cy="755650"/>
          </a:xfrm>
          <a:prstGeom prst="rect">
            <a:avLst/>
          </a:prstGeom>
          <a:noFill/>
        </p:spPr>
        <p:txBody>
          <a:bodyPr wrap="square" rtlCol="0">
            <a:spAutoFit/>
          </a:bodyPr>
          <a:p>
            <a:pPr>
              <a:lnSpc>
                <a:spcPct val="120000"/>
              </a:lnSpc>
            </a:pPr>
            <a:r>
              <a:rPr lang="en-US" altLang="zh-CN" sz="3600" b="1" dirty="0">
                <a:highlight>
                  <a:srgbClr val="FFFF00"/>
                </a:highlight>
                <a:latin typeface="Calibri" panose="020F0502020204030204" charset="0"/>
                <a:cs typeface="Calibri" panose="020F0502020204030204" charset="0"/>
                <a:sym typeface="+mn-lt"/>
              </a:rPr>
              <a:t>Story-telling</a:t>
            </a:r>
            <a:endParaRPr lang="en-US" altLang="zh-CN" sz="3600" b="1" dirty="0">
              <a:highlight>
                <a:srgbClr val="FFFF00"/>
              </a:highlight>
              <a:latin typeface="Calibri" panose="020F0502020204030204" charset="0"/>
              <a:cs typeface="Calibri" panose="020F0502020204030204" charset="0"/>
              <a:sym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6</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Summary writing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文本框 2"/>
          <p:cNvSpPr txBox="1"/>
          <p:nvPr/>
        </p:nvSpPr>
        <p:spPr>
          <a:xfrm>
            <a:off x="322580" y="277495"/>
            <a:ext cx="11353800" cy="770255"/>
          </a:xfrm>
          <a:prstGeom prst="rect">
            <a:avLst/>
          </a:prstGeom>
          <a:noFill/>
        </p:spPr>
        <p:txBody>
          <a:bodyPr wrap="square" rtlCol="0">
            <a:noAutofit/>
          </a:bodyPr>
          <a:lstStyle/>
          <a:p>
            <a:pPr>
              <a:lnSpc>
                <a:spcPct val="130000"/>
              </a:lnSpc>
              <a:spcBef>
                <a:spcPts val="600"/>
              </a:spcBef>
            </a:pPr>
            <a:r>
              <a:rPr kumimoji="1" lang="en-US" altLang="zh-CN" sz="3200" b="1" kern="0" dirty="0">
                <a:highlight>
                  <a:srgbClr val="FFFF00"/>
                </a:highlight>
                <a:latin typeface="Calibri" panose="020F0502020204030204" charset="0"/>
                <a:ea typeface="Times New Roman" panose="02020603050405020304" charset="0"/>
                <a:cs typeface="Calibri" panose="020F0502020204030204" charset="0"/>
                <a:sym typeface="+mn-lt"/>
              </a:rPr>
              <a:t>Answer the following questions with complete sentences</a:t>
            </a:r>
            <a:r>
              <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rPr>
              <a:t>.</a:t>
            </a:r>
            <a:endPar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endParaRPr>
          </a:p>
          <a:p>
            <a:pPr>
              <a:lnSpc>
                <a:spcPct val="130000"/>
              </a:lnSpc>
              <a:spcBef>
                <a:spcPts val="600"/>
              </a:spcBef>
            </a:pPr>
            <a:endPar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endParaRPr>
          </a:p>
        </p:txBody>
      </p:sp>
      <p:sp>
        <p:nvSpPr>
          <p:cNvPr id="2" name="文本框 1"/>
          <p:cNvSpPr txBox="1"/>
          <p:nvPr/>
        </p:nvSpPr>
        <p:spPr>
          <a:xfrm>
            <a:off x="373380" y="1244600"/>
            <a:ext cx="11485245" cy="5182235"/>
          </a:xfrm>
          <a:prstGeom prst="rect">
            <a:avLst/>
          </a:prstGeom>
          <a:noFill/>
        </p:spPr>
        <p:txBody>
          <a:bodyPr wrap="square" rtlCol="0">
            <a:noAutofit/>
          </a:bodyPr>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1. How many cats did the New York Animal Medical Centre make a study of?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2. What had all these cats done?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3. How many of these cats had been killed?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4. What happened to a cat called Sabrina?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5. What do cats do when falling at speeds of 60 miles an hour or more?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6. What effect does this have?</a:t>
            </a:r>
            <a:endParaRPr lang="zh-CN" altLang="en-US" sz="2800">
              <a:latin typeface="Calibri" panose="020F0502020204030204" charset="0"/>
              <a:cs typeface="Calibri" panose="020F0502020204030204" charset="0"/>
            </a:endParaRPr>
          </a:p>
        </p:txBody>
      </p:sp>
      <p:pic>
        <p:nvPicPr>
          <p:cNvPr id="4" name="图片 3"/>
          <p:cNvPicPr>
            <a:picLocks noChangeAspect="1"/>
          </p:cNvPicPr>
          <p:nvPr>
            <p:custDataLst>
              <p:tags r:id="rId1"/>
            </p:custDataLst>
          </p:nvPr>
        </p:nvPicPr>
        <p:blipFill>
          <a:blip r:embed="rId2">
            <a:extLst>
              <a:ext uri="{28A0092B-C50C-407E-A947-70E740481C1C}">
                <a14:useLocalDpi xmlns:a14="http://schemas.microsoft.com/office/drawing/2010/main" val="0"/>
              </a:ext>
            </a:extLst>
          </a:blip>
          <a:stretch>
            <a:fillRect/>
          </a:stretch>
        </p:blipFill>
        <p:spPr>
          <a:xfrm>
            <a:off x="10013315" y="4093845"/>
            <a:ext cx="1500505" cy="23329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2" grpId="0"/>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p:nvPr>
            <p:custDataLst>
              <p:tags r:id="rId1"/>
            </p:custDataLst>
          </p:nvPr>
        </p:nvSpPr>
        <p:spPr>
          <a:xfrm>
            <a:off x="673700" y="1282700"/>
            <a:ext cx="10844600" cy="4292600"/>
          </a:xfrm>
          <a:prstGeom prst="rect">
            <a:avLst/>
          </a:prstGeom>
          <a:solidFill>
            <a:srgbClr val="44546A">
              <a:lumMod val="75000"/>
            </a:srgbClr>
          </a:solidFill>
          <a:ln>
            <a:noFill/>
          </a:ln>
        </p:spPr>
        <p:style>
          <a:lnRef idx="2">
            <a:srgbClr val="1E6BC5">
              <a:shade val="50000"/>
            </a:srgbClr>
          </a:lnRef>
          <a:fillRef idx="1">
            <a:srgbClr val="1E6BC5"/>
          </a:fillRef>
          <a:effectRef idx="0">
            <a:srgbClr val="1E6BC5"/>
          </a:effectRef>
          <a:fontRef idx="minor">
            <a:srgbClr val="FFFFFF"/>
          </a:fontRef>
        </p:style>
        <p:txBody>
          <a:bodyPr rtlCol="0" anchor="ctr"/>
          <a:p>
            <a:pPr algn="ctr"/>
            <a:endParaRPr kumimoji="1" lang="zh-CN" altLang="en-US" sz="1600" b="1" dirty="0">
              <a:solidFill>
                <a:srgbClr val="FFFFFF"/>
              </a:solidFill>
              <a:latin typeface="+mn-ea"/>
            </a:endParaRPr>
          </a:p>
        </p:txBody>
      </p:sp>
      <p:sp>
        <p:nvSpPr>
          <p:cNvPr id="18" name="文本框 17"/>
          <p:cNvSpPr txBox="1"/>
          <p:nvPr>
            <p:custDataLst>
              <p:tags r:id="rId2"/>
            </p:custDataLst>
          </p:nvPr>
        </p:nvSpPr>
        <p:spPr>
          <a:xfrm>
            <a:off x="6096000" y="2842260"/>
            <a:ext cx="5118100" cy="1173480"/>
          </a:xfrm>
          <a:prstGeom prst="rect">
            <a:avLst/>
          </a:prstGeom>
          <a:noFill/>
        </p:spPr>
        <p:txBody>
          <a:bodyPr wrap="square" lIns="101600" tIns="38100" rIns="63500" bIns="38100" rtlCol="0" anchor="b" anchorCtr="0">
            <a:noAutofit/>
          </a:bodyPr>
          <a:p>
            <a:pPr marL="0" indent="0" algn="l" fontAlgn="auto">
              <a:lnSpc>
                <a:spcPct val="100000"/>
              </a:lnSpc>
              <a:spcBef>
                <a:spcPts val="0"/>
              </a:spcBef>
              <a:spcAft>
                <a:spcPts val="0"/>
              </a:spcAft>
              <a:buSzPct val="100000"/>
              <a:buNone/>
            </a:pPr>
            <a:r>
              <a:rPr lang="en-US" sz="3200" b="1" spc="150">
                <a:solidFill>
                  <a:schemeClr val="lt1"/>
                </a:solidFill>
                <a:uFillTx/>
                <a:latin typeface="Arial" panose="020B0604020202020204" pitchFamily="34" charset="0"/>
                <a:ea typeface="微软雅黑" panose="020B0503020204020204" charset="-122"/>
              </a:rPr>
              <a:t>Lesson 9  Flying cats </a:t>
            </a:r>
            <a:endParaRPr lang="en-US" sz="3200" b="1" spc="150">
              <a:solidFill>
                <a:schemeClr val="lt1"/>
              </a:solidFill>
              <a:uFillTx/>
              <a:latin typeface="Arial" panose="020B0604020202020204" pitchFamily="34" charset="0"/>
              <a:ea typeface="微软雅黑" panose="020B0503020204020204" charset="-122"/>
            </a:endParaRPr>
          </a:p>
        </p:txBody>
      </p:sp>
      <p:sp>
        <p:nvSpPr>
          <p:cNvPr id="26" name="任意多边形: 形状 25"/>
          <p:cNvSpPr>
            <a:spLocks noChangeAspect="1"/>
          </p:cNvSpPr>
          <p:nvPr>
            <p:custDataLst>
              <p:tags r:id="rId3"/>
            </p:custDataLst>
          </p:nvPr>
        </p:nvSpPr>
        <p:spPr>
          <a:xfrm>
            <a:off x="876682" y="1486385"/>
            <a:ext cx="118025" cy="118025"/>
          </a:xfrm>
          <a:custGeom>
            <a:avLst/>
            <a:gdLst>
              <a:gd name="connsiteX0" fmla="*/ 60236 w 688240"/>
              <a:gd name="connsiteY0" fmla="*/ 149944 h 688240"/>
              <a:gd name="connsiteX1" fmla="*/ 538297 w 688240"/>
              <a:gd name="connsiteY1" fmla="*/ 628005 h 688240"/>
              <a:gd name="connsiteX2" fmla="*/ 536521 w 688240"/>
              <a:gd name="connsiteY2" fmla="*/ 629470 h 688240"/>
              <a:gd name="connsiteX3" fmla="*/ 344120 w 688240"/>
              <a:gd name="connsiteY3" fmla="*/ 688240 h 688240"/>
              <a:gd name="connsiteX4" fmla="*/ 0 w 688240"/>
              <a:gd name="connsiteY4" fmla="*/ 344120 h 688240"/>
              <a:gd name="connsiteX5" fmla="*/ 58770 w 688240"/>
              <a:gd name="connsiteY5" fmla="*/ 151719 h 688240"/>
              <a:gd name="connsiteX6" fmla="*/ 344120 w 688240"/>
              <a:gd name="connsiteY6" fmla="*/ 0 h 688240"/>
              <a:gd name="connsiteX7" fmla="*/ 688240 w 688240"/>
              <a:gd name="connsiteY7" fmla="*/ 344120 h 688240"/>
              <a:gd name="connsiteX8" fmla="*/ 629470 w 688240"/>
              <a:gd name="connsiteY8" fmla="*/ 536521 h 688240"/>
              <a:gd name="connsiteX9" fmla="*/ 628004 w 688240"/>
              <a:gd name="connsiteY9" fmla="*/ 538297 h 688240"/>
              <a:gd name="connsiteX10" fmla="*/ 149944 w 688240"/>
              <a:gd name="connsiteY10" fmla="*/ 60236 h 688240"/>
              <a:gd name="connsiteX11" fmla="*/ 151719 w 688240"/>
              <a:gd name="connsiteY11" fmla="*/ 58770 h 688240"/>
              <a:gd name="connsiteX12" fmla="*/ 344120 w 688240"/>
              <a:gd name="connsiteY12" fmla="*/ 0 h 6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240" h="688240">
                <a:moveTo>
                  <a:pt x="60236" y="149944"/>
                </a:moveTo>
                <a:lnTo>
                  <a:pt x="538297" y="628005"/>
                </a:lnTo>
                <a:lnTo>
                  <a:pt x="536521" y="629470"/>
                </a:lnTo>
                <a:cubicBezTo>
                  <a:pt x="481599" y="666574"/>
                  <a:pt x="415390" y="688240"/>
                  <a:pt x="344120" y="688240"/>
                </a:cubicBezTo>
                <a:cubicBezTo>
                  <a:pt x="154068" y="688240"/>
                  <a:pt x="0" y="534172"/>
                  <a:pt x="0" y="344120"/>
                </a:cubicBezTo>
                <a:cubicBezTo>
                  <a:pt x="0" y="272851"/>
                  <a:pt x="21666" y="206641"/>
                  <a:pt x="58770" y="151719"/>
                </a:cubicBezTo>
                <a:close/>
                <a:moveTo>
                  <a:pt x="344120" y="0"/>
                </a:moveTo>
                <a:cubicBezTo>
                  <a:pt x="534172" y="0"/>
                  <a:pt x="688240" y="154068"/>
                  <a:pt x="688240" y="344120"/>
                </a:cubicBezTo>
                <a:cubicBezTo>
                  <a:pt x="688240" y="415390"/>
                  <a:pt x="666574" y="481599"/>
                  <a:pt x="629470" y="536521"/>
                </a:cubicBezTo>
                <a:lnTo>
                  <a:pt x="628004" y="538297"/>
                </a:lnTo>
                <a:lnTo>
                  <a:pt x="149944" y="60236"/>
                </a:lnTo>
                <a:lnTo>
                  <a:pt x="151719" y="58770"/>
                </a:lnTo>
                <a:cubicBezTo>
                  <a:pt x="206641" y="21666"/>
                  <a:pt x="272851" y="0"/>
                  <a:pt x="344120" y="0"/>
                </a:cubicBezTo>
                <a:close/>
              </a:path>
            </a:pathLst>
          </a:custGeom>
          <a:solidFill>
            <a:schemeClr val="dk2">
              <a:lumMod val="60000"/>
              <a:lumOff val="40000"/>
            </a:schemeClr>
          </a:solidFill>
          <a:ln>
            <a:noFill/>
          </a:ln>
        </p:spPr>
        <p:style>
          <a:lnRef idx="2">
            <a:srgbClr val="1E6BC5">
              <a:shade val="50000"/>
            </a:srgbClr>
          </a:lnRef>
          <a:fillRef idx="1">
            <a:srgbClr val="1E6BC5"/>
          </a:fillRef>
          <a:effectRef idx="0">
            <a:srgbClr val="1E6BC5"/>
          </a:effectRef>
          <a:fontRef idx="minor">
            <a:srgbClr val="FFFFFF"/>
          </a:fontRef>
        </p:style>
        <p:txBody>
          <a:bodyPr wrap="square" rtlCol="0" anchor="ctr">
            <a:noAutofit/>
          </a:bodyPr>
          <a:p>
            <a:pPr algn="ctr"/>
            <a:endParaRPr lang="zh-CN" altLang="en-US"/>
          </a:p>
        </p:txBody>
      </p:sp>
      <p:sp>
        <p:nvSpPr>
          <p:cNvPr id="27" name="任意多边形: 形状 26"/>
          <p:cNvSpPr>
            <a:spLocks noChangeAspect="1"/>
          </p:cNvSpPr>
          <p:nvPr>
            <p:custDataLst>
              <p:tags r:id="rId4"/>
            </p:custDataLst>
          </p:nvPr>
        </p:nvSpPr>
        <p:spPr>
          <a:xfrm>
            <a:off x="11197294" y="5253590"/>
            <a:ext cx="118025" cy="118025"/>
          </a:xfrm>
          <a:custGeom>
            <a:avLst/>
            <a:gdLst>
              <a:gd name="connsiteX0" fmla="*/ 60236 w 688240"/>
              <a:gd name="connsiteY0" fmla="*/ 149944 h 688240"/>
              <a:gd name="connsiteX1" fmla="*/ 538297 w 688240"/>
              <a:gd name="connsiteY1" fmla="*/ 628005 h 688240"/>
              <a:gd name="connsiteX2" fmla="*/ 536521 w 688240"/>
              <a:gd name="connsiteY2" fmla="*/ 629470 h 688240"/>
              <a:gd name="connsiteX3" fmla="*/ 344120 w 688240"/>
              <a:gd name="connsiteY3" fmla="*/ 688240 h 688240"/>
              <a:gd name="connsiteX4" fmla="*/ 0 w 688240"/>
              <a:gd name="connsiteY4" fmla="*/ 344120 h 688240"/>
              <a:gd name="connsiteX5" fmla="*/ 58770 w 688240"/>
              <a:gd name="connsiteY5" fmla="*/ 151719 h 688240"/>
              <a:gd name="connsiteX6" fmla="*/ 344120 w 688240"/>
              <a:gd name="connsiteY6" fmla="*/ 0 h 688240"/>
              <a:gd name="connsiteX7" fmla="*/ 688240 w 688240"/>
              <a:gd name="connsiteY7" fmla="*/ 344120 h 688240"/>
              <a:gd name="connsiteX8" fmla="*/ 629470 w 688240"/>
              <a:gd name="connsiteY8" fmla="*/ 536521 h 688240"/>
              <a:gd name="connsiteX9" fmla="*/ 628004 w 688240"/>
              <a:gd name="connsiteY9" fmla="*/ 538297 h 688240"/>
              <a:gd name="connsiteX10" fmla="*/ 149944 w 688240"/>
              <a:gd name="connsiteY10" fmla="*/ 60236 h 688240"/>
              <a:gd name="connsiteX11" fmla="*/ 151719 w 688240"/>
              <a:gd name="connsiteY11" fmla="*/ 58770 h 688240"/>
              <a:gd name="connsiteX12" fmla="*/ 344120 w 688240"/>
              <a:gd name="connsiteY12" fmla="*/ 0 h 6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240" h="688240">
                <a:moveTo>
                  <a:pt x="60236" y="149944"/>
                </a:moveTo>
                <a:lnTo>
                  <a:pt x="538297" y="628005"/>
                </a:lnTo>
                <a:lnTo>
                  <a:pt x="536521" y="629470"/>
                </a:lnTo>
                <a:cubicBezTo>
                  <a:pt x="481599" y="666574"/>
                  <a:pt x="415390" y="688240"/>
                  <a:pt x="344120" y="688240"/>
                </a:cubicBezTo>
                <a:cubicBezTo>
                  <a:pt x="154068" y="688240"/>
                  <a:pt x="0" y="534172"/>
                  <a:pt x="0" y="344120"/>
                </a:cubicBezTo>
                <a:cubicBezTo>
                  <a:pt x="0" y="272851"/>
                  <a:pt x="21666" y="206641"/>
                  <a:pt x="58770" y="151719"/>
                </a:cubicBezTo>
                <a:close/>
                <a:moveTo>
                  <a:pt x="344120" y="0"/>
                </a:moveTo>
                <a:cubicBezTo>
                  <a:pt x="534172" y="0"/>
                  <a:pt x="688240" y="154068"/>
                  <a:pt x="688240" y="344120"/>
                </a:cubicBezTo>
                <a:cubicBezTo>
                  <a:pt x="688240" y="415390"/>
                  <a:pt x="666574" y="481599"/>
                  <a:pt x="629470" y="536521"/>
                </a:cubicBezTo>
                <a:lnTo>
                  <a:pt x="628004" y="538297"/>
                </a:lnTo>
                <a:lnTo>
                  <a:pt x="149944" y="60236"/>
                </a:lnTo>
                <a:lnTo>
                  <a:pt x="151719" y="58770"/>
                </a:lnTo>
                <a:cubicBezTo>
                  <a:pt x="206641" y="21666"/>
                  <a:pt x="272851" y="0"/>
                  <a:pt x="344120" y="0"/>
                </a:cubicBezTo>
                <a:close/>
              </a:path>
            </a:pathLst>
          </a:custGeom>
          <a:solidFill>
            <a:schemeClr val="dk2">
              <a:lumMod val="60000"/>
              <a:lumOff val="40000"/>
            </a:schemeClr>
          </a:solidFill>
          <a:ln>
            <a:noFill/>
          </a:ln>
        </p:spPr>
        <p:style>
          <a:lnRef idx="2">
            <a:srgbClr val="1E6BC5">
              <a:shade val="50000"/>
            </a:srgbClr>
          </a:lnRef>
          <a:fillRef idx="1">
            <a:srgbClr val="1E6BC5"/>
          </a:fillRef>
          <a:effectRef idx="0">
            <a:srgbClr val="1E6BC5"/>
          </a:effectRef>
          <a:fontRef idx="minor">
            <a:srgbClr val="FFFFFF"/>
          </a:fontRef>
        </p:style>
        <p:txBody>
          <a:bodyPr wrap="square" rtlCol="0" anchor="ctr">
            <a:noAutofit/>
          </a:bodyPr>
          <a:p>
            <a:pPr algn="ctr"/>
            <a:endParaRPr lang="zh-CN" altLang="en-US"/>
          </a:p>
        </p:txBody>
      </p:sp>
      <p:pic>
        <p:nvPicPr>
          <p:cNvPr id="11" name="图片 10"/>
          <p:cNvPicPr/>
          <p:nvPr>
            <p:custDataLst>
              <p:tags r:id="rId5"/>
            </p:custDataLst>
          </p:nvPr>
        </p:nvPicPr>
        <p:blipFill rotWithShape="1">
          <a:blip r:embed="rId6"/>
          <a:srcRect t="4023" b="4023"/>
          <a:stretch>
            <a:fillRect/>
          </a:stretch>
        </p:blipFill>
        <p:spPr>
          <a:xfrm>
            <a:off x="1175249" y="443532"/>
            <a:ext cx="4478202" cy="5970936"/>
          </a:xfrm>
          <a:prstGeom prst="rect">
            <a:avLst/>
          </a:prstGeom>
        </p:spPr>
      </p:pic>
    </p:spTree>
    <p:custDataLst>
      <p:tags r:id="rId7"/>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605790" y="1500505"/>
            <a:ext cx="450215" cy="3670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微软雅黑" panose="020B0503020204020204" charset="-122"/>
              <a:ea typeface="微软雅黑" panose="020B0503020204020204" charset="-122"/>
            </a:endParaRPr>
          </a:p>
        </p:txBody>
      </p:sp>
      <p:sp>
        <p:nvSpPr>
          <p:cNvPr id="6" name="右箭头 5"/>
          <p:cNvSpPr/>
          <p:nvPr/>
        </p:nvSpPr>
        <p:spPr>
          <a:xfrm>
            <a:off x="605789" y="3012545"/>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微软雅黑" panose="020B0503020204020204" charset="-122"/>
              <a:ea typeface="微软雅黑" panose="020B0503020204020204" charset="-122"/>
            </a:endParaRPr>
          </a:p>
        </p:txBody>
      </p:sp>
      <p:sp>
        <p:nvSpPr>
          <p:cNvPr id="4" name="右箭头 3"/>
          <p:cNvSpPr/>
          <p:nvPr/>
        </p:nvSpPr>
        <p:spPr>
          <a:xfrm>
            <a:off x="605879" y="4394046"/>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微软雅黑" panose="020B0503020204020204" charset="-122"/>
              <a:ea typeface="微软雅黑" panose="020B0503020204020204" charset="-122"/>
            </a:endParaRPr>
          </a:p>
        </p:txBody>
      </p:sp>
      <p:sp>
        <p:nvSpPr>
          <p:cNvPr id="8" name="文本框 7"/>
          <p:cNvSpPr txBox="1"/>
          <p:nvPr/>
        </p:nvSpPr>
        <p:spPr>
          <a:xfrm>
            <a:off x="1420495" y="462280"/>
            <a:ext cx="10046335" cy="767715"/>
          </a:xfrm>
          <a:prstGeom prst="rect">
            <a:avLst/>
          </a:prstGeom>
          <a:noFill/>
        </p:spPr>
        <p:txBody>
          <a:bodyPr wrap="square" rtlCol="0" anchor="t">
            <a:noAutofit/>
          </a:bodyPr>
          <a:p>
            <a:pPr marL="800100" lvl="1" indent="-342900" fontAlgn="auto">
              <a:lnSpc>
                <a:spcPts val="2480"/>
              </a:lnSpc>
            </a:pPr>
            <a:endParaRPr lang="en-US" altLang="zh-CN" sz="2800">
              <a:solidFill>
                <a:srgbClr val="000000"/>
              </a:solidFill>
              <a:latin typeface="Calibri" panose="020F0502020204030204" charset="0"/>
              <a:ea typeface="微软雅黑" panose="020B0503020204020204" charset="-122"/>
              <a:cs typeface="Calibri" panose="020F0502020204030204" charset="0"/>
              <a:sym typeface="+mn-ea"/>
            </a:endParaRPr>
          </a:p>
          <a:p>
            <a:pPr marL="0" lvl="1" indent="-342900" fontAlgn="auto">
              <a:lnSpc>
                <a:spcPts val="2480"/>
              </a:lnSpc>
            </a:pPr>
            <a:r>
              <a:rPr lang="en-US" altLang="zh-CN" sz="2800">
                <a:latin typeface="Calibri" panose="020F0502020204030204" charset="0"/>
                <a:cs typeface="Calibri" panose="020F0502020204030204" charset="0"/>
                <a:sym typeface="+mn-ea"/>
              </a:rPr>
              <a:t>1. How many cats did the New York Animal Centre make a study of?</a:t>
            </a:r>
            <a:endParaRPr kumimoji="1" lang="en-US" altLang="zh-CN" sz="2800" kern="0" dirty="0" smtClean="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11" name="文本框 10"/>
          <p:cNvSpPr txBox="1"/>
          <p:nvPr/>
        </p:nvSpPr>
        <p:spPr>
          <a:xfrm>
            <a:off x="605155" y="5073015"/>
            <a:ext cx="10838815" cy="1663700"/>
          </a:xfrm>
          <a:prstGeom prst="rect">
            <a:avLst/>
          </a:prstGeom>
          <a:noFill/>
        </p:spPr>
        <p:txBody>
          <a:bodyPr wrap="square" rtlCol="0" anchor="t">
            <a:noAutofit/>
          </a:bodyPr>
          <a:p>
            <a:pPr indent="0" fontAlgn="auto">
              <a:lnSpc>
                <a:spcPts val="3960"/>
              </a:lnSpc>
              <a:spcBef>
                <a:spcPts val="600"/>
              </a:spcBef>
            </a:pPr>
            <a:r>
              <a:rPr kumimoji="1" lang="en-US" altLang="zh-CN" sz="2800" b="1" u="sng" kern="0" dirty="0" smtClean="0">
                <a:latin typeface="微软雅黑" panose="020B0503020204020204" charset="-122"/>
                <a:ea typeface="微软雅黑" panose="020B0503020204020204" charset="-122"/>
                <a:cs typeface="Chalkboard SE" charset="0"/>
                <a:sym typeface="+mn-lt"/>
              </a:rPr>
              <a:t>2+3</a:t>
            </a:r>
            <a:endParaRPr kumimoji="1" lang="en-US" altLang="zh-CN" sz="2800" b="1" kern="0" dirty="0" smtClean="0">
              <a:latin typeface="微软雅黑" panose="020B0503020204020204" charset="-122"/>
              <a:ea typeface="微软雅黑" panose="020B0503020204020204" charset="-122"/>
              <a:cs typeface="Chalkboard SE" charset="0"/>
              <a:sym typeface="+mn-lt"/>
            </a:endParaRPr>
          </a:p>
          <a:p>
            <a:pPr indent="0" fontAlgn="auto">
              <a:lnSpc>
                <a:spcPts val="3960"/>
              </a:lnSpc>
              <a:spcBef>
                <a:spcPts val="600"/>
              </a:spcBef>
            </a:pPr>
            <a:r>
              <a:rPr lang="en-US" altLang="zh-CN" sz="2800">
                <a:latin typeface="Calibri" panose="020F0502020204030204" charset="0"/>
                <a:cs typeface="Calibri" panose="020F0502020204030204" charset="0"/>
                <a:sym typeface="+mn-ea"/>
              </a:rPr>
              <a:t>All these cats had fallen off high buildings, </a:t>
            </a:r>
            <a:r>
              <a:rPr lang="en-US" altLang="zh-CN" sz="2800">
                <a:solidFill>
                  <a:srgbClr val="FF3300"/>
                </a:solidFill>
                <a:latin typeface="Calibri" panose="020F0502020204030204" charset="0"/>
                <a:cs typeface="Calibri" panose="020F0502020204030204" charset="0"/>
                <a:sym typeface="+mn-ea"/>
              </a:rPr>
              <a:t>yet</a:t>
            </a:r>
            <a:r>
              <a:rPr lang="en-US" altLang="zh-CN" sz="2800">
                <a:latin typeface="Calibri" panose="020F0502020204030204" charset="0"/>
                <a:cs typeface="Calibri" panose="020F0502020204030204" charset="0"/>
                <a:sym typeface="+mn-ea"/>
              </a:rPr>
              <a:t> only eight had died from shock or injuries. </a:t>
            </a:r>
            <a:endParaRPr lang="en-US" altLang="zh-CN" sz="2800">
              <a:latin typeface="Calibri" panose="020F0502020204030204" charset="0"/>
              <a:cs typeface="Calibri" panose="020F0502020204030204" charset="0"/>
            </a:endParaRPr>
          </a:p>
          <a:p>
            <a:pPr>
              <a:lnSpc>
                <a:spcPct val="120000"/>
              </a:lnSpc>
              <a:spcBef>
                <a:spcPts val="600"/>
              </a:spcBef>
            </a:pPr>
            <a:endParaRPr kumimoji="1" lang="en-US" altLang="zh-CN" sz="2800" dirty="0">
              <a:solidFill>
                <a:schemeClr val="tx1"/>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1420495" y="1345565"/>
            <a:ext cx="9335770" cy="676910"/>
          </a:xfrm>
          <a:prstGeom prst="rect">
            <a:avLst/>
          </a:prstGeom>
          <a:noFill/>
        </p:spPr>
        <p:txBody>
          <a:bodyPr wrap="square" rtlCol="0">
            <a:noAutofit/>
          </a:bodyPr>
          <a:p>
            <a:pPr marL="0" lvl="1" indent="0" fontAlgn="auto">
              <a:lnSpc>
                <a:spcPts val="3760"/>
              </a:lnSpc>
            </a:pPr>
            <a:r>
              <a:rPr lang="en-US" altLang="zh-CN" sz="2800">
                <a:solidFill>
                  <a:srgbClr val="FF0000"/>
                </a:solidFill>
                <a:latin typeface="Calibri" panose="020F0502020204030204" charset="0"/>
                <a:cs typeface="Calibri" panose="020F0502020204030204" charset="0"/>
                <a:sym typeface="+mn-ea"/>
              </a:rPr>
              <a:t>The New York Animal Medical Centre made a study of 132 cats.</a:t>
            </a:r>
            <a:endParaRPr lang="en-US" altLang="zh-CN" sz="2800">
              <a:latin typeface="Calibri" panose="020F0502020204030204" charset="0"/>
              <a:cs typeface="Calibri" panose="020F0502020204030204" charset="0"/>
            </a:endParaRPr>
          </a:p>
          <a:p>
            <a:pPr marL="0" lvl="1" indent="0" fontAlgn="auto">
              <a:lnSpc>
                <a:spcPts val="3760"/>
              </a:lnSpc>
            </a:pPr>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9" name="文本框 8"/>
          <p:cNvSpPr txBox="1"/>
          <p:nvPr/>
        </p:nvSpPr>
        <p:spPr>
          <a:xfrm>
            <a:off x="1416050" y="2138045"/>
            <a:ext cx="9575165" cy="612140"/>
          </a:xfrm>
          <a:prstGeom prst="rect">
            <a:avLst/>
          </a:prstGeom>
          <a:noFill/>
        </p:spPr>
        <p:txBody>
          <a:bodyPr wrap="square" rtlCol="0">
            <a:noAutofit/>
          </a:bodyPr>
          <a:p>
            <a:pPr marL="0" lvl="1"/>
            <a:r>
              <a:rPr lang="en-US" altLang="zh-CN" sz="2800">
                <a:latin typeface="Calibri" panose="020F0502020204030204" charset="0"/>
                <a:cs typeface="Calibri" panose="020F0502020204030204" charset="0"/>
                <a:sym typeface="+mn-ea"/>
              </a:rPr>
              <a:t>2. What had all these cats done?</a:t>
            </a:r>
            <a:endParaRPr lang="en-US" altLang="zh-CN" sz="2800">
              <a:latin typeface="Calibri" panose="020F0502020204030204" charset="0"/>
              <a:cs typeface="Calibri" panose="020F0502020204030204" charset="0"/>
            </a:endParaRPr>
          </a:p>
          <a:p>
            <a:pPr marL="0" lvl="1"/>
            <a:endParaRPr lang="en-US" altLang="zh-CN" sz="3200">
              <a:solidFill>
                <a:schemeClr val="tx1"/>
              </a:solidFill>
              <a:latin typeface="Calibri" panose="020F0502020204030204" charset="0"/>
              <a:cs typeface="Calibri" panose="020F0502020204030204" charset="0"/>
            </a:endParaRPr>
          </a:p>
          <a:p>
            <a:pPr marL="0" lvl="1"/>
            <a:endParaRPr lang="en-US" altLang="zh-CN" sz="3200">
              <a:solidFill>
                <a:schemeClr val="tx1"/>
              </a:solidFill>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416050" y="2865755"/>
            <a:ext cx="10027920" cy="670560"/>
          </a:xfrm>
          <a:prstGeom prst="rect">
            <a:avLst/>
          </a:prstGeom>
          <a:noFill/>
        </p:spPr>
        <p:txBody>
          <a:bodyPr wrap="square" rtlCol="0">
            <a:noAutofit/>
          </a:bodyPr>
          <a:p>
            <a:r>
              <a:rPr lang="en-US" altLang="zh-CN" sz="2800">
                <a:solidFill>
                  <a:srgbClr val="FF0000"/>
                </a:solidFill>
                <a:latin typeface="Calibri" panose="020F0502020204030204" charset="0"/>
                <a:cs typeface="Calibri" panose="020F0502020204030204" charset="0"/>
                <a:sym typeface="+mn-ea"/>
              </a:rPr>
              <a:t>All these cats had fallen off high buildings.</a:t>
            </a:r>
            <a:endParaRPr lang="en-US" altLang="zh-CN" sz="2800">
              <a:solidFill>
                <a:srgbClr val="FF0000"/>
              </a:solidFill>
              <a:latin typeface="Calibri" panose="020F0502020204030204" charset="0"/>
              <a:cs typeface="Calibri" panose="020F0502020204030204" charset="0"/>
            </a:endParaRPr>
          </a:p>
          <a:p>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12" name="文本框 11"/>
          <p:cNvSpPr txBox="1"/>
          <p:nvPr/>
        </p:nvSpPr>
        <p:spPr>
          <a:xfrm>
            <a:off x="1280160" y="3584575"/>
            <a:ext cx="10050780" cy="654050"/>
          </a:xfrm>
          <a:prstGeom prst="rect">
            <a:avLst/>
          </a:prstGeom>
          <a:noFill/>
        </p:spPr>
        <p:txBody>
          <a:bodyPr wrap="square" rtlCol="0">
            <a:noAutofit/>
          </a:bodyPr>
          <a:p>
            <a:r>
              <a:rPr kumimoji="1" lang="en-US" altLang="zh-CN" sz="2800" kern="0" dirty="0" smtClean="0">
                <a:latin typeface="微软雅黑" panose="020B0503020204020204" charset="-122"/>
                <a:ea typeface="微软雅黑" panose="020B0503020204020204" charset="-122"/>
                <a:cs typeface="Calibri" panose="020F0502020204030204" charset="0"/>
                <a:sym typeface="+mn-lt"/>
              </a:rPr>
              <a:t> </a:t>
            </a:r>
            <a:r>
              <a:rPr kumimoji="1" lang="en-US" altLang="zh-CN" sz="2800" kern="0" dirty="0" smtClean="0">
                <a:latin typeface="Calibri" panose="020F0502020204030204" charset="0"/>
                <a:ea typeface="微软雅黑" panose="020B0503020204020204" charset="-122"/>
                <a:cs typeface="Calibri" panose="020F0502020204030204" charset="0"/>
                <a:sym typeface="+mn-lt"/>
              </a:rPr>
              <a:t>3. </a:t>
            </a:r>
            <a:r>
              <a:rPr lang="en-US" altLang="zh-CN" sz="2800">
                <a:latin typeface="Calibri" panose="020F0502020204030204" charset="0"/>
                <a:cs typeface="Calibri" panose="020F0502020204030204" charset="0"/>
                <a:sym typeface="+mn-ea"/>
              </a:rPr>
              <a:t>How many of these cats had been killed?</a:t>
            </a:r>
            <a:endParaRPr lang="en-US" altLang="zh-CN" sz="3200">
              <a:latin typeface="Times New Roman" panose="02020603050405020304" charset="0"/>
            </a:endParaRPr>
          </a:p>
          <a:p>
            <a:endParaRPr lang="en-US" altLang="zh-CN" sz="3200">
              <a:solidFill>
                <a:schemeClr val="tx1"/>
              </a:solidFill>
              <a:latin typeface="Calibri" panose="020F0502020204030204" charset="0"/>
              <a:ea typeface="微软雅黑" panose="020B0503020204020204" charset="-122"/>
              <a:cs typeface="Calibri" panose="020F0502020204030204" charset="0"/>
            </a:endParaRPr>
          </a:p>
        </p:txBody>
      </p:sp>
      <p:sp>
        <p:nvSpPr>
          <p:cNvPr id="13" name="文本框 12"/>
          <p:cNvSpPr txBox="1"/>
          <p:nvPr/>
        </p:nvSpPr>
        <p:spPr>
          <a:xfrm>
            <a:off x="1416050" y="4359910"/>
            <a:ext cx="10086340" cy="591820"/>
          </a:xfrm>
          <a:prstGeom prst="rect">
            <a:avLst/>
          </a:prstGeom>
          <a:noFill/>
        </p:spPr>
        <p:txBody>
          <a:bodyPr wrap="square" rtlCol="0">
            <a:noAutofit/>
          </a:bodyPr>
          <a:p>
            <a:pPr marL="0" lvl="1"/>
            <a:r>
              <a:rPr lang="en-US" altLang="zh-CN" sz="2800">
                <a:solidFill>
                  <a:srgbClr val="FF0000"/>
                </a:solidFill>
                <a:latin typeface="Calibri" panose="020F0502020204030204" charset="0"/>
                <a:cs typeface="Calibri" panose="020F0502020204030204" charset="0"/>
                <a:sym typeface="+mn-ea"/>
              </a:rPr>
              <a:t>Eight of them died from shock or injures.</a:t>
            </a:r>
            <a:endParaRPr lang="en-US" altLang="zh-CN" sz="2800">
              <a:solidFill>
                <a:srgbClr val="FF0000"/>
              </a:solidFill>
              <a:latin typeface="Calibri" panose="020F0502020204030204" charset="0"/>
              <a:cs typeface="Calibri" panose="020F0502020204030204" charset="0"/>
            </a:endParaRPr>
          </a:p>
          <a:p>
            <a:pPr marL="0" lvl="1"/>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down)">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wipe(down)">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ipe(down)">
                                      <p:cBhvr>
                                        <p:cTn id="5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bldLvl="0" animBg="1"/>
      <p:bldP spid="3" grpId="1" animBg="1"/>
      <p:bldP spid="7" grpId="0"/>
      <p:bldP spid="7" grpId="1"/>
      <p:bldP spid="9" grpId="0"/>
      <p:bldP spid="9" grpId="1"/>
      <p:bldP spid="6" grpId="0" bldLvl="0" animBg="1"/>
      <p:bldP spid="6" grpId="1" animBg="1"/>
      <p:bldP spid="10" grpId="0"/>
      <p:bldP spid="10" grpId="1"/>
      <p:bldP spid="12" grpId="0"/>
      <p:bldP spid="12" grpId="1"/>
      <p:bldP spid="4" grpId="0" bldLvl="0" animBg="1"/>
      <p:bldP spid="4" grpId="1" animBg="1"/>
      <p:bldP spid="13" grpId="0"/>
      <p:bldP spid="13" grpId="1"/>
      <p:bldP spid="11" grpId="0"/>
      <p:bldP spid="11" grpId="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605790" y="1384935"/>
            <a:ext cx="450215" cy="3670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微软雅黑" panose="020B0503020204020204" charset="-122"/>
              <a:ea typeface="微软雅黑" panose="020B0503020204020204" charset="-122"/>
            </a:endParaRPr>
          </a:p>
        </p:txBody>
      </p:sp>
      <p:sp>
        <p:nvSpPr>
          <p:cNvPr id="6" name="右箭头 5"/>
          <p:cNvSpPr/>
          <p:nvPr/>
        </p:nvSpPr>
        <p:spPr>
          <a:xfrm>
            <a:off x="605154" y="2519150"/>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微软雅黑" panose="020B0503020204020204" charset="-122"/>
              <a:ea typeface="微软雅黑" panose="020B0503020204020204" charset="-122"/>
            </a:endParaRPr>
          </a:p>
        </p:txBody>
      </p:sp>
      <p:sp>
        <p:nvSpPr>
          <p:cNvPr id="4" name="右箭头 3"/>
          <p:cNvSpPr/>
          <p:nvPr/>
        </p:nvSpPr>
        <p:spPr>
          <a:xfrm>
            <a:off x="605879" y="3976216"/>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微软雅黑" panose="020B0503020204020204" charset="-122"/>
              <a:ea typeface="微软雅黑" panose="020B0503020204020204" charset="-122"/>
            </a:endParaRPr>
          </a:p>
        </p:txBody>
      </p:sp>
      <p:sp>
        <p:nvSpPr>
          <p:cNvPr id="8" name="文本框 7"/>
          <p:cNvSpPr txBox="1"/>
          <p:nvPr/>
        </p:nvSpPr>
        <p:spPr>
          <a:xfrm>
            <a:off x="1420495" y="462280"/>
            <a:ext cx="10046335" cy="767715"/>
          </a:xfrm>
          <a:prstGeom prst="rect">
            <a:avLst/>
          </a:prstGeom>
          <a:noFill/>
        </p:spPr>
        <p:txBody>
          <a:bodyPr wrap="square" rtlCol="0" anchor="t">
            <a:noAutofit/>
          </a:bodyPr>
          <a:p>
            <a:pPr marL="800100" lvl="1" indent="-342900" fontAlgn="auto">
              <a:lnSpc>
                <a:spcPts val="2480"/>
              </a:lnSpc>
            </a:pPr>
            <a:endParaRPr lang="en-US" altLang="zh-CN" sz="2800">
              <a:solidFill>
                <a:srgbClr val="000000"/>
              </a:solidFill>
              <a:latin typeface="Calibri" panose="020F0502020204030204" charset="0"/>
              <a:ea typeface="微软雅黑" panose="020B0503020204020204" charset="-122"/>
              <a:cs typeface="Calibri" panose="020F0502020204030204" charset="0"/>
              <a:sym typeface="+mn-ea"/>
            </a:endParaRPr>
          </a:p>
          <a:p>
            <a:pPr marL="0" lvl="1" indent="-342900" fontAlgn="auto">
              <a:lnSpc>
                <a:spcPts val="2480"/>
              </a:lnSpc>
            </a:pPr>
            <a:r>
              <a:rPr lang="en-US" altLang="zh-CN" sz="2800">
                <a:latin typeface="Calibri" panose="020F0502020204030204" charset="0"/>
                <a:cs typeface="Calibri" panose="020F0502020204030204" charset="0"/>
                <a:sym typeface="+mn-ea"/>
              </a:rPr>
              <a:t>4. What happened to a cat called Sabrina?</a:t>
            </a:r>
            <a:endParaRPr lang="en-US" altLang="zh-CN" sz="2800">
              <a:latin typeface="Calibri" panose="020F0502020204030204" charset="0"/>
              <a:cs typeface="Calibri" panose="020F0502020204030204" charset="0"/>
            </a:endParaRPr>
          </a:p>
          <a:p>
            <a:pPr marL="0" lvl="1" indent="-342900" fontAlgn="auto">
              <a:lnSpc>
                <a:spcPts val="2480"/>
              </a:lnSpc>
            </a:pPr>
            <a:endParaRPr kumimoji="1" lang="en-US" altLang="zh-CN" sz="2800" kern="0" dirty="0" smtClean="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11" name="文本框 10"/>
          <p:cNvSpPr txBox="1"/>
          <p:nvPr/>
        </p:nvSpPr>
        <p:spPr>
          <a:xfrm>
            <a:off x="605155" y="4771390"/>
            <a:ext cx="11162030" cy="1953895"/>
          </a:xfrm>
          <a:prstGeom prst="rect">
            <a:avLst/>
          </a:prstGeom>
          <a:noFill/>
        </p:spPr>
        <p:txBody>
          <a:bodyPr wrap="square" rtlCol="0" anchor="t">
            <a:noAutofit/>
          </a:bodyPr>
          <a:p>
            <a:pPr indent="0" fontAlgn="auto">
              <a:lnSpc>
                <a:spcPts val="3460"/>
              </a:lnSpc>
              <a:spcBef>
                <a:spcPts val="600"/>
              </a:spcBef>
            </a:pPr>
            <a:r>
              <a:rPr kumimoji="1" lang="en-US" altLang="zh-CN" sz="2800" b="1" kern="0" dirty="0" smtClean="0">
                <a:latin typeface="微软雅黑" panose="020B0503020204020204" charset="-122"/>
                <a:ea typeface="微软雅黑" panose="020B0503020204020204" charset="-122"/>
                <a:cs typeface="Chalkboard SE" charset="0"/>
                <a:sym typeface="+mn-lt"/>
              </a:rPr>
              <a:t>4+5+6</a:t>
            </a:r>
            <a:endParaRPr kumimoji="1" lang="en-US" altLang="zh-CN" sz="2800" b="1" kern="0" dirty="0" smtClean="0">
              <a:latin typeface="微软雅黑" panose="020B0503020204020204" charset="-122"/>
              <a:ea typeface="微软雅黑" panose="020B0503020204020204" charset="-122"/>
              <a:cs typeface="Chalkboard SE" charset="0"/>
              <a:sym typeface="+mn-lt"/>
            </a:endParaRPr>
          </a:p>
          <a:p>
            <a:pPr indent="0" fontAlgn="auto">
              <a:lnSpc>
                <a:spcPts val="3460"/>
              </a:lnSpc>
              <a:spcBef>
                <a:spcPts val="600"/>
              </a:spcBef>
            </a:pPr>
            <a:r>
              <a:rPr lang="en-US" altLang="zh-CN" sz="2800">
                <a:latin typeface="Calibri" panose="020F0502020204030204" charset="0"/>
                <a:cs typeface="Calibri" panose="020F0502020204030204" charset="0"/>
                <a:sym typeface="+mn-ea"/>
              </a:rPr>
              <a:t>When falling at speeds up to 60 miles per hour, cats stretch  out their legs, </a:t>
            </a:r>
            <a:r>
              <a:rPr lang="en-US" altLang="zh-CN" sz="2800">
                <a:solidFill>
                  <a:srgbClr val="FF3300"/>
                </a:solidFill>
                <a:latin typeface="Calibri" panose="020F0502020204030204" charset="0"/>
                <a:cs typeface="Calibri" panose="020F0502020204030204" charset="0"/>
                <a:sym typeface="+mn-ea"/>
              </a:rPr>
              <a:t>which</a:t>
            </a:r>
            <a:r>
              <a:rPr lang="en-US" altLang="zh-CN" sz="2800">
                <a:latin typeface="Calibri" panose="020F0502020204030204" charset="0"/>
                <a:cs typeface="Calibri" panose="020F0502020204030204" charset="0"/>
                <a:sym typeface="+mn-ea"/>
              </a:rPr>
              <a:t> increases their air-resistance and reduces the shock of impact on hitting the ground.</a:t>
            </a:r>
            <a:endParaRPr lang="en-US" altLang="zh-CN" sz="2800">
              <a:latin typeface="Calibri" panose="020F0502020204030204" charset="0"/>
              <a:cs typeface="Calibri" panose="020F0502020204030204" charset="0"/>
            </a:endParaRPr>
          </a:p>
          <a:p>
            <a:pPr indent="0" fontAlgn="auto">
              <a:lnSpc>
                <a:spcPts val="3960"/>
              </a:lnSpc>
              <a:spcBef>
                <a:spcPts val="600"/>
              </a:spcBef>
            </a:pPr>
            <a:endParaRPr kumimoji="1" lang="en-US" altLang="zh-CN" sz="2800" dirty="0">
              <a:solidFill>
                <a:schemeClr val="tx1"/>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1420495" y="1229995"/>
            <a:ext cx="10575290" cy="676910"/>
          </a:xfrm>
          <a:prstGeom prst="rect">
            <a:avLst/>
          </a:prstGeom>
          <a:noFill/>
        </p:spPr>
        <p:txBody>
          <a:bodyPr wrap="square" rtlCol="0">
            <a:noAutofit/>
          </a:bodyPr>
          <a:p>
            <a:pPr marL="0" lvl="1" indent="0" fontAlgn="auto">
              <a:lnSpc>
                <a:spcPts val="3760"/>
              </a:lnSpc>
            </a:pPr>
            <a:r>
              <a:rPr lang="en-US" altLang="zh-CN" sz="2400">
                <a:solidFill>
                  <a:srgbClr val="FF0000"/>
                </a:solidFill>
                <a:latin typeface="Calibri" panose="020F0502020204030204" charset="0"/>
                <a:cs typeface="Calibri" panose="020F0502020204030204" charset="0"/>
                <a:sym typeface="+mn-ea"/>
              </a:rPr>
              <a:t>One cat, Sabrina, had fallen 32 </a:t>
            </a:r>
            <a:r>
              <a:rPr lang="en-US" altLang="zh-CN" sz="2400" err="1">
                <a:solidFill>
                  <a:srgbClr val="FF0000"/>
                </a:solidFill>
                <a:latin typeface="Calibri" panose="020F0502020204030204" charset="0"/>
                <a:cs typeface="Calibri" panose="020F0502020204030204" charset="0"/>
                <a:sym typeface="+mn-ea"/>
              </a:rPr>
              <a:t>storeys</a:t>
            </a:r>
            <a:r>
              <a:rPr lang="en-US" altLang="zh-CN" sz="2400">
                <a:solidFill>
                  <a:srgbClr val="FF0000"/>
                </a:solidFill>
                <a:latin typeface="Calibri" panose="020F0502020204030204" charset="0"/>
                <a:cs typeface="Calibri" panose="020F0502020204030204" charset="0"/>
                <a:sym typeface="+mn-ea"/>
              </a:rPr>
              <a:t> but only suffered from a broken tooth.</a:t>
            </a:r>
            <a:endParaRPr lang="en-US" altLang="zh-CN" sz="2400">
              <a:solidFill>
                <a:srgbClr val="FF0000"/>
              </a:solidFill>
              <a:latin typeface="Calibri" panose="020F0502020204030204" charset="0"/>
              <a:cs typeface="Calibri" panose="020F0502020204030204" charset="0"/>
            </a:endParaRPr>
          </a:p>
          <a:p>
            <a:pPr marL="0" lvl="1" indent="0" fontAlgn="auto">
              <a:lnSpc>
                <a:spcPts val="3760"/>
              </a:lnSpc>
            </a:pPr>
            <a:endParaRPr kumimoji="1" lang="en-US" altLang="zh-CN" sz="24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9" name="文本框 8"/>
          <p:cNvSpPr txBox="1"/>
          <p:nvPr/>
        </p:nvSpPr>
        <p:spPr>
          <a:xfrm>
            <a:off x="1420495" y="1906905"/>
            <a:ext cx="10501630" cy="612140"/>
          </a:xfrm>
          <a:prstGeom prst="rect">
            <a:avLst/>
          </a:prstGeom>
          <a:noFill/>
        </p:spPr>
        <p:txBody>
          <a:bodyPr wrap="square" rtlCol="0">
            <a:noAutofit/>
          </a:bodyPr>
          <a:p>
            <a:pPr marL="0" lvl="1"/>
            <a:r>
              <a:rPr lang="en-US" altLang="zh-CN" sz="2800">
                <a:latin typeface="Calibri" panose="020F0502020204030204" charset="0"/>
                <a:cs typeface="Calibri" panose="020F0502020204030204" charset="0"/>
                <a:sym typeface="+mn-ea"/>
              </a:rPr>
              <a:t>5. What do cats do when falling at speeds of 60 miles an hour or more?</a:t>
            </a:r>
            <a:endParaRPr lang="en-US" altLang="zh-CN" sz="2800">
              <a:latin typeface="Calibri" panose="020F0502020204030204" charset="0"/>
              <a:cs typeface="Calibri" panose="020F0502020204030204" charset="0"/>
            </a:endParaRPr>
          </a:p>
          <a:p>
            <a:pPr marL="0" lvl="1"/>
            <a:endParaRPr lang="en-US" altLang="zh-CN" sz="3200">
              <a:solidFill>
                <a:schemeClr val="tx1"/>
              </a:solidFill>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438910" y="2519045"/>
            <a:ext cx="10027920" cy="670560"/>
          </a:xfrm>
          <a:prstGeom prst="rect">
            <a:avLst/>
          </a:prstGeom>
          <a:noFill/>
        </p:spPr>
        <p:txBody>
          <a:bodyPr wrap="square" rtlCol="0">
            <a:noAutofit/>
          </a:bodyPr>
          <a:p>
            <a:r>
              <a:rPr lang="en-US" altLang="zh-CN" sz="2400">
                <a:solidFill>
                  <a:srgbClr val="FF0000"/>
                </a:solidFill>
                <a:latin typeface="Calibri" panose="020F0502020204030204" charset="0"/>
                <a:cs typeface="Calibri" panose="020F0502020204030204" charset="0"/>
                <a:sym typeface="+mn-ea"/>
              </a:rPr>
              <a:t>When falling at speeds up to 60 miles per hour, cats   stretch   out their legs.</a:t>
            </a:r>
            <a:endParaRPr lang="en-US" altLang="zh-CN" sz="2400">
              <a:solidFill>
                <a:srgbClr val="FF0000"/>
              </a:solidFill>
              <a:latin typeface="Calibri" panose="020F0502020204030204" charset="0"/>
              <a:cs typeface="Calibri" panose="020F0502020204030204" charset="0"/>
            </a:endParaRPr>
          </a:p>
          <a:p>
            <a:endParaRPr kumimoji="1" lang="en-US" altLang="zh-CN" sz="24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12" name="文本框 11"/>
          <p:cNvSpPr txBox="1"/>
          <p:nvPr/>
        </p:nvSpPr>
        <p:spPr>
          <a:xfrm>
            <a:off x="1328420" y="3112770"/>
            <a:ext cx="10050780" cy="654050"/>
          </a:xfrm>
          <a:prstGeom prst="rect">
            <a:avLst/>
          </a:prstGeom>
          <a:noFill/>
        </p:spPr>
        <p:txBody>
          <a:bodyPr wrap="square" rtlCol="0">
            <a:noAutofit/>
          </a:bodyPr>
          <a:p>
            <a:r>
              <a:rPr kumimoji="1" lang="en-US" altLang="zh-CN" sz="2800" kern="0" dirty="0" smtClean="0">
                <a:latin typeface="Calibri" panose="020F0502020204030204" charset="0"/>
                <a:ea typeface="微软雅黑" panose="020B0503020204020204" charset="-122"/>
                <a:cs typeface="Calibri" panose="020F0502020204030204" charset="0"/>
                <a:sym typeface="+mn-lt"/>
              </a:rPr>
              <a:t> </a:t>
            </a:r>
            <a:r>
              <a:rPr lang="en-US" altLang="zh-CN" sz="2800">
                <a:latin typeface="Calibri" panose="020F0502020204030204" charset="0"/>
                <a:cs typeface="Calibri" panose="020F0502020204030204" charset="0"/>
                <a:sym typeface="+mn-ea"/>
              </a:rPr>
              <a:t>6. What effect does this have?</a:t>
            </a:r>
            <a:endParaRPr lang="en-US" altLang="zh-CN" sz="2800">
              <a:latin typeface="Calibri" panose="020F0502020204030204" charset="0"/>
              <a:cs typeface="Calibri" panose="020F0502020204030204" charset="0"/>
            </a:endParaRPr>
          </a:p>
          <a:p>
            <a:endParaRPr lang="en-US" altLang="zh-CN" sz="3200">
              <a:solidFill>
                <a:schemeClr val="tx1"/>
              </a:solidFill>
              <a:latin typeface="Calibri" panose="020F0502020204030204" charset="0"/>
              <a:ea typeface="微软雅黑" panose="020B0503020204020204" charset="-122"/>
              <a:cs typeface="Calibri" panose="020F0502020204030204" charset="0"/>
            </a:endParaRPr>
          </a:p>
        </p:txBody>
      </p:sp>
      <p:sp>
        <p:nvSpPr>
          <p:cNvPr id="13" name="文本框 12"/>
          <p:cNvSpPr txBox="1"/>
          <p:nvPr/>
        </p:nvSpPr>
        <p:spPr>
          <a:xfrm>
            <a:off x="1420495" y="3727450"/>
            <a:ext cx="10086340" cy="1043940"/>
          </a:xfrm>
          <a:prstGeom prst="rect">
            <a:avLst/>
          </a:prstGeom>
          <a:noFill/>
        </p:spPr>
        <p:txBody>
          <a:bodyPr wrap="square" rtlCol="0">
            <a:noAutofit/>
          </a:bodyPr>
          <a:p>
            <a:pPr marL="0" lvl="1" indent="0" fontAlgn="auto">
              <a:lnSpc>
                <a:spcPts val="3660"/>
              </a:lnSpc>
            </a:pPr>
            <a:r>
              <a:rPr lang="en-US" altLang="zh-CN" sz="2800">
                <a:solidFill>
                  <a:srgbClr val="FF0000"/>
                </a:solidFill>
                <a:latin typeface="Calibri" panose="020F0502020204030204" charset="0"/>
                <a:cs typeface="Calibri" panose="020F0502020204030204" charset="0"/>
                <a:sym typeface="+mn-ea"/>
              </a:rPr>
              <a:t>This increases their air-resistance and reduces the shock of   impact on hitting the ground.</a:t>
            </a:r>
            <a:endParaRPr lang="en-US" altLang="zh-CN" sz="2800">
              <a:solidFill>
                <a:srgbClr val="FF0000"/>
              </a:solidFill>
              <a:latin typeface="Calibri" panose="020F0502020204030204" charset="0"/>
              <a:cs typeface="Calibri" panose="020F0502020204030204" charset="0"/>
            </a:endParaRPr>
          </a:p>
          <a:p>
            <a:pPr marL="0" lvl="1"/>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down)">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wipe(down)">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ipe(down)">
                                      <p:cBhvr>
                                        <p:cTn id="5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bldLvl="0" animBg="1"/>
      <p:bldP spid="3" grpId="1" animBg="1"/>
      <p:bldP spid="7" grpId="0"/>
      <p:bldP spid="7" grpId="1"/>
      <p:bldP spid="9" grpId="0"/>
      <p:bldP spid="9" grpId="1"/>
      <p:bldP spid="6" grpId="0" bldLvl="0" animBg="1"/>
      <p:bldP spid="6" grpId="1" animBg="1"/>
      <p:bldP spid="10" grpId="0"/>
      <p:bldP spid="10" grpId="1"/>
      <p:bldP spid="12" grpId="0"/>
      <p:bldP spid="12" grpId="1"/>
      <p:bldP spid="4" grpId="0" bldLvl="0" animBg="1"/>
      <p:bldP spid="4" grpId="1" animBg="1"/>
      <p:bldP spid="13" grpId="0"/>
      <p:bldP spid="13" grpId="1"/>
      <p:bldP spid="11" grpId="0"/>
      <p:bldP spid="11" grpId="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文本框 12"/>
          <p:cNvSpPr txBox="1"/>
          <p:nvPr/>
        </p:nvSpPr>
        <p:spPr>
          <a:xfrm>
            <a:off x="574675" y="1351915"/>
            <a:ext cx="11011535" cy="5297170"/>
          </a:xfrm>
          <a:prstGeom prst="rect">
            <a:avLst/>
          </a:prstGeom>
          <a:noFill/>
        </p:spPr>
        <p:txBody>
          <a:bodyPr wrap="square" rtlCol="0">
            <a:noAutofit/>
          </a:bodyPr>
          <a:lstStyle/>
          <a:p>
            <a:pPr indent="0" algn="just" fontAlgn="auto">
              <a:lnSpc>
                <a:spcPts val="5240"/>
              </a:lnSpc>
              <a:spcBef>
                <a:spcPts val="600"/>
              </a:spcBef>
            </a:pPr>
            <a:r>
              <a:rPr kumimoji="1" lang="en-US" altLang="zh-CN" sz="3200" kern="0" dirty="0" smtClean="0">
                <a:latin typeface="微软雅黑" panose="020B0503020204020204" charset="-122"/>
                <a:ea typeface="微软雅黑" panose="020B0503020204020204" charset="-122"/>
                <a:cs typeface="Calibri" panose="020F0502020204030204" charset="0"/>
                <a:sym typeface="+mn-lt"/>
              </a:rPr>
              <a:t>      </a:t>
            </a:r>
            <a:r>
              <a:rPr lang="en-US" altLang="zh-CN" sz="3200">
                <a:latin typeface="Calibri" panose="020F0502020204030204" charset="0"/>
                <a:cs typeface="Calibri" panose="020F0502020204030204" charset="0"/>
                <a:sym typeface="+mn-ea"/>
              </a:rPr>
              <a:t>The New York Animal Medical Centre recently made a study of 132 cats. All these cats had one thing in common</a:t>
            </a:r>
            <a:r>
              <a:rPr lang="en-US" altLang="zh-CN" sz="3200">
                <a:solidFill>
                  <a:srgbClr val="FF3300"/>
                </a:solidFill>
                <a:latin typeface="Calibri" panose="020F0502020204030204" charset="0"/>
                <a:cs typeface="Calibri" panose="020F0502020204030204" charset="0"/>
                <a:sym typeface="+mn-ea"/>
              </a:rPr>
              <a:t>: </a:t>
            </a:r>
            <a:r>
              <a:rPr lang="en-US" altLang="zh-CN" sz="3200">
                <a:latin typeface="Calibri" panose="020F0502020204030204" charset="0"/>
                <a:cs typeface="Calibri" panose="020F0502020204030204" charset="0"/>
                <a:sym typeface="+mn-ea"/>
              </a:rPr>
              <a:t>they had fallen off high buildings, </a:t>
            </a:r>
            <a:r>
              <a:rPr lang="en-US" altLang="zh-CN" sz="3200">
                <a:solidFill>
                  <a:srgbClr val="FF3300"/>
                </a:solidFill>
                <a:latin typeface="Calibri" panose="020F0502020204030204" charset="0"/>
                <a:cs typeface="Calibri" panose="020F0502020204030204" charset="0"/>
                <a:sym typeface="+mn-ea"/>
              </a:rPr>
              <a:t>yet</a:t>
            </a:r>
            <a:r>
              <a:rPr lang="en-US" altLang="zh-CN" sz="3200">
                <a:latin typeface="Calibri" panose="020F0502020204030204" charset="0"/>
                <a:cs typeface="Calibri" panose="020F0502020204030204" charset="0"/>
                <a:sym typeface="+mn-ea"/>
              </a:rPr>
              <a:t> only eight had died from shock or injuries. </a:t>
            </a:r>
            <a:r>
              <a:rPr lang="en-US" altLang="zh-CN" sz="3200">
                <a:solidFill>
                  <a:srgbClr val="FF3300"/>
                </a:solidFill>
                <a:latin typeface="Calibri" panose="020F0502020204030204" charset="0"/>
                <a:cs typeface="Calibri" panose="020F0502020204030204" charset="0"/>
                <a:sym typeface="+mn-ea"/>
              </a:rPr>
              <a:t>One cat,</a:t>
            </a:r>
            <a:r>
              <a:rPr lang="en-US" altLang="zh-CN" sz="3200">
                <a:latin typeface="Calibri" panose="020F0502020204030204" charset="0"/>
                <a:cs typeface="Calibri" panose="020F0502020204030204" charset="0"/>
                <a:sym typeface="+mn-ea"/>
              </a:rPr>
              <a:t> Sabrina, had fallen 32 </a:t>
            </a:r>
            <a:r>
              <a:rPr lang="en-US" altLang="zh-CN" sz="3200" err="1">
                <a:latin typeface="Calibri" panose="020F0502020204030204" charset="0"/>
                <a:cs typeface="Calibri" panose="020F0502020204030204" charset="0"/>
                <a:sym typeface="+mn-ea"/>
              </a:rPr>
              <a:t>storeys</a:t>
            </a:r>
            <a:r>
              <a:rPr lang="en-US" altLang="zh-CN" sz="3200">
                <a:latin typeface="Calibri" panose="020F0502020204030204" charset="0"/>
                <a:cs typeface="Calibri" panose="020F0502020204030204" charset="0"/>
                <a:sym typeface="+mn-ea"/>
              </a:rPr>
              <a:t> </a:t>
            </a:r>
            <a:r>
              <a:rPr lang="en-US" altLang="zh-CN" sz="3200">
                <a:solidFill>
                  <a:srgbClr val="FF3300"/>
                </a:solidFill>
                <a:latin typeface="Calibri" panose="020F0502020204030204" charset="0"/>
                <a:cs typeface="Calibri" panose="020F0502020204030204" charset="0"/>
                <a:sym typeface="+mn-ea"/>
              </a:rPr>
              <a:t>but</a:t>
            </a:r>
            <a:r>
              <a:rPr lang="en-US" altLang="zh-CN" sz="3200">
                <a:latin typeface="Calibri" panose="020F0502020204030204" charset="0"/>
                <a:cs typeface="Calibri" panose="020F0502020204030204" charset="0"/>
                <a:sym typeface="+mn-ea"/>
              </a:rPr>
              <a:t> only suffered from a broken tooth. When falling at speeds up to 60 miles per hour, cats stretch out their legs, </a:t>
            </a:r>
            <a:r>
              <a:rPr lang="en-US" altLang="zh-CN" sz="3200">
                <a:solidFill>
                  <a:srgbClr val="FF3300"/>
                </a:solidFill>
                <a:latin typeface="Calibri" panose="020F0502020204030204" charset="0"/>
                <a:cs typeface="Calibri" panose="020F0502020204030204" charset="0"/>
                <a:sym typeface="+mn-ea"/>
              </a:rPr>
              <a:t>which</a:t>
            </a:r>
            <a:r>
              <a:rPr lang="en-US" altLang="zh-CN" sz="3200">
                <a:latin typeface="Calibri" panose="020F0502020204030204" charset="0"/>
                <a:cs typeface="Calibri" panose="020F0502020204030204" charset="0"/>
                <a:sym typeface="+mn-ea"/>
              </a:rPr>
              <a:t> increases their air-resistance and reduces the shock of impact on hitting the ground.  </a:t>
            </a:r>
            <a:endParaRPr kumimoji="1" lang="en-US" altLang="zh-CN" sz="3200" kern="0" dirty="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4" name="文本占位符 3"/>
          <p:cNvSpPr>
            <a:spLocks noGrp="1"/>
          </p:cNvSpPr>
          <p:nvPr>
            <p:ph type="body" sz="quarter" idx="10"/>
          </p:nvPr>
        </p:nvSpPr>
        <p:spPr>
          <a:xfrm>
            <a:off x="574440" y="532475"/>
            <a:ext cx="4464529" cy="590931"/>
          </a:xfrm>
        </p:spPr>
        <p:txBody>
          <a:bodyPr/>
          <a:lstStyle/>
          <a:p>
            <a:r>
              <a:rPr lang="en-US" altLang="zh-CN" sz="3600" i="1" dirty="0">
                <a:solidFill>
                  <a:schemeClr val="tx1"/>
                </a:solidFill>
                <a:highlight>
                  <a:srgbClr val="FFFF00"/>
                </a:highlight>
                <a:latin typeface="Calibri" panose="020F0502020204030204" charset="0"/>
                <a:cs typeface="Calibri" panose="020F0502020204030204" charset="0"/>
              </a:rPr>
              <a:t>A possible version:</a:t>
            </a:r>
            <a:endParaRPr lang="en-US" altLang="zh-CN" sz="3600" i="1" dirty="0">
              <a:solidFill>
                <a:schemeClr val="tx1"/>
              </a:solidFill>
              <a:highlight>
                <a:srgbClr val="FFFF00"/>
              </a:highlight>
              <a:latin typeface="Calibri" panose="020F0502020204030204" charset="0"/>
              <a:cs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7</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Occasion describing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文本框 9"/>
          <p:cNvSpPr txBox="1"/>
          <p:nvPr/>
        </p:nvSpPr>
        <p:spPr>
          <a:xfrm>
            <a:off x="278765" y="188595"/>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2" name="文本框 1"/>
          <p:cNvSpPr txBox="1"/>
          <p:nvPr/>
        </p:nvSpPr>
        <p:spPr>
          <a:xfrm>
            <a:off x="278765" y="1332230"/>
            <a:ext cx="11385550" cy="5139055"/>
          </a:xfrm>
          <a:prstGeom prst="rect">
            <a:avLst/>
          </a:prstGeom>
          <a:noFill/>
          <a:ln w="9525">
            <a:noFill/>
          </a:ln>
        </p:spPr>
        <p:txBody>
          <a:bodyPr wrap="square">
            <a:spAutoFit/>
          </a:bodyPr>
          <a:p>
            <a:pPr indent="266700" fontAlgn="auto">
              <a:lnSpc>
                <a:spcPts val="3280"/>
              </a:lnSpc>
            </a:pPr>
            <a:r>
              <a:rPr lang="en-US" sz="2400" b="0">
                <a:latin typeface="Calibri" panose="020F0502020204030204" charset="0"/>
                <a:ea typeface="宋体" panose="02010600030101010101" pitchFamily="2" charset="-122"/>
                <a:cs typeface="Calibri" panose="020F0502020204030204" charset="0"/>
              </a:rPr>
              <a:t>   Human beings like to keep dogs and ________________________________________.Dogs are _______________________, but cats like to _____________________________.Cats are especially lovable when they are still kittens. As kittens they _________________.That’s how they learn to _____________________________________________________.A lot of people keep cats so they ______________________________________________.As kittens grow into cats, they like to ___________________________________________.They like regular meal times and enjoy _________________________________________.However, they also __________________________________. During the day time and at night they like to _______________________________________. They often have fights with other cats. Sometimes during the night _____________________________________.Cats are very clean animals. You often see them __________________________________.Human beings _____________________________________________________________.</a:t>
            </a:r>
            <a:endParaRPr lang="en-US" altLang="en-US" sz="2400" b="0">
              <a:latin typeface="Calibri" panose="020F0502020204030204" charset="0"/>
              <a:ea typeface="宋体" panose="02010600030101010101" pitchFamily="2" charset="-122"/>
              <a:cs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278765" y="511810"/>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2" name="文本框 1"/>
          <p:cNvSpPr txBox="1"/>
          <p:nvPr/>
        </p:nvSpPr>
        <p:spPr>
          <a:xfrm>
            <a:off x="278765" y="1450340"/>
            <a:ext cx="11385550" cy="5139055"/>
          </a:xfrm>
          <a:prstGeom prst="rect">
            <a:avLst/>
          </a:prstGeom>
          <a:noFill/>
          <a:ln w="9525">
            <a:noFill/>
          </a:ln>
        </p:spPr>
        <p:txBody>
          <a:bodyPr wrap="square">
            <a:spAutoFit/>
          </a:bodyPr>
          <a:p>
            <a:pPr indent="266700" fontAlgn="auto">
              <a:lnSpc>
                <a:spcPts val="3280"/>
              </a:lnSpc>
            </a:pPr>
            <a:r>
              <a:rPr lang="en-US" sz="2400" b="0">
                <a:latin typeface="Calibri" panose="020F0502020204030204" charset="0"/>
                <a:ea typeface="宋体" panose="02010600030101010101" pitchFamily="2" charset="-122"/>
                <a:cs typeface="Calibri" panose="020F0502020204030204" charset="0"/>
              </a:rPr>
              <a:t>   Human beings like to keep dogs and ____. Dogs are _________________________ ________________ but  cats like to ______________. Cats are especially lovable when they are still kittens. As kittens they ________________________________________.That’s how they learn to __________________________________________. A lot of people keep cats so they ____________. As kittens grow into cats, they like to ___________. They like regular meal times and enjoy ________________________.However, they also ____________. During the day time and at night they like to _________. They often have fights with other cats. Sometimes during the night __________________________. Cats are very clean animals. You often see them _________________. Human beings _______________________________________________________________</a:t>
            </a:r>
            <a:endParaRPr lang="en-US" sz="2400" b="0">
              <a:latin typeface="Calibri" panose="020F0502020204030204" charset="0"/>
              <a:ea typeface="宋体" panose="02010600030101010101" pitchFamily="2" charset="-122"/>
              <a:cs typeface="Calibri" panose="020F0502020204030204" charset="0"/>
            </a:endParaRPr>
          </a:p>
          <a:p>
            <a:pPr indent="266700" fontAlgn="auto">
              <a:lnSpc>
                <a:spcPts val="3280"/>
              </a:lnSpc>
            </a:pPr>
            <a:endParaRPr lang="en-US" altLang="en-US" sz="2400" b="0">
              <a:latin typeface="Calibri" panose="020F0502020204030204" charset="0"/>
              <a:ea typeface="宋体" panose="02010600030101010101" pitchFamily="2" charset="-122"/>
              <a:cs typeface="Calibri" panose="020F0502020204030204" charset="0"/>
            </a:endParaRPr>
          </a:p>
        </p:txBody>
      </p:sp>
      <p:sp>
        <p:nvSpPr>
          <p:cNvPr id="3" name="文本框 2"/>
          <p:cNvSpPr txBox="1"/>
          <p:nvPr/>
        </p:nvSpPr>
        <p:spPr>
          <a:xfrm>
            <a:off x="5271135" y="1127125"/>
            <a:ext cx="754380" cy="828675"/>
          </a:xfrm>
          <a:prstGeom prst="rect">
            <a:avLst/>
          </a:prstGeom>
          <a:noFill/>
        </p:spPr>
        <p:txBody>
          <a:bodyPr wrap="square" rtlCol="0">
            <a:noAutofit/>
          </a:bodyPr>
          <a:p>
            <a:r>
              <a:rPr lang="zh-CN" altLang="en-US" sz="2400"/>
              <a:t> </a:t>
            </a:r>
            <a:r>
              <a:rPr lang="zh-CN" altLang="en-US" sz="2400">
                <a:solidFill>
                  <a:srgbClr val="FF0000"/>
                </a:solidFill>
                <a:latin typeface="Calibri" panose="020F0502020204030204" charset="0"/>
                <a:cs typeface="Calibri" panose="020F0502020204030204" charset="0"/>
              </a:rPr>
              <a:t>cats</a:t>
            </a:r>
            <a:endParaRPr lang="zh-CN" altLang="en-US" sz="2400">
              <a:solidFill>
                <a:srgbClr val="FF0000"/>
              </a:solidFill>
              <a:latin typeface="Calibri" panose="020F0502020204030204" charset="0"/>
              <a:cs typeface="Calibri" panose="020F0502020204030204" charset="0"/>
            </a:endParaRPr>
          </a:p>
        </p:txBody>
      </p:sp>
      <p:sp>
        <p:nvSpPr>
          <p:cNvPr id="4" name="文本框 3"/>
          <p:cNvSpPr txBox="1"/>
          <p:nvPr/>
        </p:nvSpPr>
        <p:spPr>
          <a:xfrm>
            <a:off x="7090410" y="1450340"/>
            <a:ext cx="3902075" cy="506095"/>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 are submissive and faithful to </a:t>
            </a:r>
            <a:endParaRPr lang="zh-CN" altLang="en-US" sz="2400">
              <a:solidFill>
                <a:srgbClr val="FF0000"/>
              </a:solidFill>
              <a:latin typeface="Calibri" panose="020F0502020204030204" charset="0"/>
              <a:cs typeface="Calibri" panose="020F0502020204030204" charset="0"/>
            </a:endParaRPr>
          </a:p>
        </p:txBody>
      </p:sp>
      <p:sp>
        <p:nvSpPr>
          <p:cNvPr id="5" name="文本框 4"/>
          <p:cNvSpPr txBox="1"/>
          <p:nvPr/>
        </p:nvSpPr>
        <p:spPr>
          <a:xfrm>
            <a:off x="203200" y="1891030"/>
            <a:ext cx="2478405" cy="452755"/>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 </a:t>
            </a:r>
            <a:r>
              <a:rPr lang="en-US" altLang="zh-CN" sz="2400">
                <a:solidFill>
                  <a:srgbClr val="FF0000"/>
                </a:solidFill>
                <a:latin typeface="Calibri" panose="020F0502020204030204" charset="0"/>
                <a:cs typeface="Calibri" panose="020F0502020204030204" charset="0"/>
              </a:rPr>
              <a:t>and their masters</a:t>
            </a:r>
            <a:r>
              <a:rPr lang="zh-CN" altLang="en-US" sz="2400">
                <a:solidFill>
                  <a:srgbClr val="FF0000"/>
                </a:solidFill>
                <a:latin typeface="Calibri" panose="020F0502020204030204" charset="0"/>
                <a:cs typeface="Calibri" panose="020F0502020204030204" charset="0"/>
              </a:rPr>
              <a:t> </a:t>
            </a:r>
            <a:endParaRPr lang="zh-CN" altLang="en-US" sz="2400">
              <a:solidFill>
                <a:srgbClr val="FF0000"/>
              </a:solidFill>
              <a:latin typeface="Calibri" panose="020F0502020204030204" charset="0"/>
              <a:cs typeface="Calibri" panose="020F0502020204030204" charset="0"/>
            </a:endParaRPr>
          </a:p>
        </p:txBody>
      </p:sp>
      <p:sp>
        <p:nvSpPr>
          <p:cNvPr id="6" name="文本框 5"/>
          <p:cNvSpPr txBox="1"/>
          <p:nvPr>
            <p:custDataLst>
              <p:tags r:id="rId1"/>
            </p:custDataLst>
          </p:nvPr>
        </p:nvSpPr>
        <p:spPr>
          <a:xfrm>
            <a:off x="4732020" y="1891030"/>
            <a:ext cx="2262505" cy="452755"/>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 be independent </a:t>
            </a:r>
            <a:endParaRPr lang="zh-CN" altLang="en-US" sz="2400">
              <a:solidFill>
                <a:srgbClr val="FF0000"/>
              </a:solidFill>
              <a:latin typeface="Calibri" panose="020F0502020204030204" charset="0"/>
              <a:cs typeface="Calibri" panose="020F0502020204030204" charset="0"/>
            </a:endParaRPr>
          </a:p>
        </p:txBody>
      </p:sp>
      <p:sp>
        <p:nvSpPr>
          <p:cNvPr id="7" name="文本框 6"/>
          <p:cNvSpPr txBox="1"/>
          <p:nvPr>
            <p:custDataLst>
              <p:tags r:id="rId2"/>
            </p:custDataLst>
          </p:nvPr>
        </p:nvSpPr>
        <p:spPr>
          <a:xfrm>
            <a:off x="4732020" y="2343785"/>
            <a:ext cx="6260465" cy="388620"/>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 they like to play by chasing anything that moves</a:t>
            </a:r>
            <a:endParaRPr lang="zh-CN" altLang="en-US" sz="2400">
              <a:solidFill>
                <a:srgbClr val="FF0000"/>
              </a:solidFill>
              <a:latin typeface="Calibri" panose="020F0502020204030204" charset="0"/>
              <a:cs typeface="Calibri" panose="020F0502020204030204" charset="0"/>
            </a:endParaRPr>
          </a:p>
        </p:txBody>
      </p:sp>
      <p:sp>
        <p:nvSpPr>
          <p:cNvPr id="8" name="文本框 7"/>
          <p:cNvSpPr txBox="1"/>
          <p:nvPr>
            <p:custDataLst>
              <p:tags r:id="rId3"/>
            </p:custDataLst>
          </p:nvPr>
        </p:nvSpPr>
        <p:spPr>
          <a:xfrm>
            <a:off x="3360420" y="2732405"/>
            <a:ext cx="6615430" cy="388620"/>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 hunt mice, birds, insects and other small creatures</a:t>
            </a:r>
            <a:endParaRPr lang="zh-CN" altLang="en-US" sz="2400">
              <a:solidFill>
                <a:srgbClr val="FF0000"/>
              </a:solidFill>
              <a:latin typeface="Calibri" panose="020F0502020204030204" charset="0"/>
              <a:cs typeface="Calibri" panose="020F0502020204030204" charset="0"/>
            </a:endParaRPr>
          </a:p>
        </p:txBody>
      </p:sp>
      <p:sp>
        <p:nvSpPr>
          <p:cNvPr id="9" name="文本框 8"/>
          <p:cNvSpPr txBox="1"/>
          <p:nvPr>
            <p:custDataLst>
              <p:tags r:id="rId4"/>
            </p:custDataLst>
          </p:nvPr>
        </p:nvSpPr>
        <p:spPr>
          <a:xfrm>
            <a:off x="3359785" y="3121025"/>
            <a:ext cx="2078990" cy="388620"/>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 </a:t>
            </a:r>
            <a:r>
              <a:rPr lang="en-US" altLang="zh-CN" sz="2400">
                <a:solidFill>
                  <a:srgbClr val="FF0000"/>
                </a:solidFill>
                <a:latin typeface="Calibri" panose="020F0502020204030204" charset="0"/>
                <a:cs typeface="Calibri" panose="020F0502020204030204" charset="0"/>
              </a:rPr>
              <a:t>can have a pet</a:t>
            </a:r>
            <a:endParaRPr lang="zh-CN" altLang="en-US" sz="2400">
              <a:solidFill>
                <a:srgbClr val="FF0000"/>
              </a:solidFill>
              <a:latin typeface="Calibri" panose="020F0502020204030204" charset="0"/>
              <a:cs typeface="Calibri" panose="020F0502020204030204" charset="0"/>
            </a:endParaRPr>
          </a:p>
        </p:txBody>
      </p:sp>
      <p:sp>
        <p:nvSpPr>
          <p:cNvPr id="12" name="文本框 11"/>
          <p:cNvSpPr txBox="1"/>
          <p:nvPr>
            <p:custDataLst>
              <p:tags r:id="rId5"/>
            </p:custDataLst>
          </p:nvPr>
        </p:nvSpPr>
        <p:spPr>
          <a:xfrm>
            <a:off x="203200" y="3585210"/>
            <a:ext cx="1799590" cy="441960"/>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 stay indoors</a:t>
            </a:r>
            <a:endParaRPr lang="zh-CN" altLang="en-US" sz="2400">
              <a:solidFill>
                <a:srgbClr val="FF0000"/>
              </a:solidFill>
              <a:latin typeface="Calibri" panose="020F0502020204030204" charset="0"/>
              <a:cs typeface="Calibri" panose="020F0502020204030204" charset="0"/>
            </a:endParaRPr>
          </a:p>
        </p:txBody>
      </p:sp>
      <p:sp>
        <p:nvSpPr>
          <p:cNvPr id="13" name="文本框 12"/>
          <p:cNvSpPr txBox="1"/>
          <p:nvPr>
            <p:custDataLst>
              <p:tags r:id="rId6"/>
            </p:custDataLst>
          </p:nvPr>
        </p:nvSpPr>
        <p:spPr>
          <a:xfrm>
            <a:off x="6886575" y="3585210"/>
            <a:ext cx="4105275" cy="441960"/>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 sleeping in front of a nice fire</a:t>
            </a:r>
            <a:endParaRPr lang="zh-CN" altLang="en-US" sz="2400">
              <a:solidFill>
                <a:srgbClr val="FF0000"/>
              </a:solidFill>
              <a:latin typeface="Calibri" panose="020F0502020204030204" charset="0"/>
              <a:cs typeface="Calibri" panose="020F0502020204030204" charset="0"/>
            </a:endParaRPr>
          </a:p>
        </p:txBody>
      </p:sp>
      <p:sp>
        <p:nvSpPr>
          <p:cNvPr id="14" name="文本框 13"/>
          <p:cNvSpPr txBox="1"/>
          <p:nvPr>
            <p:custDataLst>
              <p:tags r:id="rId7"/>
            </p:custDataLst>
          </p:nvPr>
        </p:nvSpPr>
        <p:spPr>
          <a:xfrm>
            <a:off x="2681605" y="4027170"/>
            <a:ext cx="1986280" cy="390525"/>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 like going out</a:t>
            </a:r>
            <a:endParaRPr lang="zh-CN" altLang="en-US" sz="2400">
              <a:solidFill>
                <a:srgbClr val="FF0000"/>
              </a:solidFill>
              <a:latin typeface="Calibri" panose="020F0502020204030204" charset="0"/>
              <a:cs typeface="Calibri" panose="020F0502020204030204" charset="0"/>
            </a:endParaRPr>
          </a:p>
        </p:txBody>
      </p:sp>
      <p:sp>
        <p:nvSpPr>
          <p:cNvPr id="15" name="文本框 14"/>
          <p:cNvSpPr txBox="1"/>
          <p:nvPr>
            <p:custDataLst>
              <p:tags r:id="rId8"/>
            </p:custDataLst>
          </p:nvPr>
        </p:nvSpPr>
        <p:spPr>
          <a:xfrm>
            <a:off x="203200" y="4417695"/>
            <a:ext cx="1986280" cy="390525"/>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 go hunting</a:t>
            </a:r>
            <a:endParaRPr lang="zh-CN" altLang="en-US" sz="2400">
              <a:solidFill>
                <a:srgbClr val="FF0000"/>
              </a:solidFill>
              <a:latin typeface="Calibri" panose="020F0502020204030204" charset="0"/>
              <a:cs typeface="Calibri" panose="020F0502020204030204" charset="0"/>
            </a:endParaRPr>
          </a:p>
        </p:txBody>
      </p:sp>
      <p:sp>
        <p:nvSpPr>
          <p:cNvPr id="16" name="文本框 15"/>
          <p:cNvSpPr txBox="1"/>
          <p:nvPr>
            <p:custDataLst>
              <p:tags r:id="rId9"/>
            </p:custDataLst>
          </p:nvPr>
        </p:nvSpPr>
        <p:spPr>
          <a:xfrm>
            <a:off x="203200" y="4808220"/>
            <a:ext cx="4194810" cy="485140"/>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 they have fights with other cats</a:t>
            </a:r>
            <a:endParaRPr lang="zh-CN" altLang="en-US" sz="2400">
              <a:solidFill>
                <a:srgbClr val="FF0000"/>
              </a:solidFill>
              <a:latin typeface="Calibri" panose="020F0502020204030204" charset="0"/>
              <a:cs typeface="Calibri" panose="020F0502020204030204" charset="0"/>
            </a:endParaRPr>
          </a:p>
        </p:txBody>
      </p:sp>
      <p:sp>
        <p:nvSpPr>
          <p:cNvPr id="17" name="文本框 16"/>
          <p:cNvSpPr txBox="1"/>
          <p:nvPr>
            <p:custDataLst>
              <p:tags r:id="rId10"/>
            </p:custDataLst>
          </p:nvPr>
        </p:nvSpPr>
        <p:spPr>
          <a:xfrm>
            <a:off x="278765" y="5198745"/>
            <a:ext cx="2726055" cy="485140"/>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washing themselves</a:t>
            </a:r>
            <a:endParaRPr lang="zh-CN" altLang="en-US" sz="2400">
              <a:solidFill>
                <a:srgbClr val="FF0000"/>
              </a:solidFill>
              <a:latin typeface="Calibri" panose="020F0502020204030204" charset="0"/>
              <a:cs typeface="Calibri" panose="020F0502020204030204" charset="0"/>
            </a:endParaRPr>
          </a:p>
        </p:txBody>
      </p:sp>
      <p:sp>
        <p:nvSpPr>
          <p:cNvPr id="18" name="文本框 17"/>
          <p:cNvSpPr txBox="1"/>
          <p:nvPr>
            <p:custDataLst>
              <p:tags r:id="rId11"/>
            </p:custDataLst>
          </p:nvPr>
        </p:nvSpPr>
        <p:spPr>
          <a:xfrm>
            <a:off x="4883150" y="5268595"/>
            <a:ext cx="6389370" cy="409575"/>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are fascinated by their behaviour because cats are </a:t>
            </a:r>
            <a:endParaRPr lang="zh-CN" altLang="en-US" sz="2400">
              <a:solidFill>
                <a:srgbClr val="FF0000"/>
              </a:solidFill>
              <a:latin typeface="Calibri" panose="020F0502020204030204" charset="0"/>
              <a:cs typeface="Calibri" panose="020F0502020204030204" charset="0"/>
            </a:endParaRPr>
          </a:p>
        </p:txBody>
      </p:sp>
      <p:sp>
        <p:nvSpPr>
          <p:cNvPr id="19" name="文本框 18"/>
          <p:cNvSpPr txBox="1"/>
          <p:nvPr>
            <p:custDataLst>
              <p:tags r:id="rId12"/>
            </p:custDataLst>
          </p:nvPr>
        </p:nvSpPr>
        <p:spPr>
          <a:xfrm>
            <a:off x="278765" y="5683885"/>
            <a:ext cx="9696450" cy="409575"/>
          </a:xfrm>
          <a:prstGeom prst="rect">
            <a:avLst/>
          </a:prstGeom>
          <a:noFill/>
        </p:spPr>
        <p:txBody>
          <a:bodyPr wrap="square" rtlCol="0">
            <a:noAutofit/>
          </a:bodyPr>
          <a:p>
            <a:r>
              <a:rPr lang="zh-CN" altLang="en-US" sz="2400">
                <a:solidFill>
                  <a:srgbClr val="FF0000"/>
                </a:solidFill>
                <a:latin typeface="Calibri" panose="020F0502020204030204" charset="0"/>
                <a:cs typeface="Calibri" panose="020F0502020204030204" charset="0"/>
              </a:rPr>
              <a:t>are domestic animals, while at the same time they enjoy their independence. </a:t>
            </a:r>
            <a:endParaRPr lang="zh-CN" altLang="en-US" sz="2400">
              <a:solidFill>
                <a:srgbClr val="FF0000"/>
              </a:solidFill>
              <a:latin typeface="Calibri" panose="020F0502020204030204" charset="0"/>
              <a:cs typeface="Calibri" panose="020F0502020204030204" charset="0"/>
            </a:endParaRPr>
          </a:p>
        </p:txBody>
      </p:sp>
      <p:pic>
        <p:nvPicPr>
          <p:cNvPr id="102" name="图片 101"/>
          <p:cNvPicPr/>
          <p:nvPr/>
        </p:nvPicPr>
        <p:blipFill>
          <a:blip r:embed="rId13"/>
          <a:stretch>
            <a:fillRect/>
          </a:stretch>
        </p:blipFill>
        <p:spPr>
          <a:xfrm>
            <a:off x="10243185" y="160655"/>
            <a:ext cx="1201420" cy="133032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down)">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wipe(down)">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down)">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wipe(down)">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wipe(down)">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wipe(down)">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wipe(down)">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wipe(down)">
                                      <p:cBhvr>
                                        <p:cTn id="72" dur="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wipe(down)">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wipe(down)">
                                      <p:cBhvr>
                                        <p:cTn id="82" dur="500"/>
                                        <p:tgtEl>
                                          <p:spTgt spid="18"/>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animEffect transition="in" filter="wipe(down)">
                                      <p:cBhvr>
                                        <p:cTn id="8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P spid="3" grpId="0"/>
      <p:bldP spid="3" grpId="1"/>
      <p:bldP spid="4" grpId="0"/>
      <p:bldP spid="4" grpId="1"/>
      <p:bldP spid="5" grpId="0"/>
      <p:bldP spid="5" grpId="1"/>
      <p:bldP spid="6" grpId="0"/>
      <p:bldP spid="6" grpId="1"/>
      <p:bldP spid="7" grpId="0"/>
      <p:bldP spid="7" grpId="1"/>
      <p:bldP spid="8" grpId="0"/>
      <p:bldP spid="8" grpId="1"/>
      <p:bldP spid="9" grpId="0"/>
      <p:bldP spid="9" grpId="1"/>
      <p:bldP spid="12" grpId="0"/>
      <p:bldP spid="12" grpId="1"/>
      <p:bldP spid="13" grpId="0"/>
      <p:bldP spid="13" grpId="1"/>
      <p:bldP spid="14" grpId="0"/>
      <p:bldP spid="14" grpId="1"/>
      <p:bldP spid="15" grpId="0"/>
      <p:bldP spid="15" grpId="1"/>
      <p:bldP spid="16" grpId="0"/>
      <p:bldP spid="16" grpId="1"/>
      <p:bldP spid="17" grpId="0"/>
      <p:bldP spid="17" grpId="1"/>
      <p:bldP spid="18" grpId="0"/>
      <p:bldP spid="18" grpId="1"/>
      <p:bldP spid="19" grpId="0"/>
      <p:bldP spid="19" grpId="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8</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cs typeface="Arial" panose="020B0604020202020204" pitchFamily="34" charset="0"/>
                <a:sym typeface="+mn-lt"/>
              </a:rPr>
              <a:t>Story development</a:t>
            </a:r>
            <a:endParaRPr lang="en-US" altLang="zh-CN" sz="4000" b="1" spc="260" dirty="0">
              <a:cs typeface="Arial" panose="020B0604020202020204" pitchFamily="34" charset="0"/>
              <a:sym typeface="+mn-lt"/>
            </a:endParaRPr>
          </a:p>
        </p:txBody>
      </p:sp>
    </p:spTree>
    <p:custDataLst>
      <p:tags r:id="rId4"/>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321945" y="807720"/>
            <a:ext cx="11684635" cy="5930900"/>
          </a:xfrm>
          <a:prstGeom prst="rect">
            <a:avLst/>
          </a:prstGeom>
          <a:noFill/>
        </p:spPr>
        <p:txBody>
          <a:bodyPr wrap="square" rtlCol="0" anchor="t">
            <a:noAutofit/>
          </a:bodyPr>
          <a:p>
            <a:pPr indent="457200" algn="just" fontAlgn="auto">
              <a:lnSpc>
                <a:spcPts val="2900"/>
              </a:lnSpc>
            </a:pPr>
            <a:r>
              <a:rPr lang="zh-CN" altLang="en-US" sz="2400" dirty="0">
                <a:latin typeface="Calibri" panose="020F0502020204030204" charset="0"/>
                <a:cs typeface="Calibri" panose="020F0502020204030204" charset="0"/>
                <a:sym typeface="+mn-ea"/>
              </a:rPr>
              <a:t>Cats never fail to fascinate human beings. They can be friendly and affectionate towards humans, but they lead mysterious lives of their own as well. They never become submissive like dogs and horses. As a result, humans have learned to respect feline independence. Most cats remain suspicious of humans all their lives. One of the things that fascinates us most about cats is the popular belief that they have nine lives. Apparently, there is a good deal of truth in this idea. A cat's ability to survive falls is based on fact.</a:t>
            </a:r>
            <a:endParaRPr lang="zh-CN" altLang="en-US" sz="2400" dirty="0">
              <a:latin typeface="Calibri" panose="020F0502020204030204" charset="0"/>
              <a:cs typeface="Calibri" panose="020F0502020204030204" charset="0"/>
              <a:sym typeface="+mn-ea"/>
            </a:endParaRPr>
          </a:p>
          <a:p>
            <a:pPr indent="457200" algn="just" fontAlgn="auto">
              <a:lnSpc>
                <a:spcPts val="2900"/>
              </a:lnSpc>
            </a:pPr>
            <a:r>
              <a:rPr lang="zh-CN" altLang="en-US" sz="2400" dirty="0">
                <a:latin typeface="Calibri" panose="020F0502020204030204" charset="0"/>
                <a:cs typeface="Calibri" panose="020F0502020204030204" charset="0"/>
                <a:sym typeface="+mn-ea"/>
              </a:rPr>
              <a:t>Recently the New York Animal Medical Center made a study of 132 cats over a period of five months. All these cats had one experience in common: they had fallen off high buildings, yet only eight of them died from shock or injuries. Of course, New York is the ideal place for such an interesting study, because there is no shortage of tall buildings. There are plenty of high-rise windowsills to fall from! One cat, Sabrina, fell 32 storeys, yet only suffered from a broken tooth. 'Cats behave like well-trained paratroopers.' a doctor said. It seems that the further cats fall, the less they are likely to injure themselves. In a long drop, they reach speeds of 60 miles an hour and more. At high speeds, falling cats have time to relax. They stretch out their legs like flying squirrels. This increases their air-resistance and reduces the shock of impact when they hit the ground.</a:t>
            </a:r>
            <a:endParaRPr lang="en-US" altLang="zh-CN" sz="2400" dirty="0">
              <a:latin typeface="Calibri" panose="020F0502020204030204" charset="0"/>
              <a:cs typeface="Calibri" panose="020F0502020204030204" charset="0"/>
              <a:sym typeface="+mn-ea"/>
            </a:endParaRPr>
          </a:p>
        </p:txBody>
      </p:sp>
      <p:sp>
        <p:nvSpPr>
          <p:cNvPr id="7" name="文本框 6"/>
          <p:cNvSpPr txBox="1"/>
          <p:nvPr/>
        </p:nvSpPr>
        <p:spPr>
          <a:xfrm>
            <a:off x="321945" y="285750"/>
            <a:ext cx="4052570"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Reading the passage</a:t>
            </a:r>
            <a:endParaRPr lang="en-US" altLang="zh-CN" sz="2800" b="1">
              <a:highlight>
                <a:srgbClr val="FFFF00"/>
              </a:highlight>
              <a:latin typeface="Calibri" panose="020F0502020204030204" charset="0"/>
              <a:cs typeface="Calibri" panose="020F0502020204030204" charset="0"/>
            </a:endParaRPr>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文本框 9"/>
          <p:cNvSpPr txBox="1"/>
          <p:nvPr/>
        </p:nvSpPr>
        <p:spPr>
          <a:xfrm>
            <a:off x="781050" y="1122045"/>
            <a:ext cx="8634095" cy="2306955"/>
          </a:xfrm>
          <a:prstGeom prst="rect">
            <a:avLst/>
          </a:prstGeom>
          <a:noFill/>
        </p:spPr>
        <p:txBody>
          <a:bodyPr wrap="square" rtlCol="0">
            <a:spAutoFit/>
          </a:bodyPr>
          <a:lstStyle/>
          <a:p>
            <a:pPr indent="0" fontAlgn="auto">
              <a:lnSpc>
                <a:spcPct val="150000"/>
              </a:lnSpc>
            </a:pPr>
            <a:r>
              <a:rPr lang="en-US" altLang="zh-CN" sz="3200" dirty="0">
                <a:latin typeface="Calibri" panose="020F0502020204030204" charset="0"/>
                <a:cs typeface="Calibri" panose="020F0502020204030204" charset="0"/>
                <a:sym typeface="+mn-lt"/>
              </a:rPr>
              <a:t>Para 1</a:t>
            </a:r>
            <a:r>
              <a:rPr lang="zh-CN" altLang="en-US" sz="3200" dirty="0">
                <a:latin typeface="Calibri" panose="020F0502020204030204" charset="0"/>
                <a:cs typeface="Calibri" panose="020F0502020204030204" charset="0"/>
                <a:sym typeface="+mn-lt"/>
              </a:rPr>
              <a:t>：</a:t>
            </a:r>
            <a:endParaRPr lang="zh-CN" altLang="en-US" sz="3200" dirty="0">
              <a:latin typeface="Calibri" panose="020F0502020204030204" charset="0"/>
              <a:cs typeface="Calibri" panose="020F0502020204030204" charset="0"/>
              <a:sym typeface="+mn-lt"/>
            </a:endParaRPr>
          </a:p>
          <a:p>
            <a:pPr indent="0" fontAlgn="auto">
              <a:lnSpc>
                <a:spcPct val="150000"/>
              </a:lnSpc>
            </a:pPr>
            <a:r>
              <a:rPr lang="en-US" altLang="zh-CN" sz="3200" i="1" dirty="0">
                <a:latin typeface="Calibri" panose="020F0502020204030204" charset="0"/>
                <a:cs typeface="Calibri" panose="020F0502020204030204" charset="0"/>
                <a:sym typeface="+mn-lt"/>
              </a:rPr>
              <a:t>       </a:t>
            </a:r>
            <a:r>
              <a:rPr lang="en-US" altLang="zh-CN" sz="3200" dirty="0">
                <a:latin typeface="Calibri" panose="020F0502020204030204" charset="0"/>
                <a:ea typeface="微软雅黑" panose="020B0503020204020204" charset="-122"/>
                <a:cs typeface="Calibri" panose="020F0502020204030204" charset="0"/>
                <a:sym typeface="+mn-lt"/>
              </a:rPr>
              <a:t> The study's amazing discoveries have made us </a:t>
            </a:r>
            <a:endParaRPr lang="en-US" altLang="zh-CN" sz="3200" dirty="0">
              <a:latin typeface="Calibri" panose="020F0502020204030204" charset="0"/>
              <a:ea typeface="微软雅黑" panose="020B0503020204020204" charset="-122"/>
              <a:cs typeface="Calibri" panose="020F0502020204030204" charset="0"/>
              <a:sym typeface="+mn-lt"/>
            </a:endParaRPr>
          </a:p>
          <a:p>
            <a:pPr indent="0" fontAlgn="auto">
              <a:lnSpc>
                <a:spcPct val="150000"/>
              </a:lnSpc>
            </a:pPr>
            <a:r>
              <a:rPr lang="en-US" altLang="zh-CN" sz="3200" dirty="0">
                <a:latin typeface="Calibri" panose="020F0502020204030204" charset="0"/>
                <a:ea typeface="微软雅黑" panose="020B0503020204020204" charset="-122"/>
                <a:cs typeface="Calibri" panose="020F0502020204030204" charset="0"/>
                <a:sym typeface="+mn-lt"/>
              </a:rPr>
              <a:t>appreciate cats even more. </a:t>
            </a:r>
            <a:endParaRPr lang="zh-CN" altLang="en-US" sz="3600" dirty="0">
              <a:latin typeface="Calibri" panose="020F0502020204030204" charset="0"/>
              <a:ea typeface="微软雅黑" panose="020B0503020204020204" charset="-122"/>
              <a:cs typeface="Calibri" panose="020F0502020204030204" charset="0"/>
              <a:sym typeface="+mn-lt"/>
            </a:endParaRPr>
          </a:p>
        </p:txBody>
      </p:sp>
      <p:sp>
        <p:nvSpPr>
          <p:cNvPr id="2" name="文本框 1"/>
          <p:cNvSpPr txBox="1"/>
          <p:nvPr/>
        </p:nvSpPr>
        <p:spPr>
          <a:xfrm>
            <a:off x="770255" y="4048760"/>
            <a:ext cx="11200130" cy="1660525"/>
          </a:xfrm>
          <a:prstGeom prst="rect">
            <a:avLst/>
          </a:prstGeom>
          <a:noFill/>
        </p:spPr>
        <p:txBody>
          <a:bodyPr wrap="square" rtlCol="0">
            <a:spAutoFit/>
          </a:bodyPr>
          <a:p>
            <a:pPr indent="0" fontAlgn="auto">
              <a:lnSpc>
                <a:spcPct val="150000"/>
              </a:lnSpc>
            </a:pPr>
            <a:r>
              <a:rPr lang="en-US" altLang="zh-CN" sz="3200" dirty="0">
                <a:latin typeface="Calibri" panose="020F0502020204030204" charset="0"/>
                <a:cs typeface="Calibri" panose="020F0502020204030204" charset="0"/>
                <a:sym typeface="+mn-lt"/>
              </a:rPr>
              <a:t>Para 2</a:t>
            </a:r>
            <a:r>
              <a:rPr lang="zh-CN" altLang="en-US" sz="3200" dirty="0">
                <a:latin typeface="Calibri" panose="020F0502020204030204" charset="0"/>
                <a:cs typeface="Calibri" panose="020F0502020204030204" charset="0"/>
                <a:sym typeface="+mn-lt"/>
              </a:rPr>
              <a:t>：</a:t>
            </a:r>
            <a:endParaRPr lang="zh-CN" altLang="en-US" sz="3200" dirty="0">
              <a:latin typeface="Calibri" panose="020F0502020204030204" charset="0"/>
              <a:cs typeface="Calibri" panose="020F0502020204030204" charset="0"/>
              <a:sym typeface="+mn-lt"/>
            </a:endParaRPr>
          </a:p>
          <a:p>
            <a:pPr indent="0" fontAlgn="auto">
              <a:lnSpc>
                <a:spcPct val="150000"/>
              </a:lnSpc>
            </a:pPr>
            <a:r>
              <a:rPr lang="en-US" altLang="zh-CN" sz="3200" i="1" dirty="0">
                <a:latin typeface="Calibri" panose="020F0502020204030204" charset="0"/>
                <a:cs typeface="Calibri" panose="020F0502020204030204" charset="0"/>
                <a:sym typeface="+mn-lt"/>
              </a:rPr>
              <a:t> </a:t>
            </a:r>
            <a:r>
              <a:rPr lang="en-US" altLang="zh-CN" sz="3200" dirty="0">
                <a:latin typeface="Calibri" panose="020F0502020204030204" charset="0"/>
                <a:cs typeface="Calibri" panose="020F0502020204030204" charset="0"/>
                <a:sym typeface="+mn-lt"/>
              </a:rPr>
              <a:t>     </a:t>
            </a:r>
            <a:r>
              <a:rPr lang="en-US" altLang="zh-CN" sz="3200" dirty="0">
                <a:latin typeface="Calibri" panose="020F0502020204030204" charset="0"/>
                <a:ea typeface="微软雅黑" panose="020B0503020204020204" charset="-122"/>
                <a:cs typeface="Calibri" panose="020F0502020204030204" charset="0"/>
                <a:sym typeface="+mn-lt"/>
              </a:rPr>
              <a:t> </a:t>
            </a:r>
            <a:r>
              <a:rPr kumimoji="1" lang="en-US" altLang="zh-CN" sz="3200" kern="0" dirty="0">
                <a:latin typeface="Calibri" panose="020F0502020204030204" charset="0"/>
                <a:ea typeface="微软雅黑" panose="020B0503020204020204" charset="-122"/>
                <a:cs typeface="Calibri" panose="020F0502020204030204" charset="0"/>
                <a:sym typeface="+mn-lt"/>
              </a:rPr>
              <a:t> </a:t>
            </a:r>
            <a:r>
              <a:rPr lang="en-US" sz="3200">
                <a:latin typeface="Calibri" panose="020F0502020204030204" charset="0"/>
                <a:ea typeface="微软雅黑" panose="020B0503020204020204" charset="-122"/>
                <a:cs typeface="Calibri" panose="020F0502020204030204" charset="0"/>
                <a:sym typeface="+mn-ea"/>
              </a:rPr>
              <a:t> These findings go beyond just science.</a:t>
            </a:r>
            <a:r>
              <a:rPr lang="en-US" sz="3600">
                <a:latin typeface="Calibri" panose="020F0502020204030204" charset="0"/>
                <a:ea typeface="微软雅黑" panose="020B0503020204020204" charset="-122"/>
                <a:cs typeface="Calibri" panose="020F0502020204030204" charset="0"/>
                <a:sym typeface="+mn-ea"/>
              </a:rPr>
              <a:t> </a:t>
            </a:r>
            <a:endParaRPr lang="en-US" altLang="zh-CN" sz="3600" dirty="0">
              <a:latin typeface="微软雅黑" panose="020B0503020204020204" charset="-122"/>
              <a:ea typeface="微软雅黑" panose="020B0503020204020204" charset="-122"/>
              <a:cs typeface="Calibri" panose="020F0502020204030204" charset="0"/>
              <a:sym typeface="+mn-lt"/>
            </a:endParaRPr>
          </a:p>
        </p:txBody>
      </p:sp>
      <p:pic>
        <p:nvPicPr>
          <p:cNvPr id="100" name="图片 99"/>
          <p:cNvPicPr/>
          <p:nvPr>
            <p:custDataLst>
              <p:tags r:id="rId1"/>
            </p:custDataLst>
          </p:nvPr>
        </p:nvPicPr>
        <p:blipFill>
          <a:blip r:embed="rId2"/>
          <a:stretch>
            <a:fillRect/>
          </a:stretch>
        </p:blipFill>
        <p:spPr>
          <a:xfrm>
            <a:off x="8945880" y="2609850"/>
            <a:ext cx="2273300" cy="295973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80035" y="835025"/>
            <a:ext cx="11705590" cy="5890895"/>
          </a:xfrm>
          <a:prstGeom prst="rect">
            <a:avLst/>
          </a:prstGeom>
          <a:ln>
            <a:noFill/>
          </a:ln>
        </p:spPr>
        <p:style>
          <a:lnRef idx="2">
            <a:schemeClr val="accent5"/>
          </a:lnRef>
          <a:fillRef idx="1">
            <a:schemeClr val="lt1"/>
          </a:fillRef>
          <a:effectRef idx="0">
            <a:schemeClr val="accent5"/>
          </a:effectRef>
          <a:fontRef idx="minor">
            <a:schemeClr val="dk1"/>
          </a:fontRef>
        </p:style>
        <p:txBody>
          <a:bodyPr wrap="square" rtlCol="0">
            <a:noAutofit/>
          </a:bodyPr>
          <a:lstStyle/>
          <a:p>
            <a:pPr indent="0" fontAlgn="auto">
              <a:lnSpc>
                <a:spcPts val="3780"/>
              </a:lnSpc>
            </a:pPr>
            <a:r>
              <a:rPr lang="en-US" sz="2000">
                <a:latin typeface="Calibri" panose="020F0502020204030204" charset="0"/>
                <a:ea typeface="宋体" panose="02010600030101010101" pitchFamily="2" charset="-122"/>
                <a:cs typeface="Calibri" panose="020F0502020204030204" charset="0"/>
                <a:sym typeface="+mn-ea"/>
              </a:rPr>
              <a:t>       </a:t>
            </a:r>
            <a:r>
              <a:rPr lang="en-US" sz="2000">
                <a:latin typeface="微软雅黑" panose="020B0503020204020204" charset="-122"/>
                <a:ea typeface="微软雅黑" panose="020B0503020204020204" charset="-122"/>
                <a:cs typeface="Calibri" panose="020F0502020204030204" charset="0"/>
                <a:sym typeface="+mn-ea"/>
              </a:rPr>
              <a:t> </a:t>
            </a:r>
            <a:r>
              <a:rPr lang="en-US" sz="2800">
                <a:latin typeface="Calibri" panose="020F0502020204030204" charset="0"/>
                <a:ea typeface="微软雅黑" panose="020B0503020204020204" charset="-122"/>
                <a:cs typeface="Calibri" panose="020F0502020204030204" charset="0"/>
                <a:sym typeface="+mn-ea"/>
              </a:rPr>
              <a:t> The study's amazing discoveries have made us appreciate cats even more. Cats are naturally agile and have strong instincts. They can adapt to falling from great heights in an incredible way. Their graceful way of descending and their instinctive movements show an impressive level of precision and control. It's like watching a cat stretch its legs and glide through the air like a flying squirrel. It makes us feel amazed and fascinated by the wonders of nature. </a:t>
            </a:r>
            <a:endParaRPr lang="en-US" sz="2800">
              <a:latin typeface="Calibri" panose="020F0502020204030204" charset="0"/>
              <a:ea typeface="微软雅黑" panose="020B0503020204020204" charset="-122"/>
              <a:cs typeface="Calibri" panose="020F0502020204030204" charset="0"/>
              <a:sym typeface="+mn-ea"/>
            </a:endParaRPr>
          </a:p>
          <a:p>
            <a:pPr indent="0" fontAlgn="auto">
              <a:lnSpc>
                <a:spcPts val="3780"/>
              </a:lnSpc>
            </a:pPr>
            <a:r>
              <a:rPr lang="en-US" sz="2800">
                <a:latin typeface="Calibri" panose="020F0502020204030204" charset="0"/>
                <a:ea typeface="微软雅黑" panose="020B0503020204020204" charset="-122"/>
                <a:cs typeface="Calibri" panose="020F0502020204030204" charset="0"/>
                <a:sym typeface="+mn-ea"/>
              </a:rPr>
              <a:t>       These findings go beyond just science. They remind us that all living beings have the ability to be resilient and adaptable. Cats, with their natural survival instincts, remind us of the amazing capabilities we all have, as well as the other creatures we share the world with. Their ability to handle dangerous situations with grace and calmness inspires us to be resilient in the face of challenges and approach them with determination and confidence. </a:t>
            </a:r>
            <a:endParaRPr lang="zh-CN" altLang="en-US" sz="2800" dirty="0">
              <a:latin typeface="Calibri" panose="020F0502020204030204" charset="0"/>
              <a:ea typeface="微软雅黑" panose="020B0503020204020204" charset="-122"/>
              <a:cs typeface="Calibri" panose="020F0502020204030204" charset="0"/>
            </a:endParaRPr>
          </a:p>
        </p:txBody>
      </p:sp>
      <p:sp>
        <p:nvSpPr>
          <p:cNvPr id="77" name="文本框 76"/>
          <p:cNvSpPr txBox="1"/>
          <p:nvPr/>
        </p:nvSpPr>
        <p:spPr>
          <a:xfrm>
            <a:off x="280035" y="153035"/>
            <a:ext cx="6103620" cy="681990"/>
          </a:xfrm>
          <a:prstGeom prst="rect">
            <a:avLst/>
          </a:prstGeom>
          <a:noFill/>
        </p:spPr>
        <p:txBody>
          <a:bodyPr wrap="square" rtlCol="0">
            <a:spAutoFit/>
          </a:bodyPr>
          <a:p>
            <a:pPr>
              <a:lnSpc>
                <a:spcPct val="120000"/>
              </a:lnSpc>
            </a:pPr>
            <a:r>
              <a:rPr lang="en-US" altLang="zh-CN" sz="3200" b="1" i="1" dirty="0">
                <a:solidFill>
                  <a:schemeClr val="tx1"/>
                </a:solidFill>
                <a:highlight>
                  <a:srgbClr val="FFFF00"/>
                </a:highlight>
                <a:cs typeface="+mn-ea"/>
                <a:sym typeface="+mn-lt"/>
              </a:rPr>
              <a:t>One possible version:</a:t>
            </a:r>
            <a:endParaRPr lang="en-US" altLang="zh-CN" sz="3200" b="1" i="1" dirty="0">
              <a:solidFill>
                <a:schemeClr val="tx1"/>
              </a:solidFill>
              <a:highlight>
                <a:srgbClr val="FFFF00"/>
              </a:highlight>
              <a:cs typeface="+mn-ea"/>
              <a:sym typeface="+mn-lt"/>
            </a:endParaRPr>
          </a:p>
        </p:txBody>
      </p:sp>
    </p:spTree>
  </p:cSld>
  <p:clrMapOvr>
    <a:masterClrMapping/>
  </p:clrMapOvr>
  <p:transition>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1</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p:txBody>
          <a:bodyPr>
            <a:normAutofit/>
          </a:bodyPr>
          <a:lstStyle/>
          <a:p>
            <a:pPr marL="0" indent="0" algn="l">
              <a:lnSpc>
                <a:spcPct val="100000"/>
              </a:lnSpc>
              <a:spcBef>
                <a:spcPts val="0"/>
              </a:spcBef>
              <a:buSzPct val="100000"/>
              <a:buNone/>
            </a:pPr>
            <a:r>
              <a:rPr lang="en-US" altLang="zh-CN" sz="4000" b="1" spc="160" dirty="0">
                <a:latin typeface="Calibri" panose="020F0502020204030204" charset="0"/>
                <a:ea typeface="仓耳玄三M W05" panose="02020400000000000000" charset="-122"/>
                <a:cs typeface="Calibri" panose="020F0502020204030204" charset="0"/>
                <a:sym typeface="+mn-lt"/>
              </a:rPr>
              <a:t>Target vocabulary</a:t>
            </a:r>
            <a:endParaRPr lang="en-US" altLang="zh-CN" sz="4000" b="1" spc="160" dirty="0">
              <a:latin typeface="Calibri" panose="020F0502020204030204" charset="0"/>
              <a:ea typeface="仓耳玄三M W05" panose="02020400000000000000" charset="-122"/>
              <a:cs typeface="Calibri" panose="020F0502020204030204" charset="0"/>
              <a:sym typeface="+mn-lt"/>
            </a:endParaRPr>
          </a:p>
        </p:txBody>
      </p:sp>
    </p:spTree>
    <p:custDataLst>
      <p:tags r:id="rId4"/>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9</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6297930"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Vocabulary reiforcement</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84505" y="686435"/>
            <a:ext cx="6096000" cy="583565"/>
          </a:xfrm>
          <a:prstGeom prst="rect">
            <a:avLst/>
          </a:prstGeom>
          <a:noFill/>
        </p:spPr>
        <p:txBody>
          <a:bodyPr wrap="square" rtlCol="0" anchor="t">
            <a:spAutoFit/>
          </a:bodyPr>
          <a:p>
            <a:r>
              <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rPr>
              <a:t>A. </a:t>
            </a:r>
            <a:r>
              <a:rPr lang="en-US" altLang="zh-CN" sz="3200" dirty="0">
                <a:solidFill>
                  <a:schemeClr val="tx2">
                    <a:lumMod val="50000"/>
                  </a:schemeClr>
                </a:solidFill>
                <a:highlight>
                  <a:srgbClr val="FFFF00"/>
                </a:highlight>
                <a:latin typeface="Calibri" panose="020F0502020204030204" charset="0"/>
                <a:cs typeface="Calibri" panose="020F0502020204030204" charset="0"/>
                <a:sym typeface="+mn-ea"/>
              </a:rPr>
              <a:t>Word spelling</a:t>
            </a:r>
            <a:r>
              <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rPr>
              <a:t> </a:t>
            </a:r>
            <a:endPar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endParaRPr>
          </a:p>
        </p:txBody>
      </p:sp>
      <p:sp>
        <p:nvSpPr>
          <p:cNvPr id="2" name="文本框 1"/>
          <p:cNvSpPr txBox="1"/>
          <p:nvPr/>
        </p:nvSpPr>
        <p:spPr>
          <a:xfrm>
            <a:off x="439420" y="1155065"/>
            <a:ext cx="11463655" cy="5472430"/>
          </a:xfrm>
          <a:prstGeom prst="rect">
            <a:avLst/>
          </a:prstGeom>
          <a:noFill/>
        </p:spPr>
        <p:txBody>
          <a:bodyPr wrap="square" rtlCol="0" anchor="t">
            <a:spAutoFit/>
          </a:bodyPr>
          <a:p>
            <a:endParaRPr lang="zh-CN" altLang="en-US"/>
          </a:p>
          <a:p>
            <a:pPr indent="0" fontAlgn="auto">
              <a:lnSpc>
                <a:spcPts val="3980"/>
              </a:lnSpc>
            </a:pPr>
            <a:r>
              <a:rPr lang="en-US" altLang="zh-CN" sz="2400">
                <a:latin typeface="Calibri" panose="020F0502020204030204" charset="0"/>
                <a:cs typeface="Calibri" panose="020F0502020204030204" charset="0"/>
              </a:rPr>
              <a:t>        </a:t>
            </a:r>
            <a:r>
              <a:rPr lang="en-US" altLang="zh-CN" sz="2800">
                <a:latin typeface="Calibri" panose="020F0502020204030204" charset="0"/>
                <a:cs typeface="Calibri" panose="020F0502020204030204" charset="0"/>
              </a:rPr>
              <a:t>Perched on the windowsill of a </a:t>
            </a:r>
            <a:r>
              <a:rPr lang="en-US" altLang="zh-CN" sz="2800">
                <a:solidFill>
                  <a:srgbClr val="FF0000"/>
                </a:solidFill>
                <a:latin typeface="Calibri" panose="020F0502020204030204" charset="0"/>
                <a:cs typeface="Calibri" panose="020F0502020204030204" charset="0"/>
              </a:rPr>
              <a:t>h</a:t>
            </a:r>
            <a:r>
              <a:rPr lang="en-US" altLang="zh-CN" sz="2800">
                <a:latin typeface="Calibri" panose="020F0502020204030204" charset="0"/>
                <a:cs typeface="Calibri" panose="020F0502020204030204" charset="0"/>
              </a:rPr>
              <a:t>______ apartment, Whiskers, an affectionate </a:t>
            </a:r>
            <a:r>
              <a:rPr lang="en-US" altLang="zh-CN" sz="2800">
                <a:solidFill>
                  <a:srgbClr val="FF0000"/>
                </a:solidFill>
                <a:latin typeface="Calibri" panose="020F0502020204030204" charset="0"/>
                <a:cs typeface="Calibri" panose="020F0502020204030204" charset="0"/>
              </a:rPr>
              <a:t>f</a:t>
            </a:r>
            <a:r>
              <a:rPr lang="en-US" altLang="zh-CN" sz="2800">
                <a:latin typeface="Calibri" panose="020F0502020204030204" charset="0"/>
                <a:cs typeface="Calibri" panose="020F0502020204030204" charset="0"/>
              </a:rPr>
              <a:t>____, gazed out with curious eyes. The </a:t>
            </a:r>
            <a:r>
              <a:rPr lang="en-US" altLang="zh-CN" sz="2800">
                <a:solidFill>
                  <a:srgbClr val="FF0000"/>
                </a:solidFill>
                <a:latin typeface="Calibri" panose="020F0502020204030204" charset="0"/>
                <a:cs typeface="Calibri" panose="020F0502020204030204" charset="0"/>
              </a:rPr>
              <a:t>a</a:t>
            </a:r>
            <a:r>
              <a:rPr lang="en-US" altLang="zh-CN" sz="2800">
                <a:latin typeface="Calibri" panose="020F0502020204030204" charset="0"/>
                <a:cs typeface="Calibri" panose="020F0502020204030204" charset="0"/>
              </a:rPr>
              <a:t>__________ against her fur was apparent as she enjoyed the soft breeze. Though often </a:t>
            </a:r>
            <a:r>
              <a:rPr lang="en-US" altLang="zh-CN" sz="2800">
                <a:solidFill>
                  <a:srgbClr val="FF0000"/>
                </a:solidFill>
                <a:latin typeface="Calibri" panose="020F0502020204030204" charset="0"/>
                <a:cs typeface="Calibri" panose="020F0502020204030204" charset="0"/>
              </a:rPr>
              <a:t>s</a:t>
            </a:r>
            <a:r>
              <a:rPr lang="en-US" altLang="zh-CN" sz="2800">
                <a:latin typeface="Calibri" panose="020F0502020204030204" charset="0"/>
                <a:cs typeface="Calibri" panose="020F0502020204030204" charset="0"/>
              </a:rPr>
              <a:t>________ of strangers passing by, Whiskers remained </a:t>
            </a:r>
            <a:r>
              <a:rPr lang="en-US" altLang="zh-CN" sz="2800">
                <a:solidFill>
                  <a:srgbClr val="FF0000"/>
                </a:solidFill>
                <a:latin typeface="Calibri" panose="020F0502020204030204" charset="0"/>
                <a:cs typeface="Calibri" panose="020F0502020204030204" charset="0"/>
              </a:rPr>
              <a:t>s</a:t>
            </a:r>
            <a:r>
              <a:rPr lang="en-US" altLang="zh-CN" sz="2800">
                <a:latin typeface="Calibri" panose="020F0502020204030204" charset="0"/>
                <a:cs typeface="Calibri" panose="020F0502020204030204" charset="0"/>
              </a:rPr>
              <a:t>________ and longed for human companionship. One day, she noticed a </a:t>
            </a:r>
            <a:r>
              <a:rPr lang="en-US" altLang="zh-CN" sz="2800">
                <a:solidFill>
                  <a:srgbClr val="FF0000"/>
                </a:solidFill>
                <a:latin typeface="Calibri" panose="020F0502020204030204" charset="0"/>
                <a:cs typeface="Calibri" panose="020F0502020204030204" charset="0"/>
              </a:rPr>
              <a:t>p</a:t>
            </a:r>
            <a:r>
              <a:rPr lang="en-US" altLang="zh-CN" sz="2800">
                <a:latin typeface="Calibri" panose="020F0502020204030204" charset="0"/>
                <a:cs typeface="Calibri" panose="020F0502020204030204" charset="0"/>
              </a:rPr>
              <a:t>_________ of a different kind—a nimble </a:t>
            </a:r>
            <a:r>
              <a:rPr lang="en-US" altLang="zh-CN" sz="2800">
                <a:solidFill>
                  <a:srgbClr val="FF0000"/>
                </a:solidFill>
                <a:latin typeface="Calibri" panose="020F0502020204030204" charset="0"/>
                <a:cs typeface="Calibri" panose="020F0502020204030204" charset="0"/>
              </a:rPr>
              <a:t>s</a:t>
            </a:r>
            <a:r>
              <a:rPr lang="en-US" altLang="zh-CN" sz="2800">
                <a:latin typeface="Calibri" panose="020F0502020204030204" charset="0"/>
                <a:cs typeface="Calibri" panose="020F0502020204030204" charset="0"/>
              </a:rPr>
              <a:t>______ leaping from tree to tree. </a:t>
            </a:r>
            <a:r>
              <a:rPr lang="en-US" altLang="zh-CN" sz="2800">
                <a:solidFill>
                  <a:srgbClr val="FF0000"/>
                </a:solidFill>
                <a:latin typeface="Calibri" panose="020F0502020204030204" charset="0"/>
                <a:cs typeface="Calibri" panose="020F0502020204030204" charset="0"/>
              </a:rPr>
              <a:t>F</a:t>
            </a:r>
            <a:r>
              <a:rPr lang="en-US" altLang="zh-CN" sz="2800">
                <a:latin typeface="Calibri" panose="020F0502020204030204" charset="0"/>
                <a:cs typeface="Calibri" panose="020F0502020204030204" charset="0"/>
              </a:rPr>
              <a:t>________ by its acrobatics, Whiskers couldn't help but feel an affinity for the agile creature. Yet she restrained herself, content to observe from the safety of her perch. In this urban sanctuary, Whiskers found joy in merging her feline curiosity with an </a:t>
            </a:r>
            <a:r>
              <a:rPr lang="en-US" altLang="zh-CN" sz="2800">
                <a:solidFill>
                  <a:srgbClr val="FF0000"/>
                </a:solidFill>
                <a:latin typeface="Calibri" panose="020F0502020204030204" charset="0"/>
                <a:cs typeface="Calibri" panose="020F0502020204030204" charset="0"/>
              </a:rPr>
              <a:t>a</a:t>
            </a:r>
            <a:r>
              <a:rPr lang="en-US" altLang="zh-CN" sz="2800">
                <a:latin typeface="Calibri" panose="020F0502020204030204" charset="0"/>
                <a:cs typeface="Calibri" panose="020F0502020204030204" charset="0"/>
              </a:rPr>
              <a:t>_________ appreciation of the world beyond her </a:t>
            </a:r>
            <a:r>
              <a:rPr lang="en-US" altLang="zh-CN" sz="2800">
                <a:solidFill>
                  <a:srgbClr val="FF0000"/>
                </a:solidFill>
                <a:latin typeface="Calibri" panose="020F0502020204030204" charset="0"/>
                <a:cs typeface="Calibri" panose="020F0502020204030204" charset="0"/>
              </a:rPr>
              <a:t>w</a:t>
            </a:r>
            <a:r>
              <a:rPr lang="en-US" altLang="zh-CN" sz="2800">
                <a:latin typeface="Calibri" panose="020F0502020204030204" charset="0"/>
                <a:cs typeface="Calibri" panose="020F0502020204030204" charset="0"/>
              </a:rPr>
              <a:t>________.</a:t>
            </a:r>
            <a:endParaRPr lang="zh-CN" altLang="en-US" sz="2800">
              <a:latin typeface="Calibri" panose="020F0502020204030204" charset="0"/>
              <a:cs typeface="Calibri" panose="020F0502020204030204" charset="0"/>
            </a:endParaRPr>
          </a:p>
        </p:txBody>
      </p:sp>
      <p:sp>
        <p:nvSpPr>
          <p:cNvPr id="3" name="文本框 2"/>
          <p:cNvSpPr txBox="1"/>
          <p:nvPr/>
        </p:nvSpPr>
        <p:spPr>
          <a:xfrm>
            <a:off x="5689600" y="1496695"/>
            <a:ext cx="1268730" cy="459105"/>
          </a:xfrm>
          <a:prstGeom prst="rect">
            <a:avLst/>
          </a:prstGeom>
          <a:noFill/>
        </p:spPr>
        <p:txBody>
          <a:bodyPr wrap="square" rtlCol="0">
            <a:noAutofit/>
          </a:bodyPr>
          <a:p>
            <a:r>
              <a:rPr lang="zh-CN" altLang="en-US" sz="2800">
                <a:solidFill>
                  <a:srgbClr val="FF0000"/>
                </a:solidFill>
                <a:latin typeface="Calibri" panose="020F0502020204030204" charset="0"/>
                <a:cs typeface="Calibri" panose="020F0502020204030204" charset="0"/>
              </a:rPr>
              <a:t>igh-rise</a:t>
            </a:r>
            <a:r>
              <a:rPr lang="zh-CN" altLang="en-US"/>
              <a:t>	</a:t>
            </a:r>
            <a:endParaRPr lang="zh-CN" altLang="en-US"/>
          </a:p>
        </p:txBody>
      </p:sp>
      <p:sp>
        <p:nvSpPr>
          <p:cNvPr id="9" name="文本框 8"/>
          <p:cNvSpPr txBox="1"/>
          <p:nvPr/>
        </p:nvSpPr>
        <p:spPr>
          <a:xfrm>
            <a:off x="2372360" y="1999615"/>
            <a:ext cx="933450" cy="474980"/>
          </a:xfrm>
          <a:prstGeom prst="rect">
            <a:avLst/>
          </a:prstGeom>
          <a:noFill/>
        </p:spPr>
        <p:txBody>
          <a:bodyPr wrap="square" rtlCol="0">
            <a:noAutofit/>
          </a:bodyPr>
          <a:p>
            <a:r>
              <a:rPr lang="en-US" altLang="zh-CN" sz="2800">
                <a:solidFill>
                  <a:srgbClr val="FF0000"/>
                </a:solidFill>
                <a:latin typeface="Calibri" panose="020F0502020204030204" charset="0"/>
                <a:cs typeface="Calibri" panose="020F0502020204030204" charset="0"/>
              </a:rPr>
              <a:t>eline</a:t>
            </a:r>
            <a:r>
              <a:rPr lang="zh-CN" altLang="en-US"/>
              <a:t>	</a:t>
            </a:r>
            <a:endParaRPr lang="zh-CN" altLang="en-US"/>
          </a:p>
        </p:txBody>
      </p:sp>
      <p:sp>
        <p:nvSpPr>
          <p:cNvPr id="10" name="文本框 9"/>
          <p:cNvSpPr txBox="1"/>
          <p:nvPr/>
        </p:nvSpPr>
        <p:spPr>
          <a:xfrm>
            <a:off x="8126095" y="1999615"/>
            <a:ext cx="2033270" cy="430530"/>
          </a:xfrm>
          <a:prstGeom prst="rect">
            <a:avLst/>
          </a:prstGeom>
          <a:noFill/>
        </p:spPr>
        <p:txBody>
          <a:bodyPr wrap="square" rtlCol="0">
            <a:noAutofit/>
          </a:bodyPr>
          <a:p>
            <a:r>
              <a:rPr lang="en-US" altLang="zh-CN" sz="2400">
                <a:solidFill>
                  <a:srgbClr val="FF0000"/>
                </a:solidFill>
                <a:latin typeface="Calibri" panose="020F0502020204030204" charset="0"/>
                <a:cs typeface="Calibri" panose="020F0502020204030204" charset="0"/>
              </a:rPr>
              <a:t> </a:t>
            </a:r>
            <a:r>
              <a:rPr lang="en-US" altLang="zh-CN" sz="2800">
                <a:solidFill>
                  <a:srgbClr val="FF0000"/>
                </a:solidFill>
                <a:latin typeface="Calibri" panose="020F0502020204030204" charset="0"/>
                <a:cs typeface="Calibri" panose="020F0502020204030204" charset="0"/>
              </a:rPr>
              <a:t>ir-resistance</a:t>
            </a:r>
            <a:endParaRPr lang="zh-CN" altLang="en-US" sz="2800"/>
          </a:p>
        </p:txBody>
      </p:sp>
      <p:sp>
        <p:nvSpPr>
          <p:cNvPr id="18" name="文本框 17"/>
          <p:cNvSpPr txBox="1"/>
          <p:nvPr/>
        </p:nvSpPr>
        <p:spPr>
          <a:xfrm>
            <a:off x="9607550" y="2505075"/>
            <a:ext cx="1591945" cy="473075"/>
          </a:xfrm>
          <a:prstGeom prst="rect">
            <a:avLst/>
          </a:prstGeom>
          <a:noFill/>
        </p:spPr>
        <p:txBody>
          <a:bodyPr wrap="square" rtlCol="0">
            <a:noAutofit/>
          </a:bodyPr>
          <a:p>
            <a:r>
              <a:rPr lang="en-US" altLang="zh-CN" sz="2400">
                <a:solidFill>
                  <a:srgbClr val="FF0000"/>
                </a:solidFill>
                <a:latin typeface="Calibri" panose="020F0502020204030204" charset="0"/>
                <a:cs typeface="Calibri" panose="020F0502020204030204" charset="0"/>
              </a:rPr>
              <a:t> </a:t>
            </a:r>
            <a:r>
              <a:rPr lang="en-US" altLang="zh-CN" sz="2800">
                <a:solidFill>
                  <a:srgbClr val="FF0000"/>
                </a:solidFill>
                <a:latin typeface="Calibri" panose="020F0502020204030204" charset="0"/>
                <a:cs typeface="Calibri" panose="020F0502020204030204" charset="0"/>
              </a:rPr>
              <a:t>uspicious</a:t>
            </a:r>
            <a:endParaRPr lang="zh-CN" altLang="en-US" sz="2800"/>
          </a:p>
        </p:txBody>
      </p:sp>
      <p:sp>
        <p:nvSpPr>
          <p:cNvPr id="19" name="文本框 18"/>
          <p:cNvSpPr txBox="1"/>
          <p:nvPr/>
        </p:nvSpPr>
        <p:spPr>
          <a:xfrm>
            <a:off x="6404610" y="3012440"/>
            <a:ext cx="1711960" cy="516890"/>
          </a:xfrm>
          <a:prstGeom prst="rect">
            <a:avLst/>
          </a:prstGeom>
          <a:noFill/>
        </p:spPr>
        <p:txBody>
          <a:bodyPr wrap="square" rtlCol="0">
            <a:noAutofit/>
          </a:bodyPr>
          <a:p>
            <a:r>
              <a:rPr lang="en-US" altLang="zh-CN" sz="2400">
                <a:solidFill>
                  <a:srgbClr val="FF0000"/>
                </a:solidFill>
                <a:latin typeface="Calibri" panose="020F0502020204030204" charset="0"/>
                <a:cs typeface="Calibri" panose="020F0502020204030204" charset="0"/>
              </a:rPr>
              <a:t> </a:t>
            </a:r>
            <a:r>
              <a:rPr lang="en-US" altLang="zh-CN" sz="2800">
                <a:solidFill>
                  <a:srgbClr val="FF0000"/>
                </a:solidFill>
                <a:latin typeface="Calibri" panose="020F0502020204030204" charset="0"/>
                <a:cs typeface="Calibri" panose="020F0502020204030204" charset="0"/>
              </a:rPr>
              <a:t>ubmissive</a:t>
            </a:r>
            <a:endParaRPr lang="zh-CN" altLang="en-US" sz="2800"/>
          </a:p>
        </p:txBody>
      </p:sp>
      <p:sp>
        <p:nvSpPr>
          <p:cNvPr id="20" name="文本框 19"/>
          <p:cNvSpPr txBox="1"/>
          <p:nvPr/>
        </p:nvSpPr>
        <p:spPr>
          <a:xfrm>
            <a:off x="6276340" y="3521075"/>
            <a:ext cx="1850390" cy="430530"/>
          </a:xfrm>
          <a:prstGeom prst="rect">
            <a:avLst/>
          </a:prstGeom>
          <a:noFill/>
        </p:spPr>
        <p:txBody>
          <a:bodyPr wrap="square" rtlCol="0">
            <a:noAutofit/>
          </a:bodyPr>
          <a:p>
            <a:r>
              <a:rPr lang="en-US" altLang="zh-CN" sz="2400">
                <a:solidFill>
                  <a:srgbClr val="FF0000"/>
                </a:solidFill>
                <a:latin typeface="Calibri" panose="020F0502020204030204" charset="0"/>
                <a:cs typeface="Calibri" panose="020F0502020204030204" charset="0"/>
              </a:rPr>
              <a:t> </a:t>
            </a:r>
            <a:r>
              <a:rPr lang="en-US" altLang="zh-CN" sz="2800">
                <a:solidFill>
                  <a:srgbClr val="FF0000"/>
                </a:solidFill>
                <a:latin typeface="Calibri" panose="020F0502020204030204" charset="0"/>
                <a:cs typeface="Calibri" panose="020F0502020204030204" charset="0"/>
              </a:rPr>
              <a:t>aratrooper</a:t>
            </a:r>
            <a:endParaRPr lang="en-US" altLang="zh-CN" sz="2800">
              <a:solidFill>
                <a:srgbClr val="FF0000"/>
              </a:solidFill>
              <a:latin typeface="Calibri" panose="020F0502020204030204" charset="0"/>
              <a:cs typeface="Calibri" panose="020F0502020204030204" charset="0"/>
            </a:endParaRPr>
          </a:p>
        </p:txBody>
      </p:sp>
      <p:sp>
        <p:nvSpPr>
          <p:cNvPr id="21" name="文本框 20"/>
          <p:cNvSpPr txBox="1"/>
          <p:nvPr/>
        </p:nvSpPr>
        <p:spPr>
          <a:xfrm>
            <a:off x="1581150" y="4025900"/>
            <a:ext cx="1295400" cy="501015"/>
          </a:xfrm>
          <a:prstGeom prst="rect">
            <a:avLst/>
          </a:prstGeom>
          <a:noFill/>
        </p:spPr>
        <p:txBody>
          <a:bodyPr wrap="square" rtlCol="0">
            <a:noAutofit/>
          </a:bodyPr>
          <a:p>
            <a:r>
              <a:rPr lang="en-US" altLang="zh-CN" sz="2800">
                <a:solidFill>
                  <a:srgbClr val="FF0000"/>
                </a:solidFill>
                <a:latin typeface="Calibri" panose="020F0502020204030204" charset="0"/>
                <a:cs typeface="Calibri" panose="020F0502020204030204" charset="0"/>
              </a:rPr>
              <a:t> quirrel</a:t>
            </a:r>
            <a:endParaRPr lang="zh-CN" altLang="en-US" sz="2800"/>
          </a:p>
        </p:txBody>
      </p:sp>
      <p:sp>
        <p:nvSpPr>
          <p:cNvPr id="22" name="文本框 21"/>
          <p:cNvSpPr txBox="1"/>
          <p:nvPr/>
        </p:nvSpPr>
        <p:spPr>
          <a:xfrm>
            <a:off x="6614160" y="4023360"/>
            <a:ext cx="1628775" cy="387985"/>
          </a:xfrm>
          <a:prstGeom prst="rect">
            <a:avLst/>
          </a:prstGeom>
          <a:noFill/>
        </p:spPr>
        <p:txBody>
          <a:bodyPr wrap="square" rtlCol="0">
            <a:noAutofit/>
          </a:bodyPr>
          <a:p>
            <a:r>
              <a:rPr lang="en-US" altLang="zh-CN" sz="2400">
                <a:solidFill>
                  <a:srgbClr val="FF0000"/>
                </a:solidFill>
                <a:latin typeface="Calibri" panose="020F0502020204030204" charset="0"/>
                <a:cs typeface="Calibri" panose="020F0502020204030204" charset="0"/>
              </a:rPr>
              <a:t> </a:t>
            </a:r>
            <a:r>
              <a:rPr lang="en-US" altLang="zh-CN" sz="2800">
                <a:solidFill>
                  <a:srgbClr val="FF0000"/>
                </a:solidFill>
                <a:latin typeface="Calibri" panose="020F0502020204030204" charset="0"/>
                <a:cs typeface="Calibri" panose="020F0502020204030204" charset="0"/>
              </a:rPr>
              <a:t>ascinated</a:t>
            </a:r>
            <a:endParaRPr lang="zh-CN" altLang="en-US" sz="2800"/>
          </a:p>
        </p:txBody>
      </p:sp>
      <p:sp>
        <p:nvSpPr>
          <p:cNvPr id="23" name="文本框 22"/>
          <p:cNvSpPr txBox="1"/>
          <p:nvPr/>
        </p:nvSpPr>
        <p:spPr>
          <a:xfrm>
            <a:off x="474345" y="6057900"/>
            <a:ext cx="1934210" cy="430530"/>
          </a:xfrm>
          <a:prstGeom prst="rect">
            <a:avLst/>
          </a:prstGeom>
          <a:noFill/>
        </p:spPr>
        <p:txBody>
          <a:bodyPr wrap="square" rtlCol="0">
            <a:noAutofit/>
          </a:bodyPr>
          <a:p>
            <a:r>
              <a:rPr lang="en-US" altLang="zh-CN" sz="2400">
                <a:solidFill>
                  <a:srgbClr val="FF0000"/>
                </a:solidFill>
                <a:latin typeface="Calibri" panose="020F0502020204030204" charset="0"/>
                <a:cs typeface="Calibri" panose="020F0502020204030204" charset="0"/>
              </a:rPr>
              <a:t> </a:t>
            </a:r>
            <a:r>
              <a:rPr lang="en-US" altLang="zh-CN" sz="2800">
                <a:solidFill>
                  <a:srgbClr val="FF0000"/>
                </a:solidFill>
                <a:latin typeface="Calibri" panose="020F0502020204030204" charset="0"/>
                <a:cs typeface="Calibri" panose="020F0502020204030204" charset="0"/>
              </a:rPr>
              <a:t> ffectionate</a:t>
            </a:r>
            <a:r>
              <a:rPr lang="en-US" altLang="zh-CN" sz="2400">
                <a:solidFill>
                  <a:srgbClr val="FF0000"/>
                </a:solidFill>
                <a:latin typeface="Calibri" panose="020F0502020204030204" charset="0"/>
                <a:cs typeface="Calibri" panose="020F0502020204030204" charset="0"/>
              </a:rPr>
              <a:t>		</a:t>
            </a:r>
            <a:endParaRPr lang="zh-CN" altLang="en-US"/>
          </a:p>
        </p:txBody>
      </p:sp>
      <p:sp>
        <p:nvSpPr>
          <p:cNvPr id="24" name="文本框 23"/>
          <p:cNvSpPr txBox="1"/>
          <p:nvPr/>
        </p:nvSpPr>
        <p:spPr>
          <a:xfrm>
            <a:off x="7866380" y="6038215"/>
            <a:ext cx="1633855" cy="430530"/>
          </a:xfrm>
          <a:prstGeom prst="rect">
            <a:avLst/>
          </a:prstGeom>
          <a:noFill/>
        </p:spPr>
        <p:txBody>
          <a:bodyPr wrap="square" rtlCol="0">
            <a:noAutofit/>
          </a:bodyPr>
          <a:p>
            <a:r>
              <a:rPr lang="en-US" altLang="zh-CN" sz="2400">
                <a:solidFill>
                  <a:srgbClr val="FF0000"/>
                </a:solidFill>
                <a:latin typeface="Calibri" panose="020F0502020204030204" charset="0"/>
                <a:cs typeface="Calibri" panose="020F0502020204030204" charset="0"/>
              </a:rPr>
              <a:t> </a:t>
            </a:r>
            <a:r>
              <a:rPr lang="en-US" altLang="zh-CN" sz="2800">
                <a:solidFill>
                  <a:srgbClr val="FF0000"/>
                </a:solidFill>
                <a:latin typeface="Calibri" panose="020F0502020204030204" charset="0"/>
                <a:cs typeface="Calibri" panose="020F0502020204030204" charset="0"/>
              </a:rPr>
              <a:t> indowsill</a:t>
            </a:r>
            <a:endParaRPr lang="zh-CN" altLang="en-US" sz="2800"/>
          </a:p>
        </p:txBody>
      </p:sp>
      <p:pic>
        <p:nvPicPr>
          <p:cNvPr id="101" name="图片 100"/>
          <p:cNvPicPr/>
          <p:nvPr/>
        </p:nvPicPr>
        <p:blipFill>
          <a:blip r:embed="rId1"/>
          <a:stretch>
            <a:fillRect/>
          </a:stretch>
        </p:blipFill>
        <p:spPr>
          <a:xfrm>
            <a:off x="8426450" y="230505"/>
            <a:ext cx="3256915" cy="128397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down)">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down)">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down)">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wipe(down)">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down)">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down)">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wipe(down)">
                                      <p:cBhvr>
                                        <p:cTn id="52"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9" grpId="0"/>
      <p:bldP spid="9" grpId="1"/>
      <p:bldP spid="10" grpId="0"/>
      <p:bldP spid="10" grpId="1"/>
      <p:bldP spid="18" grpId="0"/>
      <p:bldP spid="18" grpId="1"/>
      <p:bldP spid="19" grpId="0"/>
      <p:bldP spid="19" grpId="1"/>
      <p:bldP spid="20" grpId="0"/>
      <p:bldP spid="20" grpId="1"/>
      <p:bldP spid="21" grpId="0"/>
      <p:bldP spid="21" grpId="1"/>
      <p:bldP spid="22" grpId="0"/>
      <p:bldP spid="22" grpId="1"/>
      <p:bldP spid="23" grpId="0"/>
      <p:bldP spid="23" grpId="1"/>
      <p:bldP spid="24" grpId="0"/>
      <p:bldP spid="24" grpId="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p:nvPr/>
        </p:nvSpPr>
        <p:spPr>
          <a:xfrm>
            <a:off x="596265" y="265430"/>
            <a:ext cx="2988945" cy="883285"/>
          </a:xfrm>
          <a:prstGeom prst="rect">
            <a:avLst/>
          </a:prstGeom>
          <a:noFill/>
        </p:spPr>
        <p:txBody>
          <a:bodyPr wrap="square" rtlCol="0">
            <a:noAutofit/>
          </a:bodyPr>
          <a:lstStyle/>
          <a:p>
            <a:pPr>
              <a:lnSpc>
                <a:spcPct val="120000"/>
              </a:lnSpc>
            </a:pPr>
            <a:r>
              <a:rPr lang="zh-CN" altLang="en-US" sz="3200" dirty="0">
                <a:highlight>
                  <a:srgbClr val="FFFF00"/>
                </a:highlight>
                <a:latin typeface="Calibri" panose="020F0502020204030204" charset="0"/>
                <a:cs typeface="Calibri" panose="020F0502020204030204" charset="0"/>
                <a:sym typeface="+mn-lt"/>
              </a:rPr>
              <a:t>B. Gap filling </a:t>
            </a:r>
            <a:r>
              <a:rPr lang="zh-CN" altLang="en-US" sz="3200" dirty="0">
                <a:solidFill>
                  <a:srgbClr val="428E5D"/>
                </a:solidFill>
                <a:cs typeface="+mn-ea"/>
                <a:sym typeface="+mn-lt"/>
              </a:rPr>
              <a:t> </a:t>
            </a:r>
            <a:endParaRPr lang="zh-CN" altLang="en-US" sz="3200" dirty="0">
              <a:solidFill>
                <a:srgbClr val="428E5D"/>
              </a:solidFill>
              <a:cs typeface="+mn-ea"/>
              <a:sym typeface="+mn-lt"/>
            </a:endParaRPr>
          </a:p>
          <a:p>
            <a:pPr>
              <a:lnSpc>
                <a:spcPct val="120000"/>
              </a:lnSpc>
            </a:pPr>
            <a:r>
              <a:rPr lang="zh-CN" altLang="en-US" sz="3200" dirty="0">
                <a:solidFill>
                  <a:srgbClr val="428E5D"/>
                </a:solidFill>
                <a:cs typeface="+mn-ea"/>
                <a:sym typeface="+mn-lt"/>
              </a:rPr>
              <a:t>  </a:t>
            </a:r>
            <a:endParaRPr lang="zh-CN" altLang="en-US" sz="3200" dirty="0">
              <a:solidFill>
                <a:srgbClr val="428E5D"/>
              </a:solidFill>
              <a:cs typeface="+mn-ea"/>
              <a:sym typeface="+mn-lt"/>
            </a:endParaRPr>
          </a:p>
        </p:txBody>
      </p:sp>
      <p:sp>
        <p:nvSpPr>
          <p:cNvPr id="100" name="文本框 99"/>
          <p:cNvSpPr txBox="1"/>
          <p:nvPr/>
        </p:nvSpPr>
        <p:spPr>
          <a:xfrm>
            <a:off x="693420" y="1049655"/>
            <a:ext cx="11182985" cy="1087755"/>
          </a:xfrm>
          <a:prstGeom prst="rect">
            <a:avLst/>
          </a:prstGeom>
          <a:noFill/>
          <a:ln w="9525">
            <a:solidFill>
              <a:srgbClr val="C00000"/>
            </a:solidFill>
          </a:ln>
        </p:spPr>
        <p:txBody>
          <a:bodyPr wrap="square">
            <a:noAutofit/>
          </a:bodyPr>
          <a:p>
            <a:pPr indent="457200" fontAlgn="auto">
              <a:lnSpc>
                <a:spcPts val="3260"/>
              </a:lnSpc>
            </a:pPr>
            <a:r>
              <a:rPr lang="en-US" sz="2400" b="0">
                <a:latin typeface="Calibri" panose="020F0502020204030204" charset="0"/>
                <a:ea typeface="微软雅黑" panose="020B0503020204020204" charset="-122"/>
                <a:cs typeface="Calibri" panose="020F0502020204030204" charset="0"/>
              </a:rPr>
              <a:t>   creature	    stretch	fail 	         shortage		unpredictability</a:t>
            </a:r>
            <a:endParaRPr lang="en-US" sz="2400" b="0">
              <a:latin typeface="Calibri" panose="020F0502020204030204" charset="0"/>
              <a:ea typeface="微软雅黑" panose="020B0503020204020204" charset="-122"/>
              <a:cs typeface="Calibri" panose="020F0502020204030204" charset="0"/>
            </a:endParaRPr>
          </a:p>
          <a:p>
            <a:pPr indent="457200" fontAlgn="auto">
              <a:lnSpc>
                <a:spcPts val="3260"/>
              </a:lnSpc>
            </a:pPr>
            <a:r>
              <a:rPr lang="en-US" sz="2400" b="0">
                <a:latin typeface="Calibri" panose="020F0502020204030204" charset="0"/>
                <a:ea typeface="微软雅黑" panose="020B0503020204020204" charset="-122"/>
                <a:cs typeface="Calibri" panose="020F0502020204030204" charset="0"/>
              </a:rPr>
              <a:t>   suffer	    seek		remain	         bond 		independence </a:t>
            </a:r>
            <a:endParaRPr lang="en-US" altLang="en-US" sz="2400" b="0">
              <a:latin typeface="Times New Roman" panose="02020603050405020304" charset="0"/>
              <a:ea typeface="宋体" panose="02010600030101010101" pitchFamily="2" charset="-122"/>
            </a:endParaRPr>
          </a:p>
        </p:txBody>
      </p:sp>
      <p:sp>
        <p:nvSpPr>
          <p:cNvPr id="7" name="文本框 6"/>
          <p:cNvSpPr txBox="1"/>
          <p:nvPr/>
        </p:nvSpPr>
        <p:spPr>
          <a:xfrm>
            <a:off x="596265" y="2052955"/>
            <a:ext cx="11280140" cy="4682490"/>
          </a:xfrm>
          <a:prstGeom prst="rect">
            <a:avLst/>
          </a:prstGeom>
          <a:noFill/>
          <a:ln w="9525">
            <a:noFill/>
          </a:ln>
        </p:spPr>
        <p:txBody>
          <a:bodyPr wrap="square">
            <a:spAutoFit/>
          </a:bodyPr>
          <a:p>
            <a:pPr indent="266700" fontAlgn="auto">
              <a:lnSpc>
                <a:spcPts val="3580"/>
              </a:lnSpc>
            </a:pPr>
            <a:r>
              <a:rPr lang="en-US" sz="2400" b="0">
                <a:latin typeface="Calibri" panose="020F0502020204030204" charset="0"/>
                <a:ea typeface="宋体" panose="02010600030101010101" pitchFamily="2" charset="-122"/>
                <a:cs typeface="Calibri" panose="020F0502020204030204" charset="0"/>
              </a:rPr>
              <a:t>   Over a period of time, researchers made a study of feline _</a:t>
            </a:r>
            <a:r>
              <a:rPr lang="en-US" sz="2400">
                <a:latin typeface="Calibri" panose="020F0502020204030204" charset="0"/>
                <a:ea typeface="宋体" panose="02010600030101010101" pitchFamily="2" charset="-122"/>
                <a:cs typeface="Calibri" panose="020F0502020204030204" charset="0"/>
              </a:rPr>
              <a:t>___________</a:t>
            </a:r>
            <a:r>
              <a:rPr lang="en-US" sz="2400" b="0">
                <a:latin typeface="Calibri" panose="020F0502020204030204" charset="0"/>
                <a:ea typeface="宋体" panose="02010600030101010101" pitchFamily="2" charset="-122"/>
                <a:cs typeface="Calibri" panose="020F0502020204030204" charset="0"/>
              </a:rPr>
              <a:t> and their unique behaviors. They discovered that some individuals  ___ to be affectionate towards cats due to their independent nature. Despite this, there is no ________ of people who appreciate and value the companionship of these enigmatic</a:t>
            </a:r>
            <a:r>
              <a:rPr lang="en-US" sz="2400">
                <a:latin typeface="Calibri" panose="020F0502020204030204" charset="0"/>
                <a:ea typeface="宋体" panose="02010600030101010101" pitchFamily="2" charset="-122"/>
                <a:cs typeface="Calibri" panose="020F0502020204030204" charset="0"/>
              </a:rPr>
              <a:t> ________</a:t>
            </a:r>
            <a:r>
              <a:rPr lang="en-US" sz="2400" b="0">
                <a:latin typeface="Calibri" panose="020F0502020204030204" charset="0"/>
                <a:ea typeface="宋体" panose="02010600030101010101" pitchFamily="2" charset="-122"/>
                <a:cs typeface="Calibri" panose="020F0502020204030204" charset="0"/>
              </a:rPr>
              <a:t>. However, some individuals</a:t>
            </a:r>
            <a:r>
              <a:rPr lang="en-US" sz="2400">
                <a:latin typeface="Calibri" panose="020F0502020204030204" charset="0"/>
                <a:ea typeface="宋体" panose="02010600030101010101" pitchFamily="2" charset="-122"/>
                <a:cs typeface="Calibri" panose="020F0502020204030204" charset="0"/>
              </a:rPr>
              <a:t> ______</a:t>
            </a:r>
            <a:r>
              <a:rPr lang="en-US" sz="2400" b="1">
                <a:latin typeface="Calibri" panose="020F0502020204030204" charset="0"/>
                <a:ea typeface="宋体" panose="02010600030101010101" pitchFamily="2" charset="-122"/>
                <a:cs typeface="Calibri" panose="020F0502020204030204" charset="0"/>
              </a:rPr>
              <a:t> </a:t>
            </a:r>
            <a:r>
              <a:rPr lang="en-US" sz="2400" b="0">
                <a:latin typeface="Calibri" panose="020F0502020204030204" charset="0"/>
                <a:ea typeface="宋体" panose="02010600030101010101" pitchFamily="2" charset="-122"/>
                <a:cs typeface="Calibri" panose="020F0502020204030204" charset="0"/>
              </a:rPr>
              <a:t>suspicious of cats, attributing their independence to aloofness or</a:t>
            </a:r>
            <a:r>
              <a:rPr lang="en-US" sz="2400" b="1">
                <a:latin typeface="Calibri" panose="020F0502020204030204" charset="0"/>
                <a:ea typeface="宋体" panose="02010600030101010101" pitchFamily="2" charset="-122"/>
                <a:cs typeface="Calibri" panose="020F0502020204030204" charset="0"/>
              </a:rPr>
              <a:t> </a:t>
            </a:r>
            <a:r>
              <a:rPr lang="en-US" sz="2400">
                <a:latin typeface="Calibri" panose="020F0502020204030204" charset="0"/>
                <a:ea typeface="宋体" panose="02010600030101010101" pitchFamily="2" charset="-122"/>
                <a:cs typeface="Calibri" panose="020F0502020204030204" charset="0"/>
              </a:rPr>
              <a:t>_____________</a:t>
            </a:r>
            <a:r>
              <a:rPr lang="en-US" sz="2400" b="0">
                <a:latin typeface="Calibri" panose="020F0502020204030204" charset="0"/>
                <a:ea typeface="宋体" panose="02010600030101010101" pitchFamily="2" charset="-122"/>
                <a:cs typeface="Calibri" panose="020F0502020204030204" charset="0"/>
              </a:rPr>
              <a:t>. It is important to understand that cats have their own ways of showing affection and may not always ____ constant attention. They _____ from stereotypes that overlook their ability to form dee</a:t>
            </a:r>
            <a:r>
              <a:rPr lang="en-US" sz="2400">
                <a:latin typeface="Calibri" panose="020F0502020204030204" charset="0"/>
                <a:ea typeface="宋体" panose="02010600030101010101" pitchFamily="2" charset="-122"/>
                <a:cs typeface="Calibri" panose="020F0502020204030204" charset="0"/>
              </a:rPr>
              <a:t>p _____</a:t>
            </a:r>
            <a:r>
              <a:rPr lang="en-US" sz="2400" b="0">
                <a:latin typeface="Calibri" panose="020F0502020204030204" charset="0"/>
                <a:ea typeface="宋体" panose="02010600030101010101" pitchFamily="2" charset="-122"/>
                <a:cs typeface="Calibri" panose="020F0502020204030204" charset="0"/>
              </a:rPr>
              <a:t> with their human counterparts. To truly appreciate their companionship, it is crucial to</a:t>
            </a:r>
            <a:r>
              <a:rPr lang="en-US" sz="2400">
                <a:latin typeface="Calibri" panose="020F0502020204030204" charset="0"/>
                <a:ea typeface="宋体" panose="02010600030101010101" pitchFamily="2" charset="-122"/>
                <a:cs typeface="Calibri" panose="020F0502020204030204" charset="0"/>
              </a:rPr>
              <a:t> ______</a:t>
            </a:r>
            <a:r>
              <a:rPr lang="en-US" sz="2400" b="0">
                <a:latin typeface="Calibri" panose="020F0502020204030204" charset="0"/>
                <a:ea typeface="宋体" panose="02010600030101010101" pitchFamily="2" charset="-122"/>
                <a:cs typeface="Calibri" panose="020F0502020204030204" charset="0"/>
              </a:rPr>
              <a:t> out our understanding and embrace their unique nature.</a:t>
            </a:r>
            <a:endParaRPr lang="en-US" altLang="en-US" sz="2400" b="0">
              <a:latin typeface="Calibri" panose="020F0502020204030204" charset="0"/>
              <a:ea typeface="宋体" panose="02010600030101010101" pitchFamily="2" charset="-122"/>
              <a:cs typeface="Calibri" panose="020F0502020204030204" charset="0"/>
            </a:endParaRPr>
          </a:p>
        </p:txBody>
      </p:sp>
      <p:sp>
        <p:nvSpPr>
          <p:cNvPr id="8" name="文本框 7"/>
          <p:cNvSpPr txBox="1"/>
          <p:nvPr/>
        </p:nvSpPr>
        <p:spPr>
          <a:xfrm>
            <a:off x="1045210" y="2689860"/>
            <a:ext cx="1789430" cy="368300"/>
          </a:xfrm>
          <a:prstGeom prst="rect">
            <a:avLst/>
          </a:prstGeom>
          <a:noFill/>
        </p:spPr>
        <p:txBody>
          <a:bodyPr wrap="square" rtlCol="0">
            <a:spAutoFit/>
          </a:bodyPr>
          <a:p>
            <a:endParaRPr lang="zh-CN" altLang="en-US"/>
          </a:p>
        </p:txBody>
      </p:sp>
      <p:sp>
        <p:nvSpPr>
          <p:cNvPr id="9" name="文本框 8"/>
          <p:cNvSpPr txBox="1"/>
          <p:nvPr/>
        </p:nvSpPr>
        <p:spPr>
          <a:xfrm>
            <a:off x="8184515" y="2138045"/>
            <a:ext cx="1965960"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independence</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2" name="文本框 11"/>
          <p:cNvSpPr txBox="1"/>
          <p:nvPr/>
        </p:nvSpPr>
        <p:spPr>
          <a:xfrm>
            <a:off x="7739380" y="2597785"/>
            <a:ext cx="629285"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fail</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3" name="文本框 12"/>
          <p:cNvSpPr txBox="1"/>
          <p:nvPr/>
        </p:nvSpPr>
        <p:spPr>
          <a:xfrm>
            <a:off x="8333740" y="3058160"/>
            <a:ext cx="1361440"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shortage</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4" name="文本框 13"/>
          <p:cNvSpPr txBox="1"/>
          <p:nvPr/>
        </p:nvSpPr>
        <p:spPr>
          <a:xfrm>
            <a:off x="8074660" y="3518535"/>
            <a:ext cx="1361440"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creatures</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5" name="文本框 14"/>
          <p:cNvSpPr txBox="1"/>
          <p:nvPr/>
        </p:nvSpPr>
        <p:spPr>
          <a:xfrm>
            <a:off x="2003425" y="3954780"/>
            <a:ext cx="1156970" cy="374650"/>
          </a:xfrm>
          <a:prstGeom prst="rect">
            <a:avLst/>
          </a:prstGeom>
          <a:noFill/>
        </p:spPr>
        <p:txBody>
          <a:bodyPr wrap="square" rtlCol="0">
            <a:no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remain</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6" name="文本框 15"/>
          <p:cNvSpPr txBox="1"/>
          <p:nvPr/>
        </p:nvSpPr>
        <p:spPr>
          <a:xfrm>
            <a:off x="596265" y="4415790"/>
            <a:ext cx="2237740" cy="374650"/>
          </a:xfrm>
          <a:prstGeom prst="rect">
            <a:avLst/>
          </a:prstGeom>
          <a:noFill/>
        </p:spPr>
        <p:txBody>
          <a:bodyPr wrap="square" rtlCol="0">
            <a:no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unpredictability</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7" name="文本框 16"/>
          <p:cNvSpPr txBox="1"/>
          <p:nvPr/>
        </p:nvSpPr>
        <p:spPr>
          <a:xfrm>
            <a:off x="4302125" y="4876800"/>
            <a:ext cx="762000" cy="417830"/>
          </a:xfrm>
          <a:prstGeom prst="rect">
            <a:avLst/>
          </a:prstGeom>
          <a:noFill/>
        </p:spPr>
        <p:txBody>
          <a:bodyPr wrap="square" rtlCol="0">
            <a:no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seek</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8" name="文本框 17"/>
          <p:cNvSpPr txBox="1"/>
          <p:nvPr/>
        </p:nvSpPr>
        <p:spPr>
          <a:xfrm>
            <a:off x="8030845" y="4876800"/>
            <a:ext cx="977265" cy="417830"/>
          </a:xfrm>
          <a:prstGeom prst="rect">
            <a:avLst/>
          </a:prstGeom>
          <a:noFill/>
        </p:spPr>
        <p:txBody>
          <a:bodyPr wrap="square" rtlCol="0">
            <a:no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suffer</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9" name="文本框 18"/>
          <p:cNvSpPr txBox="1"/>
          <p:nvPr/>
        </p:nvSpPr>
        <p:spPr>
          <a:xfrm>
            <a:off x="4904105" y="5325110"/>
            <a:ext cx="977265" cy="417830"/>
          </a:xfrm>
          <a:prstGeom prst="rect">
            <a:avLst/>
          </a:prstGeom>
          <a:noFill/>
        </p:spPr>
        <p:txBody>
          <a:bodyPr wrap="square" rtlCol="0">
            <a:no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bonds</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20" name="文本框 19"/>
          <p:cNvSpPr txBox="1"/>
          <p:nvPr/>
        </p:nvSpPr>
        <p:spPr>
          <a:xfrm>
            <a:off x="6366510" y="5787390"/>
            <a:ext cx="1424305" cy="342900"/>
          </a:xfrm>
          <a:prstGeom prst="rect">
            <a:avLst/>
          </a:prstGeom>
          <a:noFill/>
        </p:spPr>
        <p:txBody>
          <a:bodyPr wrap="square" rtlCol="0">
            <a:no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stretch</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down)">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down)">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ipe(down)">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wipe(down)">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ipe(down)">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wipe(down)">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wipe(down)">
                                      <p:cBhvr>
                                        <p:cTn id="5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13" grpId="0"/>
      <p:bldP spid="13" grpId="1"/>
      <p:bldP spid="14" grpId="0"/>
      <p:bldP spid="14" grpId="1"/>
      <p:bldP spid="15" grpId="0"/>
      <p:bldP spid="15" grpId="1"/>
      <p:bldP spid="16" grpId="0"/>
      <p:bldP spid="16" grpId="1"/>
      <p:bldP spid="17" grpId="0"/>
      <p:bldP spid="17" grpId="1"/>
      <p:bldP spid="18" grpId="0"/>
      <p:bldP spid="18" grpId="1"/>
      <p:bldP spid="19" grpId="0"/>
      <p:bldP spid="19" grpId="1"/>
      <p:bldP spid="20" grpId="0"/>
      <p:bldP spid="20"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文本框 6"/>
          <p:cNvSpPr txBox="1"/>
          <p:nvPr/>
        </p:nvSpPr>
        <p:spPr>
          <a:xfrm>
            <a:off x="405130" y="371475"/>
            <a:ext cx="6155055"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Match each word with the best meaning.</a:t>
            </a:r>
            <a:endParaRPr lang="en-US" altLang="zh-CN" sz="2800" b="1">
              <a:highlight>
                <a:srgbClr val="FFFF00"/>
              </a:highlight>
              <a:latin typeface="Calibri" panose="020F0502020204030204" charset="0"/>
              <a:cs typeface="Calibri" panose="020F0502020204030204" charset="0"/>
            </a:endParaRPr>
          </a:p>
        </p:txBody>
      </p:sp>
      <p:sp>
        <p:nvSpPr>
          <p:cNvPr id="100" name="文本框 99"/>
          <p:cNvSpPr txBox="1"/>
          <p:nvPr/>
        </p:nvSpPr>
        <p:spPr>
          <a:xfrm>
            <a:off x="405765" y="1120775"/>
            <a:ext cx="11236960" cy="5423535"/>
          </a:xfrm>
          <a:prstGeom prst="rect">
            <a:avLst/>
          </a:prstGeom>
          <a:noFill/>
          <a:ln w="9525">
            <a:noFill/>
          </a:ln>
        </p:spPr>
        <p:txBody>
          <a:bodyPr wrap="square">
            <a:spAutoFit/>
          </a:bodyPr>
          <a:p>
            <a:pPr indent="0" fontAlgn="auto">
              <a:lnSpc>
                <a:spcPts val="3780"/>
              </a:lnSpc>
            </a:pPr>
            <a:r>
              <a:rPr lang="en-US" sz="2400" b="0">
                <a:latin typeface="Calibri" panose="020F0502020204030204" charset="0"/>
                <a:ea typeface="宋体" panose="02010600030101010101" pitchFamily="2" charset="-122"/>
                <a:cs typeface="Calibri" panose="020F0502020204030204" charset="0"/>
              </a:rPr>
              <a:t>1. _____ squirrel	</a:t>
            </a:r>
            <a:r>
              <a:rPr lang="en-US" sz="2400" b="0">
                <a:solidFill>
                  <a:srgbClr val="FF0000"/>
                </a:solidFill>
                <a:latin typeface="Calibri" panose="020F0502020204030204" charset="0"/>
                <a:ea typeface="宋体" panose="02010600030101010101" pitchFamily="2" charset="-122"/>
                <a:cs typeface="Calibri" panose="020F0502020204030204" charset="0"/>
              </a:rPr>
              <a:t>A. </a:t>
            </a:r>
            <a:r>
              <a:rPr lang="en-US" sz="2400" b="0">
                <a:latin typeface="Calibri" panose="020F0502020204030204" charset="0"/>
                <a:ea typeface="宋体" panose="02010600030101010101" pitchFamily="2" charset="-122"/>
                <a:cs typeface="Calibri" panose="020F0502020204030204" charset="0"/>
              </a:rPr>
              <a:t>relating to or resembling a cat</a:t>
            </a:r>
            <a:endParaRPr lang="en-US" sz="2400" b="0">
              <a:latin typeface="Calibri" panose="020F0502020204030204" charset="0"/>
              <a:ea typeface="宋体" panose="02010600030101010101" pitchFamily="2" charset="-122"/>
              <a:cs typeface="Calibri" panose="020F0502020204030204" charset="0"/>
            </a:endParaRPr>
          </a:p>
          <a:p>
            <a:pPr indent="0" fontAlgn="auto">
              <a:lnSpc>
                <a:spcPts val="3780"/>
              </a:lnSpc>
            </a:pPr>
            <a:r>
              <a:rPr lang="en-US" sz="2400" b="0">
                <a:latin typeface="Calibri" panose="020F0502020204030204" charset="0"/>
                <a:ea typeface="宋体" panose="02010600030101010101" pitchFamily="2" charset="-122"/>
                <a:cs typeface="Calibri" panose="020F0502020204030204" charset="0"/>
              </a:rPr>
              <a:t>2. _____ submissive	</a:t>
            </a:r>
            <a:r>
              <a:rPr lang="en-US" sz="2400" b="0">
                <a:solidFill>
                  <a:srgbClr val="FF0000"/>
                </a:solidFill>
                <a:latin typeface="Calibri" panose="020F0502020204030204" charset="0"/>
                <a:ea typeface="宋体" panose="02010600030101010101" pitchFamily="2" charset="-122"/>
                <a:cs typeface="Calibri" panose="020F0502020204030204" charset="0"/>
              </a:rPr>
              <a:t>B. </a:t>
            </a:r>
            <a:r>
              <a:rPr lang="en-US" sz="2400" b="0">
                <a:latin typeface="Calibri" panose="020F0502020204030204" charset="0"/>
                <a:ea typeface="宋体" panose="02010600030101010101" pitchFamily="2" charset="-122"/>
                <a:cs typeface="Calibri" panose="020F0502020204030204" charset="0"/>
              </a:rPr>
              <a:t>as far as one knows or can see or can see</a:t>
            </a:r>
            <a:endParaRPr lang="en-US" sz="2400" b="0">
              <a:latin typeface="Calibri" panose="020F0502020204030204" charset="0"/>
              <a:ea typeface="宋体" panose="02010600030101010101" pitchFamily="2" charset="-122"/>
              <a:cs typeface="Calibri" panose="020F0502020204030204" charset="0"/>
            </a:endParaRPr>
          </a:p>
          <a:p>
            <a:pPr indent="0" fontAlgn="auto">
              <a:lnSpc>
                <a:spcPts val="3780"/>
              </a:lnSpc>
            </a:pPr>
            <a:r>
              <a:rPr lang="en-US" sz="2400" b="0">
                <a:latin typeface="Calibri" panose="020F0502020204030204" charset="0"/>
                <a:ea typeface="宋体" panose="02010600030101010101" pitchFamily="2" charset="-122"/>
                <a:cs typeface="Calibri" panose="020F0502020204030204" charset="0"/>
              </a:rPr>
              <a:t>3. _____ apparently	</a:t>
            </a:r>
            <a:r>
              <a:rPr lang="en-US" sz="2400" b="0">
                <a:solidFill>
                  <a:srgbClr val="FF0000"/>
                </a:solidFill>
                <a:latin typeface="Calibri" panose="020F0502020204030204" charset="0"/>
                <a:ea typeface="宋体" panose="02010600030101010101" pitchFamily="2" charset="-122"/>
                <a:cs typeface="Calibri" panose="020F0502020204030204" charset="0"/>
              </a:rPr>
              <a:t>C.</a:t>
            </a:r>
            <a:r>
              <a:rPr lang="en-US" sz="2400" b="0">
                <a:latin typeface="Calibri" panose="020F0502020204030204" charset="0"/>
                <a:ea typeface="宋体" panose="02010600030101010101" pitchFamily="2" charset="-122"/>
                <a:cs typeface="Calibri" panose="020F0502020204030204" charset="0"/>
              </a:rPr>
              <a:t> a tall building with many floors or levels</a:t>
            </a:r>
            <a:endParaRPr lang="en-US" sz="2400" b="0">
              <a:latin typeface="Calibri" panose="020F0502020204030204" charset="0"/>
              <a:ea typeface="宋体" panose="02010600030101010101" pitchFamily="2" charset="-122"/>
              <a:cs typeface="Calibri" panose="020F0502020204030204" charset="0"/>
            </a:endParaRPr>
          </a:p>
          <a:p>
            <a:pPr indent="0" fontAlgn="auto">
              <a:lnSpc>
                <a:spcPts val="3780"/>
              </a:lnSpc>
            </a:pPr>
            <a:r>
              <a:rPr lang="en-US" sz="2400" b="0">
                <a:latin typeface="Calibri" panose="020F0502020204030204" charset="0"/>
                <a:ea typeface="宋体" panose="02010600030101010101" pitchFamily="2" charset="-122"/>
                <a:cs typeface="Calibri" panose="020F0502020204030204" charset="0"/>
              </a:rPr>
              <a:t>4. _____ feline		</a:t>
            </a:r>
            <a:r>
              <a:rPr lang="en-US" sz="2400" b="0">
                <a:solidFill>
                  <a:srgbClr val="FF0000"/>
                </a:solidFill>
                <a:latin typeface="Calibri" panose="020F0502020204030204" charset="0"/>
                <a:ea typeface="宋体" panose="02010600030101010101" pitchFamily="2" charset="-122"/>
                <a:cs typeface="Calibri" panose="020F0502020204030204" charset="0"/>
              </a:rPr>
              <a:t>D.</a:t>
            </a:r>
            <a:r>
              <a:rPr lang="en-US" sz="2400" b="0">
                <a:latin typeface="Calibri" panose="020F0502020204030204" charset="0"/>
                <a:ea typeface="宋体" panose="02010600030101010101" pitchFamily="2" charset="-122"/>
                <a:cs typeface="Calibri" panose="020F0502020204030204" charset="0"/>
              </a:rPr>
              <a:t> the horizontal ledge at the bottom of a window</a:t>
            </a:r>
            <a:endParaRPr lang="en-US" sz="2400" b="0">
              <a:latin typeface="Calibri" panose="020F0502020204030204" charset="0"/>
              <a:ea typeface="宋体" panose="02010600030101010101" pitchFamily="2" charset="-122"/>
              <a:cs typeface="Calibri" panose="020F0502020204030204" charset="0"/>
            </a:endParaRPr>
          </a:p>
          <a:p>
            <a:pPr indent="0" fontAlgn="auto">
              <a:lnSpc>
                <a:spcPts val="3780"/>
              </a:lnSpc>
            </a:pPr>
            <a:r>
              <a:rPr lang="en-US" sz="2400">
                <a:latin typeface="Calibri" panose="020F0502020204030204" charset="0"/>
                <a:ea typeface="宋体" panose="02010600030101010101" pitchFamily="2" charset="-122"/>
                <a:cs typeface="Calibri" panose="020F0502020204030204" charset="0"/>
                <a:sym typeface="+mn-ea"/>
              </a:rPr>
              <a:t>5. _____ paratrooper	</a:t>
            </a:r>
            <a:r>
              <a:rPr lang="en-US" sz="2400">
                <a:solidFill>
                  <a:srgbClr val="FF0000"/>
                </a:solidFill>
                <a:latin typeface="Calibri" panose="020F0502020204030204" charset="0"/>
                <a:ea typeface="宋体" panose="02010600030101010101" pitchFamily="2" charset="-122"/>
                <a:cs typeface="Calibri" panose="020F0502020204030204" charset="0"/>
                <a:sym typeface="+mn-ea"/>
              </a:rPr>
              <a:t>E. </a:t>
            </a:r>
            <a:r>
              <a:rPr lang="en-US" sz="2400">
                <a:latin typeface="Calibri" panose="020F0502020204030204" charset="0"/>
                <a:ea typeface="宋体" panose="02010600030101010101" pitchFamily="2" charset="-122"/>
                <a:cs typeface="Calibri" panose="020F0502020204030204" charset="0"/>
                <a:sym typeface="+mn-ea"/>
              </a:rPr>
              <a:t>showing or expressing love, warmth, or fondness6. _____ high-rise	</a:t>
            </a:r>
            <a:r>
              <a:rPr lang="en-US" sz="2400">
                <a:solidFill>
                  <a:srgbClr val="FF0000"/>
                </a:solidFill>
                <a:latin typeface="Calibri" panose="020F0502020204030204" charset="0"/>
                <a:ea typeface="宋体" panose="02010600030101010101" pitchFamily="2" charset="-122"/>
                <a:cs typeface="Calibri" panose="020F0502020204030204" charset="0"/>
                <a:sym typeface="+mn-ea"/>
              </a:rPr>
              <a:t>F.</a:t>
            </a:r>
            <a:r>
              <a:rPr lang="en-US" sz="2400">
                <a:latin typeface="Calibri" panose="020F0502020204030204" charset="0"/>
                <a:ea typeface="宋体" panose="02010600030101010101" pitchFamily="2" charset="-122"/>
                <a:cs typeface="Calibri" panose="020F0502020204030204" charset="0"/>
                <a:sym typeface="+mn-ea"/>
              </a:rPr>
              <a:t> inclined or willing to submit to orders or authority</a:t>
            </a:r>
            <a:endParaRPr lang="en-US" sz="2400">
              <a:latin typeface="Calibri" panose="020F0502020204030204" charset="0"/>
              <a:ea typeface="宋体" panose="02010600030101010101" pitchFamily="2" charset="-122"/>
              <a:cs typeface="Calibri" panose="020F0502020204030204" charset="0"/>
              <a:sym typeface="+mn-ea"/>
            </a:endParaRPr>
          </a:p>
          <a:p>
            <a:pPr indent="0" fontAlgn="auto">
              <a:lnSpc>
                <a:spcPts val="3780"/>
              </a:lnSpc>
            </a:pPr>
            <a:r>
              <a:rPr lang="en-US" sz="2400" b="0">
                <a:latin typeface="Calibri" panose="020F0502020204030204" charset="0"/>
                <a:ea typeface="宋体" panose="02010600030101010101" pitchFamily="2" charset="-122"/>
                <a:cs typeface="Calibri" panose="020F0502020204030204" charset="0"/>
              </a:rPr>
              <a:t>7. _____ windowsill   	</a:t>
            </a:r>
            <a:r>
              <a:rPr lang="en-US" sz="2400" b="0">
                <a:solidFill>
                  <a:srgbClr val="FF0000"/>
                </a:solidFill>
                <a:latin typeface="Calibri" panose="020F0502020204030204" charset="0"/>
                <a:ea typeface="宋体" panose="02010600030101010101" pitchFamily="2" charset="-122"/>
                <a:cs typeface="Calibri" panose="020F0502020204030204" charset="0"/>
              </a:rPr>
              <a:t>G.</a:t>
            </a:r>
            <a:r>
              <a:rPr lang="en-US" sz="2400" b="0">
                <a:latin typeface="Calibri" panose="020F0502020204030204" charset="0"/>
                <a:ea typeface="宋体" panose="02010600030101010101" pitchFamily="2" charset="-122"/>
                <a:cs typeface="Calibri" panose="020F0502020204030204" charset="0"/>
              </a:rPr>
              <a:t> a small, agile rodent with a bushy tail, typically found in trees8. _____ suspicious	</a:t>
            </a:r>
            <a:r>
              <a:rPr lang="en-US" sz="2400" b="0">
                <a:solidFill>
                  <a:srgbClr val="FF0000"/>
                </a:solidFill>
                <a:latin typeface="Calibri" panose="020F0502020204030204" charset="0"/>
                <a:ea typeface="宋体" panose="02010600030101010101" pitchFamily="2" charset="-122"/>
                <a:cs typeface="Calibri" panose="020F0502020204030204" charset="0"/>
              </a:rPr>
              <a:t>H.</a:t>
            </a:r>
            <a:r>
              <a:rPr lang="en-US" sz="2400" b="0">
                <a:latin typeface="Calibri" panose="020F0502020204030204" charset="0"/>
                <a:ea typeface="宋体" panose="02010600030101010101" pitchFamily="2" charset="-122"/>
                <a:cs typeface="Calibri" panose="020F0502020204030204" charset="0"/>
              </a:rPr>
              <a:t> the force that opposes the motion of an object through the air</a:t>
            </a:r>
            <a:endParaRPr lang="en-US" sz="2400" b="0">
              <a:latin typeface="Calibri" panose="020F0502020204030204" charset="0"/>
              <a:ea typeface="宋体" panose="02010600030101010101" pitchFamily="2" charset="-122"/>
              <a:cs typeface="Calibri" panose="020F0502020204030204" charset="0"/>
            </a:endParaRPr>
          </a:p>
          <a:p>
            <a:pPr indent="0" fontAlgn="auto">
              <a:lnSpc>
                <a:spcPts val="3780"/>
              </a:lnSpc>
            </a:pPr>
            <a:r>
              <a:rPr lang="en-US" sz="2400" b="0">
                <a:latin typeface="Calibri" panose="020F0502020204030204" charset="0"/>
                <a:ea typeface="宋体" panose="02010600030101010101" pitchFamily="2" charset="-122"/>
                <a:cs typeface="Calibri" panose="020F0502020204030204" charset="0"/>
              </a:rPr>
              <a:t>9. _____air-resistance	</a:t>
            </a:r>
            <a:r>
              <a:rPr lang="en-US" sz="2400" b="0">
                <a:solidFill>
                  <a:srgbClr val="FF0000"/>
                </a:solidFill>
                <a:latin typeface="Calibri" panose="020F0502020204030204" charset="0"/>
                <a:ea typeface="宋体" panose="02010600030101010101" pitchFamily="2" charset="-122"/>
                <a:cs typeface="Calibri" panose="020F0502020204030204" charset="0"/>
              </a:rPr>
              <a:t>I. </a:t>
            </a:r>
            <a:r>
              <a:rPr lang="en-US" sz="2400" b="0">
                <a:latin typeface="Calibri" panose="020F0502020204030204" charset="0"/>
                <a:ea typeface="宋体" panose="02010600030101010101" pitchFamily="2" charset="-122"/>
                <a:cs typeface="Calibri" panose="020F0502020204030204" charset="0"/>
              </a:rPr>
              <a:t>having or showing a cautious distrust of someone or something</a:t>
            </a:r>
            <a:endParaRPr lang="en-US" sz="2400" b="0">
              <a:latin typeface="Calibri" panose="020F0502020204030204" charset="0"/>
              <a:ea typeface="宋体" panose="02010600030101010101" pitchFamily="2" charset="-122"/>
              <a:cs typeface="Calibri" panose="020F0502020204030204" charset="0"/>
            </a:endParaRPr>
          </a:p>
          <a:p>
            <a:pPr indent="0" fontAlgn="auto">
              <a:lnSpc>
                <a:spcPts val="3780"/>
              </a:lnSpc>
            </a:pPr>
            <a:r>
              <a:rPr lang="en-US" sz="2400" b="0">
                <a:latin typeface="Calibri" panose="020F0502020204030204" charset="0"/>
                <a:ea typeface="宋体" panose="02010600030101010101" pitchFamily="2" charset="-122"/>
                <a:cs typeface="Calibri" panose="020F0502020204030204" charset="0"/>
              </a:rPr>
              <a:t>10. ____ affectionate 	</a:t>
            </a:r>
            <a:r>
              <a:rPr lang="en-US" sz="2400" b="0">
                <a:solidFill>
                  <a:srgbClr val="FF0000"/>
                </a:solidFill>
                <a:latin typeface="Calibri" panose="020F0502020204030204" charset="0"/>
                <a:ea typeface="宋体" panose="02010600030101010101" pitchFamily="2" charset="-122"/>
                <a:cs typeface="Calibri" panose="020F0502020204030204" charset="0"/>
              </a:rPr>
              <a:t>J.</a:t>
            </a:r>
            <a:r>
              <a:rPr lang="en-US" sz="2400" b="0">
                <a:latin typeface="Calibri" panose="020F0502020204030204" charset="0"/>
                <a:ea typeface="宋体" panose="02010600030101010101" pitchFamily="2" charset="-122"/>
                <a:cs typeface="Calibri" panose="020F0502020204030204" charset="0"/>
              </a:rPr>
              <a:t> a member of a military airborne unit trained for parachute </a:t>
            </a:r>
            <a:endParaRPr lang="en-US" sz="2400" b="0">
              <a:latin typeface="Calibri" panose="020F0502020204030204" charset="0"/>
              <a:ea typeface="宋体" panose="02010600030101010101" pitchFamily="2" charset="-122"/>
              <a:cs typeface="Calibri" panose="020F0502020204030204" charset="0"/>
            </a:endParaRPr>
          </a:p>
          <a:p>
            <a:pPr indent="0" fontAlgn="auto">
              <a:lnSpc>
                <a:spcPts val="3780"/>
              </a:lnSpc>
            </a:pPr>
            <a:r>
              <a:rPr lang="en-US" sz="2400" b="0">
                <a:latin typeface="Calibri" panose="020F0502020204030204" charset="0"/>
                <a:ea typeface="宋体" panose="02010600030101010101" pitchFamily="2" charset="-122"/>
                <a:cs typeface="Calibri" panose="020F0502020204030204" charset="0"/>
              </a:rPr>
              <a:t>                                          operations</a:t>
            </a:r>
            <a:endParaRPr lang="en-US" altLang="en-US" sz="2400" b="0">
              <a:latin typeface="Calibri" panose="020F0502020204030204" charset="0"/>
              <a:ea typeface="宋体" panose="02010600030101010101" pitchFamily="2" charset="-122"/>
              <a:cs typeface="Calibri" panose="020F0502020204030204" charset="0"/>
            </a:endParaRPr>
          </a:p>
        </p:txBody>
      </p:sp>
      <p:sp>
        <p:nvSpPr>
          <p:cNvPr id="13" name="文本框 12"/>
          <p:cNvSpPr txBox="1"/>
          <p:nvPr>
            <p:custDataLst>
              <p:tags r:id="rId1"/>
            </p:custDataLst>
          </p:nvPr>
        </p:nvSpPr>
        <p:spPr>
          <a:xfrm>
            <a:off x="983615" y="119634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G</a:t>
            </a:r>
            <a:endParaRPr lang="en-US" altLang="zh-CN" sz="2400">
              <a:solidFill>
                <a:srgbClr val="FF0000"/>
              </a:solidFill>
              <a:latin typeface="Arial" panose="020B0604020202020204" pitchFamily="34" charset="0"/>
              <a:cs typeface="Arial" panose="020B0604020202020204" pitchFamily="34" charset="0"/>
            </a:endParaRPr>
          </a:p>
        </p:txBody>
      </p:sp>
      <p:sp>
        <p:nvSpPr>
          <p:cNvPr id="14" name="文本框 13"/>
          <p:cNvSpPr txBox="1"/>
          <p:nvPr>
            <p:custDataLst>
              <p:tags r:id="rId2"/>
            </p:custDataLst>
          </p:nvPr>
        </p:nvSpPr>
        <p:spPr>
          <a:xfrm>
            <a:off x="983615" y="1743075"/>
            <a:ext cx="45593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F</a:t>
            </a:r>
            <a:endParaRPr lang="en-US" altLang="zh-CN" sz="2400">
              <a:solidFill>
                <a:srgbClr val="FF0000"/>
              </a:solidFill>
              <a:latin typeface="Arial" panose="020B0604020202020204" pitchFamily="34" charset="0"/>
              <a:cs typeface="Arial" panose="020B0604020202020204" pitchFamily="34" charset="0"/>
            </a:endParaRPr>
          </a:p>
        </p:txBody>
      </p:sp>
      <p:sp>
        <p:nvSpPr>
          <p:cNvPr id="15" name="文本框 14"/>
          <p:cNvSpPr txBox="1"/>
          <p:nvPr>
            <p:custDataLst>
              <p:tags r:id="rId3"/>
            </p:custDataLst>
          </p:nvPr>
        </p:nvSpPr>
        <p:spPr>
          <a:xfrm>
            <a:off x="983615" y="2203450"/>
            <a:ext cx="45593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B</a:t>
            </a:r>
            <a:endParaRPr lang="en-US" altLang="zh-CN" sz="2400">
              <a:solidFill>
                <a:srgbClr val="FF0000"/>
              </a:solidFill>
              <a:latin typeface="Arial" panose="020B0604020202020204" pitchFamily="34" charset="0"/>
              <a:cs typeface="Arial" panose="020B0604020202020204" pitchFamily="34" charset="0"/>
            </a:endParaRPr>
          </a:p>
        </p:txBody>
      </p:sp>
      <p:sp>
        <p:nvSpPr>
          <p:cNvPr id="16" name="文本框 15"/>
          <p:cNvSpPr txBox="1"/>
          <p:nvPr>
            <p:custDataLst>
              <p:tags r:id="rId4"/>
            </p:custDataLst>
          </p:nvPr>
        </p:nvSpPr>
        <p:spPr>
          <a:xfrm>
            <a:off x="983615" y="2663825"/>
            <a:ext cx="45593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A</a:t>
            </a:r>
            <a:endParaRPr lang="en-US" altLang="zh-CN" sz="2400">
              <a:solidFill>
                <a:srgbClr val="FF0000"/>
              </a:solidFill>
              <a:latin typeface="Arial" panose="020B0604020202020204" pitchFamily="34" charset="0"/>
              <a:cs typeface="Arial" panose="020B0604020202020204" pitchFamily="34" charset="0"/>
            </a:endParaRPr>
          </a:p>
        </p:txBody>
      </p:sp>
      <p:sp>
        <p:nvSpPr>
          <p:cNvPr id="17" name="文本框 16"/>
          <p:cNvSpPr txBox="1"/>
          <p:nvPr>
            <p:custDataLst>
              <p:tags r:id="rId5"/>
            </p:custDataLst>
          </p:nvPr>
        </p:nvSpPr>
        <p:spPr>
          <a:xfrm>
            <a:off x="983615" y="3124200"/>
            <a:ext cx="45593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J</a:t>
            </a:r>
            <a:endParaRPr lang="en-US" altLang="zh-CN" sz="2400">
              <a:solidFill>
                <a:srgbClr val="FF0000"/>
              </a:solidFill>
              <a:latin typeface="Arial" panose="020B0604020202020204" pitchFamily="34" charset="0"/>
              <a:cs typeface="Arial" panose="020B0604020202020204" pitchFamily="34" charset="0"/>
            </a:endParaRPr>
          </a:p>
        </p:txBody>
      </p:sp>
      <p:sp>
        <p:nvSpPr>
          <p:cNvPr id="18" name="文本框 17"/>
          <p:cNvSpPr txBox="1"/>
          <p:nvPr>
            <p:custDataLst>
              <p:tags r:id="rId6"/>
            </p:custDataLst>
          </p:nvPr>
        </p:nvSpPr>
        <p:spPr>
          <a:xfrm>
            <a:off x="983615" y="3638550"/>
            <a:ext cx="45593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C</a:t>
            </a:r>
            <a:endParaRPr lang="en-US" altLang="zh-CN" sz="2400">
              <a:solidFill>
                <a:srgbClr val="FF0000"/>
              </a:solidFill>
              <a:latin typeface="Arial" panose="020B0604020202020204" pitchFamily="34" charset="0"/>
              <a:cs typeface="Arial" panose="020B0604020202020204" pitchFamily="34" charset="0"/>
            </a:endParaRPr>
          </a:p>
        </p:txBody>
      </p:sp>
      <p:sp>
        <p:nvSpPr>
          <p:cNvPr id="19" name="文本框 18"/>
          <p:cNvSpPr txBox="1"/>
          <p:nvPr>
            <p:custDataLst>
              <p:tags r:id="rId7"/>
            </p:custDataLst>
          </p:nvPr>
        </p:nvSpPr>
        <p:spPr>
          <a:xfrm>
            <a:off x="983615" y="4088765"/>
            <a:ext cx="45593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D</a:t>
            </a:r>
            <a:endParaRPr lang="en-US" altLang="zh-CN" sz="2400">
              <a:solidFill>
                <a:srgbClr val="FF0000"/>
              </a:solidFill>
              <a:latin typeface="Arial" panose="020B0604020202020204" pitchFamily="34" charset="0"/>
              <a:cs typeface="Arial" panose="020B0604020202020204" pitchFamily="34" charset="0"/>
            </a:endParaRPr>
          </a:p>
        </p:txBody>
      </p:sp>
      <p:sp>
        <p:nvSpPr>
          <p:cNvPr id="20" name="文本框 19"/>
          <p:cNvSpPr txBox="1"/>
          <p:nvPr>
            <p:custDataLst>
              <p:tags r:id="rId8"/>
            </p:custDataLst>
          </p:nvPr>
        </p:nvSpPr>
        <p:spPr>
          <a:xfrm>
            <a:off x="984250" y="4613275"/>
            <a:ext cx="520065" cy="316230"/>
          </a:xfrm>
          <a:prstGeom prst="rect">
            <a:avLst/>
          </a:prstGeom>
          <a:noFill/>
        </p:spPr>
        <p:txBody>
          <a:bodyPr wrap="square" rtlCol="0">
            <a:noAutofit/>
          </a:bodyPr>
          <a:p>
            <a:r>
              <a:rPr lang="en-US" altLang="zh-CN" sz="2400">
                <a:solidFill>
                  <a:srgbClr val="FF0000"/>
                </a:solidFill>
                <a:latin typeface="Arial" panose="020B0604020202020204" pitchFamily="34" charset="0"/>
                <a:cs typeface="Arial" panose="020B0604020202020204" pitchFamily="34" charset="0"/>
              </a:rPr>
              <a:t>I</a:t>
            </a:r>
            <a:endParaRPr lang="en-US" altLang="zh-CN" sz="2400">
              <a:solidFill>
                <a:srgbClr val="FF0000"/>
              </a:solidFill>
              <a:latin typeface="Arial" panose="020B0604020202020204" pitchFamily="34" charset="0"/>
              <a:cs typeface="Arial" panose="020B0604020202020204" pitchFamily="34" charset="0"/>
            </a:endParaRPr>
          </a:p>
        </p:txBody>
      </p:sp>
      <p:sp>
        <p:nvSpPr>
          <p:cNvPr id="22" name="文本框 21"/>
          <p:cNvSpPr txBox="1"/>
          <p:nvPr>
            <p:custDataLst>
              <p:tags r:id="rId9"/>
            </p:custDataLst>
          </p:nvPr>
        </p:nvSpPr>
        <p:spPr>
          <a:xfrm>
            <a:off x="982980" y="5052695"/>
            <a:ext cx="456565" cy="411480"/>
          </a:xfrm>
          <a:prstGeom prst="rect">
            <a:avLst/>
          </a:prstGeom>
          <a:noFill/>
        </p:spPr>
        <p:txBody>
          <a:bodyPr wrap="square" rtlCol="0">
            <a:noAutofit/>
          </a:bodyPr>
          <a:p>
            <a:r>
              <a:rPr lang="en-US" altLang="zh-CN" sz="2400">
                <a:solidFill>
                  <a:srgbClr val="FF0000"/>
                </a:solidFill>
                <a:latin typeface="Arial" panose="020B0604020202020204" pitchFamily="34" charset="0"/>
                <a:cs typeface="Arial" panose="020B0604020202020204" pitchFamily="34" charset="0"/>
              </a:rPr>
              <a:t>H</a:t>
            </a:r>
            <a:endParaRPr lang="en-US" altLang="zh-CN" sz="2400">
              <a:solidFill>
                <a:srgbClr val="FF0000"/>
              </a:solidFill>
              <a:latin typeface="Arial" panose="020B0604020202020204" pitchFamily="34" charset="0"/>
              <a:cs typeface="Arial" panose="020B0604020202020204" pitchFamily="34" charset="0"/>
            </a:endParaRPr>
          </a:p>
        </p:txBody>
      </p:sp>
      <p:sp>
        <p:nvSpPr>
          <p:cNvPr id="23" name="文本框 22"/>
          <p:cNvSpPr txBox="1"/>
          <p:nvPr>
            <p:custDataLst>
              <p:tags r:id="rId10"/>
            </p:custDataLst>
          </p:nvPr>
        </p:nvSpPr>
        <p:spPr>
          <a:xfrm>
            <a:off x="982980" y="5534025"/>
            <a:ext cx="456565" cy="411480"/>
          </a:xfrm>
          <a:prstGeom prst="rect">
            <a:avLst/>
          </a:prstGeom>
          <a:noFill/>
        </p:spPr>
        <p:txBody>
          <a:bodyPr wrap="square" rtlCol="0">
            <a:noAutofit/>
          </a:bodyPr>
          <a:p>
            <a:r>
              <a:rPr lang="en-US" altLang="zh-CN" sz="2400">
                <a:solidFill>
                  <a:srgbClr val="FF0000"/>
                </a:solidFill>
                <a:latin typeface="Arial" panose="020B0604020202020204" pitchFamily="34" charset="0"/>
                <a:cs typeface="Arial" panose="020B0604020202020204" pitchFamily="34" charset="0"/>
              </a:rPr>
              <a:t>E</a:t>
            </a:r>
            <a:endParaRPr lang="en-US" altLang="zh-CN" sz="2400">
              <a:solidFill>
                <a:srgbClr val="FF0000"/>
              </a:solidFill>
              <a:latin typeface="Arial" panose="020B0604020202020204" pitchFamily="34" charset="0"/>
              <a:cs typeface="Arial" panose="020B0604020202020204" pitchFamily="34" charset="0"/>
            </a:endParaRPr>
          </a:p>
        </p:txBody>
      </p:sp>
    </p:spTree>
    <p:custDataLst>
      <p:tags r:id="rId1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linds(horizont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linds(horizont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linds(horizontal)">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linds(horizont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linds(horizontal)">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blinds(horizontal)">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linds(horizontal)">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blinds(horizontal)">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blinds(horizontal)">
                                      <p:cBhvr>
                                        <p:cTn id="5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4" grpId="0"/>
      <p:bldP spid="14" grpId="1"/>
      <p:bldP spid="15" grpId="0"/>
      <p:bldP spid="15" grpId="1"/>
      <p:bldP spid="16" grpId="0"/>
      <p:bldP spid="16" grpId="1"/>
      <p:bldP spid="17" grpId="0"/>
      <p:bldP spid="17" grpId="1"/>
      <p:bldP spid="18" grpId="0"/>
      <p:bldP spid="18" grpId="1"/>
      <p:bldP spid="19" grpId="0"/>
      <p:bldP spid="19" grpId="1"/>
      <p:bldP spid="20" grpId="0"/>
      <p:bldP spid="20" grpId="1"/>
      <p:bldP spid="22" grpId="0"/>
      <p:bldP spid="22" grpId="1"/>
      <p:bldP spid="23" grpId="0"/>
      <p:bldP spid="23"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2</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p:txBody>
          <a:bodyPr>
            <a:norm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Reading the passage</a:t>
            </a:r>
            <a:endParaRPr lang="en-US" altLang="zh-CN" sz="4000" b="1" spc="160" dirty="0">
              <a:sym typeface="+mn-lt"/>
            </a:endParaRPr>
          </a:p>
        </p:txBody>
      </p:sp>
    </p:spTree>
    <p:custDataLst>
      <p:tags r:id="rId4"/>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5" name="文本框 4"/>
          <p:cNvSpPr txBox="1"/>
          <p:nvPr/>
        </p:nvSpPr>
        <p:spPr>
          <a:xfrm>
            <a:off x="321945" y="807720"/>
            <a:ext cx="11684635" cy="5930900"/>
          </a:xfrm>
          <a:prstGeom prst="rect">
            <a:avLst/>
          </a:prstGeom>
          <a:noFill/>
        </p:spPr>
        <p:txBody>
          <a:bodyPr wrap="square" rtlCol="0" anchor="t">
            <a:noAutofit/>
          </a:bodyPr>
          <a:p>
            <a:pPr indent="457200" algn="just" fontAlgn="auto">
              <a:lnSpc>
                <a:spcPts val="2900"/>
              </a:lnSpc>
            </a:pPr>
            <a:r>
              <a:rPr lang="zh-CN" altLang="en-US" sz="2400" dirty="0">
                <a:latin typeface="Calibri" panose="020F0502020204030204" charset="0"/>
                <a:cs typeface="Calibri" panose="020F0502020204030204" charset="0"/>
                <a:sym typeface="+mn-ea"/>
              </a:rPr>
              <a:t>Cats never fail to fascinate human beings. They can be friendly and affectionate towards humans, but they lead mysterious lives of their own as well. They never become submissive like dogs and horses. As a result, humans have learned to respect feline independence. Most cats remain suspicious of humans all their lives. One of the things that fascinates us most about cats is the popular belief that they have nine lives. Apparently, there is a good deal of truth in this idea. A cat's ability to survive falls is based on fact.</a:t>
            </a:r>
            <a:endParaRPr lang="zh-CN" altLang="en-US" sz="2400" dirty="0">
              <a:latin typeface="Calibri" panose="020F0502020204030204" charset="0"/>
              <a:cs typeface="Calibri" panose="020F0502020204030204" charset="0"/>
              <a:sym typeface="+mn-ea"/>
            </a:endParaRPr>
          </a:p>
          <a:p>
            <a:pPr indent="457200" algn="just" fontAlgn="auto">
              <a:lnSpc>
                <a:spcPts val="2900"/>
              </a:lnSpc>
            </a:pPr>
            <a:r>
              <a:rPr lang="zh-CN" altLang="en-US" sz="2400" dirty="0">
                <a:latin typeface="Calibri" panose="020F0502020204030204" charset="0"/>
                <a:cs typeface="Calibri" panose="020F0502020204030204" charset="0"/>
                <a:sym typeface="+mn-ea"/>
              </a:rPr>
              <a:t>Recently the New York Animal Medical Center made a study of 132 cats over a period of five months. All these cats had one experience in common: they had fallen off high buildings, yet only eight of them died from shock or injuries. Of course, New York is the ideal place for such an interesting study, because there is no shortage of tall buildings. There are plenty of high-rise windowsills to fall from! One cat, Sabrina, fell 32 storeys, yet only suffered from a broken tooth. 'Cats behave like well-trained paratroopers.' a doctor said. It seems that the further cats fall, the less they are likely to injure themselves. In a long drop, they reach speeds of 60 miles an hour and more. At high speeds, falling cats have time to relax. They stretch out their legs like flying squirrels. This increases their air-resistance and reduces the shock of impact when they hit the ground.</a:t>
            </a:r>
            <a:endParaRPr lang="en-US" altLang="zh-CN" sz="2400" dirty="0">
              <a:latin typeface="Calibri" panose="020F0502020204030204" charset="0"/>
              <a:cs typeface="Calibri" panose="020F0502020204030204" charset="0"/>
              <a:sym typeface="+mn-ea"/>
            </a:endParaRPr>
          </a:p>
        </p:txBody>
      </p:sp>
      <p:sp>
        <p:nvSpPr>
          <p:cNvPr id="7" name="文本框 6"/>
          <p:cNvSpPr txBox="1"/>
          <p:nvPr/>
        </p:nvSpPr>
        <p:spPr>
          <a:xfrm>
            <a:off x="321945" y="285750"/>
            <a:ext cx="4052570"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Reading the passage</a:t>
            </a:r>
            <a:endParaRPr lang="en-US" altLang="zh-CN" sz="2800" b="1">
              <a:highlight>
                <a:srgbClr val="FFFF00"/>
              </a:highlight>
              <a:latin typeface="Calibri" panose="020F0502020204030204" charset="0"/>
              <a:cs typeface="Calibri" panose="020F0502020204030204" charset="0"/>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grpSp>
        <p:nvGrpSpPr>
          <p:cNvPr id="10" name="组合 9"/>
          <p:cNvGrpSpPr/>
          <p:nvPr userDrawn="1">
            <p:custDataLst>
              <p:tags r:id="rId1"/>
            </p:custDataLst>
          </p:nvPr>
        </p:nvGrpSpPr>
        <p:grpSpPr>
          <a:xfrm>
            <a:off x="163882" y="145257"/>
            <a:ext cx="11835631" cy="279815"/>
            <a:chOff x="163882" y="145257"/>
            <a:chExt cx="11835631" cy="279815"/>
          </a:xfrm>
        </p:grpSpPr>
        <p:sp>
          <p:nvSpPr>
            <p:cNvPr id="12" name="矩形 11"/>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5" name="矩形 14"/>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2" name="矩形 21"/>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3" name="矩形 22"/>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pic>
        <p:nvPicPr>
          <p:cNvPr id="4" name="图片 3"/>
          <p:cNvPicPr>
            <a:picLocks noChangeAspect="1"/>
          </p:cNvPicPr>
          <p:nvPr>
            <p:custDataLst>
              <p:tags r:id="rId7"/>
            </p:custDataLst>
          </p:nvPr>
        </p:nvPicPr>
        <p:blipFill rotWithShape="1">
          <a:blip r:embed="rId8"/>
          <a:srcRect l="8531" r="8531"/>
          <a:stretch>
            <a:fillRect/>
          </a:stretch>
        </p:blipFill>
        <p:spPr>
          <a:xfrm>
            <a:off x="6395964" y="986834"/>
            <a:ext cx="5796036" cy="4662622"/>
          </a:xfrm>
          <a:prstGeom prst="rect">
            <a:avLst/>
          </a:prstGeom>
        </p:spPr>
      </p:pic>
      <p:sp>
        <p:nvSpPr>
          <p:cNvPr id="8" name="矩形 7"/>
          <p:cNvSpPr/>
          <p:nvPr>
            <p:custDataLst>
              <p:tags r:id="rId9"/>
            </p:custDataLst>
          </p:nvPr>
        </p:nvSpPr>
        <p:spPr>
          <a:xfrm>
            <a:off x="6223931" y="4988807"/>
            <a:ext cx="660682" cy="6606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9" name="图形 4"/>
          <p:cNvSpPr/>
          <p:nvPr>
            <p:custDataLst>
              <p:tags r:id="rId10"/>
            </p:custDataLst>
          </p:nvPr>
        </p:nvSpPr>
        <p:spPr>
          <a:xfrm>
            <a:off x="6038716" y="5210484"/>
            <a:ext cx="714499" cy="660682"/>
          </a:xfrm>
          <a:custGeom>
            <a:avLst/>
            <a:gdLst>
              <a:gd name="connsiteX0" fmla="*/ 6016935 w 6623480"/>
              <a:gd name="connsiteY0" fmla="*/ 4670403 h 4670403"/>
              <a:gd name="connsiteX1" fmla="*/ 6016935 w 6623480"/>
              <a:gd name="connsiteY1" fmla="*/ 0 h 4670403"/>
              <a:gd name="connsiteX2" fmla="*/ 0 w 6623480"/>
              <a:gd name="connsiteY2" fmla="*/ 0 h 4670403"/>
              <a:gd name="connsiteX3" fmla="*/ 0 w 6623480"/>
              <a:gd name="connsiteY3" fmla="*/ 4233690 h 4670403"/>
              <a:gd name="connsiteX4" fmla="*/ 6623480 w 6623480"/>
              <a:gd name="connsiteY4" fmla="*/ 4233690 h 4670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23480" h="4670403">
                <a:moveTo>
                  <a:pt x="6016935" y="4670403"/>
                </a:moveTo>
                <a:lnTo>
                  <a:pt x="6016935" y="0"/>
                </a:lnTo>
                <a:lnTo>
                  <a:pt x="0" y="0"/>
                </a:lnTo>
                <a:lnTo>
                  <a:pt x="0" y="4233690"/>
                </a:lnTo>
                <a:lnTo>
                  <a:pt x="6623480" y="4233690"/>
                </a:lnTo>
              </a:path>
            </a:pathLst>
          </a:custGeom>
          <a:noFill/>
          <a:ln w="12120" cap="flat">
            <a:solidFill>
              <a:srgbClr val="000000"/>
            </a:solidFill>
            <a:prstDash val="solid"/>
            <a:miter/>
          </a:ln>
        </p:spPr>
        <p:txBody>
          <a:bodyPr rtlCol="0" anchor="ctr"/>
          <a:p>
            <a:endParaRPr lang="zh-CN" altLang="en-US">
              <a:solidFill>
                <a:schemeClr val="dk1"/>
              </a:solidFill>
              <a:latin typeface="微软雅黑" panose="020B0503020204020204" charset="-122"/>
              <a:ea typeface="微软雅黑" panose="020B0503020204020204" charset="-122"/>
            </a:endParaRPr>
          </a:p>
        </p:txBody>
      </p:sp>
      <p:sp>
        <p:nvSpPr>
          <p:cNvPr id="11" name="Title 6"/>
          <p:cNvSpPr txBox="1"/>
          <p:nvPr>
            <p:custDataLst>
              <p:tags r:id="rId11"/>
            </p:custDataLst>
          </p:nvPr>
        </p:nvSpPr>
        <p:spPr>
          <a:xfrm>
            <a:off x="914400" y="1871980"/>
            <a:ext cx="4514850" cy="1915160"/>
          </a:xfrm>
          <a:prstGeom prst="rect">
            <a:avLst/>
          </a:prstGeom>
          <a:noFill/>
          <a:ln w="3175">
            <a:noFill/>
            <a:prstDash val="dash"/>
          </a:ln>
        </p:spPr>
        <p:txBody>
          <a:bodyPr wrap="square" lIns="63500" tIns="25400" rIns="63500" bIns="25400" anchor="t"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0" indent="0" algn="l" fontAlgn="auto">
              <a:lnSpc>
                <a:spcPct val="120000"/>
              </a:lnSpc>
              <a:spcBef>
                <a:spcPts val="0"/>
              </a:spcBef>
              <a:spcAft>
                <a:spcPts val="800"/>
              </a:spcAft>
              <a:buSzPct val="100000"/>
              <a:buNone/>
            </a:pPr>
            <a:r>
              <a:rPr altLang="zh-CN" sz="2800" spc="140">
                <a:ln w="3175">
                  <a:noFill/>
                  <a:prstDash val="dash"/>
                </a:ln>
                <a:solidFill>
                  <a:schemeClr val="dk1">
                    <a:lumMod val="75000"/>
                    <a:lumOff val="25000"/>
                  </a:schemeClr>
                </a:solidFill>
                <a:uFillTx/>
                <a:latin typeface="Calibri" panose="020F0502020204030204" charset="0"/>
                <a:ea typeface="微软雅黑" panose="020B0503020204020204" charset="-122"/>
                <a:cs typeface="Calibri" panose="020F0502020204030204" charset="0"/>
                <a:sym typeface="Arial" panose="020B0604020202020204" pitchFamily="34" charset="0"/>
              </a:rPr>
              <a:t>How do cats try to protect themselves when falling from great heights?</a:t>
            </a:r>
            <a:endParaRPr altLang="zh-CN" sz="2800" spc="140">
              <a:ln w="3175">
                <a:noFill/>
                <a:prstDash val="dash"/>
              </a:ln>
              <a:solidFill>
                <a:schemeClr val="dk1">
                  <a:lumMod val="75000"/>
                  <a:lumOff val="25000"/>
                </a:schemeClr>
              </a:solidFill>
              <a:uFillTx/>
              <a:latin typeface="Calibri" panose="020F0502020204030204" charset="0"/>
              <a:ea typeface="微软雅黑" panose="020B0503020204020204" charset="-122"/>
              <a:cs typeface="Calibri" panose="020F0502020204030204" charset="0"/>
              <a:sym typeface="Arial" panose="020B0604020202020204" pitchFamily="34" charset="0"/>
            </a:endParaRPr>
          </a:p>
        </p:txBody>
      </p:sp>
      <p:sp>
        <p:nvSpPr>
          <p:cNvPr id="2" name="Title 6"/>
          <p:cNvSpPr txBox="1"/>
          <p:nvPr>
            <p:custDataLst>
              <p:tags r:id="rId12"/>
            </p:custDataLst>
          </p:nvPr>
        </p:nvSpPr>
        <p:spPr>
          <a:xfrm>
            <a:off x="914407" y="986777"/>
            <a:ext cx="4514863" cy="590079"/>
          </a:xfrm>
          <a:prstGeom prst="rect">
            <a:avLst/>
          </a:prstGeom>
          <a:noFill/>
          <a:ln w="3175">
            <a:noFill/>
            <a:prstDash val="dash"/>
          </a:ln>
        </p:spPr>
        <p:txBody>
          <a:bodyPr wrap="square" lIns="63500" tIns="25400" rIns="63500" bIns="25400" anchor="t" anchorCtr="0">
            <a:normAutofit lnSpcReduction="2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0" indent="0" algn="l" fontAlgn="auto">
              <a:lnSpc>
                <a:spcPct val="100000"/>
              </a:lnSpc>
              <a:spcBef>
                <a:spcPts val="0"/>
              </a:spcBef>
              <a:spcAft>
                <a:spcPts val="800"/>
              </a:spcAft>
              <a:buSzPct val="100000"/>
              <a:buNone/>
            </a:pPr>
            <a:r>
              <a:rPr lang="en-US" altLang="zh-CN" sz="3600" spc="140" dirty="0">
                <a:ln w="3175">
                  <a:noFill/>
                  <a:prstDash val="dash"/>
                </a:ln>
                <a:solidFill>
                  <a:srgbClr val="FF0000"/>
                </a:solidFill>
                <a:uFillTx/>
                <a:latin typeface="Calibri" panose="020F0502020204030204" charset="0"/>
                <a:ea typeface="微软雅黑" panose="020B0503020204020204" charset="-122"/>
                <a:cs typeface="Calibri" panose="020F0502020204030204" charset="0"/>
                <a:sym typeface="Arial" panose="020B0604020202020204" pitchFamily="34" charset="0"/>
              </a:rPr>
              <a:t>Question</a:t>
            </a:r>
            <a:r>
              <a:rPr lang="en-US" altLang="zh-CN" sz="2000" spc="14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Arial" panose="020B0604020202020204" pitchFamily="34" charset="0"/>
              </a:rPr>
              <a:t>:</a:t>
            </a:r>
            <a:endParaRPr lang="en-US" altLang="zh-CN" sz="2000" spc="14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 name="Title 6"/>
          <p:cNvSpPr txBox="1"/>
          <p:nvPr>
            <p:custDataLst>
              <p:tags r:id="rId13"/>
            </p:custDataLst>
          </p:nvPr>
        </p:nvSpPr>
        <p:spPr>
          <a:xfrm>
            <a:off x="914400" y="3970655"/>
            <a:ext cx="4934585" cy="2105025"/>
          </a:xfrm>
          <a:prstGeom prst="rect">
            <a:avLst/>
          </a:prstGeom>
          <a:noFill/>
          <a:ln w="3175">
            <a:noFill/>
            <a:prstDash val="dash"/>
          </a:ln>
        </p:spPr>
        <p:txBody>
          <a:bodyPr wrap="square" lIns="63500" tIns="25400" rIns="63500" bIns="25400" anchor="t"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0" indent="0" algn="l" fontAlgn="auto">
              <a:lnSpc>
                <a:spcPct val="120000"/>
              </a:lnSpc>
              <a:spcBef>
                <a:spcPts val="0"/>
              </a:spcBef>
              <a:spcAft>
                <a:spcPts val="800"/>
              </a:spcAft>
              <a:buSzPct val="100000"/>
              <a:buNone/>
            </a:pPr>
            <a:r>
              <a:rPr lang="en-US" altLang="zh-CN" sz="2800" spc="120" dirty="0">
                <a:ln w="3175">
                  <a:noFill/>
                  <a:prstDash val="dash"/>
                </a:ln>
                <a:solidFill>
                  <a:schemeClr val="dk1">
                    <a:lumMod val="75000"/>
                    <a:lumOff val="25000"/>
                  </a:schemeClr>
                </a:solidFill>
                <a:uFillTx/>
                <a:latin typeface="Calibri" panose="020F0502020204030204" charset="0"/>
                <a:ea typeface="微软雅黑" panose="020B0503020204020204" charset="-122"/>
                <a:cs typeface="Calibri" panose="020F0502020204030204" charset="0"/>
                <a:sym typeface="+mn-lt"/>
              </a:rPr>
              <a:t>They stretch out their legs like flying squirrels to increase their air-resistence.</a:t>
            </a:r>
            <a:endParaRPr lang="en-US" altLang="zh-CN" sz="2800" spc="120" dirty="0">
              <a:ln w="3175">
                <a:noFill/>
                <a:prstDash val="dash"/>
              </a:ln>
              <a:solidFill>
                <a:schemeClr val="dk1">
                  <a:lumMod val="75000"/>
                  <a:lumOff val="25000"/>
                </a:schemeClr>
              </a:solidFill>
              <a:uFillTx/>
              <a:latin typeface="Calibri" panose="020F0502020204030204" charset="0"/>
              <a:ea typeface="微软雅黑" panose="020B0503020204020204" charset="-122"/>
              <a:cs typeface="Calibri" panose="020F0502020204030204" charset="0"/>
              <a:sym typeface="+mn-lt"/>
            </a:endParaRPr>
          </a:p>
        </p:txBody>
      </p:sp>
    </p:spTree>
    <p:custDataLst>
      <p:tags r:id="rId1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11" grpId="0"/>
      <p:bldP spid="11" grpId="1"/>
      <p:bldP spid="3" grpId="0"/>
      <p:bldP spid="3"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3</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Reading comprehesion</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759460" y="590550"/>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759460" y="1443355"/>
            <a:ext cx="11101070" cy="4412615"/>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0" algn="just" fontAlgn="auto">
              <a:lnSpc>
                <a:spcPct val="150000"/>
              </a:lnSpc>
            </a:pPr>
            <a:r>
              <a:rPr lang="zh-CN" altLang="en-US" sz="3200" dirty="0">
                <a:solidFill>
                  <a:schemeClr val="tx1"/>
                </a:solidFill>
                <a:latin typeface="Calibri" panose="020F0502020204030204" charset="0"/>
                <a:cs typeface="Calibri" panose="020F0502020204030204" charset="0"/>
              </a:rPr>
              <a:t>1.</a:t>
            </a: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We find cats endlessly fascinating because ______.</a:t>
            </a:r>
            <a:endParaRPr lang="zh-CN" altLang="en-US" sz="3200" dirty="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A.</a:t>
            </a: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we feel there is a good deal we do not know about their lives </a:t>
            </a:r>
            <a:endParaRPr lang="zh-CN" altLang="en-US" sz="3200" dirty="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B.</a:t>
            </a: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we believe that cats have nine lives </a:t>
            </a:r>
            <a:endParaRPr lang="zh-CN" altLang="en-US" sz="3200" dirty="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C.</a:t>
            </a: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they are different from dogs and horses </a:t>
            </a:r>
            <a:endParaRPr lang="zh-CN" altLang="en-US" sz="3200" dirty="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D.</a:t>
            </a: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they can reach a speed of 60 miles an hour while falling </a:t>
            </a:r>
            <a:endParaRPr lang="zh-CN" altLang="en-US" sz="3200" dirty="0">
              <a:solidFill>
                <a:schemeClr val="tx1"/>
              </a:solidFill>
              <a:latin typeface="Calibri" panose="020F0502020204030204" charset="0"/>
              <a:cs typeface="Calibri" panose="020F0502020204030204" charset="0"/>
            </a:endParaRPr>
          </a:p>
        </p:txBody>
      </p:sp>
      <p:sp>
        <p:nvSpPr>
          <p:cNvPr id="7" name="椭圆 6"/>
          <p:cNvSpPr/>
          <p:nvPr/>
        </p:nvSpPr>
        <p:spPr>
          <a:xfrm>
            <a:off x="1156335" y="2815590"/>
            <a:ext cx="49911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1*i*2"/>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1*i*3"/>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15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16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1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18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8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8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9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21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322"/>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322"/>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1.xml><?xml version="1.0" encoding="utf-8"?>
<p:tagLst xmlns:p="http://schemas.openxmlformats.org/presentationml/2006/main">
  <p:tag name="KSO_WM_TEMPLATE_THUMBS_INDEX" val="1、4、7、9、12、13、16、17、19、22、27、30、31"/>
  <p:tag name="KSO_WM_TEMPLATE_SUBCATEGORY" val="0"/>
  <p:tag name="KSO_WM_TEMPLATE_COLOR_TYPE" val="1"/>
  <p:tag name="KSO_WM_TEMPLATE_MASTER_THUMB_INDEX" val="12"/>
  <p:tag name="KSO_WM_TAG_VERSION" val="1.0"/>
  <p:tag name="KSO_WM_BEAUTIFY_FLAG" val="#wm#"/>
  <p:tag name="KSO_WM_TEMPLATE_CATEGORY" val="custom"/>
  <p:tag name="KSO_WM_TEMPLATE_INDEX" val="20204322"/>
  <p:tag name="KSO_WM_TEMPLATE_MASTER_TYPE" val="1"/>
</p:tagLst>
</file>

<file path=ppt/tags/tag232.xml><?xml version="1.0" encoding="utf-8"?>
<p:tagLst xmlns:p="http://schemas.openxmlformats.org/presentationml/2006/main">
  <p:tag name="KSO_WM_UNIT_COLOR_SCHEME_SHAPE_ID" val="2"/>
  <p:tag name="KSO_WM_UNIT_COLOR_SCHEME_PARENT_PAGE" val="2_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3.xml><?xml version="1.0" encoding="utf-8"?>
<p:tagLst xmlns:p="http://schemas.openxmlformats.org/presentationml/2006/main">
  <p:tag name="KSO_WM_UNIT_COLOR_SCHEME_SHAPE_ID" val="3"/>
  <p:tag name="KSO_WM_UNIT_COLOR_SCHEME_PARENT_PAGE" val="2_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4.xml><?xml version="1.0" encoding="utf-8"?>
<p:tagLst xmlns:p="http://schemas.openxmlformats.org/presentationml/2006/main">
  <p:tag name="KSO_WM_UNIT_COLOR_SCHEME_SHAPE_ID" val="16"/>
  <p:tag name="KSO_WM_UNIT_COLOR_SCHEME_PARENT_PAGE" val="2_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5.xml><?xml version="1.0" encoding="utf-8"?>
<p:tagLst xmlns:p="http://schemas.openxmlformats.org/presentationml/2006/main">
  <p:tag name="KSO_WM_UNIT_COLOR_SCHEME_SHAPE_ID" val="17"/>
  <p:tag name="KSO_WM_UNIT_COLOR_SCHEME_PARENT_PAGE" val="2_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6.xml><?xml version="1.0" encoding="utf-8"?>
<p:tagLst xmlns:p="http://schemas.openxmlformats.org/presentationml/2006/main">
  <p:tag name="KSO_WM_UNIT_COLOR_SCHEME_SHAPE_ID" val="18"/>
  <p:tag name="KSO_WM_UNIT_COLOR_SCHEME_PARENT_PAGE" val="2_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7.xml><?xml version="1.0" encoding="utf-8"?>
<p:tagLst xmlns:p="http://schemas.openxmlformats.org/presentationml/2006/main">
  <p:tag name="KSO_WM_SLIDE_COLORSCHEME_VERSION" val="3.2"/>
  <p:tag name="KSO_WM_UNIT_COLOR_SCHEME_SHAPE_ID" val="4"/>
  <p:tag name="KSO_WM_UNIT_COLOR_SCHEME_PARENT_PAGE" val="2_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8.xml><?xml version="1.0" encoding="utf-8"?>
<p:tagLst xmlns:p="http://schemas.openxmlformats.org/presentationml/2006/main">
  <p:tag name="KSO_WM_UNIT_COLOR_SCHEME_SHAPE_ID" val="2"/>
  <p:tag name="KSO_WM_UNIT_COLOR_SCHEME_PARENT_PAGE" val="2_2"/>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9.xml><?xml version="1.0" encoding="utf-8"?>
<p:tagLst xmlns:p="http://schemas.openxmlformats.org/presentationml/2006/main">
  <p:tag name="KSO_WM_UNIT_COLOR_SCHEME_SHAPE_ID" val="3"/>
  <p:tag name="KSO_WM_UNIT_COLOR_SCHEME_PARENT_PAGE" val="2_2"/>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40.xml><?xml version="1.0" encoding="utf-8"?>
<p:tagLst xmlns:p="http://schemas.openxmlformats.org/presentationml/2006/main">
  <p:tag name="KSO_WM_UNIT_COLOR_SCHEME_SHAPE_ID" val="4"/>
  <p:tag name="KSO_WM_UNIT_COLOR_SCHEME_PARENT_PAGE" val="2_2"/>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1.xml><?xml version="1.0" encoding="utf-8"?>
<p:tagLst xmlns:p="http://schemas.openxmlformats.org/presentationml/2006/main">
  <p:tag name="KSO_WM_UNIT_COLOR_SCHEME_SHAPE_ID" val="5"/>
  <p:tag name="KSO_WM_UNIT_COLOR_SCHEME_PARENT_PAGE" val="2_2"/>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2.xml><?xml version="1.0" encoding="utf-8"?>
<p:tagLst xmlns:p="http://schemas.openxmlformats.org/presentationml/2006/main">
  <p:tag name="KSO_WM_UNIT_COLOR_SCHEME_SHAPE_ID" val="6"/>
  <p:tag name="KSO_WM_UNIT_COLOR_SCHEME_PARENT_PAGE" val="2_2"/>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3.xml><?xml version="1.0" encoding="utf-8"?>
<p:tagLst xmlns:p="http://schemas.openxmlformats.org/presentationml/2006/main">
  <p:tag name="KSO_WM_SLIDE_COLORSCHEME_VERSION" val="3.2"/>
  <p:tag name="KSO_WM_UNIT_COLOR_SCHEME_SHAPE_ID" val="7"/>
  <p:tag name="KSO_WM_UNIT_COLOR_SCHEME_PARENT_PAGE" val="2_2"/>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4.xml><?xml version="1.0" encoding="utf-8"?>
<p:tagLst xmlns:p="http://schemas.openxmlformats.org/presentationml/2006/main">
  <p:tag name="KSO_WM_UNIT_COLOR_SCHEME_SHAPE_ID" val="2"/>
  <p:tag name="KSO_WM_UNIT_COLOR_SCHEME_PARENT_PAGE" val="2_3"/>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5.xml><?xml version="1.0" encoding="utf-8"?>
<p:tagLst xmlns:p="http://schemas.openxmlformats.org/presentationml/2006/main">
  <p:tag name="KSO_WM_UNIT_COLOR_SCHEME_SHAPE_ID" val="3"/>
  <p:tag name="KSO_WM_UNIT_COLOR_SCHEME_PARENT_PAGE" val="2_3"/>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6.xml><?xml version="1.0" encoding="utf-8"?>
<p:tagLst xmlns:p="http://schemas.openxmlformats.org/presentationml/2006/main">
  <p:tag name="KSO_WM_UNIT_COLOR_SCHEME_SHAPE_ID" val="4"/>
  <p:tag name="KSO_WM_UNIT_COLOR_SCHEME_PARENT_PAGE" val="2_3"/>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7.xml><?xml version="1.0" encoding="utf-8"?>
<p:tagLst xmlns:p="http://schemas.openxmlformats.org/presentationml/2006/main">
  <p:tag name="KSO_WM_UNIT_COLOR_SCHEME_SHAPE_ID" val="5"/>
  <p:tag name="KSO_WM_UNIT_COLOR_SCHEME_PARENT_PAGE" val="2_3"/>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8.xml><?xml version="1.0" encoding="utf-8"?>
<p:tagLst xmlns:p="http://schemas.openxmlformats.org/presentationml/2006/main">
  <p:tag name="KSO_WM_UNIT_COLOR_SCHEME_SHAPE_ID" val="6"/>
  <p:tag name="KSO_WM_UNIT_COLOR_SCHEME_PARENT_PAGE" val="2_3"/>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9.xml><?xml version="1.0" encoding="utf-8"?>
<p:tagLst xmlns:p="http://schemas.openxmlformats.org/presentationml/2006/main">
  <p:tag name="KSO_WM_SLIDE_COLORSCHEME_VERSION" val="3.2"/>
  <p:tag name="KSO_WM_UNIT_COLOR_SCHEME_SHAPE_ID" val="7"/>
  <p:tag name="KSO_WM_UNIT_COLOR_SCHEME_PARENT_PAGE" val="2_3"/>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0.xml><?xml version="1.0" encoding="utf-8"?>
<p:tagLst xmlns:p="http://schemas.openxmlformats.org/presentationml/2006/main">
  <p:tag name="KSO_WM_UNIT_COLOR_SCHEME_SHAPE_ID" val="2"/>
  <p:tag name="KSO_WM_UNIT_COLOR_SCHEME_PARENT_PAGE" val="2_4"/>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1.xml><?xml version="1.0" encoding="utf-8"?>
<p:tagLst xmlns:p="http://schemas.openxmlformats.org/presentationml/2006/main">
  <p:tag name="KSO_WM_UNIT_COLOR_SCHEME_SHAPE_ID" val="3"/>
  <p:tag name="KSO_WM_UNIT_COLOR_SCHEME_PARENT_PAGE" val="2_4"/>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2.xml><?xml version="1.0" encoding="utf-8"?>
<p:tagLst xmlns:p="http://schemas.openxmlformats.org/presentationml/2006/main">
  <p:tag name="KSO_WM_UNIT_COLOR_SCHEME_SHAPE_ID" val="4"/>
  <p:tag name="KSO_WM_UNIT_COLOR_SCHEME_PARENT_PAGE" val="2_4"/>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3.xml><?xml version="1.0" encoding="utf-8"?>
<p:tagLst xmlns:p="http://schemas.openxmlformats.org/presentationml/2006/main">
  <p:tag name="KSO_WM_UNIT_COLOR_SCHEME_SHAPE_ID" val="5"/>
  <p:tag name="KSO_WM_UNIT_COLOR_SCHEME_PARENT_PAGE" val="2_4"/>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4.xml><?xml version="1.0" encoding="utf-8"?>
<p:tagLst xmlns:p="http://schemas.openxmlformats.org/presentationml/2006/main">
  <p:tag name="KSO_WM_UNIT_COLOR_SCHEME_SHAPE_ID" val="6"/>
  <p:tag name="KSO_WM_UNIT_COLOR_SCHEME_PARENT_PAGE" val="2_4"/>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5.xml><?xml version="1.0" encoding="utf-8"?>
<p:tagLst xmlns:p="http://schemas.openxmlformats.org/presentationml/2006/main">
  <p:tag name="KSO_WM_UNIT_COLOR_SCHEME_SHAPE_ID" val="7"/>
  <p:tag name="KSO_WM_UNIT_COLOR_SCHEME_PARENT_PAGE" val="2_4"/>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6.xml><?xml version="1.0" encoding="utf-8"?>
<p:tagLst xmlns:p="http://schemas.openxmlformats.org/presentationml/2006/main">
  <p:tag name="KSO_WM_SLIDE_COLORSCHEME_VERSION" val="3.2"/>
  <p:tag name="KSO_WM_UNIT_COLOR_SCHEME_SHAPE_ID" val="8"/>
  <p:tag name="KSO_WM_UNIT_COLOR_SCHEME_PARENT_PAGE" val="2_4"/>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7.xml><?xml version="1.0" encoding="utf-8"?>
<p:tagLst xmlns:p="http://schemas.openxmlformats.org/presentationml/2006/main">
  <p:tag name="KSO_WM_UNIT_COLOR_SCHEME_SHAPE_ID" val="2"/>
  <p:tag name="KSO_WM_UNIT_COLOR_SCHEME_PARENT_PAGE" val="2_5"/>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8.xml><?xml version="1.0" encoding="utf-8"?>
<p:tagLst xmlns:p="http://schemas.openxmlformats.org/presentationml/2006/main">
  <p:tag name="KSO_WM_UNIT_COLOR_SCHEME_SHAPE_ID" val="3"/>
  <p:tag name="KSO_WM_UNIT_COLOR_SCHEME_PARENT_PAGE" val="2_5"/>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9.xml><?xml version="1.0" encoding="utf-8"?>
<p:tagLst xmlns:p="http://schemas.openxmlformats.org/presentationml/2006/main">
  <p:tag name="KSO_WM_UNIT_COLOR_SCHEME_SHAPE_ID" val="4"/>
  <p:tag name="KSO_WM_UNIT_COLOR_SCHEME_PARENT_PAGE" val="2_5"/>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60.xml><?xml version="1.0" encoding="utf-8"?>
<p:tagLst xmlns:p="http://schemas.openxmlformats.org/presentationml/2006/main">
  <p:tag name="KSO_WM_UNIT_COLOR_SCHEME_SHAPE_ID" val="5"/>
  <p:tag name="KSO_WM_UNIT_COLOR_SCHEME_PARENT_PAGE" val="2_5"/>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1.xml><?xml version="1.0" encoding="utf-8"?>
<p:tagLst xmlns:p="http://schemas.openxmlformats.org/presentationml/2006/main">
  <p:tag name="KSO_WM_UNIT_COLOR_SCHEME_SHAPE_ID" val="6"/>
  <p:tag name="KSO_WM_UNIT_COLOR_SCHEME_PARENT_PAGE" val="2_5"/>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2.xml><?xml version="1.0" encoding="utf-8"?>
<p:tagLst xmlns:p="http://schemas.openxmlformats.org/presentationml/2006/main">
  <p:tag name="KSO_WM_UNIT_COLOR_SCHEME_SHAPE_ID" val="7"/>
  <p:tag name="KSO_WM_UNIT_COLOR_SCHEME_PARENT_PAGE" val="2_5"/>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3.xml><?xml version="1.0" encoding="utf-8"?>
<p:tagLst xmlns:p="http://schemas.openxmlformats.org/presentationml/2006/main">
  <p:tag name="KSO_WM_UNIT_COLOR_SCHEME_SHAPE_ID" val="8"/>
  <p:tag name="KSO_WM_UNIT_COLOR_SCHEME_PARENT_PAGE" val="2_5"/>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4.xml><?xml version="1.0" encoding="utf-8"?>
<p:tagLst xmlns:p="http://schemas.openxmlformats.org/presentationml/2006/main">
  <p:tag name="KSO_WM_UNIT_COLOR_SCHEME_SHAPE_ID" val="9"/>
  <p:tag name="KSO_WM_UNIT_COLOR_SCHEME_PARENT_PAGE" val="2_5"/>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5.xml><?xml version="1.0" encoding="utf-8"?>
<p:tagLst xmlns:p="http://schemas.openxmlformats.org/presentationml/2006/main">
  <p:tag name="KSO_WM_SLIDE_COLORSCHEME_VERSION" val="3.2"/>
  <p:tag name="KSO_WM_UNIT_COLOR_SCHEME_SHAPE_ID" val="10"/>
  <p:tag name="KSO_WM_UNIT_COLOR_SCHEME_PARENT_PAGE" val="2_5"/>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6.xml><?xml version="1.0" encoding="utf-8"?>
<p:tagLst xmlns:p="http://schemas.openxmlformats.org/presentationml/2006/main">
  <p:tag name="KSO_WM_UNIT_COLOR_SCHEME_SHAPE_ID" val="2"/>
  <p:tag name="KSO_WM_UNIT_COLOR_SCHEME_PARENT_PAGE" val="2_6"/>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67.xml><?xml version="1.0" encoding="utf-8"?>
<p:tagLst xmlns:p="http://schemas.openxmlformats.org/presentationml/2006/main">
  <p:tag name="KSO_WM_UNIT_COLOR_SCHEME_SHAPE_ID" val="3"/>
  <p:tag name="KSO_WM_UNIT_COLOR_SCHEME_PARENT_PAGE" val="2_6"/>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68.xml><?xml version="1.0" encoding="utf-8"?>
<p:tagLst xmlns:p="http://schemas.openxmlformats.org/presentationml/2006/main">
  <p:tag name="KSO_WM_UNIT_COLOR_SCHEME_SHAPE_ID" val="4"/>
  <p:tag name="KSO_WM_UNIT_COLOR_SCHEME_PARENT_PAGE" val="2_6"/>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69.xml><?xml version="1.0" encoding="utf-8"?>
<p:tagLst xmlns:p="http://schemas.openxmlformats.org/presentationml/2006/main">
  <p:tag name="KSO_WM_UNIT_COLOR_SCHEME_SHAPE_ID" val="5"/>
  <p:tag name="KSO_WM_UNIT_COLOR_SCHEME_PARENT_PAGE" val="2_6"/>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0.xml><?xml version="1.0" encoding="utf-8"?>
<p:tagLst xmlns:p="http://schemas.openxmlformats.org/presentationml/2006/main">
  <p:tag name="KSO_WM_SLIDE_COLORSCHEME_VERSION" val="3.2"/>
  <p:tag name="KSO_WM_UNIT_COLOR_SCHEME_SHAPE_ID" val="6"/>
  <p:tag name="KSO_WM_UNIT_COLOR_SCHEME_PARENT_PAGE" val="2_6"/>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1.xml><?xml version="1.0" encoding="utf-8"?>
<p:tagLst xmlns:p="http://schemas.openxmlformats.org/presentationml/2006/main">
  <p:tag name="KSO_WM_UNIT_COLOR_SCHEME_SHAPE_ID" val="2"/>
  <p:tag name="KSO_WM_UNIT_COLOR_SCHEME_PARENT_PAGE" val="2_7"/>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2.xml><?xml version="1.0" encoding="utf-8"?>
<p:tagLst xmlns:p="http://schemas.openxmlformats.org/presentationml/2006/main">
  <p:tag name="KSO_WM_UNIT_COLOR_SCHEME_SHAPE_ID" val="3"/>
  <p:tag name="KSO_WM_UNIT_COLOR_SCHEME_PARENT_PAGE" val="2_7"/>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3.xml><?xml version="1.0" encoding="utf-8"?>
<p:tagLst xmlns:p="http://schemas.openxmlformats.org/presentationml/2006/main">
  <p:tag name="KSO_WM_UNIT_COLOR_SCHEME_SHAPE_ID" val="4"/>
  <p:tag name="KSO_WM_UNIT_COLOR_SCHEME_PARENT_PAGE" val="2_7"/>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4.xml><?xml version="1.0" encoding="utf-8"?>
<p:tagLst xmlns:p="http://schemas.openxmlformats.org/presentationml/2006/main">
  <p:tag name="KSO_WM_SLIDE_COLORSCHEME_VERSION" val="3.2"/>
  <p:tag name="KSO_WM_UNIT_COLOR_SCHEME_SHAPE_ID" val="5"/>
  <p:tag name="KSO_WM_UNIT_COLOR_SCHEME_PARENT_PAGE" val="2_7"/>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5.xml><?xml version="1.0" encoding="utf-8"?>
<p:tagLst xmlns:p="http://schemas.openxmlformats.org/presentationml/2006/main">
  <p:tag name="KSO_WM_UNIT_COLOR_SCHEME_SHAPE_ID" val="2"/>
  <p:tag name="KSO_WM_UNIT_COLOR_SCHEME_PARENT_PAGE" val="2_8"/>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76.xml><?xml version="1.0" encoding="utf-8"?>
<p:tagLst xmlns:p="http://schemas.openxmlformats.org/presentationml/2006/main">
  <p:tag name="KSO_WM_UNIT_COLOR_SCHEME_SHAPE_ID" val="3"/>
  <p:tag name="KSO_WM_UNIT_COLOR_SCHEME_PARENT_PAGE" val="2_8"/>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77.xml><?xml version="1.0" encoding="utf-8"?>
<p:tagLst xmlns:p="http://schemas.openxmlformats.org/presentationml/2006/main">
  <p:tag name="KSO_WM_UNIT_COLOR_SCHEME_SHAPE_ID" val="4"/>
  <p:tag name="KSO_WM_UNIT_COLOR_SCHEME_PARENT_PAGE" val="2_8"/>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78.xml><?xml version="1.0" encoding="utf-8"?>
<p:tagLst xmlns:p="http://schemas.openxmlformats.org/presentationml/2006/main">
  <p:tag name="KSO_WM_UNIT_COLOR_SCHEME_SHAPE_ID" val="5"/>
  <p:tag name="KSO_WM_UNIT_COLOR_SCHEME_PARENT_PAGE" val="2_8"/>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79.xml><?xml version="1.0" encoding="utf-8"?>
<p:tagLst xmlns:p="http://schemas.openxmlformats.org/presentationml/2006/main">
  <p:tag name="KSO_WM_UNIT_COLOR_SCHEME_SHAPE_ID" val="6"/>
  <p:tag name="KSO_WM_UNIT_COLOR_SCHEME_PARENT_PAGE" val="2_8"/>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80.xml><?xml version="1.0" encoding="utf-8"?>
<p:tagLst xmlns:p="http://schemas.openxmlformats.org/presentationml/2006/main">
  <p:tag name="KSO_WM_UNIT_COLOR_SCHEME_SHAPE_ID" val="7"/>
  <p:tag name="KSO_WM_UNIT_COLOR_SCHEME_PARENT_PAGE" val="2_8"/>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1.xml><?xml version="1.0" encoding="utf-8"?>
<p:tagLst xmlns:p="http://schemas.openxmlformats.org/presentationml/2006/main">
  <p:tag name="KSO_WM_SLIDE_COLORSCHEME_VERSION" val="3.2"/>
  <p:tag name="KSO_WM_UNIT_COLOR_SCHEME_SHAPE_ID" val="8"/>
  <p:tag name="KSO_WM_UNIT_COLOR_SCHEME_PARENT_PAGE" val="2_8"/>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2.xml><?xml version="1.0" encoding="utf-8"?>
<p:tagLst xmlns:p="http://schemas.openxmlformats.org/presentationml/2006/main">
  <p:tag name="KSO_WM_UNIT_COLOR_SCHEME_SHAPE_ID" val="2"/>
  <p:tag name="KSO_WM_UNIT_COLOR_SCHEME_PARENT_PAGE" val="2_9"/>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3.xml><?xml version="1.0" encoding="utf-8"?>
<p:tagLst xmlns:p="http://schemas.openxmlformats.org/presentationml/2006/main">
  <p:tag name="KSO_WM_UNIT_COLOR_SCHEME_SHAPE_ID" val="3"/>
  <p:tag name="KSO_WM_UNIT_COLOR_SCHEME_PARENT_PAGE" val="2_9"/>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4.xml><?xml version="1.0" encoding="utf-8"?>
<p:tagLst xmlns:p="http://schemas.openxmlformats.org/presentationml/2006/main">
  <p:tag name="KSO_WM_UNIT_COLOR_SCHEME_SHAPE_ID" val="4"/>
  <p:tag name="KSO_WM_UNIT_COLOR_SCHEME_PARENT_PAGE" val="2_9"/>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5.xml><?xml version="1.0" encoding="utf-8"?>
<p:tagLst xmlns:p="http://schemas.openxmlformats.org/presentationml/2006/main">
  <p:tag name="KSO_WM_UNIT_COLOR_SCHEME_SHAPE_ID" val="5"/>
  <p:tag name="KSO_WM_UNIT_COLOR_SCHEME_PARENT_PAGE" val="2_9"/>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6.xml><?xml version="1.0" encoding="utf-8"?>
<p:tagLst xmlns:p="http://schemas.openxmlformats.org/presentationml/2006/main">
  <p:tag name="KSO_WM_UNIT_COLOR_SCHEME_SHAPE_ID" val="6"/>
  <p:tag name="KSO_WM_UNIT_COLOR_SCHEME_PARENT_PAGE" val="2_9"/>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7.xml><?xml version="1.0" encoding="utf-8"?>
<p:tagLst xmlns:p="http://schemas.openxmlformats.org/presentationml/2006/main">
  <p:tag name="KSO_WM_SLIDE_COLORSCHEME_VERSION" val="3.2"/>
  <p:tag name="KSO_WM_UNIT_COLOR_SCHEME_SHAPE_ID" val="7"/>
  <p:tag name="KSO_WM_UNIT_COLOR_SCHEME_PARENT_PAGE" val="2_9"/>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8.xml><?xml version="1.0" encoding="utf-8"?>
<p:tagLst xmlns:p="http://schemas.openxmlformats.org/presentationml/2006/main">
  <p:tag name="KSO_WM_UNIT_COLOR_SCHEME_SHAPE_ID" val="3"/>
  <p:tag name="KSO_WM_UNIT_COLOR_SCHEME_PARENT_PAGE" val="2_10"/>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89.xml><?xml version="1.0" encoding="utf-8"?>
<p:tagLst xmlns:p="http://schemas.openxmlformats.org/presentationml/2006/main">
  <p:tag name="KSO_WM_UNIT_COLOR_SCHEME_SHAPE_ID" val="4"/>
  <p:tag name="KSO_WM_UNIT_COLOR_SCHEME_PARENT_PAGE" val="2_10"/>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90.xml><?xml version="1.0" encoding="utf-8"?>
<p:tagLst xmlns:p="http://schemas.openxmlformats.org/presentationml/2006/main">
  <p:tag name="KSO_WM_UNIT_COLOR_SCHEME_SHAPE_ID" val="5"/>
  <p:tag name="KSO_WM_UNIT_COLOR_SCHEME_PARENT_PAGE" val="2_10"/>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1.xml><?xml version="1.0" encoding="utf-8"?>
<p:tagLst xmlns:p="http://schemas.openxmlformats.org/presentationml/2006/main">
  <p:tag name="KSO_WM_UNIT_COLOR_SCHEME_SHAPE_ID" val="7"/>
  <p:tag name="KSO_WM_UNIT_COLOR_SCHEME_PARENT_PAGE" val="2_10"/>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2.xml><?xml version="1.0" encoding="utf-8"?>
<p:tagLst xmlns:p="http://schemas.openxmlformats.org/presentationml/2006/main">
  <p:tag name="KSO_WM_SLIDE_COLORSCHEME_VERSION" val="3.2"/>
  <p:tag name="KSO_WM_UNIT_COLOR_SCHEME_SHAPE_ID" val="2"/>
  <p:tag name="KSO_WM_UNIT_COLOR_SCHEME_PARENT_PAGE" val="2_10"/>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3.xml><?xml version="1.0" encoding="utf-8"?>
<p:tagLst xmlns:p="http://schemas.openxmlformats.org/presentationml/2006/main">
  <p:tag name="KSO_WM_UNIT_COLOR_SCHEME_SHAPE_ID" val="2"/>
  <p:tag name="KSO_WM_UNIT_COLOR_SCHEME_PARENT_PAGE" val="2_11"/>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4.xml><?xml version="1.0" encoding="utf-8"?>
<p:tagLst xmlns:p="http://schemas.openxmlformats.org/presentationml/2006/main">
  <p:tag name="KSO_WM_UNIT_COLOR_SCHEME_SHAPE_ID" val="3"/>
  <p:tag name="KSO_WM_UNIT_COLOR_SCHEME_PARENT_PAGE" val="2_11"/>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5.xml><?xml version="1.0" encoding="utf-8"?>
<p:tagLst xmlns:p="http://schemas.openxmlformats.org/presentationml/2006/main">
  <p:tag name="KSO_WM_UNIT_COLOR_SCHEME_SHAPE_ID" val="4"/>
  <p:tag name="KSO_WM_UNIT_COLOR_SCHEME_PARENT_PAGE" val="2_11"/>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6.xml><?xml version="1.0" encoding="utf-8"?>
<p:tagLst xmlns:p="http://schemas.openxmlformats.org/presentationml/2006/main">
  <p:tag name="KSO_WM_UNIT_COLOR_SCHEME_SHAPE_ID" val="5"/>
  <p:tag name="KSO_WM_UNIT_COLOR_SCHEME_PARENT_PAGE" val="2_11"/>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7.xml><?xml version="1.0" encoding="utf-8"?>
<p:tagLst xmlns:p="http://schemas.openxmlformats.org/presentationml/2006/main">
  <p:tag name="KSO_WM_SLIDE_COLORSCHEME_VERSION" val="3.2"/>
  <p:tag name="KSO_WM_UNIT_COLOR_SCHEME_SHAPE_ID" val="6"/>
  <p:tag name="KSO_WM_UNIT_COLOR_SCHEME_PARENT_PAGE" val="2_11"/>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8.xml><?xml version="1.0" encoding="utf-8"?>
<p:tagLst xmlns:p="http://schemas.openxmlformats.org/presentationml/2006/main">
  <p:tag name="KSO_WM_TAG_VERSION" val="1.0"/>
  <p:tag name="KSO_WM_BEAUTIFY_FLAG" val="#wm#"/>
  <p:tag name="KSO_WM_UNIT_COLOR_SCHEME_SHAPE_ID" val="2"/>
  <p:tag name="KSO_WM_UNIT_COLOR_SCHEME_PARENT_PAGE" val="1_1"/>
  <p:tag name="KSO_WM_UNIT_HIGHLIGHT" val="0"/>
  <p:tag name="KSO_WM_UNIT_COMPATIBLE" val="0"/>
  <p:tag name="KSO_WM_UNIT_DIAGRAM_ISNUMVISUAL" val="0"/>
  <p:tag name="KSO_WM_UNIT_DIAGRAM_ISREFERUNIT" val="0"/>
  <p:tag name="KSO_WM_UNIT_ID" val="_0**"/>
  <p:tag name="KSO_WM_UNIT_LAYERLEVEL" val="1"/>
  <p:tag name="KSO_WM_TEMPLATE_CATEGORY" val="diagram"/>
  <p:tag name="KSO_WM_TEMPLATE_INDEX" val="20191288"/>
</p:tagLst>
</file>

<file path=ppt/tags/tag299.xml><?xml version="1.0" encoding="utf-8"?>
<p:tagLst xmlns:p="http://schemas.openxmlformats.org/presentationml/2006/main">
  <p:tag name="KSO_WM_TAG_VERSION" val="1.0"/>
  <p:tag name="KSO_WM_BEAUTIFY_FLAG" val="#wm#"/>
  <p:tag name="KSO_WM_UNIT_COLOR_SCHEME_SHAPE_ID" val="3"/>
  <p:tag name="KSO_WM_UNIT_COLOR_SCHEME_PARENT_PAGE" val="1_1"/>
  <p:tag name="KSO_WM_UNIT_HIGHLIGHT" val="0"/>
  <p:tag name="KSO_WM_UNIT_COMPATIBLE" val="0"/>
  <p:tag name="KSO_WM_UNIT_DIAGRAM_ISNUMVISUAL" val="0"/>
  <p:tag name="KSO_WM_UNIT_DIAGRAM_ISREFERUNIT" val="0"/>
  <p:tag name="KSO_WM_UNIT_ID" val="_0**"/>
  <p:tag name="KSO_WM_UNIT_LAYERLEVEL" val="1"/>
  <p:tag name="KSO_WM_TEMPLATE_CATEGORY" val="diagram"/>
  <p:tag name="KSO_WM_TEMPLATE_INDEX" val="20191288"/>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00.xml><?xml version="1.0" encoding="utf-8"?>
<p:tagLst xmlns:p="http://schemas.openxmlformats.org/presentationml/2006/main">
  <p:tag name="KSO_WM_UNIT_COLOR_SCHEME_SHAPE_ID" val="4"/>
  <p:tag name="KSO_WM_UNIT_COLOR_SCHEME_PARENT_PAGE" val="1_1"/>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01.xml><?xml version="1.0" encoding="utf-8"?>
<p:tagLst xmlns:p="http://schemas.openxmlformats.org/presentationml/2006/main">
  <p:tag name="KSO_WM_UNIT_COLOR_SCHEME_SHAPE_ID" val="5"/>
  <p:tag name="KSO_WM_UNIT_COLOR_SCHEME_PARENT_PAGE" val="1_1"/>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02.xml><?xml version="1.0" encoding="utf-8"?>
<p:tagLst xmlns:p="http://schemas.openxmlformats.org/presentationml/2006/main">
  <p:tag name="KSO_WM_UNIT_COLOR_SCHEME_SHAPE_ID" val="6"/>
  <p:tag name="KSO_WM_UNIT_COLOR_SCHEME_PARENT_PAGE" val="1_1"/>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03.xml><?xml version="1.0" encoding="utf-8"?>
<p:tagLst xmlns:p="http://schemas.openxmlformats.org/presentationml/2006/main">
  <p:tag name="KSO_WM_BEAUTIFY_FLAG" val="#wm#"/>
  <p:tag name="KSO_WM_TEMPLATE_CATEGORY" val="diagram"/>
  <p:tag name="KSO_WM_TEMPLATE_INDEX" val="20191288"/>
  <p:tag name="KSO_WM_TAG_VERSION" val="1.0"/>
  <p:tag name="KSO_WM_SLIDE_COLORSCHEME_VERSION" val="3.2"/>
  <p:tag name="KSO_WM_UNIT_COLOR_SCHEME_SHAPE_ID" val="7"/>
  <p:tag name="KSO_WM_UNIT_COLOR_SCHEME_PARENT_PAGE" val="1_1"/>
</p:tagLst>
</file>

<file path=ppt/tags/tag3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191288_1*i*1"/>
  <p:tag name="KSO_WM_TEMPLATE_CATEGORY" val="diagram"/>
  <p:tag name="KSO_WM_TEMPLATE_INDEX" val="20191288"/>
  <p:tag name="KSO_WM_UNIT_LAYERLEVEL" val="1"/>
  <p:tag name="KSO_WM_TAG_VERSION" val="1.0"/>
  <p:tag name="KSO_WM_BEAUTIFY_FLAG" val="#wm#"/>
  <p:tag name="KSO_WM_UNIT_ADJUSTLAYOUT_ID" val="3"/>
  <p:tag name="KSO_WM_UNIT_COLOR_SCHEME_SHAPE_ID" val="3"/>
  <p:tag name="KSO_WM_UNIT_COLOR_SCHEME_PARENT_PAGE" val="0_1"/>
  <p:tag name="KSO_WM_UNIT_FILL_FORE_SCHEMECOLOR_INDEX_BRIGHTNESS" val="-0.25"/>
  <p:tag name="KSO_WM_UNIT_FILL_FORE_SCHEMECOLOR_INDEX" val="15"/>
  <p:tag name="KSO_WM_UNIT_FILL_TYPE" val="1"/>
  <p:tag name="KSO_WM_UNIT_TEXT_FILL_FORE_SCHEMECOLOR_INDEX_BRIGHTNESS" val="0"/>
  <p:tag name="KSO_WM_UNIT_TEXT_FILL_FORE_SCHEMECOLOR_INDEX" val="14"/>
  <p:tag name="KSO_WM_UNIT_TEXT_FILL_TYPE" val="1"/>
</p:tagLst>
</file>

<file path=ppt/tags/tag305.xml><?xml version="1.0" encoding="utf-8"?>
<p:tagLst xmlns:p="http://schemas.openxmlformats.org/presentationml/2006/main">
  <p:tag name="KSO_WM_UNIT_ISCONTENTSTITLE" val="0"/>
  <p:tag name="KSO_WM_UNIT_PRESET_TEXT" val="单击此处&#13;添加大标题内容"/>
  <p:tag name="KSO_WM_UNIT_TEXT_PART_ID" val="5-X"/>
  <p:tag name="KSO_WM_UNIT_TEXT_PART_SIZE" val="92.4*403"/>
  <p:tag name="KSO_WM_UNIT_VALUE" val="26"/>
  <p:tag name="KSO_WM_UNIT_HIGHLIGHT" val="0"/>
  <p:tag name="KSO_WM_UNIT_COMPATIBLE" val="0"/>
  <p:tag name="KSO_WM_UNIT_DIAGRAM_ISNUMVISUAL" val="0"/>
  <p:tag name="KSO_WM_UNIT_DIAGRAM_ISREFERUNIT" val="0"/>
  <p:tag name="KSO_WM_UNIT_TYPE" val="a"/>
  <p:tag name="KSO_WM_UNIT_INDEX" val="1"/>
  <p:tag name="KSO_WM_UNIT_ID" val="diagram20191288_1*a*1"/>
  <p:tag name="KSO_WM_TEMPLATE_CATEGORY" val="diagram"/>
  <p:tag name="KSO_WM_TEMPLATE_INDEX" val="20191288"/>
  <p:tag name="KSO_WM_UNIT_LAYERLEVEL" val="1"/>
  <p:tag name="KSO_WM_TAG_VERSION" val="1.0"/>
  <p:tag name="KSO_WM_BEAUTIFY_FLAG" val="#wm#"/>
  <p:tag name="KSO_WM_UNIT_ADJUSTLAYOUT_ID" val="18"/>
  <p:tag name="KSO_WM_UNIT_COLOR_SCHEME_SHAPE_ID" val="18"/>
  <p:tag name="KSO_WM_UNIT_COLOR_SCHEME_PARENT_PAGE" val="0_1"/>
  <p:tag name="KSO_WM_UNIT_TEXT_PART_ID_V2" val="a-2-1"/>
  <p:tag name="KSO_WM_UNIT_TEXT_FILL_FORE_SCHEMECOLOR_INDEX_BRIGHTNESS" val="0"/>
  <p:tag name="KSO_WM_UNIT_TEXT_FILL_FORE_SCHEMECOLOR_INDEX" val="14"/>
  <p:tag name="KSO_WM_UNIT_TEXT_FILL_TYPE" val="1"/>
</p:tagLst>
</file>

<file path=ppt/tags/tag3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191288_1*i*5"/>
  <p:tag name="KSO_WM_TEMPLATE_CATEGORY" val="diagram"/>
  <p:tag name="KSO_WM_TEMPLATE_INDEX" val="20191288"/>
  <p:tag name="KSO_WM_UNIT_LAYERLEVEL" val="1"/>
  <p:tag name="KSO_WM_TAG_VERSION" val="1.0"/>
  <p:tag name="KSO_WM_BEAUTIFY_FLAG" val="#wm#"/>
  <p:tag name="KSO_WM_UNIT_ADJUSTLAYOUT_ID" val="26"/>
  <p:tag name="KSO_WM_UNIT_COLOR_SCHEME_SHAPE_ID" val="26"/>
  <p:tag name="KSO_WM_UNIT_COLOR_SCHEME_PARENT_PAGE" val="0_1"/>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2"/>
  <p:tag name="KSO_WM_UNIT_TEXT_FILL_TYPE" val="1"/>
</p:tagLst>
</file>

<file path=ppt/tags/tag3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191288_1*i*6"/>
  <p:tag name="KSO_WM_TEMPLATE_CATEGORY" val="diagram"/>
  <p:tag name="KSO_WM_TEMPLATE_INDEX" val="20191288"/>
  <p:tag name="KSO_WM_UNIT_LAYERLEVEL" val="1"/>
  <p:tag name="KSO_WM_TAG_VERSION" val="1.0"/>
  <p:tag name="KSO_WM_BEAUTIFY_FLAG" val="#wm#"/>
  <p:tag name="KSO_WM_UNIT_ADJUSTLAYOUT_ID" val="27"/>
  <p:tag name="KSO_WM_UNIT_COLOR_SCHEME_SHAPE_ID" val="27"/>
  <p:tag name="KSO_WM_UNIT_COLOR_SCHEME_PARENT_PAGE" val="0_1"/>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2"/>
  <p:tag name="KSO_WM_UNIT_TEXT_FILL_TYPE" val="1"/>
</p:tagLst>
</file>

<file path=ppt/tags/tag308.xml><?xml version="1.0" encoding="utf-8"?>
<p:tagLst xmlns:p="http://schemas.openxmlformats.org/presentationml/2006/main">
  <p:tag name="KSO_WM_UNIT_VALUE" val="1657*1243"/>
  <p:tag name="KSO_WM_UNIT_HIGHLIGHT" val="0"/>
  <p:tag name="KSO_WM_UNIT_COMPATIBLE" val="0"/>
  <p:tag name="KSO_WM_UNIT_DIAGRAM_ISNUMVISUAL" val="0"/>
  <p:tag name="KSO_WM_UNIT_DIAGRAM_ISREFERUNIT" val="0"/>
  <p:tag name="KSO_WM_UNIT_TYPE" val="d"/>
  <p:tag name="KSO_WM_UNIT_INDEX" val="1"/>
  <p:tag name="KSO_WM_UNIT_ID" val="diagram20191288_1*d*1"/>
  <p:tag name="KSO_WM_TEMPLATE_CATEGORY" val="diagram"/>
  <p:tag name="KSO_WM_TEMPLATE_INDEX" val="20191288"/>
  <p:tag name="KSO_WM_UNIT_LAYERLEVEL" val="1"/>
  <p:tag name="KSO_WM_TAG_VERSION" val="1.0"/>
  <p:tag name="KSO_WM_BEAUTIFY_FLAG" val="#wm#"/>
  <p:tag name="KSO_WM_UNIT_ADJUSTLAYOUT_ID" val="11"/>
  <p:tag name="KSO_WM_UNIT_PICTURE_CLIP_FLAG" val="1"/>
  <p:tag name="KSO_WM_UNIT_COLOR_SCHEME_SHAPE_ID" val="11"/>
  <p:tag name="KSO_WM_UNIT_COLOR_SCHEME_PARENT_PAGE" val="0_1"/>
</p:tagLst>
</file>

<file path=ppt/tags/tag309.xml><?xml version="1.0" encoding="utf-8"?>
<p:tagLst xmlns:p="http://schemas.openxmlformats.org/presentationml/2006/main">
  <p:tag name="KSO_WM_BEAUTIFY_FLAG" val="#wm#"/>
  <p:tag name="KSO_WM_TEMPLATE_CATEGORY" val="diagram"/>
  <p:tag name="KSO_WM_TEMPLATE_INDEX" val="20191288"/>
  <p:tag name="KSO_WM_SLIDE_ID" val="diagram20191288_1"/>
  <p:tag name="KSO_WM_TEMPLATE_SUBCATEGORY" val="0"/>
  <p:tag name="KSO_WM_TEMPLATE_MASTER_TYPE" val="0"/>
  <p:tag name="KSO_WM_TEMPLATE_COLOR_TYPE" val="0"/>
  <p:tag name="KSO_WM_SLIDE_TYPE" val="text"/>
  <p:tag name="KSO_WM_SLIDE_SUBTYPE" val="picTxt"/>
  <p:tag name="KSO_WM_SLIDE_ITEM_CNT" val="0"/>
  <p:tag name="KSO_WM_SLIDE_INDEX" val="1"/>
  <p:tag name="KSO_WM_SLIDE_SIZE" val="853*470"/>
  <p:tag name="KSO_WM_SLIDE_POSITION" val="53*34"/>
  <p:tag name="KSO_WM_TAG_VERSION" val="1.0"/>
  <p:tag name="KSO_WM_SLIDE_LAYOUT" val="a_d"/>
  <p:tag name="KSO_WM_SLIDE_LAYOUT_CNT" val="1_1"/>
  <p:tag name="KSO_WM_SLIDE_BK_DARK_LIGHT" val="2"/>
  <p:tag name="KSO_WM_SLIDE_BACKGROUND_TYPE" val="general"/>
  <p:tag name="KSO_WM_SLIDE_CONSTRAINT" val="%7b%22slideConstraint%22%3a%7b%22seriesAreas%22%3a%5b%5d%2c%22singleAreas%22%3a%5b%7b%22shapes%22%3a%5b11%5d%2c%22serialConstraintIndex%22%3a-1%2c%22areatextmark%22%3a0%2c%22pictureprocessmark%22%3a0%7d%5d%7d%7d"/>
  <p:tag name="KSO_WM_SLIDE_COLORSCHEME_VERSION" val="3.2"/>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11.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12.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13.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14.xml><?xml version="1.0" encoding="utf-8"?>
<p:tagLst xmlns:p="http://schemas.openxmlformats.org/presentationml/2006/main">
  <p:tag name="KSO_WM_BEAUTIFY_FLAG" val=""/>
</p:tagLst>
</file>

<file path=ppt/tags/tag315.xml><?xml version="1.0" encoding="utf-8"?>
<p:tagLst xmlns:p="http://schemas.openxmlformats.org/presentationml/2006/main">
  <p:tag name="KSO_WM_BEAUTIFY_FLAG" val=""/>
</p:tagLst>
</file>

<file path=ppt/tags/tag316.xml><?xml version="1.0" encoding="utf-8"?>
<p:tagLst xmlns:p="http://schemas.openxmlformats.org/presentationml/2006/main">
  <p:tag name="KSO_WM_BEAUTIFY_FLAG" val=""/>
</p:tagLst>
</file>

<file path=ppt/tags/tag317.xml><?xml version="1.0" encoding="utf-8"?>
<p:tagLst xmlns:p="http://schemas.openxmlformats.org/presentationml/2006/main">
  <p:tag name="KSO_WM_BEAUTIFY_FLAG" val=""/>
</p:tagLst>
</file>

<file path=ppt/tags/tag318.xml><?xml version="1.0" encoding="utf-8"?>
<p:tagLst xmlns:p="http://schemas.openxmlformats.org/presentationml/2006/main">
  <p:tag name="KSO_WM_BEAUTIFY_FLAG" val=""/>
</p:tagLst>
</file>

<file path=ppt/tags/tag319.xml><?xml version="1.0" encoding="utf-8"?>
<p:tagLst xmlns:p="http://schemas.openxmlformats.org/presentationml/2006/main">
  <p:tag name="KSO_WM_BEAUTIFY_FLAG" val=""/>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20.xml><?xml version="1.0" encoding="utf-8"?>
<p:tagLst xmlns:p="http://schemas.openxmlformats.org/presentationml/2006/main">
  <p:tag name="KSO_WM_BEAUTIFY_FLAG" val=""/>
</p:tagLst>
</file>

<file path=ppt/tags/tag321.xml><?xml version="1.0" encoding="utf-8"?>
<p:tagLst xmlns:p="http://schemas.openxmlformats.org/presentationml/2006/main">
  <p:tag name="KSO_WM_BEAUTIFY_FLAG" val=""/>
</p:tagLst>
</file>

<file path=ppt/tags/tag322.xml><?xml version="1.0" encoding="utf-8"?>
<p:tagLst xmlns:p="http://schemas.openxmlformats.org/presentationml/2006/main">
  <p:tag name="KSO_WM_BEAUTIFY_FLAG" val=""/>
</p:tagLst>
</file>

<file path=ppt/tags/tag323.xml><?xml version="1.0" encoding="utf-8"?>
<p:tagLst xmlns:p="http://schemas.openxmlformats.org/presentationml/2006/main">
  <p:tag name="KSO_WM_BEAUTIFY_FLAG" val=""/>
</p:tagLst>
</file>

<file path=ppt/tags/tag324.xml><?xml version="1.0" encoding="utf-8"?>
<p:tagLst xmlns:p="http://schemas.openxmlformats.org/presentationml/2006/main">
  <p:tag name="KSO_WM_BEAUTIFY_FLAG" val="#wm#"/>
  <p:tag name="KSO_WM_TEMPLATE_CATEGORY" val="diagram"/>
  <p:tag name="KSO_WM_TEMPLATE_INDEX" val="20182480"/>
</p:tagLst>
</file>

<file path=ppt/tags/tag3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26.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27.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28.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29.xml><?xml version="1.0" encoding="utf-8"?>
<p:tagLst xmlns:p="http://schemas.openxmlformats.org/presentationml/2006/main">
  <p:tag name="KSO_WM_BEAUTIFY_FLAG" val="#wm#"/>
  <p:tag name="KSO_WM_TEMPLATE_CATEGORY" val="diagram"/>
  <p:tag name="KSO_WM_TEMPLATE_INDEX" val="20182480"/>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3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33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3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3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3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3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36.xml><?xml version="1.0" encoding="utf-8"?>
<p:tagLst xmlns:p="http://schemas.openxmlformats.org/presentationml/2006/main">
  <p:tag name="KSO_WM_UNIT_PICTURE_TOWARD" val="1"/>
  <p:tag name="KSO_WM_UNIT_PICTURE_DOCKSIDE" val="rm"/>
  <p:tag name="KSO_WM_UNIT_VALUE" val="1599*1988"/>
  <p:tag name="KSO_WM_UNIT_HIGHLIGHT" val="0"/>
  <p:tag name="KSO_WM_UNIT_COMPATIBLE" val="0"/>
  <p:tag name="KSO_WM_UNIT_DIAGRAM_ISNUMVISUAL" val="0"/>
  <p:tag name="KSO_WM_UNIT_DIAGRAM_ISREFERUNIT" val="0"/>
  <p:tag name="KSO_WM_DIAGRAM_GROUP_CODE" val="ζ1-1"/>
  <p:tag name="KSO_WM_UNIT_ID" val="diagram20215234_1*ζ_h_d*1_1_1"/>
  <p:tag name="KSO_WM_TEMPLATE_CATEGORY" val="diagram"/>
  <p:tag name="KSO_WM_TEMPLATE_INDEX" val="20215234"/>
  <p:tag name="KSO_WM_UNIT_LAYERLEVEL" val="1_1_1"/>
  <p:tag name="KSO_WM_TAG_VERSION" val="1.0"/>
  <p:tag name="KSO_WM_UNIT_USESOURCEFORMAT_APPLY" val="1"/>
</p:tagLst>
</file>

<file path=ppt/tags/tag337.xml><?xml version="1.0" encoding="utf-8"?>
<p:tagLst xmlns:p="http://schemas.openxmlformats.org/presentationml/2006/main">
  <p:tag name="KSO_WM_UNIT_PICTURE_TOWARD" val="1"/>
  <p:tag name="KSO_WM_UNIT_PICTURE_DOCKSIDE" val="rm"/>
  <p:tag name="KSO_WM_UNIT_HIGHLIGHT" val="0"/>
  <p:tag name="KSO_WM_UNIT_COMPATIBLE" val="0"/>
  <p:tag name="KSO_WM_UNIT_DIAGRAM_ISNUMVISUAL" val="0"/>
  <p:tag name="KSO_WM_UNIT_DIAGRAM_ISREFERUNIT" val="0"/>
  <p:tag name="KSO_WM_DIAGRAM_GROUP_CODE" val="ζ1-1"/>
  <p:tag name="KSO_WM_UNIT_TYPE" val="ζ_h_i"/>
  <p:tag name="KSO_WM_UNIT_INDEX" val="1_1_1"/>
  <p:tag name="KSO_WM_UNIT_ID" val="diagram20215234_1*ζ_h_i*1_1_1"/>
  <p:tag name="KSO_WM_TEMPLATE_CATEGORY" val="diagram"/>
  <p:tag name="KSO_WM_TEMPLATE_INDEX" val="20215234"/>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38.xml><?xml version="1.0" encoding="utf-8"?>
<p:tagLst xmlns:p="http://schemas.openxmlformats.org/presentationml/2006/main">
  <p:tag name="KSO_WM_UNIT_PICTURE_TOWARD" val="1"/>
  <p:tag name="KSO_WM_UNIT_PICTURE_DOCKSIDE" val="rm"/>
  <p:tag name="KSO_WM_UNIT_HIGHLIGHT" val="0"/>
  <p:tag name="KSO_WM_UNIT_COMPATIBLE" val="0"/>
  <p:tag name="KSO_WM_UNIT_DIAGRAM_ISNUMVISUAL" val="0"/>
  <p:tag name="KSO_WM_UNIT_DIAGRAM_ISREFERUNIT" val="0"/>
  <p:tag name="KSO_WM_DIAGRAM_GROUP_CODE" val="ζ1-1"/>
  <p:tag name="KSO_WM_UNIT_TYPE" val="ζ_h_i"/>
  <p:tag name="KSO_WM_UNIT_INDEX" val="1_1_2"/>
  <p:tag name="KSO_WM_UNIT_ID" val="diagram20215234_1*ζ_h_i*1_1_2"/>
  <p:tag name="KSO_WM_TEMPLATE_CATEGORY" val="diagram"/>
  <p:tag name="KSO_WM_TEMPLATE_INDEX" val="20215234"/>
  <p:tag name="KSO_WM_UNIT_LAYERLEVEL" val="1_1_1"/>
  <p:tag name="KSO_WM_TAG_VERSION" val="1.0"/>
  <p:tag name="KSO_WM_BEAUTIFY_FLAG" val="#wm#"/>
  <p:tag name="KSO_WM_UNIT_DIAGRAM_MODELTYPE" val="creativePicture"/>
  <p:tag name="KSO_WM_UNIT_USESOURCEFORMAT_APPLY" val="1"/>
  <p:tag name="KSO_WM_UNIT_TEXT_FILL_FORE_SCHEMECOLOR_INDEX_BRIGHTNESS" val="0"/>
  <p:tag name="KSO_WM_UNIT_TEXT_FILL_FORE_SCHEMECOLOR_INDEX" val="13"/>
  <p:tag name="KSO_WM_UNIT_TEXT_FILL_TYPE" val="1"/>
</p:tagLst>
</file>

<file path=ppt/tags/tag339.xml><?xml version="1.0" encoding="utf-8"?>
<p:tagLst xmlns:p="http://schemas.openxmlformats.org/presentationml/2006/main">
  <p:tag name="KSO_WM_UNIT_TEXT_SUBTYPE" val="a"/>
  <p:tag name="KSO_WM_UNIT_SUBTYPE" val="a"/>
  <p:tag name="KSO_WM_UNIT_PRESET_TEXT" val="单击此处添加正文。"/>
  <p:tag name="KSO_WM_UNIT_NOCLEAR" val="0"/>
  <p:tag name="KSO_WM_UNIT_HIGHLIGHT" val="0"/>
  <p:tag name="KSO_WM_UNIT_COMPATIBLE" val="0"/>
  <p:tag name="KSO_WM_UNIT_DIAGRAM_ISNUMVISUAL" val="0"/>
  <p:tag name="KSO_WM_UNIT_DIAGRAM_ISREFERUNIT" val="0"/>
  <p:tag name="KSO_WM_UNIT_ID" val="diagram20217106_1*f*2"/>
  <p:tag name="KSO_WM_TEMPLATE_CATEGORY" val="diagram"/>
  <p:tag name="KSO_WM_TEMPLATE_INDEX" val="20217106"/>
  <p:tag name="KSO_WM_UNIT_LAYERLEVEL" val="1"/>
  <p:tag name="KSO_WM_TAG_VERSION" val="1.0"/>
  <p:tag name="KSO_WM_UNIT_DEFAULT_FONT" val="14;20;2"/>
  <p:tag name="KSO_WM_UNIT_BLOCK" val="0"/>
  <p:tag name="KSO_WM_UNIT_VALUE" val="26"/>
  <p:tag name="KSO_WM_UNIT_SHOW_EDIT_AREA_INDICATION" val="1"/>
  <p:tag name="KSO_WM_CHIP_GROUPID" val="5e6b05596848fb12bee65ac8"/>
  <p:tag name="KSO_WM_CHIP_XID" val="5e6b05596848fb12bee65aca"/>
  <p:tag name="KSO_WM_UNIT_DEC_AREA_ID" val="4710f055a701411d8339742bc69942a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9801395b811a4b6cbed59612419da412"/>
  <p:tag name="KSO_WM_UNIT_TEXT_FILL_FORE_SCHEMECOLOR_INDEX_BRIGHTNESS" val="0.25"/>
  <p:tag name="KSO_WM_UNIT_TEXT_FILL_FORE_SCHEMECOLOR_INDEX" val="13"/>
  <p:tag name="KSO_WM_UNIT_TEXT_FILL_TYPE" val="1"/>
  <p:tag name="KSO_WM_TEMPLATE_ASSEMBLE_XID" val="606570674054ed1e2fb814f4"/>
  <p:tag name="KSO_WM_TEMPLATE_ASSEMBLE_GROUPID" val="606570674054ed1e2fb814f4"/>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40.xml><?xml version="1.0" encoding="utf-8"?>
<p:tagLst xmlns:p="http://schemas.openxmlformats.org/presentationml/2006/main">
  <p:tag name="KSO_WM_UNIT_TEXT_SUBTYPE" val="a"/>
  <p:tag name="KSO_WM_UNIT_SUBTYPE" val="a"/>
  <p:tag name="KSO_WM_UNIT_PRESET_TEXT" val="单击此处添加正文，文字是您思想的提炼，请尽量言简意赅的阐述观点。"/>
  <p:tag name="KSO_WM_UNIT_NOCLEAR" val="0"/>
  <p:tag name="KSO_WM_UNIT_HIGHLIGHT" val="0"/>
  <p:tag name="KSO_WM_UNIT_COMPATIBLE" val="0"/>
  <p:tag name="KSO_WM_UNIT_DIAGRAM_ISNUMVISUAL" val="0"/>
  <p:tag name="KSO_WM_UNIT_DIAGRAM_ISREFERUNIT" val="0"/>
  <p:tag name="KSO_WM_UNIT_ID" val="diagram20217106_1*f*1"/>
  <p:tag name="KSO_WM_TEMPLATE_CATEGORY" val="diagram"/>
  <p:tag name="KSO_WM_TEMPLATE_INDEX" val="20217106"/>
  <p:tag name="KSO_WM_UNIT_LAYERLEVEL" val="1"/>
  <p:tag name="KSO_WM_TAG_VERSION" val="1.0"/>
  <p:tag name="KSO_WM_UNIT_DEFAULT_FONT" val="14;20;2"/>
  <p:tag name="KSO_WM_UNIT_BLOCK" val="0"/>
  <p:tag name="KSO_WM_UNIT_VALUE" val="39"/>
  <p:tag name="KSO_WM_UNIT_SHOW_EDIT_AREA_INDICATION" val="1"/>
  <p:tag name="KSO_WM_CHIP_GROUPID" val="5e6b05596848fb12bee65ac8"/>
  <p:tag name="KSO_WM_CHIP_XID" val="5e6b05596848fb12bee65aca"/>
  <p:tag name="KSO_WM_UNIT_DEC_AREA_ID" val="4d73be04309946338ac0d09dc5e06899"/>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13e6a172002e4746a3e236ae6ee92a31"/>
  <p:tag name="KSO_WM_UNIT_TEXT_FILL_FORE_SCHEMECOLOR_INDEX_BRIGHTNESS" val="0.25"/>
  <p:tag name="KSO_WM_UNIT_TEXT_FILL_FORE_SCHEMECOLOR_INDEX" val="13"/>
  <p:tag name="KSO_WM_UNIT_TEXT_FILL_TYPE" val="1"/>
  <p:tag name="KSO_WM_TEMPLATE_ASSEMBLE_XID" val="606570674054ed1e2fb814f4"/>
  <p:tag name="KSO_WM_TEMPLATE_ASSEMBLE_GROUPID" val="606570674054ed1e2fb814f4"/>
</p:tagLst>
</file>

<file path=ppt/tags/tag341.xml><?xml version="1.0" encoding="utf-8"?>
<p:tagLst xmlns:p="http://schemas.openxmlformats.org/presentationml/2006/main">
  <p:tag name="KSO_WM_UNIT_TEXT_SUBTYPE" val="a"/>
  <p:tag name="KSO_WM_UNIT_SUBTYPE" val="a"/>
  <p:tag name="KSO_WM_UNIT_PRESET_TEXT" val="单击此处添加正文，文字是您思想的提炼，请尽量言简意赅的阐述观点。"/>
  <p:tag name="KSO_WM_UNIT_NOCLEAR" val="0"/>
  <p:tag name="KSO_WM_UNIT_HIGHLIGHT" val="0"/>
  <p:tag name="KSO_WM_UNIT_COMPATIBLE" val="0"/>
  <p:tag name="KSO_WM_UNIT_DIAGRAM_ISNUMVISUAL" val="0"/>
  <p:tag name="KSO_WM_UNIT_DIAGRAM_ISREFERUNIT" val="0"/>
  <p:tag name="KSO_WM_UNIT_ID" val="diagram20217106_1*f*3"/>
  <p:tag name="KSO_WM_TEMPLATE_CATEGORY" val="diagram"/>
  <p:tag name="KSO_WM_TEMPLATE_INDEX" val="20217106"/>
  <p:tag name="KSO_WM_UNIT_LAYERLEVEL" val="1"/>
  <p:tag name="KSO_WM_TAG_VERSION" val="1.0"/>
  <p:tag name="KSO_WM_UNIT_DEFAULT_FONT" val="14;20;2"/>
  <p:tag name="KSO_WM_UNIT_BLOCK" val="0"/>
  <p:tag name="KSO_WM_UNIT_VALUE" val="39"/>
  <p:tag name="KSO_WM_UNIT_SHOW_EDIT_AREA_INDICATION" val="1"/>
  <p:tag name="KSO_WM_CHIP_GROUPID" val="5e6b05596848fb12bee65ac8"/>
  <p:tag name="KSO_WM_CHIP_XID" val="5e6b05596848fb12bee65aca"/>
  <p:tag name="KSO_WM_UNIT_DEC_AREA_ID" val="299c55a8787b44c39d38f8c086d2e31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9c5e43b270d04edb8daf0579804f3eca"/>
  <p:tag name="KSO_WM_UNIT_TEXT_FILL_FORE_SCHEMECOLOR_INDEX_BRIGHTNESS" val="0.25"/>
  <p:tag name="KSO_WM_UNIT_TEXT_FILL_FORE_SCHEMECOLOR_INDEX" val="13"/>
  <p:tag name="KSO_WM_UNIT_TEXT_FILL_TYPE" val="1"/>
  <p:tag name="KSO_WM_TEMPLATE_ASSEMBLE_XID" val="606570674054ed1e2fb814f4"/>
  <p:tag name="KSO_WM_TEMPLATE_ASSEMBLE_GROUPID" val="606570674054ed1e2fb814f4"/>
</p:tagLst>
</file>

<file path=ppt/tags/tag342.xml><?xml version="1.0" encoding="utf-8"?>
<p:tagLst xmlns:p="http://schemas.openxmlformats.org/presentationml/2006/main">
  <p:tag name="KSO_WM_BEAUTIFY_FLAG" val="#wm#"/>
  <p:tag name="KSO_WM_TEMPLATE_CATEGORY" val="diagram"/>
  <p:tag name="KSO_WM_TEMPLATE_INDEX" val="20217106"/>
  <p:tag name="KSO_WM_SLIDE_ID" val="diagram20217106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TAG_VERSION" val="1.0"/>
  <p:tag name="KSO_WM_SLIDE_LAYOUT" val="d_f"/>
  <p:tag name="KSO_WM_SLIDE_LAYOUT_CNT" val="1_3"/>
  <p:tag name="KSO_WM_TEMPLATE_THUMBS_INDEX" val="1、4、7、12、13、14、15、16、17、18、20、24、25、28、33、36、40、43、44"/>
  <p:tag name="KSO_WM_SLIDE_BACKGROUND" val="[&quot;general&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cm&quot;,&quot;text_direction&quot;:&quot;horizontal&quot;,&quot;support_features&quot;:[&quot;creativepic&quot;],&quot;support_big_font&quot;:false,&quot;picture_toward&quot;:1,&quot;picture_dockside&quot;:[&quot;cb&quot;,&quot;rm&quot;,&quot;ct&quot;],&quot;fill_id&quot;:&quot;0d39d1a486034ae3adfca34503c4e76e&quot;,&quot;fill_align&quot;:&quot;cm&quot;,&quot;chip_types&quot;:[&quot;picture&quot;]},{&quot;text_align&quot;:&quot;lt&quot;,&quot;text_direction&quot;:&quot;horizontal&quot;,&quot;support_big_font&quot;:false,&quot;picture_toward&quot;:0,&quot;picture_dockside&quot;:[],&quot;fill_id&quot;:&quot;5a6442db079643f186afb05cfc705080&quot;,&quot;fill_align&quot;:&quot;lt&quot;,&quot;chip_types&quot;:[&quot;text&quot;]},{&quot;text_align&quot;:&quot;lt&quot;,&quot;text_direction&quot;:&quot;horizontal&quot;,&quot;support_big_font&quot;:false,&quot;picture_toward&quot;:0,&quot;picture_dockside&quot;:[],&quot;fill_id&quot;:&quot;821e31ae9a454ebb8beed49956ba044b&quot;,&quot;fill_align&quot;:&quot;lt&quot;,&quot;chip_types&quot;:[&quot;text&quot;]},{&quot;text_align&quot;:&quot;lt&quot;,&quot;text_direction&quot;:&quot;horizontal&quot;,&quot;support_big_font&quot;:false,&quot;picture_toward&quot;:0,&quot;picture_dockside&quot;:[],&quot;fill_id&quot;:&quot;9d3b7a8272164e489411c0cee4a494ea&quot;,&quot;fill_align&quot;:&quot;lt&quot;,&quot;chip_types&quot;:[&quot;text&quot;]}]]"/>
  <p:tag name="KSO_WM_SLIDE_SIZE" val="888*540"/>
  <p:tag name="KSO_WM_SLIDE_POSITION" val="72*0"/>
  <p:tag name="KSO_WM_CHIP_XID" val="5fadfd1d998712faa657ac05"/>
  <p:tag name="KSO_WM_CHIP_DECFILLPROP" val="[]"/>
  <p:tag name="KSO_WM_CHIP_GROUPID" val="5fadfd1d998712faa657ac04"/>
  <p:tag name="KSO_WM_SLIDE_BACKGROUND_TYPE" val="general"/>
  <p:tag name="KSO_WM_SLIDE_SUPPORT_FEATURE_TYPE" val="8"/>
  <p:tag name="KSO_WM_TEMPLATE_ASSEMBLE_XID" val="606570674054ed1e2fb814f4"/>
  <p:tag name="KSO_WM_TEMPLATE_ASSEMBLE_GROUPID" val="606570674054ed1e2fb814f4"/>
  <p:tag name="KSO_WM_UNIT_FLASH_PICTURE_TYPE" val="0"/>
  <p:tag name="FIXED_XID_TMP" val="5f5ee1ca4d6848d78f644aec"/>
  <p:tag name="KSO_WM_SLIDE_CAN_ADD_NAVIGATION" val="1"/>
  <p:tag name="KSO_WM_SLIDE_LAYOUT_INFO" val="{&quot;direction&quot;:1,&quot;id&quot;:&quot;2021-04-01T16:16:39&quot;,&quot;maxSize&quot;:{&quot;size1&quot;:62.5},&quot;minSize&quot;:{&quot;size1&quot;:37.4},&quot;normalSize&quot;:{&quot;size1&quot;:49.43125},&quot;subLayout&quot;:[{&quot;id&quot;:&quot;2021-04-01T16:16:39&quot;,&quot;maxSize&quot;:{&quot;size1&quot;:48.9},&quot;minSize&quot;:{&quot;size1&quot;:20},&quot;normalSize&quot;:{&quot;size1&quot;:43.09240740740741},&quot;subLayout&quot;:[{&quot;id&quot;:&quot;2021-04-01T16:16:39&quot;,&quot;margin&quot;:{&quot;bottom&quot;:0.02600000612437725,&quot;left&quot;:2.5399999618530273,&quot;right&quot;:1.6670000553131104,&quot;top&quot;:1.6929999589920044},&quot;type&quot;:0},{&quot;id&quot;:&quot;2021-04-01T16:16:39&quot;,&quot;maxSize&quot;:{&quot;size1&quot;:53.4},&quot;minSize&quot;:{&quot;size1&quot;:13.4},&quot;normalSize&quot;:{&quot;size1&quot;:22.909875597311782},&quot;subLayout&quot;:[{&quot;id&quot;:&quot;2021-04-01T16:16:39&quot;,&quot;margin&quot;:{&quot;bottom&quot;:0.02600000612437725,&quot;left&quot;:2.5399999618530273,&quot;right&quot;:1.6670000553131104,&quot;top&quot;:0.8199999928474426},&quot;type&quot;:0},{&quot;id&quot;:&quot;2021-04-01T16:16:39&quot;,&quot;margin&quot;:{&quot;bottom&quot;:1.6929999589920044,&quot;left&quot;:2.5399999618530273,&quot;right&quot;:1.6670000553131104,&quot;top&quot;:0.8199999928474426},&quot;type&quot;:0}],&quot;type&quot;:0}],&quot;type&quot;:0},{&quot;id&quot;:&quot;2021-04-01T16:16:39&quot;,&quot;margin&quot;:{&quot;bottom&quot;:0,&quot;left&quot;:0.02600000612437725,&quot;right&quot;:0,&quot;top&quot;:0},&quot;type&quot;:0}],&quot;type&quot;:0}"/>
</p:tagLst>
</file>

<file path=ppt/tags/tag3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44.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45.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46.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48.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49.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50.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51.xml><?xml version="1.0" encoding="utf-8"?>
<p:tagLst xmlns:p="http://schemas.openxmlformats.org/presentationml/2006/main">
  <p:tag name="KSO_WM_BEAUTIFY_FLAG" val=""/>
</p:tagLst>
</file>

<file path=ppt/tags/tag352.xml><?xml version="1.0" encoding="utf-8"?>
<p:tagLst xmlns:p="http://schemas.openxmlformats.org/presentationml/2006/main">
  <p:tag name="KSO_WM_BEAUTIFY_FLAG" val=""/>
</p:tagLst>
</file>

<file path=ppt/tags/tag353.xml><?xml version="1.0" encoding="utf-8"?>
<p:tagLst xmlns:p="http://schemas.openxmlformats.org/presentationml/2006/main">
  <p:tag name="KSO_WM_BEAUTIFY_FLAG" val=""/>
</p:tagLst>
</file>

<file path=ppt/tags/tag354.xml><?xml version="1.0" encoding="utf-8"?>
<p:tagLst xmlns:p="http://schemas.openxmlformats.org/presentationml/2006/main">
  <p:tag name="KSO_WM_BEAUTIFY_FLAG" val=""/>
</p:tagLst>
</file>

<file path=ppt/tags/tag355.xml><?xml version="1.0" encoding="utf-8"?>
<p:tagLst xmlns:p="http://schemas.openxmlformats.org/presentationml/2006/main">
  <p:tag name="KSO_WM_BEAUTIFY_FLAG" val=""/>
</p:tagLst>
</file>

<file path=ppt/tags/tag356.xml><?xml version="1.0" encoding="utf-8"?>
<p:tagLst xmlns:p="http://schemas.openxmlformats.org/presentationml/2006/main">
  <p:tag name="KSO_WM_BEAUTIFY_FLAG" val=""/>
</p:tagLst>
</file>

<file path=ppt/tags/tag357.xml><?xml version="1.0" encoding="utf-8"?>
<p:tagLst xmlns:p="http://schemas.openxmlformats.org/presentationml/2006/main">
  <p:tag name="KSO_WM_BEAUTIFY_FLAG" val=""/>
</p:tagLst>
</file>

<file path=ppt/tags/tag3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59.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60.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61.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63.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64.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65.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66.xml><?xml version="1.0" encoding="utf-8"?>
<p:tagLst xmlns:p="http://schemas.openxmlformats.org/presentationml/2006/main">
  <p:tag name="KSO_WM_UNIT_PLACING_PICTURE_USER_VIEWPORT" val="{&quot;height&quot;:4105,&quot;width&quot;:2753}"/>
</p:tagLst>
</file>

<file path=ppt/tags/tag3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68.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69.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70.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71.xml><?xml version="1.0" encoding="utf-8"?>
<p:tagLst xmlns:p="http://schemas.openxmlformats.org/presentationml/2006/main">
  <p:tag name="KSO_WM_BEAUTIFY_FLAG" val=""/>
</p:tagLst>
</file>

<file path=ppt/tags/tag372.xml><?xml version="1.0" encoding="utf-8"?>
<p:tagLst xmlns:p="http://schemas.openxmlformats.org/presentationml/2006/main">
  <p:tag name="KSO_WM_BEAUTIFY_FLAG" val=""/>
</p:tagLst>
</file>

<file path=ppt/tags/tag373.xml><?xml version="1.0" encoding="utf-8"?>
<p:tagLst xmlns:p="http://schemas.openxmlformats.org/presentationml/2006/main">
  <p:tag name="KSO_WM_BEAUTIFY_FLAG" val=""/>
</p:tagLst>
</file>

<file path=ppt/tags/tag374.xml><?xml version="1.0" encoding="utf-8"?>
<p:tagLst xmlns:p="http://schemas.openxmlformats.org/presentationml/2006/main">
  <p:tag name="KSO_WM_BEAUTIFY_FLAG" val=""/>
</p:tagLst>
</file>

<file path=ppt/tags/tag375.xml><?xml version="1.0" encoding="utf-8"?>
<p:tagLst xmlns:p="http://schemas.openxmlformats.org/presentationml/2006/main">
  <p:tag name="KSO_WM_BEAUTIFY_FLAG" val=""/>
</p:tagLst>
</file>

<file path=ppt/tags/tag376.xml><?xml version="1.0" encoding="utf-8"?>
<p:tagLst xmlns:p="http://schemas.openxmlformats.org/presentationml/2006/main">
  <p:tag name="KSO_WM_BEAUTIFY_FLAG" val=""/>
</p:tagLst>
</file>

<file path=ppt/tags/tag377.xml><?xml version="1.0" encoding="utf-8"?>
<p:tagLst xmlns:p="http://schemas.openxmlformats.org/presentationml/2006/main">
  <p:tag name="KSO_WM_BEAUTIFY_FLAG" val=""/>
</p:tagLst>
</file>

<file path=ppt/tags/tag378.xml><?xml version="1.0" encoding="utf-8"?>
<p:tagLst xmlns:p="http://schemas.openxmlformats.org/presentationml/2006/main">
  <p:tag name="KSO_WM_BEAUTIFY_FLAG" val=""/>
</p:tagLst>
</file>

<file path=ppt/tags/tag379.xml><?xml version="1.0" encoding="utf-8"?>
<p:tagLst xmlns:p="http://schemas.openxmlformats.org/presentationml/2006/main">
  <p:tag name="KSO_WM_BEAUTIFY_FLAG" val=""/>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80.xml><?xml version="1.0" encoding="utf-8"?>
<p:tagLst xmlns:p="http://schemas.openxmlformats.org/presentationml/2006/main">
  <p:tag name="KSO_WM_BEAUTIFY_FLAG" val=""/>
</p:tagLst>
</file>

<file path=ppt/tags/tag381.xml><?xml version="1.0" encoding="utf-8"?>
<p:tagLst xmlns:p="http://schemas.openxmlformats.org/presentationml/2006/main">
  <p:tag name="KSO_WM_BEAUTIFY_FLAG" val=""/>
</p:tagLst>
</file>

<file path=ppt/tags/tag382.xml><?xml version="1.0" encoding="utf-8"?>
<p:tagLst xmlns:p="http://schemas.openxmlformats.org/presentationml/2006/main">
  <p:tag name="KSO_WM_BEAUTIFY_FLAG" val=""/>
</p:tagLst>
</file>

<file path=ppt/tags/tag3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84.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85.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86.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87.xml><?xml version="1.0" encoding="utf-8"?>
<p:tagLst xmlns:p="http://schemas.openxmlformats.org/presentationml/2006/main">
  <p:tag name="KSO_WM_BEAUTIFY_FLAG" val="#wm#"/>
  <p:tag name="KSO_WM_TEMPLATE_CATEGORY" val="diagram"/>
  <p:tag name="KSO_WM_TEMPLATE_INDEX" val="20182480"/>
</p:tagLst>
</file>

<file path=ppt/tags/tag388.xml><?xml version="1.0" encoding="utf-8"?>
<p:tagLst xmlns:p="http://schemas.openxmlformats.org/presentationml/2006/main">
  <p:tag name="KSO_WM_UNIT_PLACING_PICTURE_USER_VIEWPORT" val="{&quot;height&quot;:2660,&quot;width&quot;:1900}"/>
</p:tagLst>
</file>

<file path=ppt/tags/tag3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90.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91.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92.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fontScheme name="2brswpj0">
      <a:majorFont>
        <a:latin typeface=""/>
        <a:ea typeface="微软雅黑"/>
        <a:cs typeface=""/>
      </a:majorFont>
      <a:minorFont>
        <a:latin typeface=""/>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
      <a:dk1>
        <a:sysClr val="windowText" lastClr="000000"/>
      </a:dk1>
      <a:lt1>
        <a:sysClr val="window" lastClr="FFFFFF"/>
      </a:lt1>
      <a:dk2>
        <a:srgbClr val="F0E9EB"/>
      </a:dk2>
      <a:lt2>
        <a:srgbClr val="FFFFFF"/>
      </a:lt2>
      <a:accent1>
        <a:srgbClr val="CB2844"/>
      </a:accent1>
      <a:accent2>
        <a:srgbClr val="B0304D"/>
      </a:accent2>
      <a:accent3>
        <a:srgbClr val="953856"/>
      </a:accent3>
      <a:accent4>
        <a:srgbClr val="7A415E"/>
      </a:accent4>
      <a:accent5>
        <a:srgbClr val="5F4967"/>
      </a:accent5>
      <a:accent6>
        <a:srgbClr val="445170"/>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主题​​">
  <a:themeElements>
    <a:clrScheme name="">
      <a:dk1>
        <a:srgbClr val="000000"/>
      </a:dk1>
      <a:lt1>
        <a:srgbClr val="FFFFFF"/>
      </a:lt1>
      <a:dk2>
        <a:srgbClr val="44546A"/>
      </a:dk2>
      <a:lt2>
        <a:srgbClr val="E7E6E6"/>
      </a:lt2>
      <a:accent1>
        <a:srgbClr val="1E6BC5"/>
      </a:accent1>
      <a:accent2>
        <a:srgbClr val="E34D4D"/>
      </a:accent2>
      <a:accent3>
        <a:srgbClr val="C5CFCF"/>
      </a:accent3>
      <a:accent4>
        <a:srgbClr val="1EAAE3"/>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0.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2.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3.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4.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5.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6.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7.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8.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9.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14339</Words>
  <Application>WPS 演示</Application>
  <PresentationFormat>宽屏</PresentationFormat>
  <Paragraphs>341</Paragraphs>
  <Slides>32</Slides>
  <Notes>32</Notes>
  <HiddenSlides>0</HiddenSlides>
  <MMClips>0</MMClips>
  <ScaleCrop>false</ScaleCrop>
  <HeadingPairs>
    <vt:vector size="6" baseType="variant">
      <vt:variant>
        <vt:lpstr>已用的字体</vt:lpstr>
      </vt:variant>
      <vt:variant>
        <vt:i4>15</vt:i4>
      </vt:variant>
      <vt:variant>
        <vt:lpstr>主题</vt:lpstr>
      </vt:variant>
      <vt:variant>
        <vt:i4>3</vt:i4>
      </vt:variant>
      <vt:variant>
        <vt:lpstr>幻灯片标题</vt:lpstr>
      </vt:variant>
      <vt:variant>
        <vt:i4>32</vt:i4>
      </vt:variant>
    </vt:vector>
  </HeadingPairs>
  <TitlesOfParts>
    <vt:vector size="50" baseType="lpstr">
      <vt:lpstr>Arial</vt:lpstr>
      <vt:lpstr>宋体</vt:lpstr>
      <vt:lpstr>Wingdings</vt:lpstr>
      <vt:lpstr>微软雅黑</vt:lpstr>
      <vt:lpstr>汉仪旗黑-85S</vt:lpstr>
      <vt:lpstr>Calibri</vt:lpstr>
      <vt:lpstr>仓耳玄三M W05</vt:lpstr>
      <vt:lpstr>Segoe UI</vt:lpstr>
      <vt:lpstr>Arial Unicode MS</vt:lpstr>
      <vt:lpstr>等线</vt:lpstr>
      <vt:lpstr>Times New Roman</vt:lpstr>
      <vt:lpstr>Chalkboard SE</vt:lpstr>
      <vt:lpstr>Shit Happens</vt:lpstr>
      <vt:lpstr>HelveticaNeue</vt:lpstr>
      <vt:lpstr>华文新魏</vt:lpstr>
      <vt:lpstr>Office 主题</vt:lpstr>
      <vt:lpstr>2_Office 主题​​</vt:lpstr>
      <vt:lpstr>3_Office 主题​​</vt:lpstr>
      <vt:lpstr>PowerPoint 演示文稿</vt:lpstr>
      <vt:lpstr>PowerPoint 演示文稿</vt:lpstr>
      <vt:lpstr>Target vocabulary</vt:lpstr>
      <vt:lpstr>PowerPoint 演示文稿</vt:lpstr>
      <vt:lpstr>Reading the passage</vt:lpstr>
      <vt:lpstr>PowerPoint 演示文稿</vt:lpstr>
      <vt:lpstr>PowerPoint 演示文稿</vt:lpstr>
      <vt:lpstr>Reading comprehesion</vt:lpstr>
      <vt:lpstr>PowerPoint 演示文稿</vt:lpstr>
      <vt:lpstr>PowerPoint 演示文稿</vt:lpstr>
      <vt:lpstr>PowerPoint 演示文稿</vt:lpstr>
      <vt:lpstr>Structure imitation</vt:lpstr>
      <vt:lpstr>PowerPoint 演示文稿</vt:lpstr>
      <vt:lpstr>PowerPoint 演示文稿</vt:lpstr>
      <vt:lpstr>PowerPoint 演示文稿</vt:lpstr>
      <vt:lpstr>Story telling</vt:lpstr>
      <vt:lpstr>PowerPoint 演示文稿</vt:lpstr>
      <vt:lpstr>Summary writing</vt:lpstr>
      <vt:lpstr>PowerPoint 演示文稿</vt:lpstr>
      <vt:lpstr>PowerPoint 演示文稿</vt:lpstr>
      <vt:lpstr>PowerPoint 演示文稿</vt:lpstr>
      <vt:lpstr>PowerPoint 演示文稿</vt:lpstr>
      <vt:lpstr>Occasion describing</vt:lpstr>
      <vt:lpstr>PowerPoint 演示文稿</vt:lpstr>
      <vt:lpstr>PowerPoint 演示文稿</vt:lpstr>
      <vt:lpstr>Story development</vt:lpstr>
      <vt:lpstr>PowerPoint 演示文稿</vt:lpstr>
      <vt:lpstr>PowerPoint 演示文稿</vt:lpstr>
      <vt:lpstr>PowerPoint 演示文稿</vt:lpstr>
      <vt:lpstr>Vocabulary reiforcement</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南山有谷堆</cp:lastModifiedBy>
  <cp:revision>242</cp:revision>
  <dcterms:created xsi:type="dcterms:W3CDTF">2019-09-23T13:49:00Z</dcterms:created>
  <dcterms:modified xsi:type="dcterms:W3CDTF">2023-09-26T01:39:35Z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y fmtid="{D5CDD505-2E9C-101B-9397-08002B2CF9AE}" pid="3" name="ICV">
    <vt:lpwstr>F37B1AA53682461ABC9A5E5963F83B88</vt:lpwstr>
  </property>
</Properties>
</file>