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4" r:id="rId3"/>
    <p:sldId id="257" r:id="rId4"/>
    <p:sldId id="258" r:id="rId5"/>
    <p:sldId id="305" r:id="rId6"/>
    <p:sldId id="308" r:id="rId7"/>
    <p:sldId id="307" r:id="rId8"/>
    <p:sldId id="304" r:id="rId9"/>
    <p:sldId id="309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01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65A"/>
    <a:srgbClr val="B97F57"/>
    <a:srgbClr val="C6B5F6"/>
    <a:srgbClr val="FAC141"/>
    <a:srgbClr val="FFFFFF"/>
    <a:srgbClr val="FA8D3D"/>
    <a:srgbClr val="626CC5"/>
    <a:srgbClr val="FFCC00"/>
    <a:srgbClr val="F8F4FF"/>
    <a:srgbClr val="D8E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svg"/><Relationship Id="rId3" Type="http://schemas.openxmlformats.org/officeDocument/2006/relationships/image" Target="../media/image22.png"/><Relationship Id="rId2" Type="http://schemas.openxmlformats.org/officeDocument/2006/relationships/image" Target="../media/image8.sv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12.svg"/><Relationship Id="rId5" Type="http://schemas.openxmlformats.org/officeDocument/2006/relationships/image" Target="../media/image32.png"/><Relationship Id="rId4" Type="http://schemas.openxmlformats.org/officeDocument/2006/relationships/image" Target="../media/image11.svg"/><Relationship Id="rId3" Type="http://schemas.openxmlformats.org/officeDocument/2006/relationships/image" Target="../media/image31.png"/><Relationship Id="rId2" Type="http://schemas.openxmlformats.org/officeDocument/2006/relationships/image" Target="../media/image10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7.svg"/><Relationship Id="rId17" Type="http://schemas.openxmlformats.org/officeDocument/2006/relationships/image" Target="../media/image39.png"/><Relationship Id="rId16" Type="http://schemas.openxmlformats.org/officeDocument/2006/relationships/image" Target="../media/image38.png"/><Relationship Id="rId15" Type="http://schemas.openxmlformats.org/officeDocument/2006/relationships/image" Target="../media/image16.svg"/><Relationship Id="rId14" Type="http://schemas.openxmlformats.org/officeDocument/2006/relationships/image" Target="../media/image37.png"/><Relationship Id="rId13" Type="http://schemas.openxmlformats.org/officeDocument/2006/relationships/image" Target="../media/image15.svg"/><Relationship Id="rId12" Type="http://schemas.openxmlformats.org/officeDocument/2006/relationships/image" Target="../media/image36.png"/><Relationship Id="rId11" Type="http://schemas.openxmlformats.org/officeDocument/2006/relationships/image" Target="../media/image14.svg"/><Relationship Id="rId10" Type="http://schemas.openxmlformats.org/officeDocument/2006/relationships/image" Target="../media/image35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9.svg"/><Relationship Id="rId3" Type="http://schemas.openxmlformats.org/officeDocument/2006/relationships/image" Target="../media/image41.png"/><Relationship Id="rId2" Type="http://schemas.openxmlformats.org/officeDocument/2006/relationships/image" Target="../media/image18.sv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20.sv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svg"/><Relationship Id="rId8" Type="http://schemas.openxmlformats.org/officeDocument/2006/relationships/image" Target="../media/image6.png"/><Relationship Id="rId7" Type="http://schemas.openxmlformats.org/officeDocument/2006/relationships/image" Target="../media/image2.svg"/><Relationship Id="rId6" Type="http://schemas.openxmlformats.org/officeDocument/2006/relationships/image" Target="../media/image5.png"/><Relationship Id="rId5" Type="http://schemas.openxmlformats.org/officeDocument/2006/relationships/image" Target="../media/image1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.svg"/><Relationship Id="rId12" Type="http://schemas.openxmlformats.org/officeDocument/2006/relationships/image" Target="../media/image8.png"/><Relationship Id="rId11" Type="http://schemas.openxmlformats.org/officeDocument/2006/relationships/image" Target="../media/image4.svg"/><Relationship Id="rId10" Type="http://schemas.openxmlformats.org/officeDocument/2006/relationships/image" Target="../media/image7.png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14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sv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GIF"/><Relationship Id="rId3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19879" y="0"/>
            <a:ext cx="3094383" cy="6768548"/>
            <a:chOff x="0" y="0"/>
            <a:chExt cx="775725" cy="10335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75725" cy="1033519"/>
            </a:xfrm>
            <a:custGeom>
              <a:avLst/>
              <a:gdLst/>
              <a:ahLst/>
              <a:cxnLst/>
              <a:rect l="l" t="t" r="r" b="b"/>
              <a:pathLst>
                <a:path w="775725" h="1033519">
                  <a:moveTo>
                    <a:pt x="0" y="0"/>
                  </a:moveTo>
                  <a:lnTo>
                    <a:pt x="775725" y="0"/>
                  </a:lnTo>
                  <a:lnTo>
                    <a:pt x="775725" y="1033519"/>
                  </a:lnTo>
                  <a:lnTo>
                    <a:pt x="0" y="1033519"/>
                  </a:lnTo>
                  <a:close/>
                </a:path>
              </a:pathLst>
            </a:custGeom>
            <a:solidFill>
              <a:srgbClr val="FAC14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32206" tIns="32206" rIns="32206" bIns="32206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798983" y="5406851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943100" h="1943100">
                <a:moveTo>
                  <a:pt x="0" y="0"/>
                </a:moveTo>
                <a:lnTo>
                  <a:pt x="1943100" y="0"/>
                </a:lnTo>
                <a:lnTo>
                  <a:pt x="1943100" y="1943100"/>
                </a:lnTo>
                <a:lnTo>
                  <a:pt x="0" y="19431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231912" y="188634"/>
            <a:ext cx="1295400" cy="1295400"/>
            <a:chOff x="0" y="0"/>
            <a:chExt cx="2590800" cy="259080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590800" cy="259080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9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374907" y="373231"/>
              <a:ext cx="1840985" cy="1844339"/>
            </a:xfrm>
            <a:custGeom>
              <a:avLst/>
              <a:gdLst/>
              <a:ahLst/>
              <a:cxnLst/>
              <a:rect l="l" t="t" r="r" b="b"/>
              <a:pathLst>
                <a:path w="1840985" h="1844339">
                  <a:moveTo>
                    <a:pt x="0" y="0"/>
                  </a:moveTo>
                  <a:lnTo>
                    <a:pt x="1840986" y="0"/>
                  </a:lnTo>
                  <a:lnTo>
                    <a:pt x="1840986" y="1844338"/>
                  </a:lnTo>
                  <a:lnTo>
                    <a:pt x="0" y="1844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4949687" y="928665"/>
            <a:ext cx="5009321" cy="861774"/>
          </a:xfrm>
          <a:prstGeom prst="rect">
            <a:avLst/>
          </a:prstGeom>
          <a:ln w="38100">
            <a:solidFill>
              <a:srgbClr val="3DA65A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How to get hold of clues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affect and attitude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a cloze?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857003" y="2981420"/>
            <a:ext cx="4204009" cy="1569660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句内：左顾右盼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句组：上下兼顾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语篇：统览段落</a:t>
            </a:r>
            <a:r>
              <a:rPr lang="en-US" altLang="zh-CN" sz="2400" dirty="0"/>
              <a:t>/</a:t>
            </a:r>
            <a:r>
              <a:rPr lang="zh-CN" altLang="en-US" sz="2400" dirty="0"/>
              <a:t>全文</a:t>
            </a:r>
            <a:r>
              <a:rPr lang="en-US" altLang="zh-CN" sz="2400" dirty="0"/>
              <a:t>/</a:t>
            </a:r>
            <a:r>
              <a:rPr lang="zh-CN" altLang="en-US" sz="2400" dirty="0">
                <a:solidFill>
                  <a:srgbClr val="FF0000"/>
                </a:solidFill>
              </a:rPr>
              <a:t>文体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en-US" altLang="zh-CN" sz="2400" dirty="0">
                <a:solidFill>
                  <a:srgbClr val="FF0000"/>
                </a:solidFill>
              </a:rPr>
              <a:t>4.</a:t>
            </a:r>
            <a:r>
              <a:rPr lang="zh-CN" altLang="en-US" sz="2400" dirty="0">
                <a:solidFill>
                  <a:srgbClr val="FF0000"/>
                </a:solidFill>
              </a:rPr>
              <a:t>标题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132946" y="2981421"/>
            <a:ext cx="4093944" cy="1569660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关联词汇</a:t>
            </a:r>
            <a:r>
              <a:rPr lang="en-US" altLang="zh-CN" sz="2400" dirty="0"/>
              <a:t>:</a:t>
            </a:r>
            <a:r>
              <a:rPr lang="en-US" altLang="zh-CN" sz="2400" dirty="0" err="1"/>
              <a:t>adj,adv,verb,noun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逻辑判断</a:t>
            </a:r>
            <a:r>
              <a:rPr lang="en-US" altLang="zh-CN" sz="2400" dirty="0"/>
              <a:t>:</a:t>
            </a:r>
            <a:r>
              <a:rPr lang="en-US" altLang="zh-CN" sz="2400" dirty="0" err="1"/>
              <a:t>so,but,and,first</a:t>
            </a:r>
            <a:r>
              <a:rPr lang="en-US" altLang="zh-CN" sz="2400" dirty="0"/>
              <a:t>,…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语境提示</a:t>
            </a:r>
            <a:r>
              <a:rPr lang="en-US" altLang="zh-CN" sz="2400" dirty="0"/>
              <a:t>:</a:t>
            </a:r>
            <a:r>
              <a:rPr lang="zh-CN" altLang="en-US" sz="2000" dirty="0"/>
              <a:t>上下文，主客观因素</a:t>
            </a:r>
            <a:endParaRPr lang="en-US" altLang="zh-CN" sz="2000" dirty="0"/>
          </a:p>
          <a:p>
            <a:r>
              <a:rPr lang="en-US" altLang="zh-CN" sz="2400" dirty="0"/>
              <a:t>4.</a:t>
            </a:r>
            <a:r>
              <a:rPr lang="zh-CN" altLang="en-US" sz="2400" dirty="0"/>
              <a:t>特殊符号</a:t>
            </a:r>
            <a:endParaRPr lang="en-US" altLang="zh-CN" sz="2400" dirty="0"/>
          </a:p>
        </p:txBody>
      </p:sp>
      <p:sp>
        <p:nvSpPr>
          <p:cNvPr id="41" name="左大括号 40"/>
          <p:cNvSpPr/>
          <p:nvPr/>
        </p:nvSpPr>
        <p:spPr>
          <a:xfrm rot="5400000">
            <a:off x="6883990" y="504591"/>
            <a:ext cx="1140714" cy="3705550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左大括号 41"/>
          <p:cNvSpPr/>
          <p:nvPr/>
        </p:nvSpPr>
        <p:spPr>
          <a:xfrm rot="10800000">
            <a:off x="2178325" y="1796948"/>
            <a:ext cx="1140714" cy="3705550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/>
          <p:cNvSpPr txBox="1"/>
          <p:nvPr/>
        </p:nvSpPr>
        <p:spPr>
          <a:xfrm>
            <a:off x="1400976" y="1654625"/>
            <a:ext cx="90601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条件</a:t>
            </a:r>
            <a:endParaRPr lang="en-US" altLang="zh-CN" sz="2800" dirty="0"/>
          </a:p>
          <a:p>
            <a:r>
              <a:rPr lang="zh-CN" altLang="en-US" sz="2800" b="1" dirty="0">
                <a:solidFill>
                  <a:srgbClr val="C00000"/>
                </a:solidFill>
              </a:rPr>
              <a:t>因果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转折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并列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递进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>
                <a:solidFill>
                  <a:srgbClr val="C00000"/>
                </a:solidFill>
              </a:rPr>
              <a:t>顺序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dirty="0"/>
              <a:t>归纳</a:t>
            </a:r>
            <a:endParaRPr lang="en-US" altLang="zh-CN" sz="2800" dirty="0"/>
          </a:p>
          <a:p>
            <a:r>
              <a:rPr lang="zh-CN" altLang="en-US" sz="2800" dirty="0"/>
              <a:t>让步</a:t>
            </a:r>
            <a:endParaRPr lang="en-US" altLang="zh-CN" sz="2800" dirty="0"/>
          </a:p>
          <a:p>
            <a:r>
              <a:rPr lang="zh-CN" altLang="en-US" sz="2800" dirty="0"/>
              <a:t>解释</a:t>
            </a:r>
            <a:endParaRPr lang="en-US" altLang="zh-CN" sz="2800" dirty="0"/>
          </a:p>
          <a:p>
            <a:r>
              <a:rPr lang="en-US" altLang="zh-CN" sz="2800" dirty="0"/>
              <a:t>…..</a:t>
            </a:r>
            <a:endParaRPr lang="zh-CN" altLang="en-US" sz="2800" dirty="0"/>
          </a:p>
        </p:txBody>
      </p:sp>
      <p:sp>
        <p:nvSpPr>
          <p:cNvPr id="44" name="左大括号 43"/>
          <p:cNvSpPr/>
          <p:nvPr/>
        </p:nvSpPr>
        <p:spPr>
          <a:xfrm rot="16200000">
            <a:off x="6883990" y="3322361"/>
            <a:ext cx="1140714" cy="3705550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TextBox 37"/>
          <p:cNvSpPr txBox="1"/>
          <p:nvPr/>
        </p:nvSpPr>
        <p:spPr>
          <a:xfrm>
            <a:off x="5080673" y="5557597"/>
            <a:ext cx="5009321" cy="430887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Text-based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TextBox 35"/>
          <p:cNvSpPr txBox="1"/>
          <p:nvPr/>
        </p:nvSpPr>
        <p:spPr>
          <a:xfrm>
            <a:off x="5065451" y="5998790"/>
            <a:ext cx="5044421" cy="859210"/>
          </a:xfrm>
          <a:prstGeom prst="rect">
            <a:avLst/>
          </a:prstGeom>
          <a:solidFill>
            <a:srgbClr val="3DA65A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745"/>
              </a:lnSpc>
              <a:spcBef>
                <a:spcPct val="0"/>
              </a:spcBef>
            </a:pPr>
            <a:r>
              <a:rPr lang="en-US" altLang="zh-CN" sz="613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 match</a:t>
            </a:r>
            <a:endParaRPr lang="en-US" sz="613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图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9" y="587388"/>
            <a:ext cx="4691327" cy="612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9" y="3448878"/>
            <a:ext cx="770863" cy="770863"/>
          </a:xfrm>
          <a:prstGeom prst="rect">
            <a:avLst/>
          </a:prstGeom>
        </p:spPr>
      </p:pic>
      <p:sp>
        <p:nvSpPr>
          <p:cNvPr id="48" name="TextBox 35"/>
          <p:cNvSpPr txBox="1"/>
          <p:nvPr/>
        </p:nvSpPr>
        <p:spPr>
          <a:xfrm>
            <a:off x="749833" y="4164934"/>
            <a:ext cx="3435298" cy="1723549"/>
          </a:xfrm>
          <a:prstGeom prst="rect">
            <a:avLst/>
          </a:prstGeom>
          <a:solidFill>
            <a:srgbClr val="F8F4FF"/>
          </a:solidFill>
        </p:spPr>
        <p:txBody>
          <a:bodyPr wrap="square" lIns="0" tIns="0" rIns="0" bIns="0" rtlCol="0" anchor="t">
            <a:spAutoFit/>
          </a:bodyPr>
          <a:lstStyle/>
          <a:p>
            <a:pPr defTabSz="609600">
              <a:spcBef>
                <a:spcPct val="0"/>
              </a:spcBef>
            </a:pP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obj</a:t>
            </a:r>
            <a:r>
              <a:rPr lang="en-US" altLang="zh-CN" sz="2800" dirty="0">
                <a:solidFill>
                  <a:srgbClr val="3DA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</a:t>
            </a:r>
            <a:r>
              <a:rPr lang="en-US" altLang="zh-CN" sz="2800" dirty="0">
                <a:solidFill>
                  <a:srgbClr val="FA8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 cl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es.</a:t>
            </a: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00">
              <a:spcBef>
                <a:spcPct val="0"/>
              </a:spcBef>
            </a:pPr>
            <a:endParaRPr lang="en-US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5"/>
          <p:cNvSpPr txBox="1"/>
          <p:nvPr/>
        </p:nvSpPr>
        <p:spPr>
          <a:xfrm>
            <a:off x="785183" y="1198097"/>
            <a:ext cx="3435298" cy="1292662"/>
          </a:xfrm>
          <a:prstGeom prst="rect">
            <a:avLst/>
          </a:prstGeom>
          <a:solidFill>
            <a:srgbClr val="F8F4FF"/>
          </a:solidFill>
        </p:spPr>
        <p:txBody>
          <a:bodyPr wrap="square" lIns="0" tIns="0" rIns="0" bIns="0" rtlCol="0" anchor="t">
            <a:spAutoFit/>
          </a:bodyPr>
          <a:lstStyle/>
          <a:p>
            <a:pPr defTabSz="609600">
              <a:spcBef>
                <a:spcPct val="0"/>
              </a:spcBef>
            </a:pPr>
            <a:endParaRPr lang="en-US" altLang="zh-CN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love/answer without reason!</a:t>
            </a:r>
            <a:endParaRPr lang="en-US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5" grpId="0" animBg="1"/>
      <p:bldP spid="46" grpId="0" animBg="1"/>
      <p:bldP spid="48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/>
          <p:cNvSpPr txBox="1"/>
          <p:nvPr/>
        </p:nvSpPr>
        <p:spPr>
          <a:xfrm>
            <a:off x="3393764" y="6256647"/>
            <a:ext cx="9024449" cy="430887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语篇结构（首尾）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106">
            <a:off x="-931778" y="4790033"/>
            <a:ext cx="3730204" cy="2633526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9406" y="-79513"/>
            <a:ext cx="1106639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广州高三阶段训练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The 8-year-old boy across the street </a:t>
            </a:r>
            <a:r>
              <a:rPr lang="en-US" altLang="zh-CN" sz="22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storm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 in and out of his own house very often. A neighbor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William Dunn,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41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was going on in his life, So Dunn asked him.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"He told me that he didn't have a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42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" says Dunn, now 58, "and I realized there was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43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could do for him. " That something was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44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a passion Dunn's father had shared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 him.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Dunn has taken groups of kids out almost every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45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fish. Most didn't have father figures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their lives and had never fished. "They'd been </a:t>
            </a:r>
            <a:r>
              <a:rPr lang="en-US" altLang="zh-CN" sz="22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through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 lot, and their lives were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_,”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Dunn says. "But when they were fishing, all of that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47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_.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Out on the boat, they'd be smiling, and even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48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_.”</a:t>
            </a:r>
            <a:endParaRPr lang="en-US" altLang="zh-CN" sz="2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Jayden, now 13, has become a devoted fisherman and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Dunn with helping him mature. "I hope he knows I mean it when I say thank you, ” he says.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Just as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 the fishing are the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51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Dunn forms with the kids. "When Jayden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 going through a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52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period recently in study—I let Dunn know that his grades were suffering and he had a little talk with Jayden, " Jayden's mother says. To her delight, Jayden's grades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53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improved in the next exam.“</a:t>
            </a:r>
            <a:endParaRPr lang="en-US" altLang="zh-CN" sz="2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There is nothing like seeing a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54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light up with a smile, " Dunn says. "I feel lucky to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55</a:t>
            </a:r>
            <a:r>
              <a:rPr lang="en-US" altLang="zh-CN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that every weekend. "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699478" y="603567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843095" y="2557397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888938" y="3309404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866208" y="3933176"/>
            <a:ext cx="778601" cy="46985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179979" y="4980116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741117" y="3195261"/>
            <a:ext cx="1136409" cy="5761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979390" y="4203192"/>
            <a:ext cx="1136409" cy="5761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973205" y="2911826"/>
            <a:ext cx="1136409" cy="5761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9965979" y="4578838"/>
            <a:ext cx="1136409" cy="57615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1308246" y="5211122"/>
            <a:ext cx="883754" cy="57615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2109614" y="5652225"/>
            <a:ext cx="100061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117475" y="6106796"/>
            <a:ext cx="2967508" cy="1673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109614" y="603567"/>
            <a:ext cx="100061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109614" y="3637894"/>
            <a:ext cx="100061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6240796" y="282929"/>
            <a:ext cx="2277039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409075" y="932058"/>
            <a:ext cx="1020926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225822" y="1945789"/>
            <a:ext cx="2870178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272417" y="2314770"/>
            <a:ext cx="1805862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618084" y="3292099"/>
            <a:ext cx="1497715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85522" y="3655305"/>
            <a:ext cx="1136410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087302" y="4629602"/>
            <a:ext cx="3653815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383872" y="5006483"/>
            <a:ext cx="1178835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96208" y="5287555"/>
            <a:ext cx="2680044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350772" y="5782346"/>
            <a:ext cx="6409906" cy="46166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</a:rPr>
              <a:t>Dunn’s attitude : always willing to provide help!</a:t>
            </a:r>
            <a:endParaRPr lang="en-US" altLang="zh-CN" sz="2400" dirty="0">
              <a:highlight>
                <a:srgbClr val="00FF00"/>
              </a:highlight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350773" y="6307737"/>
            <a:ext cx="7705374" cy="46166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</a:rPr>
              <a:t>Boys’/family’s attitude : thankful/grateful/change for better</a:t>
            </a:r>
            <a:endParaRPr lang="en-US" altLang="zh-CN" sz="2400" dirty="0">
              <a:highlight>
                <a:srgbClr val="00FF00"/>
              </a:highlight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933661" y="817533"/>
            <a:ext cx="5893903" cy="1046440"/>
          </a:xfrm>
          <a:custGeom>
            <a:avLst/>
            <a:gdLst>
              <a:gd name="connsiteX0" fmla="*/ 0 w 5893903"/>
              <a:gd name="connsiteY0" fmla="*/ 0 h 1046440"/>
              <a:gd name="connsiteX1" fmla="*/ 595939 w 5893903"/>
              <a:gd name="connsiteY1" fmla="*/ 0 h 1046440"/>
              <a:gd name="connsiteX2" fmla="*/ 1368695 w 5893903"/>
              <a:gd name="connsiteY2" fmla="*/ 0 h 1046440"/>
              <a:gd name="connsiteX3" fmla="*/ 2023573 w 5893903"/>
              <a:gd name="connsiteY3" fmla="*/ 0 h 1046440"/>
              <a:gd name="connsiteX4" fmla="*/ 2501634 w 5893903"/>
              <a:gd name="connsiteY4" fmla="*/ 0 h 1046440"/>
              <a:gd name="connsiteX5" fmla="*/ 3097573 w 5893903"/>
              <a:gd name="connsiteY5" fmla="*/ 0 h 1046440"/>
              <a:gd name="connsiteX6" fmla="*/ 3575634 w 5893903"/>
              <a:gd name="connsiteY6" fmla="*/ 0 h 1046440"/>
              <a:gd name="connsiteX7" fmla="*/ 4289452 w 5893903"/>
              <a:gd name="connsiteY7" fmla="*/ 0 h 1046440"/>
              <a:gd name="connsiteX8" fmla="*/ 4767513 w 5893903"/>
              <a:gd name="connsiteY8" fmla="*/ 0 h 1046440"/>
              <a:gd name="connsiteX9" fmla="*/ 5893903 w 5893903"/>
              <a:gd name="connsiteY9" fmla="*/ 0 h 1046440"/>
              <a:gd name="connsiteX10" fmla="*/ 5893903 w 5893903"/>
              <a:gd name="connsiteY10" fmla="*/ 491827 h 1046440"/>
              <a:gd name="connsiteX11" fmla="*/ 5893903 w 5893903"/>
              <a:gd name="connsiteY11" fmla="*/ 1046440 h 1046440"/>
              <a:gd name="connsiteX12" fmla="*/ 5415842 w 5893903"/>
              <a:gd name="connsiteY12" fmla="*/ 1046440 h 1046440"/>
              <a:gd name="connsiteX13" fmla="*/ 4643086 w 5893903"/>
              <a:gd name="connsiteY13" fmla="*/ 1046440 h 1046440"/>
              <a:gd name="connsiteX14" fmla="*/ 3870330 w 5893903"/>
              <a:gd name="connsiteY14" fmla="*/ 1046440 h 1046440"/>
              <a:gd name="connsiteX15" fmla="*/ 3274391 w 5893903"/>
              <a:gd name="connsiteY15" fmla="*/ 1046440 h 1046440"/>
              <a:gd name="connsiteX16" fmla="*/ 2560573 w 5893903"/>
              <a:gd name="connsiteY16" fmla="*/ 1046440 h 1046440"/>
              <a:gd name="connsiteX17" fmla="*/ 2023573 w 5893903"/>
              <a:gd name="connsiteY17" fmla="*/ 1046440 h 1046440"/>
              <a:gd name="connsiteX18" fmla="*/ 1250817 w 5893903"/>
              <a:gd name="connsiteY18" fmla="*/ 1046440 h 1046440"/>
              <a:gd name="connsiteX19" fmla="*/ 0 w 5893903"/>
              <a:gd name="connsiteY19" fmla="*/ 1046440 h 1046440"/>
              <a:gd name="connsiteX20" fmla="*/ 0 w 5893903"/>
              <a:gd name="connsiteY20" fmla="*/ 502291 h 1046440"/>
              <a:gd name="connsiteX21" fmla="*/ 0 w 5893903"/>
              <a:gd name="connsiteY21" fmla="*/ 0 h 104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3903" h="1046440" fill="none" extrusionOk="0">
                <a:moveTo>
                  <a:pt x="0" y="0"/>
                </a:moveTo>
                <a:cubicBezTo>
                  <a:pt x="156090" y="19116"/>
                  <a:pt x="319962" y="20232"/>
                  <a:pt x="595939" y="0"/>
                </a:cubicBezTo>
                <a:cubicBezTo>
                  <a:pt x="871916" y="-20232"/>
                  <a:pt x="1153103" y="-232"/>
                  <a:pt x="1368695" y="0"/>
                </a:cubicBezTo>
                <a:cubicBezTo>
                  <a:pt x="1584287" y="232"/>
                  <a:pt x="1850434" y="-21573"/>
                  <a:pt x="2023573" y="0"/>
                </a:cubicBezTo>
                <a:cubicBezTo>
                  <a:pt x="2196712" y="21573"/>
                  <a:pt x="2329076" y="-20311"/>
                  <a:pt x="2501634" y="0"/>
                </a:cubicBezTo>
                <a:cubicBezTo>
                  <a:pt x="2674192" y="20311"/>
                  <a:pt x="2800797" y="-19191"/>
                  <a:pt x="3097573" y="0"/>
                </a:cubicBezTo>
                <a:cubicBezTo>
                  <a:pt x="3394349" y="19191"/>
                  <a:pt x="3354433" y="-5830"/>
                  <a:pt x="3575634" y="0"/>
                </a:cubicBezTo>
                <a:cubicBezTo>
                  <a:pt x="3796835" y="5830"/>
                  <a:pt x="4087461" y="25257"/>
                  <a:pt x="4289452" y="0"/>
                </a:cubicBezTo>
                <a:cubicBezTo>
                  <a:pt x="4491443" y="-25257"/>
                  <a:pt x="4535186" y="-21398"/>
                  <a:pt x="4767513" y="0"/>
                </a:cubicBezTo>
                <a:cubicBezTo>
                  <a:pt x="4999840" y="21398"/>
                  <a:pt x="5393126" y="-29004"/>
                  <a:pt x="5893903" y="0"/>
                </a:cubicBezTo>
                <a:cubicBezTo>
                  <a:pt x="5909120" y="192398"/>
                  <a:pt x="5869695" y="366793"/>
                  <a:pt x="5893903" y="491827"/>
                </a:cubicBezTo>
                <a:cubicBezTo>
                  <a:pt x="5918111" y="616861"/>
                  <a:pt x="5892199" y="808802"/>
                  <a:pt x="5893903" y="1046440"/>
                </a:cubicBezTo>
                <a:cubicBezTo>
                  <a:pt x="5688539" y="1051314"/>
                  <a:pt x="5591235" y="1026002"/>
                  <a:pt x="5415842" y="1046440"/>
                </a:cubicBezTo>
                <a:cubicBezTo>
                  <a:pt x="5240449" y="1066878"/>
                  <a:pt x="4898342" y="1025045"/>
                  <a:pt x="4643086" y="1046440"/>
                </a:cubicBezTo>
                <a:cubicBezTo>
                  <a:pt x="4387830" y="1067835"/>
                  <a:pt x="4071617" y="1081033"/>
                  <a:pt x="3870330" y="1046440"/>
                </a:cubicBezTo>
                <a:cubicBezTo>
                  <a:pt x="3669043" y="1011847"/>
                  <a:pt x="3395085" y="1063664"/>
                  <a:pt x="3274391" y="1046440"/>
                </a:cubicBezTo>
                <a:cubicBezTo>
                  <a:pt x="3153697" y="1029216"/>
                  <a:pt x="2706561" y="1014823"/>
                  <a:pt x="2560573" y="1046440"/>
                </a:cubicBezTo>
                <a:cubicBezTo>
                  <a:pt x="2414585" y="1078057"/>
                  <a:pt x="2155259" y="1069560"/>
                  <a:pt x="2023573" y="1046440"/>
                </a:cubicBezTo>
                <a:cubicBezTo>
                  <a:pt x="1891887" y="1023320"/>
                  <a:pt x="1484887" y="1014160"/>
                  <a:pt x="1250817" y="1046440"/>
                </a:cubicBezTo>
                <a:cubicBezTo>
                  <a:pt x="1016747" y="1078720"/>
                  <a:pt x="378227" y="1062845"/>
                  <a:pt x="0" y="1046440"/>
                </a:cubicBezTo>
                <a:cubicBezTo>
                  <a:pt x="20578" y="781391"/>
                  <a:pt x="-7770" y="760851"/>
                  <a:pt x="0" y="502291"/>
                </a:cubicBezTo>
                <a:cubicBezTo>
                  <a:pt x="7770" y="243731"/>
                  <a:pt x="24056" y="195767"/>
                  <a:pt x="0" y="0"/>
                </a:cubicBezTo>
                <a:close/>
              </a:path>
              <a:path w="5893903" h="1046440" stroke="0" extrusionOk="0">
                <a:moveTo>
                  <a:pt x="0" y="0"/>
                </a:moveTo>
                <a:cubicBezTo>
                  <a:pt x="198476" y="10696"/>
                  <a:pt x="343025" y="-12285"/>
                  <a:pt x="537000" y="0"/>
                </a:cubicBezTo>
                <a:cubicBezTo>
                  <a:pt x="730975" y="12285"/>
                  <a:pt x="949158" y="16962"/>
                  <a:pt x="1191878" y="0"/>
                </a:cubicBezTo>
                <a:cubicBezTo>
                  <a:pt x="1434598" y="-16962"/>
                  <a:pt x="1520041" y="-1842"/>
                  <a:pt x="1846756" y="0"/>
                </a:cubicBezTo>
                <a:cubicBezTo>
                  <a:pt x="2173471" y="1842"/>
                  <a:pt x="2178618" y="12169"/>
                  <a:pt x="2501634" y="0"/>
                </a:cubicBezTo>
                <a:cubicBezTo>
                  <a:pt x="2824650" y="-12169"/>
                  <a:pt x="2995143" y="21235"/>
                  <a:pt x="3274391" y="0"/>
                </a:cubicBezTo>
                <a:cubicBezTo>
                  <a:pt x="3553639" y="-21235"/>
                  <a:pt x="3744515" y="14931"/>
                  <a:pt x="3929269" y="0"/>
                </a:cubicBezTo>
                <a:cubicBezTo>
                  <a:pt x="4114023" y="-14931"/>
                  <a:pt x="4251375" y="-18671"/>
                  <a:pt x="4407330" y="0"/>
                </a:cubicBezTo>
                <a:cubicBezTo>
                  <a:pt x="4563285" y="18671"/>
                  <a:pt x="4749524" y="20668"/>
                  <a:pt x="5003269" y="0"/>
                </a:cubicBezTo>
                <a:cubicBezTo>
                  <a:pt x="5257014" y="-20668"/>
                  <a:pt x="5644476" y="31272"/>
                  <a:pt x="5893903" y="0"/>
                </a:cubicBezTo>
                <a:cubicBezTo>
                  <a:pt x="5867701" y="246722"/>
                  <a:pt x="5892046" y="373067"/>
                  <a:pt x="5893903" y="544149"/>
                </a:cubicBezTo>
                <a:cubicBezTo>
                  <a:pt x="5895760" y="715231"/>
                  <a:pt x="5915405" y="915397"/>
                  <a:pt x="5893903" y="1046440"/>
                </a:cubicBezTo>
                <a:cubicBezTo>
                  <a:pt x="5578194" y="1024636"/>
                  <a:pt x="5493040" y="1061739"/>
                  <a:pt x="5239025" y="1046440"/>
                </a:cubicBezTo>
                <a:cubicBezTo>
                  <a:pt x="4985010" y="1031141"/>
                  <a:pt x="4836672" y="1028005"/>
                  <a:pt x="4643086" y="1046440"/>
                </a:cubicBezTo>
                <a:cubicBezTo>
                  <a:pt x="4449500" y="1064875"/>
                  <a:pt x="4258889" y="1054388"/>
                  <a:pt x="4047147" y="1046440"/>
                </a:cubicBezTo>
                <a:cubicBezTo>
                  <a:pt x="3835405" y="1038492"/>
                  <a:pt x="3543094" y="1077310"/>
                  <a:pt x="3274391" y="1046440"/>
                </a:cubicBezTo>
                <a:cubicBezTo>
                  <a:pt x="3005688" y="1015570"/>
                  <a:pt x="2915587" y="1060627"/>
                  <a:pt x="2678451" y="1046440"/>
                </a:cubicBezTo>
                <a:cubicBezTo>
                  <a:pt x="2441315" y="1032253"/>
                  <a:pt x="2136198" y="1012171"/>
                  <a:pt x="1905695" y="1046440"/>
                </a:cubicBezTo>
                <a:cubicBezTo>
                  <a:pt x="1675192" y="1080709"/>
                  <a:pt x="1529335" y="1068094"/>
                  <a:pt x="1368695" y="1046440"/>
                </a:cubicBezTo>
                <a:cubicBezTo>
                  <a:pt x="1208055" y="1024786"/>
                  <a:pt x="1014701" y="1041787"/>
                  <a:pt x="831695" y="1046440"/>
                </a:cubicBezTo>
                <a:cubicBezTo>
                  <a:pt x="648689" y="1051093"/>
                  <a:pt x="212900" y="1006417"/>
                  <a:pt x="0" y="1046440"/>
                </a:cubicBezTo>
                <a:cubicBezTo>
                  <a:pt x="-5428" y="890089"/>
                  <a:pt x="-18054" y="733921"/>
                  <a:pt x="0" y="544149"/>
                </a:cubicBezTo>
                <a:cubicBezTo>
                  <a:pt x="18054" y="354377"/>
                  <a:pt x="6399" y="15573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 dirty="0">
                <a:solidFill>
                  <a:srgbClr val="2A2B2E"/>
                </a:solidFill>
                <a:effectLst/>
              </a:rPr>
              <a:t>Storm </a:t>
            </a:r>
            <a:r>
              <a:rPr lang="en-US" altLang="zh-CN" sz="2400" b="0" i="1" dirty="0">
                <a:solidFill>
                  <a:srgbClr val="2A2B2E"/>
                </a:solidFill>
                <a:effectLst/>
              </a:rPr>
              <a:t>: behave violently</a:t>
            </a:r>
            <a:endParaRPr lang="en-US" altLang="zh-CN" sz="2400" b="0" i="1" dirty="0">
              <a:solidFill>
                <a:srgbClr val="2A2B2E"/>
              </a:solidFill>
              <a:effectLst/>
            </a:endParaRPr>
          </a:p>
          <a:p>
            <a:pPr algn="just"/>
            <a:r>
              <a:rPr lang="en-US" altLang="zh-CN" sz="2000" i="1" dirty="0" err="1"/>
              <a:t>Eg:After</a:t>
            </a:r>
            <a:r>
              <a:rPr lang="en-US" altLang="zh-CN" sz="2000" i="1" dirty="0"/>
              <a:t> a bit of an argument, he stormed out.</a:t>
            </a:r>
            <a:endParaRPr lang="en-US" altLang="zh-CN" sz="2000" i="1" dirty="0"/>
          </a:p>
          <a:p>
            <a:pPr algn="just"/>
            <a:r>
              <a:rPr lang="zh-CN" altLang="en-US" i="1" dirty="0"/>
              <a:t>一次小小的争吵之后，他就气冲冲地走出去。</a:t>
            </a:r>
            <a:endParaRPr lang="zh-CN" altLang="en-US" i="1" dirty="0"/>
          </a:p>
        </p:txBody>
      </p:sp>
      <p:sp>
        <p:nvSpPr>
          <p:cNvPr id="40" name="文本框 39"/>
          <p:cNvSpPr txBox="1"/>
          <p:nvPr/>
        </p:nvSpPr>
        <p:spPr>
          <a:xfrm>
            <a:off x="8293396" y="2766708"/>
            <a:ext cx="3014850" cy="461665"/>
          </a:xfrm>
          <a:custGeom>
            <a:avLst/>
            <a:gdLst>
              <a:gd name="connsiteX0" fmla="*/ 0 w 3014850"/>
              <a:gd name="connsiteY0" fmla="*/ 0 h 461665"/>
              <a:gd name="connsiteX1" fmla="*/ 663267 w 3014850"/>
              <a:gd name="connsiteY1" fmla="*/ 0 h 461665"/>
              <a:gd name="connsiteX2" fmla="*/ 1326534 w 3014850"/>
              <a:gd name="connsiteY2" fmla="*/ 0 h 461665"/>
              <a:gd name="connsiteX3" fmla="*/ 1929504 w 3014850"/>
              <a:gd name="connsiteY3" fmla="*/ 0 h 461665"/>
              <a:gd name="connsiteX4" fmla="*/ 2442029 w 3014850"/>
              <a:gd name="connsiteY4" fmla="*/ 0 h 461665"/>
              <a:gd name="connsiteX5" fmla="*/ 3014850 w 3014850"/>
              <a:gd name="connsiteY5" fmla="*/ 0 h 461665"/>
              <a:gd name="connsiteX6" fmla="*/ 3014850 w 3014850"/>
              <a:gd name="connsiteY6" fmla="*/ 461665 h 461665"/>
              <a:gd name="connsiteX7" fmla="*/ 2472177 w 3014850"/>
              <a:gd name="connsiteY7" fmla="*/ 461665 h 461665"/>
              <a:gd name="connsiteX8" fmla="*/ 1869207 w 3014850"/>
              <a:gd name="connsiteY8" fmla="*/ 461665 h 461665"/>
              <a:gd name="connsiteX9" fmla="*/ 1296385 w 3014850"/>
              <a:gd name="connsiteY9" fmla="*/ 461665 h 461665"/>
              <a:gd name="connsiteX10" fmla="*/ 633118 w 3014850"/>
              <a:gd name="connsiteY10" fmla="*/ 461665 h 461665"/>
              <a:gd name="connsiteX11" fmla="*/ 0 w 3014850"/>
              <a:gd name="connsiteY11" fmla="*/ 461665 h 461665"/>
              <a:gd name="connsiteX12" fmla="*/ 0 w 3014850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4850" h="461665" fill="none" extrusionOk="0">
                <a:moveTo>
                  <a:pt x="0" y="0"/>
                </a:moveTo>
                <a:cubicBezTo>
                  <a:pt x="224499" y="22236"/>
                  <a:pt x="365891" y="10909"/>
                  <a:pt x="663267" y="0"/>
                </a:cubicBezTo>
                <a:cubicBezTo>
                  <a:pt x="960643" y="-10909"/>
                  <a:pt x="1111427" y="7355"/>
                  <a:pt x="1326534" y="0"/>
                </a:cubicBezTo>
                <a:cubicBezTo>
                  <a:pt x="1541641" y="-7355"/>
                  <a:pt x="1733623" y="1606"/>
                  <a:pt x="1929504" y="0"/>
                </a:cubicBezTo>
                <a:cubicBezTo>
                  <a:pt x="2125385" y="-1606"/>
                  <a:pt x="2254061" y="-12628"/>
                  <a:pt x="2442029" y="0"/>
                </a:cubicBezTo>
                <a:cubicBezTo>
                  <a:pt x="2629998" y="12628"/>
                  <a:pt x="2832974" y="26060"/>
                  <a:pt x="3014850" y="0"/>
                </a:cubicBezTo>
                <a:cubicBezTo>
                  <a:pt x="3019770" y="126150"/>
                  <a:pt x="3009563" y="260326"/>
                  <a:pt x="3014850" y="461665"/>
                </a:cubicBezTo>
                <a:cubicBezTo>
                  <a:pt x="2856498" y="467042"/>
                  <a:pt x="2641532" y="467610"/>
                  <a:pt x="2472177" y="461665"/>
                </a:cubicBezTo>
                <a:cubicBezTo>
                  <a:pt x="2302822" y="455720"/>
                  <a:pt x="2014816" y="482501"/>
                  <a:pt x="1869207" y="461665"/>
                </a:cubicBezTo>
                <a:cubicBezTo>
                  <a:pt x="1723598" y="440830"/>
                  <a:pt x="1514110" y="480294"/>
                  <a:pt x="1296385" y="461665"/>
                </a:cubicBezTo>
                <a:cubicBezTo>
                  <a:pt x="1078660" y="443036"/>
                  <a:pt x="781329" y="455002"/>
                  <a:pt x="633118" y="461665"/>
                </a:cubicBezTo>
                <a:cubicBezTo>
                  <a:pt x="484907" y="468328"/>
                  <a:pt x="221946" y="440353"/>
                  <a:pt x="0" y="461665"/>
                </a:cubicBezTo>
                <a:cubicBezTo>
                  <a:pt x="-19143" y="326164"/>
                  <a:pt x="-8112" y="190143"/>
                  <a:pt x="0" y="0"/>
                </a:cubicBezTo>
                <a:close/>
              </a:path>
              <a:path w="3014850" h="461665" stroke="0" extrusionOk="0">
                <a:moveTo>
                  <a:pt x="0" y="0"/>
                </a:moveTo>
                <a:cubicBezTo>
                  <a:pt x="191235" y="-25241"/>
                  <a:pt x="285783" y="7660"/>
                  <a:pt x="542673" y="0"/>
                </a:cubicBezTo>
                <a:cubicBezTo>
                  <a:pt x="799563" y="-7660"/>
                  <a:pt x="984372" y="5280"/>
                  <a:pt x="1145643" y="0"/>
                </a:cubicBezTo>
                <a:cubicBezTo>
                  <a:pt x="1306914" y="-5280"/>
                  <a:pt x="1480884" y="-22269"/>
                  <a:pt x="1748613" y="0"/>
                </a:cubicBezTo>
                <a:cubicBezTo>
                  <a:pt x="2016342" y="22269"/>
                  <a:pt x="2059536" y="9862"/>
                  <a:pt x="2351583" y="0"/>
                </a:cubicBezTo>
                <a:cubicBezTo>
                  <a:pt x="2643630" y="-9862"/>
                  <a:pt x="2847384" y="11538"/>
                  <a:pt x="3014850" y="0"/>
                </a:cubicBezTo>
                <a:cubicBezTo>
                  <a:pt x="2999871" y="211532"/>
                  <a:pt x="3000189" y="294942"/>
                  <a:pt x="3014850" y="461665"/>
                </a:cubicBezTo>
                <a:cubicBezTo>
                  <a:pt x="2828619" y="491246"/>
                  <a:pt x="2599349" y="452539"/>
                  <a:pt x="2351583" y="461665"/>
                </a:cubicBezTo>
                <a:cubicBezTo>
                  <a:pt x="2103817" y="470791"/>
                  <a:pt x="1999166" y="434302"/>
                  <a:pt x="1718464" y="461665"/>
                </a:cubicBezTo>
                <a:cubicBezTo>
                  <a:pt x="1437762" y="489028"/>
                  <a:pt x="1443941" y="451763"/>
                  <a:pt x="1205940" y="461665"/>
                </a:cubicBezTo>
                <a:cubicBezTo>
                  <a:pt x="967939" y="471567"/>
                  <a:pt x="888123" y="466199"/>
                  <a:pt x="693415" y="461665"/>
                </a:cubicBezTo>
                <a:cubicBezTo>
                  <a:pt x="498708" y="457131"/>
                  <a:pt x="154548" y="461516"/>
                  <a:pt x="0" y="461665"/>
                </a:cubicBezTo>
                <a:cubicBezTo>
                  <a:pt x="15899" y="276802"/>
                  <a:pt x="5478" y="11890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 dirty="0">
                <a:solidFill>
                  <a:srgbClr val="2A2B2E"/>
                </a:solidFill>
                <a:effectLst/>
              </a:rPr>
              <a:t>through </a:t>
            </a:r>
            <a:r>
              <a:rPr lang="en-US" altLang="zh-CN" sz="2400" b="0" i="1" dirty="0">
                <a:solidFill>
                  <a:srgbClr val="2A2B2E"/>
                </a:solidFill>
                <a:effectLst/>
              </a:rPr>
              <a:t>: experience</a:t>
            </a:r>
            <a:endParaRPr lang="en-US" altLang="zh-CN" sz="2400" b="0" i="1" dirty="0">
              <a:solidFill>
                <a:srgbClr val="2A2B2E"/>
              </a:solidFill>
              <a:effectLst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4169" y="1846160"/>
            <a:ext cx="8202266" cy="479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41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revealed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explained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doubted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wondered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42.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mother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father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brother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sister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43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something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nothing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anything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everything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44.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camping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boating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fishing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running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45.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day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month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year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weekend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46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different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difficult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disciplined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dynamic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47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went away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broke out</a:t>
            </a:r>
            <a:r>
              <a:rPr lang="en-US" altLang="zh-CN" sz="200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came about 	D. took over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48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studying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sailing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singing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speaking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49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charges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entertains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rewards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credits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50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important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promising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interesting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complex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51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circles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habits 	C. impressions 	D. relationships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52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rough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long 		C. meaningful 	D. productive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53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hardly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nearly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genuinely 	D. accidentally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54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fisherman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kid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parent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neighbor</a:t>
            </a:r>
            <a:endParaRPr lang="en-US" altLang="zh-CN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55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dream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expect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C. witness</a:t>
            </a:r>
            <a:r>
              <a:rPr lang="en-US" altLang="zh-CN" sz="2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  	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receive</a:t>
            </a:r>
            <a:endParaRPr lang="zh-CN" altLang="en-US" sz="2000" dirty="0"/>
          </a:p>
        </p:txBody>
      </p:sp>
      <p:grpSp>
        <p:nvGrpSpPr>
          <p:cNvPr id="4" name="Group 2"/>
          <p:cNvGrpSpPr/>
          <p:nvPr/>
        </p:nvGrpSpPr>
        <p:grpSpPr>
          <a:xfrm>
            <a:off x="0" y="-16788"/>
            <a:ext cx="12192000" cy="1659835"/>
            <a:chOff x="0" y="0"/>
            <a:chExt cx="4816593" cy="1103037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4816592" cy="1103037"/>
            </a:xfrm>
            <a:custGeom>
              <a:avLst/>
              <a:gdLst/>
              <a:ahLst/>
              <a:cxnLst/>
              <a:rect l="l" t="t" r="r" b="b"/>
              <a:pathLst>
                <a:path w="4816592" h="1103037">
                  <a:moveTo>
                    <a:pt x="0" y="0"/>
                  </a:moveTo>
                  <a:lnTo>
                    <a:pt x="4816592" y="0"/>
                  </a:lnTo>
                  <a:lnTo>
                    <a:pt x="4816592" y="1103037"/>
                  </a:lnTo>
                  <a:lnTo>
                    <a:pt x="0" y="1103037"/>
                  </a:lnTo>
                  <a:close/>
                </a:path>
              </a:pathLst>
            </a:custGeom>
            <a:solidFill>
              <a:srgbClr val="C6B5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2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9906000" y="1143000"/>
            <a:ext cx="2286000" cy="2512505"/>
            <a:chOff x="0" y="0"/>
            <a:chExt cx="660400" cy="725835"/>
          </a:xfrm>
        </p:grpSpPr>
        <p:sp>
          <p:nvSpPr>
            <p:cNvPr id="8" name="Freeform 22"/>
            <p:cNvSpPr/>
            <p:nvPr/>
          </p:nvSpPr>
          <p:spPr>
            <a:xfrm>
              <a:off x="0" y="0"/>
              <a:ext cx="660400" cy="725835"/>
            </a:xfrm>
            <a:custGeom>
              <a:avLst/>
              <a:gdLst/>
              <a:ahLst/>
              <a:cxnLst/>
              <a:rect l="l" t="t" r="r" b="b"/>
              <a:pathLst>
                <a:path w="660400" h="725835">
                  <a:moveTo>
                    <a:pt x="220252" y="706766"/>
                  </a:moveTo>
                  <a:cubicBezTo>
                    <a:pt x="254109" y="718279"/>
                    <a:pt x="292600" y="725835"/>
                    <a:pt x="330378" y="725835"/>
                  </a:cubicBezTo>
                  <a:cubicBezTo>
                    <a:pt x="368157" y="725835"/>
                    <a:pt x="404509" y="719358"/>
                    <a:pt x="438009" y="707844"/>
                  </a:cubicBezTo>
                  <a:cubicBezTo>
                    <a:pt x="438723" y="707484"/>
                    <a:pt x="439435" y="707484"/>
                    <a:pt x="440148" y="707125"/>
                  </a:cubicBezTo>
                  <a:cubicBezTo>
                    <a:pt x="565955" y="661070"/>
                    <a:pt x="658618" y="539456"/>
                    <a:pt x="660400" y="39926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98968"/>
                  </a:lnTo>
                  <a:cubicBezTo>
                    <a:pt x="1782" y="540175"/>
                    <a:pt x="93019" y="661790"/>
                    <a:pt x="220252" y="706766"/>
                  </a:cubicBez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0" y="38100"/>
              <a:ext cx="6604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2" descr="徽标&#10;&#10;低可信度描述已自动生成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5696"/>
          <a:stretch>
            <a:fillRect/>
          </a:stretch>
        </p:blipFill>
        <p:spPr bwMode="auto">
          <a:xfrm>
            <a:off x="9905999" y="2886"/>
            <a:ext cx="2374527" cy="14461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365263" y="0"/>
            <a:ext cx="93154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your answers in groups and make sure each one own its evidences/clues!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82bcd4741eac3e8da8e77d85b41e7b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7331" y="4632708"/>
            <a:ext cx="2061818" cy="11597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712" y="4287255"/>
            <a:ext cx="1769166" cy="1769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4169" y="1846160"/>
            <a:ext cx="8202266" cy="479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41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revealed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explained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doubted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wondered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42.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mother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father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brother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sister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something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nothing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anything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everything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44.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camping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boating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fishing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running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45.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day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month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year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weekend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46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different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difficult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disciplined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dynamic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47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went away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broke out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came about 	D. took over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48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studying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sailing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singing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speaking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49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charges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entertains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rewards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credits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important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promising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interesting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complex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51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circles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habits 	C. impressions 	D.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relationships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rough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long 		C. meaningful 	D. productive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hardly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nearly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genuinely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 	D. accidentally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54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fisherman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kid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parent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neighbor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55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A. dream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B. expect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C.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witness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  	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D. receive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0" y="-16788"/>
            <a:ext cx="12192000" cy="1659835"/>
            <a:chOff x="0" y="0"/>
            <a:chExt cx="4816593" cy="1103037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4816592" cy="1103037"/>
            </a:xfrm>
            <a:custGeom>
              <a:avLst/>
              <a:gdLst/>
              <a:ahLst/>
              <a:cxnLst/>
              <a:rect l="l" t="t" r="r" b="b"/>
              <a:pathLst>
                <a:path w="4816592" h="1103037">
                  <a:moveTo>
                    <a:pt x="0" y="0"/>
                  </a:moveTo>
                  <a:lnTo>
                    <a:pt x="4816592" y="0"/>
                  </a:lnTo>
                  <a:lnTo>
                    <a:pt x="4816592" y="1103037"/>
                  </a:lnTo>
                  <a:lnTo>
                    <a:pt x="0" y="1103037"/>
                  </a:lnTo>
                  <a:close/>
                </a:path>
              </a:pathLst>
            </a:custGeom>
            <a:solidFill>
              <a:srgbClr val="C6B5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2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9906000" y="1143000"/>
            <a:ext cx="2286000" cy="2512505"/>
            <a:chOff x="0" y="0"/>
            <a:chExt cx="660400" cy="725835"/>
          </a:xfrm>
        </p:grpSpPr>
        <p:sp>
          <p:nvSpPr>
            <p:cNvPr id="8" name="Freeform 22"/>
            <p:cNvSpPr/>
            <p:nvPr/>
          </p:nvSpPr>
          <p:spPr>
            <a:xfrm>
              <a:off x="0" y="0"/>
              <a:ext cx="660400" cy="725835"/>
            </a:xfrm>
            <a:custGeom>
              <a:avLst/>
              <a:gdLst/>
              <a:ahLst/>
              <a:cxnLst/>
              <a:rect l="l" t="t" r="r" b="b"/>
              <a:pathLst>
                <a:path w="660400" h="725835">
                  <a:moveTo>
                    <a:pt x="220252" y="706766"/>
                  </a:moveTo>
                  <a:cubicBezTo>
                    <a:pt x="254109" y="718279"/>
                    <a:pt x="292600" y="725835"/>
                    <a:pt x="330378" y="725835"/>
                  </a:cubicBezTo>
                  <a:cubicBezTo>
                    <a:pt x="368157" y="725835"/>
                    <a:pt x="404509" y="719358"/>
                    <a:pt x="438009" y="707844"/>
                  </a:cubicBezTo>
                  <a:cubicBezTo>
                    <a:pt x="438723" y="707484"/>
                    <a:pt x="439435" y="707484"/>
                    <a:pt x="440148" y="707125"/>
                  </a:cubicBezTo>
                  <a:cubicBezTo>
                    <a:pt x="565955" y="661070"/>
                    <a:pt x="658618" y="539456"/>
                    <a:pt x="660400" y="39926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98968"/>
                  </a:lnTo>
                  <a:cubicBezTo>
                    <a:pt x="1782" y="540175"/>
                    <a:pt x="93019" y="661790"/>
                    <a:pt x="220252" y="706766"/>
                  </a:cubicBez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0" y="38100"/>
              <a:ext cx="6604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2" descr="徽标&#10;&#10;低可信度描述已自动生成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5696"/>
          <a:stretch>
            <a:fillRect/>
          </a:stretch>
        </p:blipFill>
        <p:spPr bwMode="auto">
          <a:xfrm>
            <a:off x="9905999" y="2886"/>
            <a:ext cx="2374527" cy="14461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65263" y="0"/>
            <a:ext cx="93154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your answers in groups and make sure each one own its evidences/clues!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5262" y="755459"/>
            <a:ext cx="9315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an eye on the answers.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19878" y="1854787"/>
            <a:ext cx="685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N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Pron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V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Adj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V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V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Adj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Adv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N</a:t>
            </a:r>
            <a:endParaRPr lang="en-US" altLang="zh-CN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29969" y="3985023"/>
            <a:ext cx="5893903" cy="1477328"/>
          </a:xfrm>
          <a:custGeom>
            <a:avLst/>
            <a:gdLst>
              <a:gd name="connsiteX0" fmla="*/ 0 w 5893903"/>
              <a:gd name="connsiteY0" fmla="*/ 0 h 1477328"/>
              <a:gd name="connsiteX1" fmla="*/ 654878 w 5893903"/>
              <a:gd name="connsiteY1" fmla="*/ 0 h 1477328"/>
              <a:gd name="connsiteX2" fmla="*/ 1132939 w 5893903"/>
              <a:gd name="connsiteY2" fmla="*/ 0 h 1477328"/>
              <a:gd name="connsiteX3" fmla="*/ 1728878 w 5893903"/>
              <a:gd name="connsiteY3" fmla="*/ 0 h 1477328"/>
              <a:gd name="connsiteX4" fmla="*/ 2206939 w 5893903"/>
              <a:gd name="connsiteY4" fmla="*/ 0 h 1477328"/>
              <a:gd name="connsiteX5" fmla="*/ 2920756 w 5893903"/>
              <a:gd name="connsiteY5" fmla="*/ 0 h 1477328"/>
              <a:gd name="connsiteX6" fmla="*/ 3398817 w 5893903"/>
              <a:gd name="connsiteY6" fmla="*/ 0 h 1477328"/>
              <a:gd name="connsiteX7" fmla="*/ 4112635 w 5893903"/>
              <a:gd name="connsiteY7" fmla="*/ 0 h 1477328"/>
              <a:gd name="connsiteX8" fmla="*/ 4590696 w 5893903"/>
              <a:gd name="connsiteY8" fmla="*/ 0 h 1477328"/>
              <a:gd name="connsiteX9" fmla="*/ 5186635 w 5893903"/>
              <a:gd name="connsiteY9" fmla="*/ 0 h 1477328"/>
              <a:gd name="connsiteX10" fmla="*/ 5893903 w 5893903"/>
              <a:gd name="connsiteY10" fmla="*/ 0 h 1477328"/>
              <a:gd name="connsiteX11" fmla="*/ 5893903 w 5893903"/>
              <a:gd name="connsiteY11" fmla="*/ 477669 h 1477328"/>
              <a:gd name="connsiteX12" fmla="*/ 5893903 w 5893903"/>
              <a:gd name="connsiteY12" fmla="*/ 999659 h 1477328"/>
              <a:gd name="connsiteX13" fmla="*/ 5893903 w 5893903"/>
              <a:gd name="connsiteY13" fmla="*/ 1477328 h 1477328"/>
              <a:gd name="connsiteX14" fmla="*/ 5239025 w 5893903"/>
              <a:gd name="connsiteY14" fmla="*/ 1477328 h 1477328"/>
              <a:gd name="connsiteX15" fmla="*/ 4702025 w 5893903"/>
              <a:gd name="connsiteY15" fmla="*/ 1477328 h 1477328"/>
              <a:gd name="connsiteX16" fmla="*/ 3929269 w 5893903"/>
              <a:gd name="connsiteY16" fmla="*/ 1477328 h 1477328"/>
              <a:gd name="connsiteX17" fmla="*/ 3215452 w 5893903"/>
              <a:gd name="connsiteY17" fmla="*/ 1477328 h 1477328"/>
              <a:gd name="connsiteX18" fmla="*/ 2442695 w 5893903"/>
              <a:gd name="connsiteY18" fmla="*/ 1477328 h 1477328"/>
              <a:gd name="connsiteX19" fmla="*/ 1964634 w 5893903"/>
              <a:gd name="connsiteY19" fmla="*/ 1477328 h 1477328"/>
              <a:gd name="connsiteX20" fmla="*/ 1368695 w 5893903"/>
              <a:gd name="connsiteY20" fmla="*/ 1477328 h 1477328"/>
              <a:gd name="connsiteX21" fmla="*/ 890634 w 5893903"/>
              <a:gd name="connsiteY21" fmla="*/ 1477328 h 1477328"/>
              <a:gd name="connsiteX22" fmla="*/ 0 w 5893903"/>
              <a:gd name="connsiteY22" fmla="*/ 1477328 h 1477328"/>
              <a:gd name="connsiteX23" fmla="*/ 0 w 5893903"/>
              <a:gd name="connsiteY23" fmla="*/ 1029205 h 1477328"/>
              <a:gd name="connsiteX24" fmla="*/ 0 w 5893903"/>
              <a:gd name="connsiteY24" fmla="*/ 521989 h 1477328"/>
              <a:gd name="connsiteX25" fmla="*/ 0 w 5893903"/>
              <a:gd name="connsiteY25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93903" h="1477328" fill="none" extrusionOk="0">
                <a:moveTo>
                  <a:pt x="0" y="0"/>
                </a:moveTo>
                <a:cubicBezTo>
                  <a:pt x="201122" y="-17814"/>
                  <a:pt x="481739" y="-21573"/>
                  <a:pt x="654878" y="0"/>
                </a:cubicBezTo>
                <a:cubicBezTo>
                  <a:pt x="828017" y="21573"/>
                  <a:pt x="960381" y="-20311"/>
                  <a:pt x="1132939" y="0"/>
                </a:cubicBezTo>
                <a:cubicBezTo>
                  <a:pt x="1305497" y="20311"/>
                  <a:pt x="1432102" y="-19191"/>
                  <a:pt x="1728878" y="0"/>
                </a:cubicBezTo>
                <a:cubicBezTo>
                  <a:pt x="2025654" y="19191"/>
                  <a:pt x="1985738" y="-5830"/>
                  <a:pt x="2206939" y="0"/>
                </a:cubicBezTo>
                <a:cubicBezTo>
                  <a:pt x="2428140" y="5830"/>
                  <a:pt x="2721706" y="25364"/>
                  <a:pt x="2920756" y="0"/>
                </a:cubicBezTo>
                <a:cubicBezTo>
                  <a:pt x="3119806" y="-25364"/>
                  <a:pt x="3166490" y="-21398"/>
                  <a:pt x="3398817" y="0"/>
                </a:cubicBezTo>
                <a:cubicBezTo>
                  <a:pt x="3631144" y="21398"/>
                  <a:pt x="3892540" y="-27985"/>
                  <a:pt x="4112635" y="0"/>
                </a:cubicBezTo>
                <a:cubicBezTo>
                  <a:pt x="4332730" y="27985"/>
                  <a:pt x="4388148" y="-14913"/>
                  <a:pt x="4590696" y="0"/>
                </a:cubicBezTo>
                <a:cubicBezTo>
                  <a:pt x="4793244" y="14913"/>
                  <a:pt x="5029359" y="-4568"/>
                  <a:pt x="5186635" y="0"/>
                </a:cubicBezTo>
                <a:cubicBezTo>
                  <a:pt x="5343911" y="4568"/>
                  <a:pt x="5670526" y="30907"/>
                  <a:pt x="5893903" y="0"/>
                </a:cubicBezTo>
                <a:cubicBezTo>
                  <a:pt x="5885772" y="153737"/>
                  <a:pt x="5903846" y="288306"/>
                  <a:pt x="5893903" y="477669"/>
                </a:cubicBezTo>
                <a:cubicBezTo>
                  <a:pt x="5883960" y="667032"/>
                  <a:pt x="5870310" y="811476"/>
                  <a:pt x="5893903" y="999659"/>
                </a:cubicBezTo>
                <a:cubicBezTo>
                  <a:pt x="5917497" y="1187842"/>
                  <a:pt x="5881852" y="1307080"/>
                  <a:pt x="5893903" y="1477328"/>
                </a:cubicBezTo>
                <a:cubicBezTo>
                  <a:pt x="5727942" y="1476417"/>
                  <a:pt x="5518655" y="1499740"/>
                  <a:pt x="5239025" y="1477328"/>
                </a:cubicBezTo>
                <a:cubicBezTo>
                  <a:pt x="4959395" y="1454916"/>
                  <a:pt x="4833711" y="1500448"/>
                  <a:pt x="4702025" y="1477328"/>
                </a:cubicBezTo>
                <a:cubicBezTo>
                  <a:pt x="4570339" y="1454208"/>
                  <a:pt x="4163339" y="1445048"/>
                  <a:pt x="3929269" y="1477328"/>
                </a:cubicBezTo>
                <a:cubicBezTo>
                  <a:pt x="3695199" y="1509608"/>
                  <a:pt x="3513873" y="1449027"/>
                  <a:pt x="3215452" y="1477328"/>
                </a:cubicBezTo>
                <a:cubicBezTo>
                  <a:pt x="2917031" y="1505629"/>
                  <a:pt x="2643415" y="1476020"/>
                  <a:pt x="2442695" y="1477328"/>
                </a:cubicBezTo>
                <a:cubicBezTo>
                  <a:pt x="2241975" y="1478636"/>
                  <a:pt x="2188971" y="1489936"/>
                  <a:pt x="1964634" y="1477328"/>
                </a:cubicBezTo>
                <a:cubicBezTo>
                  <a:pt x="1740297" y="1464720"/>
                  <a:pt x="1636194" y="1494902"/>
                  <a:pt x="1368695" y="1477328"/>
                </a:cubicBezTo>
                <a:cubicBezTo>
                  <a:pt x="1101196" y="1459754"/>
                  <a:pt x="1061996" y="1489733"/>
                  <a:pt x="890634" y="1477328"/>
                </a:cubicBezTo>
                <a:cubicBezTo>
                  <a:pt x="719272" y="1464923"/>
                  <a:pt x="421480" y="1485534"/>
                  <a:pt x="0" y="1477328"/>
                </a:cubicBezTo>
                <a:cubicBezTo>
                  <a:pt x="7845" y="1369413"/>
                  <a:pt x="-2284" y="1165295"/>
                  <a:pt x="0" y="1029205"/>
                </a:cubicBezTo>
                <a:cubicBezTo>
                  <a:pt x="2284" y="893115"/>
                  <a:pt x="-13161" y="766595"/>
                  <a:pt x="0" y="521989"/>
                </a:cubicBezTo>
                <a:cubicBezTo>
                  <a:pt x="13161" y="277383"/>
                  <a:pt x="20104" y="145270"/>
                  <a:pt x="0" y="0"/>
                </a:cubicBezTo>
                <a:close/>
              </a:path>
              <a:path w="5893903" h="1477328" stroke="0" extrusionOk="0">
                <a:moveTo>
                  <a:pt x="0" y="0"/>
                </a:moveTo>
                <a:cubicBezTo>
                  <a:pt x="198476" y="10696"/>
                  <a:pt x="343025" y="-12285"/>
                  <a:pt x="537000" y="0"/>
                </a:cubicBezTo>
                <a:cubicBezTo>
                  <a:pt x="730975" y="12285"/>
                  <a:pt x="949158" y="16962"/>
                  <a:pt x="1191878" y="0"/>
                </a:cubicBezTo>
                <a:cubicBezTo>
                  <a:pt x="1434598" y="-16962"/>
                  <a:pt x="1520041" y="-1842"/>
                  <a:pt x="1846756" y="0"/>
                </a:cubicBezTo>
                <a:cubicBezTo>
                  <a:pt x="2173471" y="1842"/>
                  <a:pt x="2178618" y="12169"/>
                  <a:pt x="2501634" y="0"/>
                </a:cubicBezTo>
                <a:cubicBezTo>
                  <a:pt x="2824650" y="-12169"/>
                  <a:pt x="2995143" y="21235"/>
                  <a:pt x="3274391" y="0"/>
                </a:cubicBezTo>
                <a:cubicBezTo>
                  <a:pt x="3553639" y="-21235"/>
                  <a:pt x="3744515" y="14931"/>
                  <a:pt x="3929269" y="0"/>
                </a:cubicBezTo>
                <a:cubicBezTo>
                  <a:pt x="4114023" y="-14931"/>
                  <a:pt x="4251375" y="-18671"/>
                  <a:pt x="4407330" y="0"/>
                </a:cubicBezTo>
                <a:cubicBezTo>
                  <a:pt x="4563285" y="18671"/>
                  <a:pt x="4749524" y="20668"/>
                  <a:pt x="5003269" y="0"/>
                </a:cubicBezTo>
                <a:cubicBezTo>
                  <a:pt x="5257014" y="-20668"/>
                  <a:pt x="5644476" y="31272"/>
                  <a:pt x="5893903" y="0"/>
                </a:cubicBezTo>
                <a:cubicBezTo>
                  <a:pt x="5900273" y="254843"/>
                  <a:pt x="5905388" y="328565"/>
                  <a:pt x="5893903" y="521989"/>
                </a:cubicBezTo>
                <a:cubicBezTo>
                  <a:pt x="5882418" y="715413"/>
                  <a:pt x="5885773" y="848460"/>
                  <a:pt x="5893903" y="1029205"/>
                </a:cubicBezTo>
                <a:cubicBezTo>
                  <a:pt x="5902033" y="1209950"/>
                  <a:pt x="5901956" y="1268153"/>
                  <a:pt x="5893903" y="1477328"/>
                </a:cubicBezTo>
                <a:cubicBezTo>
                  <a:pt x="5759201" y="1458109"/>
                  <a:pt x="5640416" y="1479968"/>
                  <a:pt x="5415842" y="1477328"/>
                </a:cubicBezTo>
                <a:cubicBezTo>
                  <a:pt x="5191268" y="1474688"/>
                  <a:pt x="5031645" y="1485276"/>
                  <a:pt x="4819903" y="1477328"/>
                </a:cubicBezTo>
                <a:cubicBezTo>
                  <a:pt x="4608161" y="1469380"/>
                  <a:pt x="4315850" y="1508198"/>
                  <a:pt x="4047147" y="1477328"/>
                </a:cubicBezTo>
                <a:cubicBezTo>
                  <a:pt x="3778444" y="1446458"/>
                  <a:pt x="3688184" y="1484361"/>
                  <a:pt x="3451208" y="1477328"/>
                </a:cubicBezTo>
                <a:cubicBezTo>
                  <a:pt x="3214232" y="1470295"/>
                  <a:pt x="2911395" y="1444493"/>
                  <a:pt x="2678451" y="1477328"/>
                </a:cubicBezTo>
                <a:cubicBezTo>
                  <a:pt x="2445507" y="1510163"/>
                  <a:pt x="2302091" y="1498982"/>
                  <a:pt x="2141451" y="1477328"/>
                </a:cubicBezTo>
                <a:cubicBezTo>
                  <a:pt x="1980811" y="1455674"/>
                  <a:pt x="1787457" y="1472675"/>
                  <a:pt x="1604451" y="1477328"/>
                </a:cubicBezTo>
                <a:cubicBezTo>
                  <a:pt x="1421445" y="1481981"/>
                  <a:pt x="1185015" y="1478654"/>
                  <a:pt x="1008512" y="1477328"/>
                </a:cubicBezTo>
                <a:cubicBezTo>
                  <a:pt x="832009" y="1476002"/>
                  <a:pt x="439491" y="1448637"/>
                  <a:pt x="0" y="1477328"/>
                </a:cubicBezTo>
                <a:cubicBezTo>
                  <a:pt x="-8425" y="1295935"/>
                  <a:pt x="10226" y="1179684"/>
                  <a:pt x="0" y="999659"/>
                </a:cubicBezTo>
                <a:cubicBezTo>
                  <a:pt x="-10226" y="819634"/>
                  <a:pt x="21516" y="637664"/>
                  <a:pt x="0" y="521989"/>
                </a:cubicBezTo>
                <a:cubicBezTo>
                  <a:pt x="-21516" y="406314"/>
                  <a:pt x="24532" y="13130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 dirty="0">
                <a:solidFill>
                  <a:srgbClr val="2A2B2E"/>
                </a:solidFill>
                <a:effectLst/>
              </a:rPr>
              <a:t>credit </a:t>
            </a:r>
            <a:r>
              <a:rPr lang="en-US" altLang="zh-CN" sz="2400" b="0" i="1" dirty="0">
                <a:solidFill>
                  <a:srgbClr val="2A2B2E"/>
                </a:solidFill>
                <a:effectLst/>
              </a:rPr>
              <a:t>: credit A with B or credit B to A</a:t>
            </a:r>
            <a:endParaRPr lang="en-US" altLang="zh-CN" sz="2400" b="0" i="1" dirty="0">
              <a:solidFill>
                <a:srgbClr val="2A2B2E"/>
              </a:solidFill>
              <a:effectLst/>
            </a:endParaRPr>
          </a:p>
          <a:p>
            <a:pPr algn="just"/>
            <a:r>
              <a:rPr lang="zh-CN" altLang="en-US" i="1" dirty="0">
                <a:solidFill>
                  <a:srgbClr val="2A2B2E"/>
                </a:solidFill>
              </a:rPr>
              <a:t>                  认为是</a:t>
            </a:r>
            <a:r>
              <a:rPr lang="en-US" altLang="zh-CN" i="1" dirty="0">
                <a:solidFill>
                  <a:srgbClr val="2A2B2E"/>
                </a:solidFill>
              </a:rPr>
              <a:t>…</a:t>
            </a:r>
            <a:r>
              <a:rPr lang="zh-CN" altLang="en-US" i="1" dirty="0">
                <a:solidFill>
                  <a:srgbClr val="2A2B2E"/>
                </a:solidFill>
              </a:rPr>
              <a:t>的功劳；把</a:t>
            </a:r>
            <a:r>
              <a:rPr lang="en-US" altLang="zh-CN" i="1" dirty="0">
                <a:solidFill>
                  <a:srgbClr val="2A2B2E"/>
                </a:solidFill>
              </a:rPr>
              <a:t>…</a:t>
            </a:r>
            <a:r>
              <a:rPr lang="zh-CN" altLang="en-US" i="1" dirty="0">
                <a:solidFill>
                  <a:srgbClr val="2A2B2E"/>
                </a:solidFill>
              </a:rPr>
              <a:t>归功于</a:t>
            </a:r>
            <a:endParaRPr lang="en-US" altLang="zh-CN" i="1" dirty="0">
              <a:solidFill>
                <a:srgbClr val="2A2B2E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effectLst/>
              </a:rPr>
              <a:t>你还知道</a:t>
            </a:r>
            <a:r>
              <a:rPr lang="en-US" altLang="zh-CN" sz="2400" b="1" dirty="0">
                <a:effectLst/>
              </a:rPr>
              <a:t>credit</a:t>
            </a:r>
            <a:r>
              <a:rPr lang="en-US" altLang="zh-CN" sz="2400" b="1" dirty="0">
                <a:solidFill>
                  <a:srgbClr val="FF0000"/>
                </a:solidFill>
                <a:effectLst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effectLst/>
              </a:rPr>
              <a:t>的其他意思与用法吗</a:t>
            </a:r>
            <a:r>
              <a:rPr lang="zh-CN" altLang="en-US" sz="2400" b="1" dirty="0">
                <a:solidFill>
                  <a:srgbClr val="2A2B2E"/>
                </a:solidFill>
                <a:effectLst/>
              </a:rPr>
              <a:t>？</a:t>
            </a:r>
            <a:endParaRPr lang="en-US" altLang="zh-CN" sz="2400" b="1" dirty="0">
              <a:solidFill>
                <a:srgbClr val="2A2B2E"/>
              </a:solidFill>
              <a:effectLst/>
            </a:endParaRPr>
          </a:p>
          <a:p>
            <a:r>
              <a:rPr lang="en-US" altLang="zh-CN" sz="2400" b="1" dirty="0">
                <a:solidFill>
                  <a:srgbClr val="2A2B2E"/>
                </a:solidFill>
              </a:rPr>
              <a:t>Genuinely:</a:t>
            </a:r>
            <a:r>
              <a:rPr lang="zh-CN" altLang="en-US" sz="2000" b="1" dirty="0">
                <a:solidFill>
                  <a:srgbClr val="2A2B2E"/>
                </a:solidFill>
              </a:rPr>
              <a:t>的确；真诚地</a:t>
            </a:r>
            <a:endParaRPr lang="en-US" altLang="zh-CN" sz="2000" b="1" dirty="0">
              <a:solidFill>
                <a:srgbClr val="2A2B2E"/>
              </a:solidFill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5262" y="1156016"/>
            <a:ext cx="9315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reason for the wrong choice.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31697" y="1863388"/>
            <a:ext cx="1686338" cy="430887"/>
          </a:xfrm>
          <a:custGeom>
            <a:avLst/>
            <a:gdLst>
              <a:gd name="connsiteX0" fmla="*/ 0 w 1686338"/>
              <a:gd name="connsiteY0" fmla="*/ 0 h 430887"/>
              <a:gd name="connsiteX1" fmla="*/ 528386 w 1686338"/>
              <a:gd name="connsiteY1" fmla="*/ 0 h 430887"/>
              <a:gd name="connsiteX2" fmla="*/ 1090499 w 1686338"/>
              <a:gd name="connsiteY2" fmla="*/ 0 h 430887"/>
              <a:gd name="connsiteX3" fmla="*/ 1686338 w 1686338"/>
              <a:gd name="connsiteY3" fmla="*/ 0 h 430887"/>
              <a:gd name="connsiteX4" fmla="*/ 1686338 w 1686338"/>
              <a:gd name="connsiteY4" fmla="*/ 430887 h 430887"/>
              <a:gd name="connsiteX5" fmla="*/ 1174815 w 1686338"/>
              <a:gd name="connsiteY5" fmla="*/ 430887 h 430887"/>
              <a:gd name="connsiteX6" fmla="*/ 663293 w 1686338"/>
              <a:gd name="connsiteY6" fmla="*/ 430887 h 430887"/>
              <a:gd name="connsiteX7" fmla="*/ 0 w 1686338"/>
              <a:gd name="connsiteY7" fmla="*/ 430887 h 430887"/>
              <a:gd name="connsiteX8" fmla="*/ 0 w 1686338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6338" h="430887" extrusionOk="0">
                <a:moveTo>
                  <a:pt x="0" y="0"/>
                </a:moveTo>
                <a:cubicBezTo>
                  <a:pt x="189989" y="-1805"/>
                  <a:pt x="350372" y="14343"/>
                  <a:pt x="528386" y="0"/>
                </a:cubicBezTo>
                <a:cubicBezTo>
                  <a:pt x="706400" y="-14343"/>
                  <a:pt x="940706" y="20218"/>
                  <a:pt x="1090499" y="0"/>
                </a:cubicBezTo>
                <a:cubicBezTo>
                  <a:pt x="1240292" y="-20218"/>
                  <a:pt x="1466512" y="-5470"/>
                  <a:pt x="1686338" y="0"/>
                </a:cubicBezTo>
                <a:cubicBezTo>
                  <a:pt x="1687647" y="108132"/>
                  <a:pt x="1696203" y="327183"/>
                  <a:pt x="1686338" y="430887"/>
                </a:cubicBezTo>
                <a:cubicBezTo>
                  <a:pt x="1563788" y="417593"/>
                  <a:pt x="1406529" y="430022"/>
                  <a:pt x="1174815" y="430887"/>
                </a:cubicBezTo>
                <a:cubicBezTo>
                  <a:pt x="943101" y="431752"/>
                  <a:pt x="897839" y="437012"/>
                  <a:pt x="663293" y="430887"/>
                </a:cubicBezTo>
                <a:cubicBezTo>
                  <a:pt x="428747" y="424762"/>
                  <a:pt x="313650" y="408186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因果逻辑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51576" y="2194385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00FFFF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00FFFF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41637" y="2534074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highlight>
                  <a:srgbClr val="00FFFF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00FFFF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61516" y="2849240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00FFFF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00FFFF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61516" y="3112515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00FFFF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00FFFF"/>
              </a:highligh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61515" y="3400578"/>
            <a:ext cx="1656519" cy="430887"/>
          </a:xfrm>
          <a:custGeom>
            <a:avLst/>
            <a:gdLst>
              <a:gd name="connsiteX0" fmla="*/ 0 w 1656519"/>
              <a:gd name="connsiteY0" fmla="*/ 0 h 430887"/>
              <a:gd name="connsiteX1" fmla="*/ 519043 w 1656519"/>
              <a:gd name="connsiteY1" fmla="*/ 0 h 430887"/>
              <a:gd name="connsiteX2" fmla="*/ 1071216 w 1656519"/>
              <a:gd name="connsiteY2" fmla="*/ 0 h 430887"/>
              <a:gd name="connsiteX3" fmla="*/ 1656519 w 1656519"/>
              <a:gd name="connsiteY3" fmla="*/ 0 h 430887"/>
              <a:gd name="connsiteX4" fmla="*/ 1656519 w 1656519"/>
              <a:gd name="connsiteY4" fmla="*/ 430887 h 430887"/>
              <a:gd name="connsiteX5" fmla="*/ 1154042 w 1656519"/>
              <a:gd name="connsiteY5" fmla="*/ 430887 h 430887"/>
              <a:gd name="connsiteX6" fmla="*/ 651564 w 1656519"/>
              <a:gd name="connsiteY6" fmla="*/ 430887 h 430887"/>
              <a:gd name="connsiteX7" fmla="*/ 0 w 1656519"/>
              <a:gd name="connsiteY7" fmla="*/ 430887 h 430887"/>
              <a:gd name="connsiteX8" fmla="*/ 0 w 1656519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519" h="430887" extrusionOk="0">
                <a:moveTo>
                  <a:pt x="0" y="0"/>
                </a:moveTo>
                <a:cubicBezTo>
                  <a:pt x="124052" y="5737"/>
                  <a:pt x="368017" y="-20048"/>
                  <a:pt x="519043" y="0"/>
                </a:cubicBezTo>
                <a:cubicBezTo>
                  <a:pt x="670069" y="20048"/>
                  <a:pt x="870286" y="1629"/>
                  <a:pt x="1071216" y="0"/>
                </a:cubicBezTo>
                <a:cubicBezTo>
                  <a:pt x="1272146" y="-1629"/>
                  <a:pt x="1434139" y="16067"/>
                  <a:pt x="1656519" y="0"/>
                </a:cubicBezTo>
                <a:cubicBezTo>
                  <a:pt x="1657828" y="108132"/>
                  <a:pt x="1666384" y="327183"/>
                  <a:pt x="1656519" y="430887"/>
                </a:cubicBezTo>
                <a:cubicBezTo>
                  <a:pt x="1500935" y="443598"/>
                  <a:pt x="1267990" y="449891"/>
                  <a:pt x="1154042" y="430887"/>
                </a:cubicBezTo>
                <a:cubicBezTo>
                  <a:pt x="1040094" y="411883"/>
                  <a:pt x="819907" y="444812"/>
                  <a:pt x="651564" y="430887"/>
                </a:cubicBezTo>
                <a:cubicBezTo>
                  <a:pt x="483221" y="416962"/>
                  <a:pt x="303834" y="443983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并列逻辑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负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478080" y="3706197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转折逻辑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74768" y="3985023"/>
            <a:ext cx="1643266" cy="430887"/>
          </a:xfrm>
          <a:custGeom>
            <a:avLst/>
            <a:gdLst>
              <a:gd name="connsiteX0" fmla="*/ 0 w 1643266"/>
              <a:gd name="connsiteY0" fmla="*/ 0 h 430887"/>
              <a:gd name="connsiteX1" fmla="*/ 514890 w 1643266"/>
              <a:gd name="connsiteY1" fmla="*/ 0 h 430887"/>
              <a:gd name="connsiteX2" fmla="*/ 1062645 w 1643266"/>
              <a:gd name="connsiteY2" fmla="*/ 0 h 430887"/>
              <a:gd name="connsiteX3" fmla="*/ 1643266 w 1643266"/>
              <a:gd name="connsiteY3" fmla="*/ 0 h 430887"/>
              <a:gd name="connsiteX4" fmla="*/ 1643266 w 1643266"/>
              <a:gd name="connsiteY4" fmla="*/ 430887 h 430887"/>
              <a:gd name="connsiteX5" fmla="*/ 1144809 w 1643266"/>
              <a:gd name="connsiteY5" fmla="*/ 430887 h 430887"/>
              <a:gd name="connsiteX6" fmla="*/ 646351 w 1643266"/>
              <a:gd name="connsiteY6" fmla="*/ 430887 h 430887"/>
              <a:gd name="connsiteX7" fmla="*/ 0 w 1643266"/>
              <a:gd name="connsiteY7" fmla="*/ 430887 h 430887"/>
              <a:gd name="connsiteX8" fmla="*/ 0 w 1643266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3266" h="430887" extrusionOk="0">
                <a:moveTo>
                  <a:pt x="0" y="0"/>
                </a:moveTo>
                <a:cubicBezTo>
                  <a:pt x="200755" y="-6289"/>
                  <a:pt x="338087" y="2213"/>
                  <a:pt x="514890" y="0"/>
                </a:cubicBezTo>
                <a:cubicBezTo>
                  <a:pt x="691693" y="-2213"/>
                  <a:pt x="887936" y="1389"/>
                  <a:pt x="1062645" y="0"/>
                </a:cubicBezTo>
                <a:cubicBezTo>
                  <a:pt x="1237354" y="-1389"/>
                  <a:pt x="1454959" y="-26165"/>
                  <a:pt x="1643266" y="0"/>
                </a:cubicBezTo>
                <a:cubicBezTo>
                  <a:pt x="1644575" y="108132"/>
                  <a:pt x="1653131" y="327183"/>
                  <a:pt x="1643266" y="430887"/>
                </a:cubicBezTo>
                <a:cubicBezTo>
                  <a:pt x="1427809" y="417351"/>
                  <a:pt x="1346919" y="422008"/>
                  <a:pt x="1144809" y="430887"/>
                </a:cubicBezTo>
                <a:cubicBezTo>
                  <a:pt x="942699" y="439766"/>
                  <a:pt x="819265" y="428923"/>
                  <a:pt x="646351" y="430887"/>
                </a:cubicBezTo>
                <a:cubicBezTo>
                  <a:pt x="473437" y="432851"/>
                  <a:pt x="235914" y="44142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递进逻辑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74768" y="4302963"/>
            <a:ext cx="1656518" cy="430887"/>
          </a:xfrm>
          <a:custGeom>
            <a:avLst/>
            <a:gdLst>
              <a:gd name="connsiteX0" fmla="*/ 0 w 1656518"/>
              <a:gd name="connsiteY0" fmla="*/ 0 h 430887"/>
              <a:gd name="connsiteX1" fmla="*/ 519042 w 1656518"/>
              <a:gd name="connsiteY1" fmla="*/ 0 h 430887"/>
              <a:gd name="connsiteX2" fmla="*/ 1071215 w 1656518"/>
              <a:gd name="connsiteY2" fmla="*/ 0 h 430887"/>
              <a:gd name="connsiteX3" fmla="*/ 1656518 w 1656518"/>
              <a:gd name="connsiteY3" fmla="*/ 0 h 430887"/>
              <a:gd name="connsiteX4" fmla="*/ 1656518 w 1656518"/>
              <a:gd name="connsiteY4" fmla="*/ 430887 h 430887"/>
              <a:gd name="connsiteX5" fmla="*/ 1154041 w 1656518"/>
              <a:gd name="connsiteY5" fmla="*/ 430887 h 430887"/>
              <a:gd name="connsiteX6" fmla="*/ 651564 w 1656518"/>
              <a:gd name="connsiteY6" fmla="*/ 430887 h 430887"/>
              <a:gd name="connsiteX7" fmla="*/ 0 w 1656518"/>
              <a:gd name="connsiteY7" fmla="*/ 430887 h 430887"/>
              <a:gd name="connsiteX8" fmla="*/ 0 w 1656518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518" h="430887" extrusionOk="0">
                <a:moveTo>
                  <a:pt x="0" y="0"/>
                </a:moveTo>
                <a:cubicBezTo>
                  <a:pt x="126488" y="12355"/>
                  <a:pt x="369274" y="-16212"/>
                  <a:pt x="519042" y="0"/>
                </a:cubicBezTo>
                <a:cubicBezTo>
                  <a:pt x="668810" y="16212"/>
                  <a:pt x="870285" y="1629"/>
                  <a:pt x="1071215" y="0"/>
                </a:cubicBezTo>
                <a:cubicBezTo>
                  <a:pt x="1272145" y="-1629"/>
                  <a:pt x="1434138" y="16067"/>
                  <a:pt x="1656518" y="0"/>
                </a:cubicBezTo>
                <a:cubicBezTo>
                  <a:pt x="1657827" y="108132"/>
                  <a:pt x="1666383" y="327183"/>
                  <a:pt x="1656518" y="430887"/>
                </a:cubicBezTo>
                <a:cubicBezTo>
                  <a:pt x="1500934" y="443598"/>
                  <a:pt x="1267989" y="449891"/>
                  <a:pt x="1154041" y="430887"/>
                </a:cubicBezTo>
                <a:cubicBezTo>
                  <a:pt x="1040093" y="411883"/>
                  <a:pt x="815556" y="440220"/>
                  <a:pt x="651564" y="430887"/>
                </a:cubicBezTo>
                <a:cubicBezTo>
                  <a:pt x="487572" y="421554"/>
                  <a:pt x="303834" y="443983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因果逻辑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74767" y="4634509"/>
            <a:ext cx="1622563" cy="430887"/>
          </a:xfrm>
          <a:custGeom>
            <a:avLst/>
            <a:gdLst>
              <a:gd name="connsiteX0" fmla="*/ 0 w 1622563"/>
              <a:gd name="connsiteY0" fmla="*/ 0 h 430887"/>
              <a:gd name="connsiteX1" fmla="*/ 508403 w 1622563"/>
              <a:gd name="connsiteY1" fmla="*/ 0 h 430887"/>
              <a:gd name="connsiteX2" fmla="*/ 1049257 w 1622563"/>
              <a:gd name="connsiteY2" fmla="*/ 0 h 430887"/>
              <a:gd name="connsiteX3" fmla="*/ 1622563 w 1622563"/>
              <a:gd name="connsiteY3" fmla="*/ 0 h 430887"/>
              <a:gd name="connsiteX4" fmla="*/ 1622563 w 1622563"/>
              <a:gd name="connsiteY4" fmla="*/ 430887 h 430887"/>
              <a:gd name="connsiteX5" fmla="*/ 1130386 w 1622563"/>
              <a:gd name="connsiteY5" fmla="*/ 430887 h 430887"/>
              <a:gd name="connsiteX6" fmla="*/ 638208 w 1622563"/>
              <a:gd name="connsiteY6" fmla="*/ 430887 h 430887"/>
              <a:gd name="connsiteX7" fmla="*/ 0 w 1622563"/>
              <a:gd name="connsiteY7" fmla="*/ 430887 h 430887"/>
              <a:gd name="connsiteX8" fmla="*/ 0 w 162256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2563" h="430887" extrusionOk="0">
                <a:moveTo>
                  <a:pt x="0" y="0"/>
                </a:moveTo>
                <a:cubicBezTo>
                  <a:pt x="115433" y="3718"/>
                  <a:pt x="324826" y="24795"/>
                  <a:pt x="508403" y="0"/>
                </a:cubicBezTo>
                <a:cubicBezTo>
                  <a:pt x="691980" y="-24795"/>
                  <a:pt x="779690" y="956"/>
                  <a:pt x="1049257" y="0"/>
                </a:cubicBezTo>
                <a:cubicBezTo>
                  <a:pt x="1318824" y="-956"/>
                  <a:pt x="1355408" y="16422"/>
                  <a:pt x="1622563" y="0"/>
                </a:cubicBezTo>
                <a:cubicBezTo>
                  <a:pt x="1623872" y="108132"/>
                  <a:pt x="1632428" y="327183"/>
                  <a:pt x="1622563" y="430887"/>
                </a:cubicBezTo>
                <a:cubicBezTo>
                  <a:pt x="1450534" y="415823"/>
                  <a:pt x="1328560" y="455188"/>
                  <a:pt x="1130386" y="430887"/>
                </a:cubicBezTo>
                <a:cubicBezTo>
                  <a:pt x="932212" y="406586"/>
                  <a:pt x="877158" y="448092"/>
                  <a:pt x="638208" y="430887"/>
                </a:cubicBezTo>
                <a:cubicBezTo>
                  <a:pt x="399258" y="413682"/>
                  <a:pt x="314109" y="461401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highlight>
                  <a:srgbClr val="FFFF00"/>
                </a:highlight>
              </a:rPr>
              <a:t>并列</a:t>
            </a:r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81393" y="4909586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同级比较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88018" y="5225845"/>
            <a:ext cx="1656518" cy="430887"/>
          </a:xfrm>
          <a:custGeom>
            <a:avLst/>
            <a:gdLst>
              <a:gd name="connsiteX0" fmla="*/ 0 w 1656518"/>
              <a:gd name="connsiteY0" fmla="*/ 0 h 430887"/>
              <a:gd name="connsiteX1" fmla="*/ 519042 w 1656518"/>
              <a:gd name="connsiteY1" fmla="*/ 0 h 430887"/>
              <a:gd name="connsiteX2" fmla="*/ 1071215 w 1656518"/>
              <a:gd name="connsiteY2" fmla="*/ 0 h 430887"/>
              <a:gd name="connsiteX3" fmla="*/ 1656518 w 1656518"/>
              <a:gd name="connsiteY3" fmla="*/ 0 h 430887"/>
              <a:gd name="connsiteX4" fmla="*/ 1656518 w 1656518"/>
              <a:gd name="connsiteY4" fmla="*/ 430887 h 430887"/>
              <a:gd name="connsiteX5" fmla="*/ 1154041 w 1656518"/>
              <a:gd name="connsiteY5" fmla="*/ 430887 h 430887"/>
              <a:gd name="connsiteX6" fmla="*/ 651564 w 1656518"/>
              <a:gd name="connsiteY6" fmla="*/ 430887 h 430887"/>
              <a:gd name="connsiteX7" fmla="*/ 0 w 1656518"/>
              <a:gd name="connsiteY7" fmla="*/ 430887 h 430887"/>
              <a:gd name="connsiteX8" fmla="*/ 0 w 1656518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518" h="430887" extrusionOk="0">
                <a:moveTo>
                  <a:pt x="0" y="0"/>
                </a:moveTo>
                <a:cubicBezTo>
                  <a:pt x="126488" y="12355"/>
                  <a:pt x="369274" y="-16212"/>
                  <a:pt x="519042" y="0"/>
                </a:cubicBezTo>
                <a:cubicBezTo>
                  <a:pt x="668810" y="16212"/>
                  <a:pt x="870285" y="1629"/>
                  <a:pt x="1071215" y="0"/>
                </a:cubicBezTo>
                <a:cubicBezTo>
                  <a:pt x="1272145" y="-1629"/>
                  <a:pt x="1434138" y="16067"/>
                  <a:pt x="1656518" y="0"/>
                </a:cubicBezTo>
                <a:cubicBezTo>
                  <a:pt x="1657827" y="108132"/>
                  <a:pt x="1666383" y="327183"/>
                  <a:pt x="1656518" y="430887"/>
                </a:cubicBezTo>
                <a:cubicBezTo>
                  <a:pt x="1500934" y="443598"/>
                  <a:pt x="1267989" y="449891"/>
                  <a:pt x="1154041" y="430887"/>
                </a:cubicBezTo>
                <a:cubicBezTo>
                  <a:pt x="1040093" y="411883"/>
                  <a:pt x="815556" y="440220"/>
                  <a:pt x="651564" y="430887"/>
                </a:cubicBezTo>
                <a:cubicBezTo>
                  <a:pt x="487572" y="421554"/>
                  <a:pt x="303834" y="443983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highlight>
                  <a:srgbClr val="FFFF00"/>
                </a:highlight>
              </a:rPr>
              <a:t>转折</a:t>
            </a:r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逻辑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负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494643" y="5542104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搭配</a:t>
            </a:r>
            <a:r>
              <a:rPr lang="zh-CN" altLang="en-US" sz="2200" b="1" dirty="0">
                <a:solidFill>
                  <a:srgbClr val="FF0000"/>
                </a:solidFill>
                <a:effectLst/>
              </a:rPr>
              <a:t>正</a:t>
            </a:r>
            <a:endParaRPr lang="en-US" altLang="zh-CN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501268" y="5834149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effectLst/>
                <a:highlight>
                  <a:srgbClr val="FFFF00"/>
                </a:highlight>
              </a:rPr>
              <a:t>词汇复现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494643" y="6112975"/>
            <a:ext cx="1454424" cy="430887"/>
          </a:xfrm>
          <a:custGeom>
            <a:avLst/>
            <a:gdLst>
              <a:gd name="connsiteX0" fmla="*/ 0 w 1454424"/>
              <a:gd name="connsiteY0" fmla="*/ 0 h 430887"/>
              <a:gd name="connsiteX1" fmla="*/ 455720 w 1454424"/>
              <a:gd name="connsiteY1" fmla="*/ 0 h 430887"/>
              <a:gd name="connsiteX2" fmla="*/ 940528 w 1454424"/>
              <a:gd name="connsiteY2" fmla="*/ 0 h 430887"/>
              <a:gd name="connsiteX3" fmla="*/ 1454424 w 1454424"/>
              <a:gd name="connsiteY3" fmla="*/ 0 h 430887"/>
              <a:gd name="connsiteX4" fmla="*/ 1454424 w 1454424"/>
              <a:gd name="connsiteY4" fmla="*/ 430887 h 430887"/>
              <a:gd name="connsiteX5" fmla="*/ 1013249 w 1454424"/>
              <a:gd name="connsiteY5" fmla="*/ 430887 h 430887"/>
              <a:gd name="connsiteX6" fmla="*/ 572073 w 1454424"/>
              <a:gd name="connsiteY6" fmla="*/ 430887 h 430887"/>
              <a:gd name="connsiteX7" fmla="*/ 0 w 1454424"/>
              <a:gd name="connsiteY7" fmla="*/ 430887 h 430887"/>
              <a:gd name="connsiteX8" fmla="*/ 0 w 1454424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4424" h="430887" extrusionOk="0">
                <a:moveTo>
                  <a:pt x="0" y="0"/>
                </a:moveTo>
                <a:cubicBezTo>
                  <a:pt x="168436" y="20648"/>
                  <a:pt x="284346" y="10383"/>
                  <a:pt x="455720" y="0"/>
                </a:cubicBezTo>
                <a:cubicBezTo>
                  <a:pt x="627094" y="-10383"/>
                  <a:pt x="789359" y="-18092"/>
                  <a:pt x="940528" y="0"/>
                </a:cubicBezTo>
                <a:cubicBezTo>
                  <a:pt x="1091697" y="18092"/>
                  <a:pt x="1270018" y="7259"/>
                  <a:pt x="1454424" y="0"/>
                </a:cubicBezTo>
                <a:cubicBezTo>
                  <a:pt x="1455733" y="108132"/>
                  <a:pt x="1464289" y="327183"/>
                  <a:pt x="1454424" y="430887"/>
                </a:cubicBezTo>
                <a:cubicBezTo>
                  <a:pt x="1356154" y="451743"/>
                  <a:pt x="1178224" y="439153"/>
                  <a:pt x="1013249" y="430887"/>
                </a:cubicBezTo>
                <a:cubicBezTo>
                  <a:pt x="848274" y="422621"/>
                  <a:pt x="702191" y="431641"/>
                  <a:pt x="572073" y="430887"/>
                </a:cubicBezTo>
                <a:cubicBezTo>
                  <a:pt x="441955" y="430133"/>
                  <a:pt x="166593" y="410059"/>
                  <a:pt x="0" y="430887"/>
                </a:cubicBezTo>
                <a:cubicBezTo>
                  <a:pt x="15047" y="283878"/>
                  <a:pt x="-7845" y="12856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A2B2E"/>
                </a:solidFill>
                <a:highlight>
                  <a:srgbClr val="FFFF00"/>
                </a:highlight>
              </a:rPr>
              <a:t>上文总结</a:t>
            </a:r>
            <a:endParaRPr lang="en-US" altLang="zh-CN" sz="2200" b="1" dirty="0">
              <a:solidFill>
                <a:srgbClr val="2A2B2E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16398" y="1128454"/>
            <a:ext cx="9315449" cy="523220"/>
          </a:xfrm>
          <a:prstGeom prst="rect">
            <a:avLst/>
          </a:prstGeom>
          <a:solidFill>
            <a:srgbClr val="C6B5F6"/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Clarify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reason for the wrong choice.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5"/>
          <p:cNvSpPr txBox="1"/>
          <p:nvPr/>
        </p:nvSpPr>
        <p:spPr>
          <a:xfrm>
            <a:off x="-18357" y="1634732"/>
            <a:ext cx="9934296" cy="553998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answer without reason/evidence/clue.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/>
      <p:bldP spid="25" grpId="0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02836"/>
            <a:ext cx="12192000" cy="4055165"/>
            <a:chOff x="0" y="0"/>
            <a:chExt cx="4816593" cy="1258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58081"/>
            </a:xfrm>
            <a:custGeom>
              <a:avLst/>
              <a:gdLst/>
              <a:ahLst/>
              <a:cxnLst/>
              <a:rect l="l" t="t" r="r" b="b"/>
              <a:pathLst>
                <a:path w="4816592" h="1258081">
                  <a:moveTo>
                    <a:pt x="0" y="0"/>
                  </a:moveTo>
                  <a:lnTo>
                    <a:pt x="4816592" y="0"/>
                  </a:lnTo>
                  <a:lnTo>
                    <a:pt x="4816592" y="1258081"/>
                  </a:lnTo>
                  <a:lnTo>
                    <a:pt x="0" y="1258081"/>
                  </a:ln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18935" y="2802836"/>
            <a:ext cx="6773065" cy="4055166"/>
            <a:chOff x="0" y="0"/>
            <a:chExt cx="166898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8988" cy="812800"/>
            </a:xfrm>
            <a:custGeom>
              <a:avLst/>
              <a:gdLst/>
              <a:ahLst/>
              <a:cxnLst/>
              <a:rect l="l" t="t" r="r" b="b"/>
              <a:pathLst>
                <a:path w="1668988" h="812800">
                  <a:moveTo>
                    <a:pt x="0" y="0"/>
                  </a:moveTo>
                  <a:lnTo>
                    <a:pt x="1668988" y="0"/>
                  </a:lnTo>
                  <a:lnTo>
                    <a:pt x="166898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152377" y="1462824"/>
            <a:ext cx="842053" cy="3146813"/>
            <a:chOff x="0" y="0"/>
            <a:chExt cx="660400" cy="2467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2467964"/>
            </a:xfrm>
            <a:custGeom>
              <a:avLst/>
              <a:gdLst/>
              <a:ahLst/>
              <a:cxnLst/>
              <a:rect l="l" t="t" r="r" b="b"/>
              <a:pathLst>
                <a:path w="660400" h="2467964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5268"/>
                  </a:cubicBezTo>
                  <a:lnTo>
                    <a:pt x="660400" y="2467964"/>
                  </a:lnTo>
                  <a:lnTo>
                    <a:pt x="0" y="2467964"/>
                  </a:lnTo>
                  <a:lnTo>
                    <a:pt x="0" y="36682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5100"/>
              <a:ext cx="660400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28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0757" y="455699"/>
            <a:ext cx="10288330" cy="1616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00">
              <a:lnSpc>
                <a:spcPts val="3205"/>
              </a:lnSpc>
              <a:spcBef>
                <a:spcPct val="0"/>
              </a:spcBef>
              <a:defRPr/>
            </a:pPr>
            <a:r>
              <a:rPr lang="zh-CN" altLang="en-US" sz="2465" dirty="0">
                <a:solidFill>
                  <a:srgbClr val="26194B"/>
                </a:solidFill>
                <a:latin typeface="Akzidenz-Grotesk" panose="02000503030000020003"/>
              </a:rPr>
              <a:t>词汇理解</a:t>
            </a:r>
            <a:r>
              <a:rPr lang="en-US" altLang="zh-CN" sz="2465" dirty="0">
                <a:solidFill>
                  <a:srgbClr val="26194B"/>
                </a:solidFill>
                <a:latin typeface="Akzidenz-Grotesk" panose="02000503030000020003"/>
              </a:rPr>
              <a:t>:   </a:t>
            </a: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词汇复现；近义词复现；上下义复现；固定搭配；背景常识；</a:t>
            </a:r>
            <a:endParaRPr kumimoji="0" lang="en-US" altLang="zh-CN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Akzidenz-Grotesk" panose="02000503030000020003"/>
              <a:ea typeface="+mn-ea"/>
              <a:cs typeface="+mn-cs"/>
            </a:endParaRPr>
          </a:p>
          <a:p>
            <a:pPr lvl="0" algn="just" defTabSz="609600">
              <a:lnSpc>
                <a:spcPts val="3205"/>
              </a:lnSpc>
              <a:spcBef>
                <a:spcPct val="0"/>
              </a:spcBef>
              <a:defRPr/>
            </a:pPr>
            <a:r>
              <a:rPr lang="zh-CN" altLang="en-US" sz="2465" dirty="0">
                <a:solidFill>
                  <a:srgbClr val="26194B"/>
                </a:solidFill>
                <a:latin typeface="Akzidenz-Grotesk" panose="02000503030000020003"/>
              </a:rPr>
              <a:t>主题理解</a:t>
            </a:r>
            <a:r>
              <a:rPr lang="en-US" altLang="zh-CN" sz="2465" dirty="0">
                <a:solidFill>
                  <a:srgbClr val="26194B"/>
                </a:solidFill>
                <a:latin typeface="Akzidenz-Grotesk" panose="02000503030000020003"/>
              </a:rPr>
              <a:t>:   </a:t>
            </a: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情感转变；正负态度；</a:t>
            </a:r>
            <a:endParaRPr kumimoji="0" lang="en-US" altLang="zh-CN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Akzidenz-Grotesk" panose="02000503030000020003"/>
              <a:ea typeface="+mn-ea"/>
              <a:cs typeface="+mn-cs"/>
            </a:endParaRPr>
          </a:p>
          <a:p>
            <a:pPr lvl="0" algn="just" defTabSz="609600">
              <a:lnSpc>
                <a:spcPts val="3205"/>
              </a:lnSpc>
              <a:spcBef>
                <a:spcPct val="0"/>
              </a:spcBef>
              <a:defRPr/>
            </a:pPr>
            <a:r>
              <a:rPr lang="zh-CN" altLang="en-US" sz="2465" noProof="0" dirty="0">
                <a:solidFill>
                  <a:srgbClr val="26194B"/>
                </a:solidFill>
                <a:latin typeface="Akzidenz-Grotesk" panose="02000503030000020003"/>
              </a:rPr>
              <a:t>篇章理解：</a:t>
            </a: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段落结构；篇章结构；</a:t>
            </a:r>
            <a:endParaRPr kumimoji="0" lang="en-US" altLang="zh-CN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Akzidenz-Grotesk" panose="02000503030000020003"/>
              <a:ea typeface="+mn-ea"/>
              <a:cs typeface="+mn-cs"/>
            </a:endParaRPr>
          </a:p>
          <a:p>
            <a:pPr marL="0" marR="0" lvl="0" indent="0" algn="just" defTabSz="609600" rtl="0" eaLnBrk="1" fontAlgn="auto" latinLnBrk="0" hangingPunct="1">
              <a:lnSpc>
                <a:spcPts val="32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逻辑理解：因果逻辑；条件逻辑；转折逻辑</a:t>
            </a:r>
            <a:r>
              <a:rPr lang="zh-CN" altLang="en-US" sz="2465" dirty="0">
                <a:solidFill>
                  <a:srgbClr val="26194B"/>
                </a:solidFill>
                <a:latin typeface="Akzidenz-Grotesk" panose="02000503030000020003"/>
              </a:rPr>
              <a:t>等</a:t>
            </a:r>
            <a:r>
              <a:rPr kumimoji="0" lang="zh-CN" alt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Akzidenz-Grotesk" panose="02000503030000020003"/>
                <a:ea typeface="+mn-ea"/>
                <a:cs typeface="+mn-cs"/>
              </a:rPr>
              <a:t>；</a:t>
            </a:r>
            <a:endParaRPr kumimoji="0" lang="en-US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Akzidenz-Grotesk" panose="02000503030000020003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104361" y="-38236"/>
            <a:ext cx="10100517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is no answer without reason/evidence/clue.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9808" y="2871215"/>
            <a:ext cx="2036489" cy="372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2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65" dirty="0">
                <a:solidFill>
                  <a:srgbClr val="26194B"/>
                </a:solidFill>
              </a:rPr>
              <a:t>Our dilemma </a:t>
            </a:r>
            <a:r>
              <a:rPr kumimoji="0" lang="en-US" sz="2465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</a:rPr>
              <a:t>:</a:t>
            </a:r>
            <a:endParaRPr kumimoji="0" lang="en-US" sz="2465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1122378" y="2162661"/>
            <a:ext cx="1064102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☼ Ch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ck your answers and fil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checklist with the specific re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/>
        </p:nvGraphicFramePr>
        <p:xfrm>
          <a:off x="5535956" y="3581768"/>
          <a:ext cx="6539022" cy="307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5502"/>
                <a:gridCol w="2517655"/>
                <a:gridCol w="752359"/>
                <a:gridCol w="2473506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题目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错误纠因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题目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错误纠因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41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Rigid </a:t>
                      </a:r>
                      <a:r>
                        <a:rPr lang="zh-CN" altLang="en-US" sz="2000" dirty="0"/>
                        <a:t>不认识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Vital</a:t>
                      </a:r>
                      <a:r>
                        <a:rPr lang="zh-CN" altLang="en-US" sz="1800" dirty="0"/>
                        <a:t>不认识 </a:t>
                      </a:r>
                      <a:r>
                        <a:rPr lang="en-US" altLang="zh-CN" sz="1800" dirty="0"/>
                        <a:t>but</a:t>
                      </a:r>
                      <a:r>
                        <a:rPr lang="zh-CN" altLang="en-US" sz="1800" dirty="0"/>
                        <a:t>没注意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Nevertheless</a:t>
                      </a:r>
                      <a:r>
                        <a:rPr lang="zh-CN" altLang="en-US" sz="2000" dirty="0"/>
                        <a:t>不会用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词组都不认识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Upside down</a:t>
                      </a:r>
                      <a:r>
                        <a:rPr lang="zh-CN" altLang="en-US" sz="2000" dirty="0"/>
                        <a:t>不会翻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49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Shaking </a:t>
                      </a:r>
                      <a:r>
                        <a:rPr lang="zh-CN" altLang="en-US" sz="2000" dirty="0"/>
                        <a:t>和</a:t>
                      </a:r>
                      <a:r>
                        <a:rPr lang="en-US" altLang="zh-CN" sz="2000" dirty="0"/>
                        <a:t>aching</a:t>
                      </a:r>
                      <a:r>
                        <a:rPr lang="zh-CN" altLang="en-US" sz="2000" dirty="0"/>
                        <a:t>不会区分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44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逻辑顺序搞不清楚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已理解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Desperately</a:t>
                      </a:r>
                      <a:r>
                        <a:rPr lang="zh-CN" altLang="en-US" sz="2000" dirty="0"/>
                        <a:t>不认识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51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Appetizing</a:t>
                      </a:r>
                      <a:r>
                        <a:rPr lang="zh-CN" altLang="en-US" sz="2000" dirty="0"/>
                        <a:t>不认识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46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Let out</a:t>
                      </a:r>
                      <a:r>
                        <a:rPr lang="zh-CN" altLang="en-US" sz="2000" dirty="0"/>
                        <a:t>词组不认识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Station</a:t>
                      </a:r>
                      <a:r>
                        <a:rPr lang="zh-CN" altLang="en-US" sz="2000" dirty="0"/>
                        <a:t>做</a:t>
                      </a:r>
                      <a:r>
                        <a:rPr lang="en-US" altLang="zh-CN" sz="2000" dirty="0"/>
                        <a:t>V</a:t>
                      </a:r>
                      <a:r>
                        <a:rPr lang="zh-CN" altLang="en-US" sz="2000" dirty="0"/>
                        <a:t>不认识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35"/>
          <p:cNvSpPr txBox="1"/>
          <p:nvPr/>
        </p:nvSpPr>
        <p:spPr>
          <a:xfrm>
            <a:off x="5498448" y="3004988"/>
            <a:ext cx="6539022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Checklist           </a:t>
            </a:r>
            <a:r>
              <a:rPr lang="zh-CN" altLang="en-US" sz="2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浙南完形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496" y="3768274"/>
            <a:ext cx="53976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词汇未过关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固定搭配太多记不住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熟词生义不懂：一词多义，一词多性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忽略语境：逻辑关系，词汇复现等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缺乏语篇意识：段落、语篇结构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</a:rPr>
              <a:t>缺乏文化背景常识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 descr="图片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82" y="892781"/>
            <a:ext cx="4301258" cy="575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7" grpId="0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A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050541"/>
            <a:ext cx="1641995" cy="1605516"/>
            <a:chOff x="0" y="0"/>
            <a:chExt cx="660400" cy="6457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645728"/>
            </a:xfrm>
            <a:custGeom>
              <a:avLst/>
              <a:gdLst/>
              <a:ahLst/>
              <a:cxnLst/>
              <a:rect l="l" t="t" r="r" b="b"/>
              <a:pathLst>
                <a:path w="660400" h="64572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791"/>
                  </a:cubicBezTo>
                  <a:lnTo>
                    <a:pt x="660400" y="645728"/>
                  </a:lnTo>
                  <a:lnTo>
                    <a:pt x="0" y="645728"/>
                  </a:lnTo>
                  <a:lnTo>
                    <a:pt x="0" y="32502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C14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" y="1940504"/>
            <a:ext cx="1641995" cy="1621097"/>
          </a:xfrm>
          <a:custGeom>
            <a:avLst/>
            <a:gdLst/>
            <a:ahLst/>
            <a:cxnLst/>
            <a:rect l="l" t="t" r="r" b="b"/>
            <a:pathLst>
              <a:path w="2462993" h="2431646">
                <a:moveTo>
                  <a:pt x="0" y="0"/>
                </a:moveTo>
                <a:lnTo>
                  <a:pt x="2462993" y="0"/>
                </a:lnTo>
                <a:lnTo>
                  <a:pt x="2462993" y="2431646"/>
                </a:lnTo>
                <a:lnTo>
                  <a:pt x="0" y="24316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601683" y="0"/>
            <a:ext cx="1590317" cy="1590317"/>
          </a:xfrm>
          <a:custGeom>
            <a:avLst/>
            <a:gdLst/>
            <a:ahLst/>
            <a:cxnLst/>
            <a:rect l="l" t="t" r="r" b="b"/>
            <a:pathLst>
              <a:path w="2385476" h="2385476">
                <a:moveTo>
                  <a:pt x="0" y="0"/>
                </a:moveTo>
                <a:lnTo>
                  <a:pt x="2385476" y="0"/>
                </a:lnTo>
                <a:lnTo>
                  <a:pt x="2385476" y="2385476"/>
                </a:lnTo>
                <a:lnTo>
                  <a:pt x="0" y="2385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" y="5216005"/>
            <a:ext cx="1641995" cy="1641995"/>
            <a:chOff x="0" y="0"/>
            <a:chExt cx="3283991" cy="328399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3283991" cy="3283991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D3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239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09358" y="68201"/>
              <a:ext cx="1882831" cy="3147589"/>
            </a:xfrm>
            <a:custGeom>
              <a:avLst/>
              <a:gdLst/>
              <a:ahLst/>
              <a:cxnLst/>
              <a:rect l="l" t="t" r="r" b="b"/>
              <a:pathLst>
                <a:path w="1882831" h="3147589">
                  <a:moveTo>
                    <a:pt x="0" y="0"/>
                  </a:moveTo>
                  <a:lnTo>
                    <a:pt x="1882831" y="0"/>
                  </a:lnTo>
                  <a:lnTo>
                    <a:pt x="1882831" y="3147589"/>
                  </a:lnTo>
                  <a:lnTo>
                    <a:pt x="0" y="3147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41996" y="5216005"/>
            <a:ext cx="1641995" cy="1641995"/>
          </a:xfrm>
          <a:custGeom>
            <a:avLst/>
            <a:gdLst/>
            <a:ahLst/>
            <a:cxnLst/>
            <a:rect l="l" t="t" r="r" b="b"/>
            <a:pathLst>
              <a:path w="2462993" h="2462993">
                <a:moveTo>
                  <a:pt x="0" y="0"/>
                </a:moveTo>
                <a:lnTo>
                  <a:pt x="2462993" y="0"/>
                </a:lnTo>
                <a:lnTo>
                  <a:pt x="2462993" y="2462993"/>
                </a:lnTo>
                <a:lnTo>
                  <a:pt x="0" y="2462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V="1">
            <a:off x="1641996" y="3561602"/>
            <a:ext cx="1641995" cy="1654403"/>
          </a:xfrm>
          <a:custGeom>
            <a:avLst/>
            <a:gdLst/>
            <a:ahLst/>
            <a:cxnLst/>
            <a:rect l="l" t="t" r="r" b="b"/>
            <a:pathLst>
              <a:path w="2462993" h="2481605">
                <a:moveTo>
                  <a:pt x="0" y="2481605"/>
                </a:moveTo>
                <a:lnTo>
                  <a:pt x="2462993" y="2481605"/>
                </a:lnTo>
                <a:lnTo>
                  <a:pt x="2462993" y="0"/>
                </a:lnTo>
                <a:lnTo>
                  <a:pt x="0" y="0"/>
                </a:lnTo>
                <a:lnTo>
                  <a:pt x="0" y="248160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720152" y="4256795"/>
            <a:ext cx="2095620" cy="2021773"/>
          </a:xfrm>
          <a:custGeom>
            <a:avLst/>
            <a:gdLst/>
            <a:ahLst/>
            <a:cxnLst/>
            <a:rect l="l" t="t" r="r" b="b"/>
            <a:pathLst>
              <a:path w="2441878" h="2441878">
                <a:moveTo>
                  <a:pt x="0" y="0"/>
                </a:moveTo>
                <a:lnTo>
                  <a:pt x="2441878" y="0"/>
                </a:lnTo>
                <a:lnTo>
                  <a:pt x="2441878" y="2441879"/>
                </a:lnTo>
                <a:lnTo>
                  <a:pt x="0" y="2441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601683" y="1590318"/>
            <a:ext cx="1590317" cy="1590317"/>
            <a:chOff x="0" y="0"/>
            <a:chExt cx="3180635" cy="318063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180635" cy="318063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D3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9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391160" y="123436"/>
              <a:ext cx="2398315" cy="2848970"/>
            </a:xfrm>
            <a:custGeom>
              <a:avLst/>
              <a:gdLst/>
              <a:ahLst/>
              <a:cxnLst/>
              <a:rect l="l" t="t" r="r" b="b"/>
              <a:pathLst>
                <a:path w="2398315" h="2848970">
                  <a:moveTo>
                    <a:pt x="0" y="0"/>
                  </a:moveTo>
                  <a:lnTo>
                    <a:pt x="2398315" y="0"/>
                  </a:lnTo>
                  <a:lnTo>
                    <a:pt x="2398315" y="2848970"/>
                  </a:lnTo>
                  <a:lnTo>
                    <a:pt x="0" y="284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0601683" y="3180635"/>
            <a:ext cx="1590317" cy="1590317"/>
          </a:xfrm>
          <a:custGeom>
            <a:avLst/>
            <a:gdLst/>
            <a:ahLst/>
            <a:cxnLst/>
            <a:rect l="l" t="t" r="r" b="b"/>
            <a:pathLst>
              <a:path w="2385476" h="2385476">
                <a:moveTo>
                  <a:pt x="0" y="0"/>
                </a:moveTo>
                <a:lnTo>
                  <a:pt x="2385476" y="0"/>
                </a:lnTo>
                <a:lnTo>
                  <a:pt x="2385476" y="2385477"/>
                </a:lnTo>
                <a:lnTo>
                  <a:pt x="0" y="23854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V="1">
            <a:off x="9370340" y="0"/>
            <a:ext cx="1251190" cy="1251190"/>
          </a:xfrm>
          <a:custGeom>
            <a:avLst/>
            <a:gdLst/>
            <a:ahLst/>
            <a:cxnLst/>
            <a:rect l="l" t="t" r="r" b="b"/>
            <a:pathLst>
              <a:path w="1876785" h="1876785">
                <a:moveTo>
                  <a:pt x="0" y="1876785"/>
                </a:moveTo>
                <a:lnTo>
                  <a:pt x="1876785" y="1876785"/>
                </a:lnTo>
                <a:lnTo>
                  <a:pt x="1876785" y="0"/>
                </a:lnTo>
                <a:lnTo>
                  <a:pt x="0" y="0"/>
                </a:lnTo>
                <a:lnTo>
                  <a:pt x="0" y="1876785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8571515" y="1468255"/>
            <a:ext cx="1886293" cy="1495316"/>
          </a:xfrm>
          <a:custGeom>
            <a:avLst/>
            <a:gdLst/>
            <a:ahLst/>
            <a:cxnLst/>
            <a:rect l="l" t="t" r="r" b="b"/>
            <a:pathLst>
              <a:path w="2829440" h="2242974">
                <a:moveTo>
                  <a:pt x="0" y="0"/>
                </a:moveTo>
                <a:lnTo>
                  <a:pt x="2829439" y="0"/>
                </a:lnTo>
                <a:lnTo>
                  <a:pt x="2829439" y="2242974"/>
                </a:lnTo>
                <a:lnTo>
                  <a:pt x="0" y="22429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1" y="3591395"/>
            <a:ext cx="1641995" cy="1641995"/>
            <a:chOff x="0" y="0"/>
            <a:chExt cx="3283991" cy="328399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283991" cy="1641995"/>
              <a:chOff x="0" y="0"/>
              <a:chExt cx="660400" cy="3302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6040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302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782"/>
                    </a:cubicBezTo>
                    <a:lnTo>
                      <a:pt x="660400" y="330200"/>
                    </a:lnTo>
                    <a:lnTo>
                      <a:pt x="0" y="330200"/>
                    </a:lnTo>
                    <a:lnTo>
                      <a:pt x="0" y="31779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AC14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146050"/>
                <a:ext cx="660400" cy="6667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241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1641995"/>
              <a:ext cx="3283991" cy="1641995"/>
              <a:chOff x="0" y="0"/>
              <a:chExt cx="660400" cy="3302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6040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302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782"/>
                    </a:cubicBezTo>
                    <a:lnTo>
                      <a:pt x="660400" y="330200"/>
                    </a:lnTo>
                    <a:lnTo>
                      <a:pt x="0" y="330200"/>
                    </a:lnTo>
                    <a:lnTo>
                      <a:pt x="0" y="31779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155575"/>
                <a:ext cx="660400" cy="657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79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文本框 34"/>
          <p:cNvSpPr txBox="1"/>
          <p:nvPr/>
        </p:nvSpPr>
        <p:spPr>
          <a:xfrm>
            <a:off x="3553566" y="1508313"/>
            <a:ext cx="47639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is no love without reason, nor the answer in a cloze!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373095" y="3551251"/>
            <a:ext cx="54458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没有无来由的爱，亦没有毫无理由的完形答案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758982" y="4944516"/>
            <a:ext cx="6132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AC1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6B5F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 rot="2583206">
            <a:off x="9190808" y="454468"/>
            <a:ext cx="4763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Learn with Fay</a:t>
            </a:r>
            <a:endParaRPr kumimoji="0" lang="en-US" altLang="zh-CN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A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5633" y="282891"/>
            <a:ext cx="12167419" cy="6858000"/>
            <a:chOff x="0" y="0"/>
            <a:chExt cx="24334839" cy="13716000"/>
          </a:xfrm>
        </p:grpSpPr>
        <p:sp>
          <p:nvSpPr>
            <p:cNvPr id="3" name="Freeform 3"/>
            <p:cNvSpPr/>
            <p:nvPr/>
          </p:nvSpPr>
          <p:spPr>
            <a:xfrm rot="-5400000">
              <a:off x="2654710" y="-2654710"/>
              <a:ext cx="6858000" cy="12167419"/>
            </a:xfrm>
            <a:custGeom>
              <a:avLst/>
              <a:gdLst/>
              <a:ahLst/>
              <a:cxnLst/>
              <a:rect l="l" t="t" r="r" b="b"/>
              <a:pathLst>
                <a:path w="6858000" h="12167419">
                  <a:moveTo>
                    <a:pt x="0" y="0"/>
                  </a:moveTo>
                  <a:lnTo>
                    <a:pt x="6858000" y="0"/>
                  </a:lnTo>
                  <a:lnTo>
                    <a:pt x="6858000" y="12167420"/>
                  </a:lnTo>
                  <a:lnTo>
                    <a:pt x="0" y="1216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2654710" y="4203290"/>
              <a:ext cx="6858000" cy="12167419"/>
            </a:xfrm>
            <a:custGeom>
              <a:avLst/>
              <a:gdLst/>
              <a:ahLst/>
              <a:cxnLst/>
              <a:rect l="l" t="t" r="r" b="b"/>
              <a:pathLst>
                <a:path w="6858000" h="12167419">
                  <a:moveTo>
                    <a:pt x="0" y="0"/>
                  </a:moveTo>
                  <a:lnTo>
                    <a:pt x="6858000" y="0"/>
                  </a:lnTo>
                  <a:lnTo>
                    <a:pt x="6858000" y="12167420"/>
                  </a:lnTo>
                  <a:lnTo>
                    <a:pt x="0" y="1216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14822129" y="-2654710"/>
              <a:ext cx="6858000" cy="12167419"/>
            </a:xfrm>
            <a:custGeom>
              <a:avLst/>
              <a:gdLst/>
              <a:ahLst/>
              <a:cxnLst/>
              <a:rect l="l" t="t" r="r" b="b"/>
              <a:pathLst>
                <a:path w="6858000" h="12167419">
                  <a:moveTo>
                    <a:pt x="0" y="0"/>
                  </a:moveTo>
                  <a:lnTo>
                    <a:pt x="6858000" y="0"/>
                  </a:lnTo>
                  <a:lnTo>
                    <a:pt x="6858000" y="12167420"/>
                  </a:lnTo>
                  <a:lnTo>
                    <a:pt x="0" y="1216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14822129" y="4203290"/>
              <a:ext cx="6858000" cy="12167419"/>
            </a:xfrm>
            <a:custGeom>
              <a:avLst/>
              <a:gdLst/>
              <a:ahLst/>
              <a:cxnLst/>
              <a:rect l="l" t="t" r="r" b="b"/>
              <a:pathLst>
                <a:path w="6858000" h="12167419">
                  <a:moveTo>
                    <a:pt x="0" y="0"/>
                  </a:moveTo>
                  <a:lnTo>
                    <a:pt x="6858000" y="0"/>
                  </a:lnTo>
                  <a:lnTo>
                    <a:pt x="6858000" y="12167420"/>
                  </a:lnTo>
                  <a:lnTo>
                    <a:pt x="0" y="1216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-567844">
            <a:off x="-386042" y="5029827"/>
            <a:ext cx="13193735" cy="4017495"/>
            <a:chOff x="0" y="0"/>
            <a:chExt cx="5212340" cy="15871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12340" cy="1587159"/>
            </a:xfrm>
            <a:custGeom>
              <a:avLst/>
              <a:gdLst/>
              <a:ahLst/>
              <a:cxnLst/>
              <a:rect l="l" t="t" r="r" b="b"/>
              <a:pathLst>
                <a:path w="5212340" h="1587159">
                  <a:moveTo>
                    <a:pt x="0" y="0"/>
                  </a:moveTo>
                  <a:lnTo>
                    <a:pt x="5212340" y="0"/>
                  </a:lnTo>
                  <a:lnTo>
                    <a:pt x="5212340" y="1587159"/>
                  </a:lnTo>
                  <a:lnTo>
                    <a:pt x="0" y="1587159"/>
                  </a:lnTo>
                  <a:close/>
                </a:path>
              </a:pathLst>
            </a:custGeom>
            <a:solidFill>
              <a:srgbClr val="F6F3F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379484" y="164305"/>
            <a:ext cx="187730" cy="424903"/>
          </a:xfrm>
          <a:custGeom>
            <a:avLst/>
            <a:gdLst/>
            <a:ahLst/>
            <a:cxnLst/>
            <a:rect l="l" t="t" r="r" b="b"/>
            <a:pathLst>
              <a:path w="281595" h="637354">
                <a:moveTo>
                  <a:pt x="0" y="0"/>
                </a:moveTo>
                <a:lnTo>
                  <a:pt x="281594" y="0"/>
                </a:lnTo>
                <a:lnTo>
                  <a:pt x="281594" y="637354"/>
                </a:lnTo>
                <a:lnTo>
                  <a:pt x="0" y="637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5400000">
            <a:off x="11610534" y="875533"/>
            <a:ext cx="141691" cy="320699"/>
          </a:xfrm>
          <a:custGeom>
            <a:avLst/>
            <a:gdLst/>
            <a:ahLst/>
            <a:cxnLst/>
            <a:rect l="l" t="t" r="r" b="b"/>
            <a:pathLst>
              <a:path w="212536" h="481049">
                <a:moveTo>
                  <a:pt x="0" y="0"/>
                </a:moveTo>
                <a:lnTo>
                  <a:pt x="212536" y="0"/>
                </a:lnTo>
                <a:lnTo>
                  <a:pt x="212536" y="481048"/>
                </a:lnTo>
                <a:lnTo>
                  <a:pt x="0" y="481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1065821" y="373581"/>
            <a:ext cx="855889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-616143">
            <a:off x="166409" y="645987"/>
            <a:ext cx="6456671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7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25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 Bold"/>
                <a:cs typeface="+mn-cs"/>
              </a:rPr>
              <a:t>以梦为马</a:t>
            </a:r>
            <a:endParaRPr kumimoji="0" lang="en-US" sz="1225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-超粗体 Bold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 rot="-616143">
            <a:off x="1896271" y="1970660"/>
            <a:ext cx="6456671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7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2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 Bold"/>
                <a:cs typeface="+mn-cs"/>
              </a:rPr>
              <a:t>不负韶华</a:t>
            </a:r>
            <a:endParaRPr kumimoji="0" lang="en-US" sz="1225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-超粗体 Bold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45005" y="5240476"/>
            <a:ext cx="8146673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7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25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 Bold"/>
                <a:cs typeface="+mn-cs"/>
              </a:rPr>
              <a:t>高考加油</a:t>
            </a:r>
            <a:r>
              <a:rPr kumimoji="0" lang="en-US" sz="1225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 Bold"/>
                <a:cs typeface="+mn-cs"/>
              </a:rPr>
              <a:t>！</a:t>
            </a:r>
            <a:endParaRPr kumimoji="0" lang="en-US" sz="1225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-超粗体 Bold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 rot="-616143">
            <a:off x="5832441" y="309348"/>
            <a:ext cx="5140879" cy="147834"/>
            <a:chOff x="0" y="0"/>
            <a:chExt cx="2030965" cy="584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30965" cy="58404"/>
            </a:xfrm>
            <a:custGeom>
              <a:avLst/>
              <a:gdLst/>
              <a:ahLst/>
              <a:cxnLst/>
              <a:rect l="l" t="t" r="r" b="b"/>
              <a:pathLst>
                <a:path w="2030965" h="58404">
                  <a:moveTo>
                    <a:pt x="0" y="0"/>
                  </a:moveTo>
                  <a:lnTo>
                    <a:pt x="2030965" y="0"/>
                  </a:lnTo>
                  <a:lnTo>
                    <a:pt x="2030965" y="58404"/>
                  </a:lnTo>
                  <a:lnTo>
                    <a:pt x="0" y="5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-616143">
            <a:off x="-638086" y="4062671"/>
            <a:ext cx="3085719" cy="147834"/>
            <a:chOff x="0" y="0"/>
            <a:chExt cx="1219050" cy="584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19050" cy="58404"/>
            </a:xfrm>
            <a:custGeom>
              <a:avLst/>
              <a:gdLst/>
              <a:ahLst/>
              <a:cxnLst/>
              <a:rect l="l" t="t" r="r" b="b"/>
              <a:pathLst>
                <a:path w="1219050" h="58404">
                  <a:moveTo>
                    <a:pt x="0" y="0"/>
                  </a:moveTo>
                  <a:lnTo>
                    <a:pt x="1219050" y="0"/>
                  </a:lnTo>
                  <a:lnTo>
                    <a:pt x="1219050" y="58404"/>
                  </a:lnTo>
                  <a:lnTo>
                    <a:pt x="0" y="5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 rot="-570000">
            <a:off x="-967107" y="4809130"/>
            <a:ext cx="12192000" cy="68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2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9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-超粗体" panose="020B0A00000000000000" charset="-122"/>
                <a:ea typeface="+mn-ea"/>
                <a:cs typeface="+mn-cs"/>
              </a:rPr>
              <a:t>I CAN DO IT  I CAN D0 IT  I CAN DO IT  I CAN DO IT  I CAN DO IT  I CAN DO IT  I CAN DU IT  I CAN DU IT</a:t>
            </a:r>
            <a:endParaRPr kumimoji="0" lang="en-US" sz="19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-超粗体" panose="020B0A00000000000000" charset="-122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 rot="-570000">
            <a:off x="610789" y="4980046"/>
            <a:ext cx="12192000" cy="68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2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965" b="0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思源黑体-超粗体" panose="020B0A00000000000000" charset="-122"/>
                <a:ea typeface="+mn-ea"/>
                <a:cs typeface="+mn-cs"/>
              </a:rPr>
              <a:t>I CAN DO IT  I CAN DO IT  I CAN DO IT  I CAN DO IT  I CAN DO IT  I CAN DU IT  I CAN DU IT  I CAN DO IT</a:t>
            </a:r>
            <a:endParaRPr kumimoji="0" lang="en-US" sz="1965" b="0" i="0" u="none" strike="noStrike" kern="1200" cap="none" spc="0" normalizeH="0" baseline="0" noProof="0" dirty="0">
              <a:ln>
                <a:noFill/>
              </a:ln>
              <a:solidFill>
                <a:srgbClr val="3DA65A"/>
              </a:solidFill>
              <a:effectLst/>
              <a:uLnTx/>
              <a:uFillTx/>
              <a:latin typeface="思源黑体-超粗体" panose="020B0A00000000000000" charset="-122"/>
              <a:ea typeface="+mn-ea"/>
              <a:cs typeface="+mn-cs"/>
            </a:endParaRPr>
          </a:p>
        </p:txBody>
      </p:sp>
      <p:grpSp>
        <p:nvGrpSpPr>
          <p:cNvPr id="25" name="Group 25"/>
          <p:cNvGrpSpPr/>
          <p:nvPr/>
        </p:nvGrpSpPr>
        <p:grpSpPr>
          <a:xfrm rot="-570000">
            <a:off x="2216516" y="4050326"/>
            <a:ext cx="6281716" cy="504301"/>
            <a:chOff x="0" y="0"/>
            <a:chExt cx="2481665" cy="19923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481665" cy="199230"/>
            </a:xfrm>
            <a:custGeom>
              <a:avLst/>
              <a:gdLst/>
              <a:ahLst/>
              <a:cxnLst/>
              <a:rect l="l" t="t" r="r" b="b"/>
              <a:pathLst>
                <a:path w="2481665" h="199230">
                  <a:moveTo>
                    <a:pt x="41903" y="0"/>
                  </a:moveTo>
                  <a:lnTo>
                    <a:pt x="2439762" y="0"/>
                  </a:lnTo>
                  <a:cubicBezTo>
                    <a:pt x="2450875" y="0"/>
                    <a:pt x="2461534" y="4415"/>
                    <a:pt x="2469392" y="12273"/>
                  </a:cubicBezTo>
                  <a:cubicBezTo>
                    <a:pt x="2477251" y="20132"/>
                    <a:pt x="2481665" y="30790"/>
                    <a:pt x="2481665" y="41903"/>
                  </a:cubicBezTo>
                  <a:lnTo>
                    <a:pt x="2481665" y="157326"/>
                  </a:lnTo>
                  <a:cubicBezTo>
                    <a:pt x="2481665" y="168440"/>
                    <a:pt x="2477251" y="179098"/>
                    <a:pt x="2469392" y="186957"/>
                  </a:cubicBezTo>
                  <a:cubicBezTo>
                    <a:pt x="2461534" y="194815"/>
                    <a:pt x="2450875" y="199230"/>
                    <a:pt x="2439762" y="199230"/>
                  </a:cubicBezTo>
                  <a:lnTo>
                    <a:pt x="41903" y="199230"/>
                  </a:lnTo>
                  <a:cubicBezTo>
                    <a:pt x="30790" y="199230"/>
                    <a:pt x="20132" y="194815"/>
                    <a:pt x="12273" y="186957"/>
                  </a:cubicBezTo>
                  <a:cubicBezTo>
                    <a:pt x="4415" y="179098"/>
                    <a:pt x="0" y="168440"/>
                    <a:pt x="0" y="157326"/>
                  </a:cubicBezTo>
                  <a:lnTo>
                    <a:pt x="0" y="41903"/>
                  </a:lnTo>
                  <a:cubicBezTo>
                    <a:pt x="0" y="30790"/>
                    <a:pt x="4415" y="20132"/>
                    <a:pt x="12273" y="12273"/>
                  </a:cubicBezTo>
                  <a:cubicBezTo>
                    <a:pt x="20132" y="4415"/>
                    <a:pt x="30790" y="0"/>
                    <a:pt x="419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904470" y="253383"/>
            <a:ext cx="1933129" cy="216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00" rtl="0" eaLnBrk="1" fontAlgn="auto" latinLnBrk="0" hangingPunct="1">
              <a:lnSpc>
                <a:spcPts val="1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10" b="0" i="0" u="none" strike="noStrike" kern="1200" cap="none" spc="4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 Bold" panose="020B0600000000000000" charset="-122"/>
                <a:cs typeface="+mn-cs"/>
              </a:rPr>
              <a:t>心想事成 万事胜意</a:t>
            </a:r>
            <a:endParaRPr kumimoji="0" lang="en-US" sz="1310" b="0" i="0" u="none" strike="noStrike" kern="1200" cap="none" spc="45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1 Bold" panose="020B0600000000000000" charset="-122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 rot="-616143">
            <a:off x="6386624" y="514217"/>
            <a:ext cx="3010578" cy="23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2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" panose="020B0500000000000000" charset="-122"/>
                <a:cs typeface="+mn-cs"/>
              </a:rPr>
              <a:t>把握生命的每一分钟，全力以赴</a:t>
            </a:r>
            <a:r>
              <a:rPr kumimoji="0" lang="en-US" sz="14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" panose="020B0500000000000000" charset="-122"/>
                <a:cs typeface="+mn-cs"/>
              </a:rPr>
              <a:t>......</a:t>
            </a: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1" panose="020B0500000000000000" charset="-122"/>
              <a:cs typeface="+mn-cs"/>
            </a:endParaRPr>
          </a:p>
        </p:txBody>
      </p:sp>
      <p:sp>
        <p:nvSpPr>
          <p:cNvPr id="32" name="TextBox 32"/>
          <p:cNvSpPr txBox="1"/>
          <p:nvPr/>
        </p:nvSpPr>
        <p:spPr>
          <a:xfrm rot="-616143">
            <a:off x="7714589" y="760336"/>
            <a:ext cx="539484" cy="538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44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" panose="020B0A00000000000000" charset="-122"/>
                <a:cs typeface="+mn-cs"/>
              </a:rPr>
              <a:t>梦</a:t>
            </a:r>
            <a:endParaRPr kumimoji="0" lang="en-US" sz="318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-超粗体" panose="020B0A00000000000000" charset="-122"/>
              <a:cs typeface="+mn-cs"/>
            </a:endParaRPr>
          </a:p>
        </p:txBody>
      </p:sp>
      <p:sp>
        <p:nvSpPr>
          <p:cNvPr id="33" name="TextBox 33"/>
          <p:cNvSpPr txBox="1"/>
          <p:nvPr/>
        </p:nvSpPr>
        <p:spPr>
          <a:xfrm rot="-616143">
            <a:off x="6478627" y="879870"/>
            <a:ext cx="1125771" cy="492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1" panose="020B0500000000000000" charset="-122"/>
                <a:ea typeface="+mn-ea"/>
                <a:cs typeface="+mn-cs"/>
              </a:rPr>
              <a:t>Heart  心中的</a:t>
            </a: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1" panose="020B0500000000000000" charset="-122"/>
              <a:ea typeface="+mn-ea"/>
              <a:cs typeface="+mn-cs"/>
            </a:endParaRPr>
          </a:p>
        </p:txBody>
      </p:sp>
      <p:sp>
        <p:nvSpPr>
          <p:cNvPr id="34" name="TextBox 34"/>
          <p:cNvSpPr txBox="1"/>
          <p:nvPr/>
        </p:nvSpPr>
        <p:spPr>
          <a:xfrm rot="-616143">
            <a:off x="6708483" y="1251186"/>
            <a:ext cx="1125771" cy="23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1" panose="020B0500000000000000" charset="-122"/>
                <a:ea typeface="+mn-ea"/>
                <a:cs typeface="+mn-cs"/>
              </a:rPr>
              <a:t>of the dream</a:t>
            </a: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1" panose="020B0500000000000000" charset="-122"/>
              <a:ea typeface="+mn-ea"/>
              <a:cs typeface="+mn-cs"/>
            </a:endParaRPr>
          </a:p>
        </p:txBody>
      </p:sp>
      <p:sp>
        <p:nvSpPr>
          <p:cNvPr id="35" name="TextBox 35"/>
          <p:cNvSpPr txBox="1"/>
          <p:nvPr/>
        </p:nvSpPr>
        <p:spPr>
          <a:xfrm rot="1844800">
            <a:off x="9838267" y="1314431"/>
            <a:ext cx="1971040" cy="19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" panose="020B0500000000000000" charset="-122"/>
                <a:cs typeface="+mn-cs"/>
              </a:rPr>
              <a:t>乾坤未定，你我皆黑马……</a:t>
            </a: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1" panose="020B0500000000000000" charset="-122"/>
              <a:cs typeface="+mn-cs"/>
            </a:endParaRPr>
          </a:p>
        </p:txBody>
      </p:sp>
      <p:sp>
        <p:nvSpPr>
          <p:cNvPr id="36" name="TextBox 36"/>
          <p:cNvSpPr txBox="1"/>
          <p:nvPr/>
        </p:nvSpPr>
        <p:spPr>
          <a:xfrm rot="3113138">
            <a:off x="10849861" y="2938263"/>
            <a:ext cx="1362079" cy="1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5" b="0" i="0" u="none" strike="noStrike" kern="1200" cap="none" spc="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 1" panose="020B0500000000000000" charset="-122"/>
                <a:cs typeface="+mn-cs"/>
              </a:rPr>
              <a:t>高考……谁怕谁……</a:t>
            </a:r>
            <a:endParaRPr kumimoji="0" lang="en-US" sz="1155" b="0" i="0" u="none" strike="noStrike" kern="1200" cap="none" spc="1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1" panose="020B0500000000000000" charset="-122"/>
              <a:cs typeface="+mn-cs"/>
            </a:endParaRPr>
          </a:p>
        </p:txBody>
      </p:sp>
      <p:sp>
        <p:nvSpPr>
          <p:cNvPr id="37" name="TextBox 37"/>
          <p:cNvSpPr txBox="1"/>
          <p:nvPr/>
        </p:nvSpPr>
        <p:spPr>
          <a:xfrm rot="-570000">
            <a:off x="2186655" y="4125993"/>
            <a:ext cx="6347371" cy="33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2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965" b="1" i="0" u="none" strike="noStrike" kern="1200" cap="none" spc="1329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Calibri" panose="020F0502020204030204"/>
                <a:ea typeface="思源黑体-超粗体" panose="020B0A00000000000000" charset="-122"/>
                <a:cs typeface="+mn-cs"/>
              </a:rPr>
              <a:t>THANK YOU</a:t>
            </a:r>
            <a:endParaRPr kumimoji="0" lang="en-US" sz="1965" b="1" i="0" u="none" strike="noStrike" kern="1200" cap="none" spc="1329" normalizeH="0" baseline="0" noProof="0" dirty="0">
              <a:ln>
                <a:noFill/>
              </a:ln>
              <a:solidFill>
                <a:srgbClr val="3DA65A"/>
              </a:solidFill>
              <a:effectLst/>
              <a:uLnTx/>
              <a:uFillTx/>
              <a:latin typeface="Calibri" panose="020F0502020204030204"/>
              <a:ea typeface="思源黑体-超粗体" panose="020B0A00000000000000" charset="-122"/>
              <a:cs typeface="+mn-cs"/>
            </a:endParaRPr>
          </a:p>
        </p:txBody>
      </p:sp>
      <p:grpSp>
        <p:nvGrpSpPr>
          <p:cNvPr id="38" name="Group 38"/>
          <p:cNvGrpSpPr/>
          <p:nvPr/>
        </p:nvGrpSpPr>
        <p:grpSpPr>
          <a:xfrm rot="710411">
            <a:off x="330137" y="914967"/>
            <a:ext cx="1109519" cy="382853"/>
            <a:chOff x="57388" y="366590"/>
            <a:chExt cx="2219039" cy="765705"/>
          </a:xfrm>
        </p:grpSpPr>
        <p:grpSp>
          <p:nvGrpSpPr>
            <p:cNvPr id="39" name="Group 39"/>
            <p:cNvGrpSpPr/>
            <p:nvPr/>
          </p:nvGrpSpPr>
          <p:grpSpPr>
            <a:xfrm rot="-1243030">
              <a:off x="63903" y="366590"/>
              <a:ext cx="2212524" cy="765705"/>
              <a:chOff x="0" y="0"/>
              <a:chExt cx="812800" cy="281292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2812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1292">
                    <a:moveTo>
                      <a:pt x="406400" y="0"/>
                    </a:moveTo>
                    <a:cubicBezTo>
                      <a:pt x="181951" y="0"/>
                      <a:pt x="0" y="62969"/>
                      <a:pt x="0" y="140646"/>
                    </a:cubicBezTo>
                    <a:cubicBezTo>
                      <a:pt x="0" y="218322"/>
                      <a:pt x="181951" y="281292"/>
                      <a:pt x="406400" y="281292"/>
                    </a:cubicBezTo>
                    <a:cubicBezTo>
                      <a:pt x="630849" y="281292"/>
                      <a:pt x="812800" y="218322"/>
                      <a:pt x="812800" y="140646"/>
                    </a:cubicBezTo>
                    <a:cubicBezTo>
                      <a:pt x="812800" y="6296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5990" tIns="75990" rIns="75990" bIns="75990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141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 rot="20356970">
              <a:off x="57388" y="492821"/>
              <a:ext cx="2212525" cy="477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思源黑体-超粗体" panose="020B0A00000000000000" charset="-122"/>
                  <a:cs typeface="+mn-cs"/>
                </a:rPr>
                <a:t>高考加油！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思源黑体-超粗体" panose="020B0A00000000000000" charset="-122"/>
                <a:cs typeface="+mn-cs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90" y="1031064"/>
            <a:ext cx="6074281" cy="6084664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5314" y="278296"/>
            <a:ext cx="2360822" cy="3644203"/>
          </a:xfrm>
          <a:custGeom>
            <a:avLst/>
            <a:gdLst/>
            <a:ahLst/>
            <a:cxnLst/>
            <a:rect l="l" t="t" r="r" b="b"/>
            <a:pathLst>
              <a:path w="2941874" h="2941874">
                <a:moveTo>
                  <a:pt x="0" y="0"/>
                </a:moveTo>
                <a:lnTo>
                  <a:pt x="2941874" y="0"/>
                </a:lnTo>
                <a:lnTo>
                  <a:pt x="2941874" y="2941873"/>
                </a:lnTo>
                <a:lnTo>
                  <a:pt x="0" y="294187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922498"/>
            <a:ext cx="1961249" cy="2935502"/>
            <a:chOff x="0" y="0"/>
            <a:chExt cx="812800" cy="1216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216559"/>
            </a:xfrm>
            <a:custGeom>
              <a:avLst/>
              <a:gdLst/>
              <a:ahLst/>
              <a:cxnLst/>
              <a:rect l="l" t="t" r="r" b="b"/>
              <a:pathLst>
                <a:path w="812800" h="1216559">
                  <a:moveTo>
                    <a:pt x="0" y="0"/>
                  </a:moveTo>
                  <a:lnTo>
                    <a:pt x="812800" y="0"/>
                  </a:lnTo>
                  <a:lnTo>
                    <a:pt x="812800" y="1216559"/>
                  </a:lnTo>
                  <a:lnTo>
                    <a:pt x="0" y="1216559"/>
                  </a:ln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23813" tIns="23813" rIns="23813" bIns="23813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922498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566985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4761717" y="5681348"/>
            <a:ext cx="4853799" cy="859210"/>
          </a:xfrm>
          <a:prstGeom prst="rect">
            <a:avLst/>
          </a:prstGeom>
          <a:solidFill>
            <a:srgbClr val="3DA65A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7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Perfect match</a:t>
            </a:r>
            <a:endParaRPr kumimoji="0" lang="en-US" sz="6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34483" y="1496445"/>
            <a:ext cx="595035" cy="2062103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完</a:t>
            </a:r>
            <a:endParaRPr lang="en-US" altLang="zh-CN" sz="3200" dirty="0"/>
          </a:p>
          <a:p>
            <a:r>
              <a:rPr lang="zh-CN" altLang="en-US" sz="3200" dirty="0"/>
              <a:t>形</a:t>
            </a:r>
            <a:endParaRPr lang="en-US" altLang="zh-CN" sz="3200" dirty="0"/>
          </a:p>
          <a:p>
            <a:r>
              <a:rPr lang="zh-CN" altLang="en-US" sz="3200" dirty="0"/>
              <a:t>填</a:t>
            </a:r>
            <a:endParaRPr lang="en-US" altLang="zh-CN" sz="3200" dirty="0"/>
          </a:p>
          <a:p>
            <a:r>
              <a:rPr lang="zh-CN" altLang="en-US" sz="3200" dirty="0"/>
              <a:t>空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311928" y="367747"/>
            <a:ext cx="1872446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解题步骤</a:t>
            </a:r>
            <a:endParaRPr lang="zh-CN" altLang="en-US" sz="3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311928" y="1803039"/>
            <a:ext cx="1891696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考察角度</a:t>
            </a:r>
            <a:endParaRPr lang="zh-CN" altLang="en-US" sz="3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341745" y="3341345"/>
            <a:ext cx="1872446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解题技巧</a:t>
            </a:r>
            <a:endParaRPr lang="zh-CN" altLang="en-US" sz="3200" dirty="0"/>
          </a:p>
        </p:txBody>
      </p:sp>
      <p:sp>
        <p:nvSpPr>
          <p:cNvPr id="18" name="左大括号 17"/>
          <p:cNvSpPr/>
          <p:nvPr/>
        </p:nvSpPr>
        <p:spPr>
          <a:xfrm>
            <a:off x="4214191" y="132536"/>
            <a:ext cx="298174" cy="1047616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612243" y="55003"/>
            <a:ext cx="3844770" cy="1200329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速读全文，把握主旨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上下连贯，先易后难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复读全文，核查答案</a:t>
            </a:r>
            <a:endParaRPr lang="zh-CN" altLang="en-US" sz="2400" dirty="0"/>
          </a:p>
        </p:txBody>
      </p:sp>
      <p:sp>
        <p:nvSpPr>
          <p:cNvPr id="20" name="左大括号 19"/>
          <p:cNvSpPr/>
          <p:nvPr/>
        </p:nvSpPr>
        <p:spPr>
          <a:xfrm>
            <a:off x="4224931" y="1571618"/>
            <a:ext cx="298174" cy="1047616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4612243" y="1495261"/>
            <a:ext cx="3844770" cy="1200329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句内：左顾右盼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句组：上下兼顾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语篇：统览段落</a:t>
            </a:r>
            <a:r>
              <a:rPr lang="en-US" altLang="zh-CN" sz="2400" dirty="0"/>
              <a:t>/</a:t>
            </a:r>
            <a:r>
              <a:rPr lang="zh-CN" altLang="en-US" sz="2400" dirty="0"/>
              <a:t>全文</a:t>
            </a:r>
            <a:r>
              <a:rPr lang="en-US" altLang="zh-CN" sz="2400" dirty="0"/>
              <a:t>/</a:t>
            </a:r>
            <a:r>
              <a:rPr lang="zh-CN" altLang="en-US" sz="1600" dirty="0">
                <a:solidFill>
                  <a:srgbClr val="FF0000"/>
                </a:solidFill>
              </a:rPr>
              <a:t>文体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2" name="左大括号 21"/>
          <p:cNvSpPr/>
          <p:nvPr/>
        </p:nvSpPr>
        <p:spPr>
          <a:xfrm>
            <a:off x="4231446" y="3173984"/>
            <a:ext cx="298174" cy="1047616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612243" y="2808197"/>
            <a:ext cx="3844770" cy="1938992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关联词汇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逻辑判断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语境提示</a:t>
            </a:r>
            <a:endParaRPr lang="en-US" altLang="zh-CN" sz="2400" dirty="0"/>
          </a:p>
          <a:p>
            <a:r>
              <a:rPr lang="en-US" altLang="zh-CN" sz="2400" dirty="0"/>
              <a:t>4.</a:t>
            </a:r>
            <a:r>
              <a:rPr lang="zh-CN" altLang="en-US" sz="2400" dirty="0"/>
              <a:t>背景常识</a:t>
            </a:r>
            <a:endParaRPr lang="en-US" altLang="zh-CN" sz="2400" dirty="0"/>
          </a:p>
          <a:p>
            <a:r>
              <a:rPr lang="en-US" altLang="zh-CN" sz="2400" dirty="0"/>
              <a:t>5.</a:t>
            </a:r>
            <a:r>
              <a:rPr lang="zh-CN" altLang="en-US" sz="2400" dirty="0"/>
              <a:t>情感态度</a:t>
            </a:r>
            <a:endParaRPr lang="zh-CN" altLang="en-US" sz="24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.老鹰乐队经典名曲《The One You Love》萨克斯的声音真是让人陶醉(Av267632872,P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800" y="3429000"/>
            <a:ext cx="5951242" cy="335281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477500" y="1714500"/>
            <a:ext cx="3429000" cy="5357517"/>
            <a:chOff x="0" y="0"/>
            <a:chExt cx="660400" cy="103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031818"/>
            </a:xfrm>
            <a:custGeom>
              <a:avLst/>
              <a:gdLst/>
              <a:ahLst/>
              <a:cxnLst/>
              <a:rect l="l" t="t" r="r" b="b"/>
              <a:pathLst>
                <a:path w="660400" h="10318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3367"/>
                  </a:cubicBezTo>
                  <a:lnTo>
                    <a:pt x="660400" y="1031818"/>
                  </a:lnTo>
                  <a:lnTo>
                    <a:pt x="0" y="1031818"/>
                  </a:lnTo>
                  <a:lnTo>
                    <a:pt x="0" y="33388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3DA65A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9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477500" y="514350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2571750" h="2571750">
                <a:moveTo>
                  <a:pt x="0" y="0"/>
                </a:moveTo>
                <a:lnTo>
                  <a:pt x="2571750" y="0"/>
                </a:lnTo>
                <a:lnTo>
                  <a:pt x="2571750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7048500" y="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2571750" h="2571750">
                <a:moveTo>
                  <a:pt x="0" y="0"/>
                </a:moveTo>
                <a:lnTo>
                  <a:pt x="2571750" y="0"/>
                </a:lnTo>
                <a:lnTo>
                  <a:pt x="2571750" y="2571750"/>
                </a:lnTo>
                <a:lnTo>
                  <a:pt x="0" y="2571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8763000" y="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2571750" h="2571750">
                <a:moveTo>
                  <a:pt x="2571750" y="2571750"/>
                </a:moveTo>
                <a:lnTo>
                  <a:pt x="0" y="2571750"/>
                </a:lnTo>
                <a:lnTo>
                  <a:pt x="0" y="0"/>
                </a:lnTo>
                <a:lnTo>
                  <a:pt x="2571750" y="0"/>
                </a:lnTo>
                <a:lnTo>
                  <a:pt x="2571750" y="257175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8763000" y="1714500"/>
            <a:ext cx="1714500" cy="1714500"/>
            <a:chOff x="0" y="0"/>
            <a:chExt cx="3429000" cy="34290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429000" cy="34290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80808"/>
              </a:solidFill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 flipV="1">
            <a:off x="9636066" y="2568252"/>
            <a:ext cx="2555934" cy="2575249"/>
          </a:xfrm>
          <a:custGeom>
            <a:avLst/>
            <a:gdLst/>
            <a:ahLst/>
            <a:cxnLst/>
            <a:rect l="l" t="t" r="r" b="b"/>
            <a:pathLst>
              <a:path w="3833901" h="3862873">
                <a:moveTo>
                  <a:pt x="0" y="3862873"/>
                </a:moveTo>
                <a:lnTo>
                  <a:pt x="3833901" y="3862873"/>
                </a:lnTo>
                <a:lnTo>
                  <a:pt x="3833901" y="0"/>
                </a:lnTo>
                <a:lnTo>
                  <a:pt x="0" y="0"/>
                </a:lnTo>
                <a:lnTo>
                  <a:pt x="0" y="386287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0800" y="682140"/>
            <a:ext cx="9711267" cy="3072484"/>
            <a:chOff x="-558800" y="-3164093"/>
            <a:chExt cx="19422533" cy="6144969"/>
          </a:xfrm>
        </p:grpSpPr>
        <p:sp>
          <p:nvSpPr>
            <p:cNvPr id="14" name="TextBox 14"/>
            <p:cNvSpPr txBox="1"/>
            <p:nvPr/>
          </p:nvSpPr>
          <p:spPr>
            <a:xfrm>
              <a:off x="-558800" y="-1327997"/>
              <a:ext cx="19422533" cy="43088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00">
                <a:lnSpc>
                  <a:spcPts val="8435"/>
                </a:lnSpc>
                <a:spcBef>
                  <a:spcPct val="0"/>
                </a:spcBef>
              </a:pPr>
              <a:r>
                <a:rPr lang="en-US" sz="7665" dirty="0">
                  <a:solidFill>
                    <a:srgbClr val="26194B"/>
                  </a:solidFill>
                  <a:latin typeface="Arial Black" panose="020B0A04020102020204" charset="0"/>
                  <a:cs typeface="Arial Black" panose="020B0A04020102020204" charset="0"/>
                </a:rPr>
                <a:t>How to</a:t>
              </a:r>
              <a:endParaRPr lang="en-US" sz="7665" dirty="0">
                <a:solidFill>
                  <a:srgbClr val="26194B"/>
                </a:solidFill>
                <a:latin typeface="Arial Black" panose="020B0A04020102020204" charset="0"/>
                <a:cs typeface="Arial Black" panose="020B0A04020102020204" charset="0"/>
              </a:endParaRPr>
            </a:p>
            <a:p>
              <a:pPr defTabSz="609600">
                <a:lnSpc>
                  <a:spcPts val="8435"/>
                </a:lnSpc>
                <a:spcBef>
                  <a:spcPct val="0"/>
                </a:spcBef>
              </a:pPr>
              <a:r>
                <a:rPr lang="en-US" sz="7665" dirty="0">
                  <a:solidFill>
                    <a:srgbClr val="26194B"/>
                  </a:solidFill>
                  <a:latin typeface="Arial Black" panose="020B0A04020102020204" charset="0"/>
                  <a:cs typeface="Arial Black" panose="020B0A04020102020204" charset="0"/>
                </a:rPr>
                <a:t>choose </a:t>
              </a:r>
              <a:r>
                <a:rPr lang="en-US" sz="7665" dirty="0">
                  <a:solidFill>
                    <a:srgbClr val="3DA65A"/>
                  </a:solidFill>
                  <a:latin typeface="Arial Black" panose="020B0A04020102020204" charset="0"/>
                  <a:cs typeface="Arial Black" panose="020B0A04020102020204" charset="0"/>
                </a:rPr>
                <a:t>t</a:t>
              </a:r>
              <a:r>
                <a:rPr lang="en-US" sz="7665" dirty="0">
                  <a:solidFill>
                    <a:srgbClr val="26194B"/>
                  </a:solidFill>
                  <a:latin typeface="Arial Black" panose="020B0A04020102020204" charset="0"/>
                  <a:cs typeface="Arial Black" panose="020B0A04020102020204" charset="0"/>
                </a:rPr>
                <a:t>he o</a:t>
              </a:r>
              <a:r>
                <a:rPr lang="en-US" sz="7665" dirty="0">
                  <a:solidFill>
                    <a:srgbClr val="C6B5F6"/>
                  </a:solidFill>
                  <a:latin typeface="Arial Black" panose="020B0A04020102020204" charset="0"/>
                  <a:cs typeface="Arial Black" panose="020B0A04020102020204" charset="0"/>
                </a:rPr>
                <a:t>n</a:t>
              </a:r>
              <a:r>
                <a:rPr lang="en-US" sz="7665" dirty="0">
                  <a:solidFill>
                    <a:srgbClr val="26194B"/>
                  </a:solidFill>
                  <a:latin typeface="Arial Black" panose="020B0A04020102020204" charset="0"/>
                  <a:cs typeface="Arial Black" panose="020B0A04020102020204" charset="0"/>
                </a:rPr>
                <a:t>e?</a:t>
              </a:r>
              <a:endParaRPr lang="en-US" sz="7665" dirty="0">
                <a:solidFill>
                  <a:srgbClr val="26194B"/>
                </a:solidFill>
                <a:latin typeface="Arial Black" panose="020B0A04020102020204" charset="0"/>
                <a:cs typeface="Arial Black" panose="020B0A0402010202020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506160" y="-3164093"/>
              <a:ext cx="10820399" cy="1894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00">
                <a:lnSpc>
                  <a:spcPts val="3900"/>
                </a:lnSpc>
                <a:spcBef>
                  <a:spcPct val="0"/>
                </a:spcBef>
              </a:pP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Make use of  the clues of a</a:t>
              </a:r>
              <a:r>
                <a:rPr lang="en-US" altLang="zh-CN" sz="2400" dirty="0">
                  <a:solidFill>
                    <a:srgbClr val="3DA65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and a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altLang="zh-CN" sz="2400" dirty="0">
                  <a:solidFill>
                    <a:srgbClr val="3DA65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altLang="zh-CN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609600">
                <a:lnSpc>
                  <a:spcPts val="3900"/>
                </a:lnSpc>
                <a:spcBef>
                  <a:spcPct val="0"/>
                </a:spcBef>
              </a:pPr>
              <a:r>
                <a:rPr lang="en-US" altLang="zh-CN" sz="2400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a cloze</a:t>
              </a:r>
              <a:endParaRPr lang="en-US" altLang="zh-CN" sz="24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905750" y="4035195"/>
            <a:ext cx="3184249" cy="3919075"/>
            <a:chOff x="0" y="0"/>
            <a:chExt cx="6604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6B5F6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9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77500" y="0"/>
            <a:ext cx="1714500" cy="1714500"/>
            <a:chOff x="0" y="0"/>
            <a:chExt cx="3429000" cy="342900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429000" cy="342900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D3D"/>
              </a:solidFill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421704" y="133075"/>
              <a:ext cx="2585591" cy="3071436"/>
            </a:xfrm>
            <a:custGeom>
              <a:avLst/>
              <a:gdLst/>
              <a:ahLst/>
              <a:cxnLst/>
              <a:rect l="l" t="t" r="r" b="b"/>
              <a:pathLst>
                <a:path w="2585591" h="3071436">
                  <a:moveTo>
                    <a:pt x="0" y="0"/>
                  </a:moveTo>
                  <a:lnTo>
                    <a:pt x="2585592" y="0"/>
                  </a:lnTo>
                  <a:lnTo>
                    <a:pt x="2585592" y="3071436"/>
                  </a:lnTo>
                  <a:lnTo>
                    <a:pt x="0" y="3071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 rot="16200000">
            <a:off x="9197538" y="4602860"/>
            <a:ext cx="461665" cy="20736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 Gang High School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 rot="16200000">
            <a:off x="9266116" y="5835336"/>
            <a:ext cx="461665" cy="5302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5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A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28" y="1097281"/>
            <a:ext cx="3758373" cy="50784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7467971" y="3265888"/>
            <a:ext cx="4038229" cy="942305"/>
            <a:chOff x="0" y="0"/>
            <a:chExt cx="8076458" cy="188461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076458" cy="1884610"/>
              <a:chOff x="0" y="0"/>
              <a:chExt cx="1738162" cy="4055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38162" cy="405593"/>
              </a:xfrm>
              <a:custGeom>
                <a:avLst/>
                <a:gdLst/>
                <a:ahLst/>
                <a:cxnLst/>
                <a:rect l="l" t="t" r="r" b="b"/>
                <a:pathLst>
                  <a:path w="1738162" h="405593">
                    <a:moveTo>
                      <a:pt x="0" y="0"/>
                    </a:moveTo>
                    <a:lnTo>
                      <a:pt x="1738162" y="0"/>
                    </a:lnTo>
                    <a:lnTo>
                      <a:pt x="1738162" y="405593"/>
                    </a:lnTo>
                    <a:lnTo>
                      <a:pt x="0" y="405593"/>
                    </a:lnTo>
                    <a:close/>
                  </a:path>
                </a:pathLst>
              </a:custGeom>
              <a:solidFill>
                <a:srgbClr val="F7F3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96146" y="529132"/>
              <a:ext cx="7084168" cy="78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205"/>
                </a:lnSpc>
                <a:spcBef>
                  <a:spcPct val="0"/>
                </a:spcBef>
              </a:pPr>
              <a:r>
                <a:rPr lang="en-US" sz="2465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</a:t>
              </a:r>
              <a:endParaRPr lang="en-US" sz="246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67971" y="4245775"/>
            <a:ext cx="4038229" cy="942305"/>
            <a:chOff x="0" y="0"/>
            <a:chExt cx="8076458" cy="188461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076458" cy="1884610"/>
              <a:chOff x="0" y="0"/>
              <a:chExt cx="1738162" cy="40559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38162" cy="405593"/>
              </a:xfrm>
              <a:custGeom>
                <a:avLst/>
                <a:gdLst/>
                <a:ahLst/>
                <a:cxnLst/>
                <a:rect l="l" t="t" r="r" b="b"/>
                <a:pathLst>
                  <a:path w="1738162" h="405593">
                    <a:moveTo>
                      <a:pt x="0" y="0"/>
                    </a:moveTo>
                    <a:lnTo>
                      <a:pt x="1738162" y="0"/>
                    </a:lnTo>
                    <a:lnTo>
                      <a:pt x="1738162" y="405593"/>
                    </a:lnTo>
                    <a:lnTo>
                      <a:pt x="0" y="405593"/>
                    </a:lnTo>
                    <a:close/>
                  </a:path>
                </a:pathLst>
              </a:custGeom>
              <a:solidFill>
                <a:srgbClr val="F7F3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96146" y="529132"/>
              <a:ext cx="7084168" cy="78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205"/>
                </a:lnSpc>
                <a:spcBef>
                  <a:spcPct val="0"/>
                </a:spcBef>
              </a:pPr>
              <a:r>
                <a:rPr lang="en-US" sz="2465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Nice character</a:t>
              </a:r>
              <a:endParaRPr lang="en-US" sz="246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67971" y="1867302"/>
            <a:ext cx="4038229" cy="1361004"/>
            <a:chOff x="0" y="0"/>
            <a:chExt cx="8076458" cy="188461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8076458" cy="1884610"/>
              <a:chOff x="0" y="0"/>
              <a:chExt cx="1738162" cy="40559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38162" cy="405593"/>
              </a:xfrm>
              <a:custGeom>
                <a:avLst/>
                <a:gdLst/>
                <a:ahLst/>
                <a:cxnLst/>
                <a:rect l="l" t="t" r="r" b="b"/>
                <a:pathLst>
                  <a:path w="1738162" h="405593">
                    <a:moveTo>
                      <a:pt x="0" y="0"/>
                    </a:moveTo>
                    <a:lnTo>
                      <a:pt x="1738162" y="0"/>
                    </a:lnTo>
                    <a:lnTo>
                      <a:pt x="1738162" y="405593"/>
                    </a:lnTo>
                    <a:lnTo>
                      <a:pt x="0" y="405593"/>
                    </a:lnTo>
                    <a:close/>
                  </a:path>
                </a:pathLst>
              </a:custGeom>
              <a:solidFill>
                <a:srgbClr val="F7F3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96146" y="529132"/>
              <a:ext cx="7084168" cy="52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205"/>
                </a:lnSpc>
                <a:spcBef>
                  <a:spcPct val="0"/>
                </a:spcBef>
              </a:pPr>
              <a:r>
                <a:rPr lang="en-US" sz="2465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Big eyes</a:t>
              </a:r>
              <a:endParaRPr lang="en-US" sz="246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67971" y="5225662"/>
            <a:ext cx="4038229" cy="942305"/>
            <a:chOff x="0" y="0"/>
            <a:chExt cx="8076458" cy="188461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076458" cy="1884610"/>
              <a:chOff x="0" y="0"/>
              <a:chExt cx="1738162" cy="40559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738162" cy="405593"/>
              </a:xfrm>
              <a:custGeom>
                <a:avLst/>
                <a:gdLst/>
                <a:ahLst/>
                <a:cxnLst/>
                <a:rect l="l" t="t" r="r" b="b"/>
                <a:pathLst>
                  <a:path w="1738162" h="405593">
                    <a:moveTo>
                      <a:pt x="0" y="0"/>
                    </a:moveTo>
                    <a:lnTo>
                      <a:pt x="1738162" y="0"/>
                    </a:lnTo>
                    <a:lnTo>
                      <a:pt x="1738162" y="405593"/>
                    </a:lnTo>
                    <a:lnTo>
                      <a:pt x="0" y="405593"/>
                    </a:lnTo>
                    <a:close/>
                  </a:path>
                </a:pathLst>
              </a:custGeom>
              <a:solidFill>
                <a:srgbClr val="F7F3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96146" y="529132"/>
              <a:ext cx="7084168" cy="78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205"/>
                </a:lnSpc>
                <a:spcBef>
                  <a:spcPct val="0"/>
                </a:spcBef>
              </a:pPr>
              <a:r>
                <a:rPr lang="en-US" sz="2465" dirty="0">
                  <a:solidFill>
                    <a:srgbClr val="2619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degree</a:t>
              </a:r>
              <a:endParaRPr lang="en-US" sz="246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0" y="0"/>
            <a:ext cx="6858000" cy="6858000"/>
            <a:chOff x="0" y="0"/>
            <a:chExt cx="2709333" cy="27093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09333" cy="2709333"/>
            </a:xfrm>
            <a:custGeom>
              <a:avLst/>
              <a:gdLst/>
              <a:ahLst/>
              <a:cxnLst/>
              <a:rect l="l" t="t" r="r" b="b"/>
              <a:pathLst>
                <a:path w="2709333" h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8F4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9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0" y="0"/>
            <a:ext cx="2286000" cy="2286000"/>
            <a:chOff x="0" y="0"/>
            <a:chExt cx="4572000" cy="457200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572000" cy="4572000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D3D"/>
              </a:solidFill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95"/>
                  </a:lnSpc>
                </a:pPr>
                <a:endParaRPr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2286000" y="0"/>
            <a:ext cx="2286000" cy="228600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DA6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239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4572000" y="0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5" name="TextBox 35"/>
          <p:cNvSpPr txBox="1"/>
          <p:nvPr/>
        </p:nvSpPr>
        <p:spPr>
          <a:xfrm>
            <a:off x="883890" y="2399991"/>
            <a:ext cx="6205611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6745"/>
              </a:lnSpc>
              <a:spcBef>
                <a:spcPct val="0"/>
              </a:spcBef>
            </a:pPr>
            <a:r>
              <a:rPr lang="en-US" altLang="zh-CN" sz="6135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one I choose</a:t>
            </a:r>
            <a:endParaRPr lang="en-US" sz="6135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547145" y="1865427"/>
            <a:ext cx="3869356" cy="1364754"/>
          </a:xfrm>
          <a:prstGeom prst="rect">
            <a:avLst/>
          </a:prstGeom>
          <a:solidFill>
            <a:srgbClr val="3DA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47145" y="3234498"/>
            <a:ext cx="3869356" cy="1108460"/>
          </a:xfrm>
          <a:prstGeom prst="rect">
            <a:avLst/>
          </a:prstGeom>
          <a:solidFill>
            <a:srgbClr val="3DA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547145" y="4279607"/>
            <a:ext cx="3869356" cy="1108460"/>
          </a:xfrm>
          <a:prstGeom prst="rect">
            <a:avLst/>
          </a:prstGeom>
          <a:solidFill>
            <a:srgbClr val="3DA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547145" y="5320439"/>
            <a:ext cx="3869356" cy="1108460"/>
          </a:xfrm>
          <a:prstGeom prst="rect">
            <a:avLst/>
          </a:prstGeom>
          <a:solidFill>
            <a:srgbClr val="3DA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35"/>
          <p:cNvSpPr txBox="1"/>
          <p:nvPr/>
        </p:nvSpPr>
        <p:spPr>
          <a:xfrm>
            <a:off x="1053813" y="4221033"/>
            <a:ext cx="4853799" cy="859210"/>
          </a:xfrm>
          <a:prstGeom prst="rect">
            <a:avLst/>
          </a:prstGeom>
          <a:solidFill>
            <a:srgbClr val="3DA65A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745"/>
              </a:lnSpc>
              <a:spcBef>
                <a:spcPct val="0"/>
              </a:spcBef>
            </a:pPr>
            <a:r>
              <a:rPr lang="en-US" altLang="zh-CN" sz="613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 match</a:t>
            </a:r>
            <a:endParaRPr lang="en-US" sz="613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35"/>
          <p:cNvSpPr txBox="1"/>
          <p:nvPr/>
        </p:nvSpPr>
        <p:spPr>
          <a:xfrm>
            <a:off x="1053610" y="3309230"/>
            <a:ext cx="508661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spcBef>
                <a:spcPct val="0"/>
              </a:spcBef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 requirements should not be replaced by subjective assume.</a:t>
            </a:r>
            <a:endParaRPr lang="en-US" sz="2800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" y="3169760"/>
            <a:ext cx="1140715" cy="114071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4716">
            <a:off x="2477832" y="571375"/>
            <a:ext cx="2260577" cy="1595968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5813" y="5921712"/>
            <a:ext cx="3175869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Micro perspective</a:t>
            </a:r>
            <a:endParaRPr lang="zh-CN" altLang="en-US" sz="3200" dirty="0"/>
          </a:p>
        </p:txBody>
      </p:sp>
      <p:sp>
        <p:nvSpPr>
          <p:cNvPr id="46" name="文本框 45"/>
          <p:cNvSpPr txBox="1"/>
          <p:nvPr/>
        </p:nvSpPr>
        <p:spPr>
          <a:xfrm>
            <a:off x="3556970" y="5930438"/>
            <a:ext cx="3278462" cy="584775"/>
          </a:xfrm>
          <a:prstGeom prst="rect">
            <a:avLst/>
          </a:prstGeom>
          <a:noFill/>
          <a:ln w="28575">
            <a:solidFill>
              <a:srgbClr val="3DA65A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Macro perspective</a:t>
            </a:r>
            <a:endParaRPr lang="zh-CN" altLang="en-US" sz="3200" dirty="0"/>
          </a:p>
        </p:txBody>
      </p:sp>
      <p:sp>
        <p:nvSpPr>
          <p:cNvPr id="47" name="左大括号 46"/>
          <p:cNvSpPr/>
          <p:nvPr/>
        </p:nvSpPr>
        <p:spPr>
          <a:xfrm rot="5400000">
            <a:off x="2693895" y="3507306"/>
            <a:ext cx="1140714" cy="3705550"/>
          </a:xfrm>
          <a:prstGeom prst="leftBrace">
            <a:avLst/>
          </a:prstGeom>
          <a:ln w="28575">
            <a:solidFill>
              <a:srgbClr val="3D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0" y="5920812"/>
            <a:ext cx="319168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Words &amp;sentences</a:t>
            </a:r>
            <a:endParaRPr lang="zh-CN" altLang="en-US" sz="2800" dirty="0"/>
          </a:p>
        </p:txBody>
      </p:sp>
      <p:sp>
        <p:nvSpPr>
          <p:cNvPr id="49" name="文本框 48"/>
          <p:cNvSpPr txBox="1"/>
          <p:nvPr/>
        </p:nvSpPr>
        <p:spPr>
          <a:xfrm>
            <a:off x="3445845" y="5939477"/>
            <a:ext cx="342796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3DA65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Paragraphs &amp; passage</a:t>
            </a:r>
            <a:endParaRPr lang="zh-CN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41" y="630710"/>
            <a:ext cx="1115964" cy="107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" name="TextBox 15"/>
          <p:cNvSpPr txBox="1"/>
          <p:nvPr/>
        </p:nvSpPr>
        <p:spPr>
          <a:xfrm>
            <a:off x="2112814" y="5436998"/>
            <a:ext cx="2699818" cy="520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 and attitude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00">
              <a:lnSpc>
                <a:spcPts val="2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261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cloze</a:t>
            </a:r>
            <a:endParaRPr lang="en-US" sz="2400" b="1" dirty="0">
              <a:solidFill>
                <a:srgbClr val="261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6" grpId="0" animBg="1"/>
      <p:bldP spid="47" grpId="0" animBg="1"/>
      <p:bldP spid="48" grpId="0" animBg="1"/>
      <p:bldP spid="49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8749318" y="6058890"/>
            <a:ext cx="3375517" cy="764934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7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1220" y="314178"/>
            <a:ext cx="1163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☺Aged seven, she was ___1___,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4637" y="820516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1.A. negative		B. graceful		C. pitiful		D. aggressive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691501" y="372524"/>
            <a:ext cx="1933447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71183" y="372524"/>
            <a:ext cx="2037409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Freeform 46"/>
          <p:cNvSpPr/>
          <p:nvPr/>
        </p:nvSpPr>
        <p:spPr>
          <a:xfrm>
            <a:off x="3461706" y="770345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35"/>
          <p:cNvSpPr txBox="1"/>
          <p:nvPr/>
        </p:nvSpPr>
        <p:spPr>
          <a:xfrm>
            <a:off x="163218" y="1420486"/>
            <a:ext cx="1135955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☻ I was now in a condition that means it’s difficult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___2___ to receive and produce language.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2.A.practical		   B. absurd		    C. impossible	    D. innocent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5853" y="2717018"/>
            <a:ext cx="118187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☺I was super__3___ to ride a camel for the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irst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time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spent a night in a tent in the desert.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3.A.alarmed		   B. optimistic	    C . rigid	    	   D. excited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08592" y="5069188"/>
            <a:ext cx="5016243" cy="957530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Clues between words/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句内线索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reeform 46"/>
          <p:cNvSpPr/>
          <p:nvPr/>
        </p:nvSpPr>
        <p:spPr>
          <a:xfrm>
            <a:off x="5898504" y="2156166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03120" y="1455345"/>
            <a:ext cx="1233461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Freeform 46"/>
          <p:cNvSpPr/>
          <p:nvPr/>
        </p:nvSpPr>
        <p:spPr>
          <a:xfrm>
            <a:off x="8354327" y="347239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659201" y="4206020"/>
            <a:ext cx="7977742" cy="830997"/>
          </a:xfrm>
          <a:custGeom>
            <a:avLst/>
            <a:gdLst>
              <a:gd name="connsiteX0" fmla="*/ 0 w 7977742"/>
              <a:gd name="connsiteY0" fmla="*/ 0 h 830997"/>
              <a:gd name="connsiteX1" fmla="*/ 585034 w 7977742"/>
              <a:gd name="connsiteY1" fmla="*/ 0 h 830997"/>
              <a:gd name="connsiteX2" fmla="*/ 1170069 w 7977742"/>
              <a:gd name="connsiteY2" fmla="*/ 0 h 830997"/>
              <a:gd name="connsiteX3" fmla="*/ 1994436 w 7977742"/>
              <a:gd name="connsiteY3" fmla="*/ 0 h 830997"/>
              <a:gd name="connsiteX4" fmla="*/ 2739025 w 7977742"/>
              <a:gd name="connsiteY4" fmla="*/ 0 h 830997"/>
              <a:gd name="connsiteX5" fmla="*/ 3244282 w 7977742"/>
              <a:gd name="connsiteY5" fmla="*/ 0 h 830997"/>
              <a:gd name="connsiteX6" fmla="*/ 3669761 w 7977742"/>
              <a:gd name="connsiteY6" fmla="*/ 0 h 830997"/>
              <a:gd name="connsiteX7" fmla="*/ 4414351 w 7977742"/>
              <a:gd name="connsiteY7" fmla="*/ 0 h 830997"/>
              <a:gd name="connsiteX8" fmla="*/ 5238717 w 7977742"/>
              <a:gd name="connsiteY8" fmla="*/ 0 h 830997"/>
              <a:gd name="connsiteX9" fmla="*/ 6063084 w 7977742"/>
              <a:gd name="connsiteY9" fmla="*/ 0 h 830997"/>
              <a:gd name="connsiteX10" fmla="*/ 6727896 w 7977742"/>
              <a:gd name="connsiteY10" fmla="*/ 0 h 830997"/>
              <a:gd name="connsiteX11" fmla="*/ 7312930 w 7977742"/>
              <a:gd name="connsiteY11" fmla="*/ 0 h 830997"/>
              <a:gd name="connsiteX12" fmla="*/ 7977742 w 7977742"/>
              <a:gd name="connsiteY12" fmla="*/ 0 h 830997"/>
              <a:gd name="connsiteX13" fmla="*/ 7977742 w 7977742"/>
              <a:gd name="connsiteY13" fmla="*/ 423808 h 830997"/>
              <a:gd name="connsiteX14" fmla="*/ 7977742 w 7977742"/>
              <a:gd name="connsiteY14" fmla="*/ 830997 h 830997"/>
              <a:gd name="connsiteX15" fmla="*/ 7552262 w 7977742"/>
              <a:gd name="connsiteY15" fmla="*/ 830997 h 830997"/>
              <a:gd name="connsiteX16" fmla="*/ 6807673 w 7977742"/>
              <a:gd name="connsiteY16" fmla="*/ 830997 h 830997"/>
              <a:gd name="connsiteX17" fmla="*/ 6063084 w 7977742"/>
              <a:gd name="connsiteY17" fmla="*/ 830997 h 830997"/>
              <a:gd name="connsiteX18" fmla="*/ 5478050 w 7977742"/>
              <a:gd name="connsiteY18" fmla="*/ 830997 h 830997"/>
              <a:gd name="connsiteX19" fmla="*/ 4972793 w 7977742"/>
              <a:gd name="connsiteY19" fmla="*/ 830997 h 830997"/>
              <a:gd name="connsiteX20" fmla="*/ 4467536 w 7977742"/>
              <a:gd name="connsiteY20" fmla="*/ 830997 h 830997"/>
              <a:gd name="connsiteX21" fmla="*/ 3962279 w 7977742"/>
              <a:gd name="connsiteY21" fmla="*/ 830997 h 830997"/>
              <a:gd name="connsiteX22" fmla="*/ 3536799 w 7977742"/>
              <a:gd name="connsiteY22" fmla="*/ 830997 h 830997"/>
              <a:gd name="connsiteX23" fmla="*/ 2871987 w 7977742"/>
              <a:gd name="connsiteY23" fmla="*/ 830997 h 830997"/>
              <a:gd name="connsiteX24" fmla="*/ 2127398 w 7977742"/>
              <a:gd name="connsiteY24" fmla="*/ 830997 h 830997"/>
              <a:gd name="connsiteX25" fmla="*/ 1701918 w 7977742"/>
              <a:gd name="connsiteY25" fmla="*/ 830997 h 830997"/>
              <a:gd name="connsiteX26" fmla="*/ 1116884 w 7977742"/>
              <a:gd name="connsiteY26" fmla="*/ 830997 h 830997"/>
              <a:gd name="connsiteX27" fmla="*/ 691404 w 7977742"/>
              <a:gd name="connsiteY27" fmla="*/ 830997 h 830997"/>
              <a:gd name="connsiteX28" fmla="*/ 0 w 7977742"/>
              <a:gd name="connsiteY28" fmla="*/ 830997 h 830997"/>
              <a:gd name="connsiteX29" fmla="*/ 0 w 7977742"/>
              <a:gd name="connsiteY29" fmla="*/ 415499 h 830997"/>
              <a:gd name="connsiteX30" fmla="*/ 0 w 7977742"/>
              <a:gd name="connsiteY3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77742" h="830997" extrusionOk="0">
                <a:moveTo>
                  <a:pt x="0" y="0"/>
                </a:moveTo>
                <a:cubicBezTo>
                  <a:pt x="177407" y="-25934"/>
                  <a:pt x="381640" y="-28468"/>
                  <a:pt x="585034" y="0"/>
                </a:cubicBezTo>
                <a:cubicBezTo>
                  <a:pt x="788428" y="28468"/>
                  <a:pt x="1042324" y="-1472"/>
                  <a:pt x="1170069" y="0"/>
                </a:cubicBezTo>
                <a:cubicBezTo>
                  <a:pt x="1297814" y="1472"/>
                  <a:pt x="1711146" y="-34610"/>
                  <a:pt x="1994436" y="0"/>
                </a:cubicBezTo>
                <a:cubicBezTo>
                  <a:pt x="2277726" y="34610"/>
                  <a:pt x="2460953" y="-12479"/>
                  <a:pt x="2739025" y="0"/>
                </a:cubicBezTo>
                <a:cubicBezTo>
                  <a:pt x="3017097" y="12479"/>
                  <a:pt x="2991853" y="21518"/>
                  <a:pt x="3244282" y="0"/>
                </a:cubicBezTo>
                <a:cubicBezTo>
                  <a:pt x="3496711" y="-21518"/>
                  <a:pt x="3548077" y="19957"/>
                  <a:pt x="3669761" y="0"/>
                </a:cubicBezTo>
                <a:cubicBezTo>
                  <a:pt x="3791445" y="-19957"/>
                  <a:pt x="4066429" y="23035"/>
                  <a:pt x="4414351" y="0"/>
                </a:cubicBezTo>
                <a:cubicBezTo>
                  <a:pt x="4762273" y="-23035"/>
                  <a:pt x="4866898" y="10977"/>
                  <a:pt x="5238717" y="0"/>
                </a:cubicBezTo>
                <a:cubicBezTo>
                  <a:pt x="5610536" y="-10977"/>
                  <a:pt x="5860764" y="26174"/>
                  <a:pt x="6063084" y="0"/>
                </a:cubicBezTo>
                <a:cubicBezTo>
                  <a:pt x="6265404" y="-26174"/>
                  <a:pt x="6441635" y="-15201"/>
                  <a:pt x="6727896" y="0"/>
                </a:cubicBezTo>
                <a:cubicBezTo>
                  <a:pt x="7014157" y="15201"/>
                  <a:pt x="7168401" y="-11498"/>
                  <a:pt x="7312930" y="0"/>
                </a:cubicBezTo>
                <a:cubicBezTo>
                  <a:pt x="7457459" y="11498"/>
                  <a:pt x="7834373" y="20639"/>
                  <a:pt x="7977742" y="0"/>
                </a:cubicBezTo>
                <a:cubicBezTo>
                  <a:pt x="7965496" y="122844"/>
                  <a:pt x="7993517" y="246720"/>
                  <a:pt x="7977742" y="423808"/>
                </a:cubicBezTo>
                <a:cubicBezTo>
                  <a:pt x="7961967" y="600896"/>
                  <a:pt x="7957579" y="673539"/>
                  <a:pt x="7977742" y="830997"/>
                </a:cubicBezTo>
                <a:cubicBezTo>
                  <a:pt x="7857148" y="830447"/>
                  <a:pt x="7665163" y="832905"/>
                  <a:pt x="7552262" y="830997"/>
                </a:cubicBezTo>
                <a:cubicBezTo>
                  <a:pt x="7439361" y="829089"/>
                  <a:pt x="7021488" y="834577"/>
                  <a:pt x="6807673" y="830997"/>
                </a:cubicBezTo>
                <a:cubicBezTo>
                  <a:pt x="6593858" y="827417"/>
                  <a:pt x="6233175" y="815940"/>
                  <a:pt x="6063084" y="830997"/>
                </a:cubicBezTo>
                <a:cubicBezTo>
                  <a:pt x="5892993" y="846054"/>
                  <a:pt x="5681335" y="831747"/>
                  <a:pt x="5478050" y="830997"/>
                </a:cubicBezTo>
                <a:cubicBezTo>
                  <a:pt x="5274765" y="830247"/>
                  <a:pt x="5109298" y="833685"/>
                  <a:pt x="4972793" y="830997"/>
                </a:cubicBezTo>
                <a:cubicBezTo>
                  <a:pt x="4836288" y="828309"/>
                  <a:pt x="4691934" y="827453"/>
                  <a:pt x="4467536" y="830997"/>
                </a:cubicBezTo>
                <a:cubicBezTo>
                  <a:pt x="4243138" y="834541"/>
                  <a:pt x="4170836" y="829946"/>
                  <a:pt x="3962279" y="830997"/>
                </a:cubicBezTo>
                <a:cubicBezTo>
                  <a:pt x="3753722" y="832048"/>
                  <a:pt x="3624278" y="836922"/>
                  <a:pt x="3536799" y="830997"/>
                </a:cubicBezTo>
                <a:cubicBezTo>
                  <a:pt x="3449320" y="825072"/>
                  <a:pt x="3104707" y="833552"/>
                  <a:pt x="2871987" y="830997"/>
                </a:cubicBezTo>
                <a:cubicBezTo>
                  <a:pt x="2639267" y="828442"/>
                  <a:pt x="2310019" y="851394"/>
                  <a:pt x="2127398" y="830997"/>
                </a:cubicBezTo>
                <a:cubicBezTo>
                  <a:pt x="1944777" y="810600"/>
                  <a:pt x="1834502" y="829345"/>
                  <a:pt x="1701918" y="830997"/>
                </a:cubicBezTo>
                <a:cubicBezTo>
                  <a:pt x="1569334" y="832649"/>
                  <a:pt x="1369422" y="805678"/>
                  <a:pt x="1116884" y="830997"/>
                </a:cubicBezTo>
                <a:cubicBezTo>
                  <a:pt x="864346" y="856316"/>
                  <a:pt x="801470" y="821555"/>
                  <a:pt x="691404" y="830997"/>
                </a:cubicBezTo>
                <a:cubicBezTo>
                  <a:pt x="581338" y="840439"/>
                  <a:pt x="185212" y="805739"/>
                  <a:pt x="0" y="830997"/>
                </a:cubicBezTo>
                <a:cubicBezTo>
                  <a:pt x="3999" y="719822"/>
                  <a:pt x="18102" y="526939"/>
                  <a:pt x="0" y="415499"/>
                </a:cubicBezTo>
                <a:cubicBezTo>
                  <a:pt x="-18102" y="304059"/>
                  <a:pt x="-11126" y="16649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BA3F3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Optimistic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 is expecting the best in all possible ways while 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BA3F3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excited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 is having great enthusiasm.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14507" y="2811777"/>
            <a:ext cx="808929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62748" y="314178"/>
            <a:ext cx="6328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sweet-natured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well-trained</a:t>
            </a:r>
            <a:endParaRPr lang="zh-CN" alt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" grpId="0"/>
      <p:bldP spid="3" grpId="0" animBg="1"/>
      <p:bldP spid="4" grpId="0" animBg="1"/>
      <p:bldP spid="11" grpId="0" animBg="1"/>
      <p:bldP spid="15" grpId="0"/>
      <p:bldP spid="21" grpId="0"/>
      <p:bldP spid="26" grpId="0" animBg="1"/>
      <p:bldP spid="5" grpId="0" animBg="1"/>
      <p:bldP spid="12" grpId="0" animBg="1"/>
      <p:bldP spid="18" grpId="0" animBg="1"/>
      <p:bldP spid="31" grpId="0" animBg="1"/>
      <p:bldP spid="32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220" y="314178"/>
            <a:ext cx="116361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☺Unexpectedly,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Holly was firmly___1__, ears forward. With the snake in her sight, she was no longer worried.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3840" y="381954"/>
            <a:ext cx="1955356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04814" y="381954"/>
            <a:ext cx="1012080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89385" y="825119"/>
            <a:ext cx="2686876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 descr="Horses Ears: Positions and What They Mean is Revealed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694" y="825119"/>
            <a:ext cx="1633086" cy="24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317516" y="1121372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sealed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	    B. planted		   C. fastened		D. frozen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57514" y="1683092"/>
            <a:ext cx="7977742" cy="948786"/>
          </a:xfrm>
          <a:custGeom>
            <a:avLst/>
            <a:gdLst>
              <a:gd name="connsiteX0" fmla="*/ 0 w 7977742"/>
              <a:gd name="connsiteY0" fmla="*/ 0 h 948786"/>
              <a:gd name="connsiteX1" fmla="*/ 585034 w 7977742"/>
              <a:gd name="connsiteY1" fmla="*/ 0 h 948786"/>
              <a:gd name="connsiteX2" fmla="*/ 1170069 w 7977742"/>
              <a:gd name="connsiteY2" fmla="*/ 0 h 948786"/>
              <a:gd name="connsiteX3" fmla="*/ 1994436 w 7977742"/>
              <a:gd name="connsiteY3" fmla="*/ 0 h 948786"/>
              <a:gd name="connsiteX4" fmla="*/ 2739025 w 7977742"/>
              <a:gd name="connsiteY4" fmla="*/ 0 h 948786"/>
              <a:gd name="connsiteX5" fmla="*/ 3244282 w 7977742"/>
              <a:gd name="connsiteY5" fmla="*/ 0 h 948786"/>
              <a:gd name="connsiteX6" fmla="*/ 3669761 w 7977742"/>
              <a:gd name="connsiteY6" fmla="*/ 0 h 948786"/>
              <a:gd name="connsiteX7" fmla="*/ 4414351 w 7977742"/>
              <a:gd name="connsiteY7" fmla="*/ 0 h 948786"/>
              <a:gd name="connsiteX8" fmla="*/ 5238717 w 7977742"/>
              <a:gd name="connsiteY8" fmla="*/ 0 h 948786"/>
              <a:gd name="connsiteX9" fmla="*/ 6063084 w 7977742"/>
              <a:gd name="connsiteY9" fmla="*/ 0 h 948786"/>
              <a:gd name="connsiteX10" fmla="*/ 6727896 w 7977742"/>
              <a:gd name="connsiteY10" fmla="*/ 0 h 948786"/>
              <a:gd name="connsiteX11" fmla="*/ 7312930 w 7977742"/>
              <a:gd name="connsiteY11" fmla="*/ 0 h 948786"/>
              <a:gd name="connsiteX12" fmla="*/ 7977742 w 7977742"/>
              <a:gd name="connsiteY12" fmla="*/ 0 h 948786"/>
              <a:gd name="connsiteX13" fmla="*/ 7977742 w 7977742"/>
              <a:gd name="connsiteY13" fmla="*/ 483881 h 948786"/>
              <a:gd name="connsiteX14" fmla="*/ 7977742 w 7977742"/>
              <a:gd name="connsiteY14" fmla="*/ 948786 h 948786"/>
              <a:gd name="connsiteX15" fmla="*/ 7552262 w 7977742"/>
              <a:gd name="connsiteY15" fmla="*/ 948786 h 948786"/>
              <a:gd name="connsiteX16" fmla="*/ 6807673 w 7977742"/>
              <a:gd name="connsiteY16" fmla="*/ 948786 h 948786"/>
              <a:gd name="connsiteX17" fmla="*/ 6063084 w 7977742"/>
              <a:gd name="connsiteY17" fmla="*/ 948786 h 948786"/>
              <a:gd name="connsiteX18" fmla="*/ 5478050 w 7977742"/>
              <a:gd name="connsiteY18" fmla="*/ 948786 h 948786"/>
              <a:gd name="connsiteX19" fmla="*/ 4972793 w 7977742"/>
              <a:gd name="connsiteY19" fmla="*/ 948786 h 948786"/>
              <a:gd name="connsiteX20" fmla="*/ 4467536 w 7977742"/>
              <a:gd name="connsiteY20" fmla="*/ 948786 h 948786"/>
              <a:gd name="connsiteX21" fmla="*/ 3962279 w 7977742"/>
              <a:gd name="connsiteY21" fmla="*/ 948786 h 948786"/>
              <a:gd name="connsiteX22" fmla="*/ 3536799 w 7977742"/>
              <a:gd name="connsiteY22" fmla="*/ 948786 h 948786"/>
              <a:gd name="connsiteX23" fmla="*/ 2871987 w 7977742"/>
              <a:gd name="connsiteY23" fmla="*/ 948786 h 948786"/>
              <a:gd name="connsiteX24" fmla="*/ 2127398 w 7977742"/>
              <a:gd name="connsiteY24" fmla="*/ 948786 h 948786"/>
              <a:gd name="connsiteX25" fmla="*/ 1701918 w 7977742"/>
              <a:gd name="connsiteY25" fmla="*/ 948786 h 948786"/>
              <a:gd name="connsiteX26" fmla="*/ 1116884 w 7977742"/>
              <a:gd name="connsiteY26" fmla="*/ 948786 h 948786"/>
              <a:gd name="connsiteX27" fmla="*/ 691404 w 7977742"/>
              <a:gd name="connsiteY27" fmla="*/ 948786 h 948786"/>
              <a:gd name="connsiteX28" fmla="*/ 0 w 7977742"/>
              <a:gd name="connsiteY28" fmla="*/ 948786 h 948786"/>
              <a:gd name="connsiteX29" fmla="*/ 0 w 7977742"/>
              <a:gd name="connsiteY29" fmla="*/ 474393 h 948786"/>
              <a:gd name="connsiteX30" fmla="*/ 0 w 7977742"/>
              <a:gd name="connsiteY30" fmla="*/ 0 h 94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77742" h="948786" extrusionOk="0">
                <a:moveTo>
                  <a:pt x="0" y="0"/>
                </a:moveTo>
                <a:cubicBezTo>
                  <a:pt x="177407" y="-25934"/>
                  <a:pt x="381640" y="-28468"/>
                  <a:pt x="585034" y="0"/>
                </a:cubicBezTo>
                <a:cubicBezTo>
                  <a:pt x="788428" y="28468"/>
                  <a:pt x="1042324" y="-1472"/>
                  <a:pt x="1170069" y="0"/>
                </a:cubicBezTo>
                <a:cubicBezTo>
                  <a:pt x="1297814" y="1472"/>
                  <a:pt x="1711146" y="-34610"/>
                  <a:pt x="1994436" y="0"/>
                </a:cubicBezTo>
                <a:cubicBezTo>
                  <a:pt x="2277726" y="34610"/>
                  <a:pt x="2460953" y="-12479"/>
                  <a:pt x="2739025" y="0"/>
                </a:cubicBezTo>
                <a:cubicBezTo>
                  <a:pt x="3017097" y="12479"/>
                  <a:pt x="2991853" y="21518"/>
                  <a:pt x="3244282" y="0"/>
                </a:cubicBezTo>
                <a:cubicBezTo>
                  <a:pt x="3496711" y="-21518"/>
                  <a:pt x="3548077" y="19957"/>
                  <a:pt x="3669761" y="0"/>
                </a:cubicBezTo>
                <a:cubicBezTo>
                  <a:pt x="3791445" y="-19957"/>
                  <a:pt x="4066429" y="23035"/>
                  <a:pt x="4414351" y="0"/>
                </a:cubicBezTo>
                <a:cubicBezTo>
                  <a:pt x="4762273" y="-23035"/>
                  <a:pt x="4866898" y="10977"/>
                  <a:pt x="5238717" y="0"/>
                </a:cubicBezTo>
                <a:cubicBezTo>
                  <a:pt x="5610536" y="-10977"/>
                  <a:pt x="5860764" y="26174"/>
                  <a:pt x="6063084" y="0"/>
                </a:cubicBezTo>
                <a:cubicBezTo>
                  <a:pt x="6265404" y="-26174"/>
                  <a:pt x="6441635" y="-15201"/>
                  <a:pt x="6727896" y="0"/>
                </a:cubicBezTo>
                <a:cubicBezTo>
                  <a:pt x="7014157" y="15201"/>
                  <a:pt x="7168401" y="-11498"/>
                  <a:pt x="7312930" y="0"/>
                </a:cubicBezTo>
                <a:cubicBezTo>
                  <a:pt x="7457459" y="11498"/>
                  <a:pt x="7834373" y="20639"/>
                  <a:pt x="7977742" y="0"/>
                </a:cubicBezTo>
                <a:cubicBezTo>
                  <a:pt x="7995287" y="184546"/>
                  <a:pt x="7958166" y="279121"/>
                  <a:pt x="7977742" y="483881"/>
                </a:cubicBezTo>
                <a:cubicBezTo>
                  <a:pt x="7997318" y="688641"/>
                  <a:pt x="7992516" y="719047"/>
                  <a:pt x="7977742" y="948786"/>
                </a:cubicBezTo>
                <a:cubicBezTo>
                  <a:pt x="7857148" y="948236"/>
                  <a:pt x="7665163" y="950694"/>
                  <a:pt x="7552262" y="948786"/>
                </a:cubicBezTo>
                <a:cubicBezTo>
                  <a:pt x="7439361" y="946878"/>
                  <a:pt x="7021488" y="952366"/>
                  <a:pt x="6807673" y="948786"/>
                </a:cubicBezTo>
                <a:cubicBezTo>
                  <a:pt x="6593858" y="945206"/>
                  <a:pt x="6233175" y="933729"/>
                  <a:pt x="6063084" y="948786"/>
                </a:cubicBezTo>
                <a:cubicBezTo>
                  <a:pt x="5892993" y="963843"/>
                  <a:pt x="5681335" y="949536"/>
                  <a:pt x="5478050" y="948786"/>
                </a:cubicBezTo>
                <a:cubicBezTo>
                  <a:pt x="5274765" y="948036"/>
                  <a:pt x="5109298" y="951474"/>
                  <a:pt x="4972793" y="948786"/>
                </a:cubicBezTo>
                <a:cubicBezTo>
                  <a:pt x="4836288" y="946098"/>
                  <a:pt x="4691934" y="945242"/>
                  <a:pt x="4467536" y="948786"/>
                </a:cubicBezTo>
                <a:cubicBezTo>
                  <a:pt x="4243138" y="952330"/>
                  <a:pt x="4170836" y="947735"/>
                  <a:pt x="3962279" y="948786"/>
                </a:cubicBezTo>
                <a:cubicBezTo>
                  <a:pt x="3753722" y="949837"/>
                  <a:pt x="3624278" y="954711"/>
                  <a:pt x="3536799" y="948786"/>
                </a:cubicBezTo>
                <a:cubicBezTo>
                  <a:pt x="3449320" y="942861"/>
                  <a:pt x="3104707" y="951341"/>
                  <a:pt x="2871987" y="948786"/>
                </a:cubicBezTo>
                <a:cubicBezTo>
                  <a:pt x="2639267" y="946231"/>
                  <a:pt x="2310019" y="969183"/>
                  <a:pt x="2127398" y="948786"/>
                </a:cubicBezTo>
                <a:cubicBezTo>
                  <a:pt x="1944777" y="928389"/>
                  <a:pt x="1834502" y="947134"/>
                  <a:pt x="1701918" y="948786"/>
                </a:cubicBezTo>
                <a:cubicBezTo>
                  <a:pt x="1569334" y="950438"/>
                  <a:pt x="1369422" y="923467"/>
                  <a:pt x="1116884" y="948786"/>
                </a:cubicBezTo>
                <a:cubicBezTo>
                  <a:pt x="864346" y="974105"/>
                  <a:pt x="801470" y="939344"/>
                  <a:pt x="691404" y="948786"/>
                </a:cubicBezTo>
                <a:cubicBezTo>
                  <a:pt x="581338" y="958228"/>
                  <a:pt x="185212" y="923528"/>
                  <a:pt x="0" y="948786"/>
                </a:cubicBezTo>
                <a:cubicBezTo>
                  <a:pt x="-10269" y="807079"/>
                  <a:pt x="-5019" y="678333"/>
                  <a:pt x="0" y="474393"/>
                </a:cubicBezTo>
                <a:cubicBezTo>
                  <a:pt x="5019" y="270453"/>
                  <a:pt x="-7001" y="224244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ts val="17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 </a:t>
            </a:r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</a:t>
            </a:r>
            <a:r>
              <a:rPr lang="en-US" altLang="zh-CN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is to prevent the movement while </a:t>
            </a:r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 is to place </a:t>
            </a:r>
            <a:r>
              <a:rPr lang="en-US" altLang="zh-CN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sth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. or yourself firmly in a place or position.</a:t>
            </a: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700"/>
              </a:lnSpc>
            </a:pPr>
            <a:r>
              <a:rPr lang="en-US" altLang="zh-CN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altLang="zh-CN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She </a:t>
            </a:r>
            <a:r>
              <a:rPr lang="en-US" altLang="zh-CN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en-US" altLang="zh-CN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her feet wide and bent her knees slightly.</a:t>
            </a:r>
            <a:endParaRPr lang="en-US" altLang="zh-CN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1700"/>
              </a:lnSpc>
            </a:pPr>
            <a:r>
              <a:rPr lang="zh-CN" alt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她双脚大步稳稳分开，双膝微微弯曲。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5844" y="2614752"/>
            <a:ext cx="10896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 Tidying your desk , watering your plants, folding clothes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these household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chores are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hardly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height of pleasure.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59439" y="3030104"/>
            <a:ext cx="1269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Yet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,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80218" y="3078374"/>
            <a:ext cx="1269596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42362" y="3036986"/>
            <a:ext cx="2778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often find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4050" y="3416181"/>
            <a:ext cx="6131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myself __2___ these little tasks.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2745876" y="3804092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ignoring	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enjoying	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C. avoiding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simplifying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Freeform 46"/>
          <p:cNvSpPr/>
          <p:nvPr/>
        </p:nvSpPr>
        <p:spPr>
          <a:xfrm>
            <a:off x="3105068" y="1059443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46"/>
          <p:cNvSpPr/>
          <p:nvPr/>
        </p:nvSpPr>
        <p:spPr>
          <a:xfrm>
            <a:off x="5299214" y="371809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30794" y="4240965"/>
            <a:ext cx="900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 What a __3__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Sleep was no longer a problem.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549814" y="4313614"/>
            <a:ext cx="3024250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45184" y="4622284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shame	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C. coincidence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surprise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Freeform 46"/>
          <p:cNvSpPr/>
          <p:nvPr/>
        </p:nvSpPr>
        <p:spPr>
          <a:xfrm>
            <a:off x="9616713" y="4504445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35"/>
          <p:cNvSpPr txBox="1"/>
          <p:nvPr/>
        </p:nvSpPr>
        <p:spPr>
          <a:xfrm>
            <a:off x="7108592" y="6076824"/>
            <a:ext cx="5016244" cy="746999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7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108592" y="5069188"/>
            <a:ext cx="5016243" cy="957530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Clues between sentences/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句组线索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adjs+advs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 animBg="1"/>
      <p:bldP spid="15" grpId="0"/>
      <p:bldP spid="16" grpId="0"/>
      <p:bldP spid="17" grpId="0" animBg="1"/>
      <p:bldP spid="18" grpId="0"/>
      <p:bldP spid="20" grpId="0"/>
      <p:bldP spid="21" grpId="0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27" y="250166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220" y="314178"/>
            <a:ext cx="119569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☺Another important lesson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learned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high school was the ___1__ of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hard work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 had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always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been a good student,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high school, I was challenged to __2___ myself even further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strive for __3__ in everything I did. Whether it was a difficult math problem or a challenging essay, </a:t>
            </a:r>
            <a:r>
              <a:rPr kumimoji="0" lang="en-US" altLang="zh-CN" sz="2800" b="0" i="0" u="sng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learned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__4__ the struggle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persevere through difficult tasks. This __5__ and way of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work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would serve me well in college and beyond.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8958" y="795132"/>
            <a:ext cx="882582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67691" y="795131"/>
            <a:ext cx="2170764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46358" y="1226161"/>
            <a:ext cx="1414914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2342" y="2091117"/>
            <a:ext cx="1499504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658638" y="2102518"/>
            <a:ext cx="1372142" cy="409277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2342" y="2523357"/>
            <a:ext cx="741145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36127" y="397535"/>
            <a:ext cx="1428682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8210" y="2783217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problem	 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value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C. future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burden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Freeform 46"/>
          <p:cNvSpPr/>
          <p:nvPr/>
        </p:nvSpPr>
        <p:spPr>
          <a:xfrm>
            <a:off x="3322140" y="272646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8209" y="3203779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blame	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delay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C. push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research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35979" y="1217681"/>
            <a:ext cx="1834384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46"/>
          <p:cNvSpPr/>
          <p:nvPr/>
        </p:nvSpPr>
        <p:spPr>
          <a:xfrm>
            <a:off x="5781795" y="3129996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8208" y="3655494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curious	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drawbacks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C. highlights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excellence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Freeform 46"/>
          <p:cNvSpPr/>
          <p:nvPr/>
        </p:nvSpPr>
        <p:spPr>
          <a:xfrm>
            <a:off x="8238816" y="3541989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8207" y="4086523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reject 	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embrace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C. avoid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recognize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 46"/>
          <p:cNvSpPr/>
          <p:nvPr/>
        </p:nvSpPr>
        <p:spPr>
          <a:xfrm>
            <a:off x="3322140" y="3992634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8206" y="4491783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5.A.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determination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escape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		C. trick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advice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Freeform 46"/>
          <p:cNvSpPr/>
          <p:nvPr/>
        </p:nvSpPr>
        <p:spPr>
          <a:xfrm>
            <a:off x="587657" y="4398450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42449" y="3696207"/>
            <a:ext cx="7236921" cy="1200329"/>
          </a:xfrm>
          <a:custGeom>
            <a:avLst/>
            <a:gdLst>
              <a:gd name="connsiteX0" fmla="*/ 0 w 7236921"/>
              <a:gd name="connsiteY0" fmla="*/ 0 h 1200329"/>
              <a:gd name="connsiteX1" fmla="*/ 657902 w 7236921"/>
              <a:gd name="connsiteY1" fmla="*/ 0 h 1200329"/>
              <a:gd name="connsiteX2" fmla="*/ 1388173 w 7236921"/>
              <a:gd name="connsiteY2" fmla="*/ 0 h 1200329"/>
              <a:gd name="connsiteX3" fmla="*/ 1828967 w 7236921"/>
              <a:gd name="connsiteY3" fmla="*/ 0 h 1200329"/>
              <a:gd name="connsiteX4" fmla="*/ 2559238 w 7236921"/>
              <a:gd name="connsiteY4" fmla="*/ 0 h 1200329"/>
              <a:gd name="connsiteX5" fmla="*/ 3000033 w 7236921"/>
              <a:gd name="connsiteY5" fmla="*/ 0 h 1200329"/>
              <a:gd name="connsiteX6" fmla="*/ 3585565 w 7236921"/>
              <a:gd name="connsiteY6" fmla="*/ 0 h 1200329"/>
              <a:gd name="connsiteX7" fmla="*/ 4315837 w 7236921"/>
              <a:gd name="connsiteY7" fmla="*/ 0 h 1200329"/>
              <a:gd name="connsiteX8" fmla="*/ 4901369 w 7236921"/>
              <a:gd name="connsiteY8" fmla="*/ 0 h 1200329"/>
              <a:gd name="connsiteX9" fmla="*/ 5559271 w 7236921"/>
              <a:gd name="connsiteY9" fmla="*/ 0 h 1200329"/>
              <a:gd name="connsiteX10" fmla="*/ 6289542 w 7236921"/>
              <a:gd name="connsiteY10" fmla="*/ 0 h 1200329"/>
              <a:gd name="connsiteX11" fmla="*/ 7236921 w 7236921"/>
              <a:gd name="connsiteY11" fmla="*/ 0 h 1200329"/>
              <a:gd name="connsiteX12" fmla="*/ 7236921 w 7236921"/>
              <a:gd name="connsiteY12" fmla="*/ 564155 h 1200329"/>
              <a:gd name="connsiteX13" fmla="*/ 7236921 w 7236921"/>
              <a:gd name="connsiteY13" fmla="*/ 1200329 h 1200329"/>
              <a:gd name="connsiteX14" fmla="*/ 6796127 w 7236921"/>
              <a:gd name="connsiteY14" fmla="*/ 1200329 h 1200329"/>
              <a:gd name="connsiteX15" fmla="*/ 5993486 w 7236921"/>
              <a:gd name="connsiteY15" fmla="*/ 1200329 h 1200329"/>
              <a:gd name="connsiteX16" fmla="*/ 5552692 w 7236921"/>
              <a:gd name="connsiteY16" fmla="*/ 1200329 h 1200329"/>
              <a:gd name="connsiteX17" fmla="*/ 4967159 w 7236921"/>
              <a:gd name="connsiteY17" fmla="*/ 1200329 h 1200329"/>
              <a:gd name="connsiteX18" fmla="*/ 4526365 w 7236921"/>
              <a:gd name="connsiteY18" fmla="*/ 1200329 h 1200329"/>
              <a:gd name="connsiteX19" fmla="*/ 3940832 w 7236921"/>
              <a:gd name="connsiteY19" fmla="*/ 1200329 h 1200329"/>
              <a:gd name="connsiteX20" fmla="*/ 3500038 w 7236921"/>
              <a:gd name="connsiteY20" fmla="*/ 1200329 h 1200329"/>
              <a:gd name="connsiteX21" fmla="*/ 2914505 w 7236921"/>
              <a:gd name="connsiteY21" fmla="*/ 1200329 h 1200329"/>
              <a:gd name="connsiteX22" fmla="*/ 2111865 w 7236921"/>
              <a:gd name="connsiteY22" fmla="*/ 1200329 h 1200329"/>
              <a:gd name="connsiteX23" fmla="*/ 1309225 w 7236921"/>
              <a:gd name="connsiteY23" fmla="*/ 1200329 h 1200329"/>
              <a:gd name="connsiteX24" fmla="*/ 578954 w 7236921"/>
              <a:gd name="connsiteY24" fmla="*/ 1200329 h 1200329"/>
              <a:gd name="connsiteX25" fmla="*/ 0 w 7236921"/>
              <a:gd name="connsiteY25" fmla="*/ 1200329 h 1200329"/>
              <a:gd name="connsiteX26" fmla="*/ 0 w 7236921"/>
              <a:gd name="connsiteY26" fmla="*/ 588161 h 1200329"/>
              <a:gd name="connsiteX27" fmla="*/ 0 w 7236921"/>
              <a:gd name="connsiteY27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36921" h="1200329" fill="none" extrusionOk="0">
                <a:moveTo>
                  <a:pt x="0" y="0"/>
                </a:moveTo>
                <a:cubicBezTo>
                  <a:pt x="192711" y="29094"/>
                  <a:pt x="346610" y="15975"/>
                  <a:pt x="657902" y="0"/>
                </a:cubicBezTo>
                <a:cubicBezTo>
                  <a:pt x="969194" y="-15975"/>
                  <a:pt x="1228260" y="29777"/>
                  <a:pt x="1388173" y="0"/>
                </a:cubicBezTo>
                <a:cubicBezTo>
                  <a:pt x="1548086" y="-29777"/>
                  <a:pt x="1613021" y="4900"/>
                  <a:pt x="1828967" y="0"/>
                </a:cubicBezTo>
                <a:cubicBezTo>
                  <a:pt x="2044913" y="-4900"/>
                  <a:pt x="2371158" y="27930"/>
                  <a:pt x="2559238" y="0"/>
                </a:cubicBezTo>
                <a:cubicBezTo>
                  <a:pt x="2747318" y="-27930"/>
                  <a:pt x="2873052" y="7395"/>
                  <a:pt x="3000033" y="0"/>
                </a:cubicBezTo>
                <a:cubicBezTo>
                  <a:pt x="3127015" y="-7395"/>
                  <a:pt x="3324204" y="-29061"/>
                  <a:pt x="3585565" y="0"/>
                </a:cubicBezTo>
                <a:cubicBezTo>
                  <a:pt x="3846926" y="29061"/>
                  <a:pt x="4077198" y="-29382"/>
                  <a:pt x="4315837" y="0"/>
                </a:cubicBezTo>
                <a:cubicBezTo>
                  <a:pt x="4554476" y="29382"/>
                  <a:pt x="4698527" y="-23588"/>
                  <a:pt x="4901369" y="0"/>
                </a:cubicBezTo>
                <a:cubicBezTo>
                  <a:pt x="5104211" y="23588"/>
                  <a:pt x="5253343" y="-8846"/>
                  <a:pt x="5559271" y="0"/>
                </a:cubicBezTo>
                <a:cubicBezTo>
                  <a:pt x="5865199" y="8846"/>
                  <a:pt x="6085321" y="-12446"/>
                  <a:pt x="6289542" y="0"/>
                </a:cubicBezTo>
                <a:cubicBezTo>
                  <a:pt x="6493763" y="12446"/>
                  <a:pt x="6958578" y="-32588"/>
                  <a:pt x="7236921" y="0"/>
                </a:cubicBezTo>
                <a:cubicBezTo>
                  <a:pt x="7248683" y="177776"/>
                  <a:pt x="7217225" y="341789"/>
                  <a:pt x="7236921" y="564155"/>
                </a:cubicBezTo>
                <a:cubicBezTo>
                  <a:pt x="7256617" y="786521"/>
                  <a:pt x="7227145" y="978270"/>
                  <a:pt x="7236921" y="1200329"/>
                </a:cubicBezTo>
                <a:cubicBezTo>
                  <a:pt x="7027343" y="1215850"/>
                  <a:pt x="6909133" y="1201270"/>
                  <a:pt x="6796127" y="1200329"/>
                </a:cubicBezTo>
                <a:cubicBezTo>
                  <a:pt x="6683121" y="1199388"/>
                  <a:pt x="6159687" y="1236914"/>
                  <a:pt x="5993486" y="1200329"/>
                </a:cubicBezTo>
                <a:cubicBezTo>
                  <a:pt x="5827285" y="1163744"/>
                  <a:pt x="5686497" y="1199197"/>
                  <a:pt x="5552692" y="1200329"/>
                </a:cubicBezTo>
                <a:cubicBezTo>
                  <a:pt x="5418887" y="1201461"/>
                  <a:pt x="5153676" y="1191486"/>
                  <a:pt x="4967159" y="1200329"/>
                </a:cubicBezTo>
                <a:cubicBezTo>
                  <a:pt x="4780642" y="1209172"/>
                  <a:pt x="4653679" y="1186425"/>
                  <a:pt x="4526365" y="1200329"/>
                </a:cubicBezTo>
                <a:cubicBezTo>
                  <a:pt x="4399051" y="1214233"/>
                  <a:pt x="4095531" y="1215387"/>
                  <a:pt x="3940832" y="1200329"/>
                </a:cubicBezTo>
                <a:cubicBezTo>
                  <a:pt x="3786133" y="1185271"/>
                  <a:pt x="3683680" y="1185516"/>
                  <a:pt x="3500038" y="1200329"/>
                </a:cubicBezTo>
                <a:cubicBezTo>
                  <a:pt x="3316396" y="1215142"/>
                  <a:pt x="3159615" y="1178801"/>
                  <a:pt x="2914505" y="1200329"/>
                </a:cubicBezTo>
                <a:cubicBezTo>
                  <a:pt x="2669395" y="1221857"/>
                  <a:pt x="2325478" y="1230684"/>
                  <a:pt x="2111865" y="1200329"/>
                </a:cubicBezTo>
                <a:cubicBezTo>
                  <a:pt x="1898252" y="1169974"/>
                  <a:pt x="1503131" y="1236897"/>
                  <a:pt x="1309225" y="1200329"/>
                </a:cubicBezTo>
                <a:cubicBezTo>
                  <a:pt x="1115319" y="1163761"/>
                  <a:pt x="866850" y="1218103"/>
                  <a:pt x="578954" y="1200329"/>
                </a:cubicBezTo>
                <a:cubicBezTo>
                  <a:pt x="291058" y="1182555"/>
                  <a:pt x="247494" y="1181822"/>
                  <a:pt x="0" y="1200329"/>
                </a:cubicBezTo>
                <a:cubicBezTo>
                  <a:pt x="25770" y="998891"/>
                  <a:pt x="-14543" y="759782"/>
                  <a:pt x="0" y="588161"/>
                </a:cubicBezTo>
                <a:cubicBezTo>
                  <a:pt x="14543" y="416540"/>
                  <a:pt x="10894" y="187874"/>
                  <a:pt x="0" y="0"/>
                </a:cubicBezTo>
                <a:close/>
              </a:path>
              <a:path w="7236921" h="1200329" stroke="0" extrusionOk="0">
                <a:moveTo>
                  <a:pt x="0" y="0"/>
                </a:moveTo>
                <a:cubicBezTo>
                  <a:pt x="130979" y="19764"/>
                  <a:pt x="371934" y="9834"/>
                  <a:pt x="513163" y="0"/>
                </a:cubicBezTo>
                <a:cubicBezTo>
                  <a:pt x="654392" y="-9834"/>
                  <a:pt x="1038641" y="12293"/>
                  <a:pt x="1171065" y="0"/>
                </a:cubicBezTo>
                <a:cubicBezTo>
                  <a:pt x="1303489" y="-12293"/>
                  <a:pt x="1616048" y="-16095"/>
                  <a:pt x="1828967" y="0"/>
                </a:cubicBezTo>
                <a:cubicBezTo>
                  <a:pt x="2041886" y="16095"/>
                  <a:pt x="2284111" y="28327"/>
                  <a:pt x="2486869" y="0"/>
                </a:cubicBezTo>
                <a:cubicBezTo>
                  <a:pt x="2689627" y="-28327"/>
                  <a:pt x="3089633" y="-2543"/>
                  <a:pt x="3289510" y="0"/>
                </a:cubicBezTo>
                <a:cubicBezTo>
                  <a:pt x="3489387" y="2543"/>
                  <a:pt x="3626454" y="24315"/>
                  <a:pt x="3947411" y="0"/>
                </a:cubicBezTo>
                <a:cubicBezTo>
                  <a:pt x="4268368" y="-24315"/>
                  <a:pt x="4213449" y="-10737"/>
                  <a:pt x="4388206" y="0"/>
                </a:cubicBezTo>
                <a:cubicBezTo>
                  <a:pt x="4562963" y="10737"/>
                  <a:pt x="4850857" y="-26860"/>
                  <a:pt x="4973738" y="0"/>
                </a:cubicBezTo>
                <a:cubicBezTo>
                  <a:pt x="5096619" y="26860"/>
                  <a:pt x="5474609" y="-16876"/>
                  <a:pt x="5704010" y="0"/>
                </a:cubicBezTo>
                <a:cubicBezTo>
                  <a:pt x="5933411" y="16876"/>
                  <a:pt x="6229989" y="35486"/>
                  <a:pt x="6506650" y="0"/>
                </a:cubicBezTo>
                <a:cubicBezTo>
                  <a:pt x="6783311" y="-35486"/>
                  <a:pt x="7045632" y="24075"/>
                  <a:pt x="7236921" y="0"/>
                </a:cubicBezTo>
                <a:cubicBezTo>
                  <a:pt x="7223736" y="285361"/>
                  <a:pt x="7254732" y="333186"/>
                  <a:pt x="7236921" y="612168"/>
                </a:cubicBezTo>
                <a:cubicBezTo>
                  <a:pt x="7219110" y="891150"/>
                  <a:pt x="7223934" y="1081994"/>
                  <a:pt x="7236921" y="1200329"/>
                </a:cubicBezTo>
                <a:cubicBezTo>
                  <a:pt x="7117925" y="1209291"/>
                  <a:pt x="6936887" y="1186265"/>
                  <a:pt x="6651388" y="1200329"/>
                </a:cubicBezTo>
                <a:cubicBezTo>
                  <a:pt x="6365889" y="1214393"/>
                  <a:pt x="6177071" y="1182892"/>
                  <a:pt x="5848748" y="1200329"/>
                </a:cubicBezTo>
                <a:cubicBezTo>
                  <a:pt x="5520425" y="1217766"/>
                  <a:pt x="5418260" y="1180440"/>
                  <a:pt x="5263215" y="1200329"/>
                </a:cubicBezTo>
                <a:cubicBezTo>
                  <a:pt x="5108170" y="1220218"/>
                  <a:pt x="4659713" y="1166211"/>
                  <a:pt x="4460575" y="1200329"/>
                </a:cubicBezTo>
                <a:cubicBezTo>
                  <a:pt x="4261437" y="1234447"/>
                  <a:pt x="4066396" y="1207767"/>
                  <a:pt x="3947411" y="1200329"/>
                </a:cubicBezTo>
                <a:cubicBezTo>
                  <a:pt x="3828426" y="1192891"/>
                  <a:pt x="3545282" y="1190688"/>
                  <a:pt x="3434248" y="1200329"/>
                </a:cubicBezTo>
                <a:cubicBezTo>
                  <a:pt x="3323214" y="1209970"/>
                  <a:pt x="3076097" y="1218906"/>
                  <a:pt x="2848715" y="1200329"/>
                </a:cubicBezTo>
                <a:cubicBezTo>
                  <a:pt x="2621333" y="1181752"/>
                  <a:pt x="2529658" y="1183095"/>
                  <a:pt x="2335552" y="1200329"/>
                </a:cubicBezTo>
                <a:cubicBezTo>
                  <a:pt x="2141446" y="1217563"/>
                  <a:pt x="1944280" y="1208166"/>
                  <a:pt x="1750019" y="1200329"/>
                </a:cubicBezTo>
                <a:cubicBezTo>
                  <a:pt x="1555758" y="1192492"/>
                  <a:pt x="1500547" y="1195951"/>
                  <a:pt x="1309225" y="1200329"/>
                </a:cubicBezTo>
                <a:cubicBezTo>
                  <a:pt x="1117903" y="1204707"/>
                  <a:pt x="1046249" y="1205181"/>
                  <a:pt x="868431" y="1200329"/>
                </a:cubicBezTo>
                <a:cubicBezTo>
                  <a:pt x="690613" y="1195477"/>
                  <a:pt x="327928" y="1193237"/>
                  <a:pt x="0" y="1200329"/>
                </a:cubicBezTo>
                <a:cubicBezTo>
                  <a:pt x="-27105" y="970785"/>
                  <a:pt x="8860" y="828150"/>
                  <a:pt x="0" y="612168"/>
                </a:cubicBezTo>
                <a:cubicBezTo>
                  <a:pt x="-8860" y="396186"/>
                  <a:pt x="5108" y="25716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b="1" i="1" dirty="0" err="1">
                <a:solidFill>
                  <a:srgbClr val="2A2B2E"/>
                </a:solidFill>
                <a:effectLst/>
              </a:rPr>
              <a:t>Push</a:t>
            </a:r>
            <a:r>
              <a:rPr lang="en-US" altLang="zh-CN" b="0" i="1" dirty="0" err="1">
                <a:solidFill>
                  <a:srgbClr val="2A2B2E"/>
                </a:solidFill>
                <a:effectLst/>
              </a:rPr>
              <a:t>:If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 you </a:t>
            </a:r>
            <a:r>
              <a:rPr lang="en-US" altLang="zh-CN" b="0" i="1" dirty="0">
                <a:solidFill>
                  <a:srgbClr val="F03744"/>
                </a:solidFill>
                <a:effectLst/>
              </a:rPr>
              <a:t>push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 someone </a:t>
            </a:r>
            <a:r>
              <a:rPr lang="en-US" altLang="zh-CN" b="0" i="1" dirty="0">
                <a:solidFill>
                  <a:srgbClr val="F03744"/>
                </a:solidFill>
                <a:effectLst/>
              </a:rPr>
              <a:t>to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 do something or </a:t>
            </a:r>
            <a:r>
              <a:rPr lang="en-US" altLang="zh-CN" b="0" i="1" dirty="0">
                <a:solidFill>
                  <a:srgbClr val="F03744"/>
                </a:solidFill>
                <a:effectLst/>
              </a:rPr>
              <a:t>push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 them </a:t>
            </a:r>
            <a:r>
              <a:rPr lang="en-US" altLang="zh-CN" b="0" i="1" dirty="0">
                <a:solidFill>
                  <a:srgbClr val="F03744"/>
                </a:solidFill>
                <a:effectLst/>
              </a:rPr>
              <a:t>into</a:t>
            </a:r>
            <a:r>
              <a:rPr lang="en-US" altLang="zh-CN" b="0" i="1" dirty="0">
                <a:solidFill>
                  <a:srgbClr val="2A2B2E"/>
                </a:solidFill>
                <a:effectLst/>
              </a:rPr>
              <a:t> doing it, you encourage or force them to do it.</a:t>
            </a:r>
            <a:r>
              <a:rPr lang="zh-CN" altLang="en-US" sz="1600" i="1" dirty="0">
                <a:solidFill>
                  <a:srgbClr val="2A2B2E"/>
                </a:solidFill>
              </a:rPr>
              <a:t>鼓励，逼迫</a:t>
            </a:r>
            <a:endParaRPr lang="en-US" altLang="zh-CN" sz="1600" i="1" dirty="0">
              <a:solidFill>
                <a:srgbClr val="2A2B2E"/>
              </a:solidFill>
            </a:endParaRPr>
          </a:p>
          <a:p>
            <a:pPr algn="just"/>
            <a:r>
              <a:rPr lang="en-US" altLang="zh-CN" b="1" i="1" dirty="0" err="1">
                <a:solidFill>
                  <a:srgbClr val="2A2B2E"/>
                </a:solidFill>
              </a:rPr>
              <a:t>Embrace</a:t>
            </a:r>
            <a:r>
              <a:rPr lang="en-US" altLang="zh-CN" i="1" dirty="0" err="1">
                <a:solidFill>
                  <a:srgbClr val="2A2B2E"/>
                </a:solidFill>
              </a:rPr>
              <a:t>:to</a:t>
            </a:r>
            <a:r>
              <a:rPr lang="en-US" altLang="zh-CN" i="1" dirty="0">
                <a:solidFill>
                  <a:srgbClr val="2A2B2E"/>
                </a:solidFill>
              </a:rPr>
              <a:t> accept or support (a belief ,theory, or change) willingly and enthusiastically. </a:t>
            </a:r>
            <a:r>
              <a:rPr lang="zh-CN" altLang="en-US" sz="1600" i="1" dirty="0">
                <a:solidFill>
                  <a:srgbClr val="2A2B2E"/>
                </a:solidFill>
              </a:rPr>
              <a:t>欣然接受</a:t>
            </a:r>
            <a:endParaRPr lang="zh-CN" altLang="en-US" sz="1600" i="1" dirty="0"/>
          </a:p>
        </p:txBody>
      </p:sp>
      <p:sp>
        <p:nvSpPr>
          <p:cNvPr id="28" name="文本框 27"/>
          <p:cNvSpPr txBox="1"/>
          <p:nvPr/>
        </p:nvSpPr>
        <p:spPr>
          <a:xfrm>
            <a:off x="161220" y="313845"/>
            <a:ext cx="119569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Another important lesson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learned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high school was the ___1__ of hard work.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had always been a good student, but in high school, I was challenged to __2___ myself even further and strive for __3__ in everything I did. Whether it was a difficult math problem or a challenging essay, </a:t>
            </a:r>
            <a:r>
              <a:rPr kumimoji="0" lang="en-US" altLang="zh-CN" sz="2800" b="0" i="0" u="sng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learned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__4__ the struggle and persevere through difficult tasks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__5__ and way of work would serve me well in college and beyond.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521595" y="1117296"/>
            <a:ext cx="9310382" cy="707886"/>
          </a:xfrm>
          <a:custGeom>
            <a:avLst/>
            <a:gdLst>
              <a:gd name="connsiteX0" fmla="*/ 0 w 9310382"/>
              <a:gd name="connsiteY0" fmla="*/ 0 h 707886"/>
              <a:gd name="connsiteX1" fmla="*/ 758131 w 9310382"/>
              <a:gd name="connsiteY1" fmla="*/ 0 h 707886"/>
              <a:gd name="connsiteX2" fmla="*/ 1423158 w 9310382"/>
              <a:gd name="connsiteY2" fmla="*/ 0 h 707886"/>
              <a:gd name="connsiteX3" fmla="*/ 2181289 w 9310382"/>
              <a:gd name="connsiteY3" fmla="*/ 0 h 707886"/>
              <a:gd name="connsiteX4" fmla="*/ 2939421 w 9310382"/>
              <a:gd name="connsiteY4" fmla="*/ 0 h 707886"/>
              <a:gd name="connsiteX5" fmla="*/ 3325136 w 9310382"/>
              <a:gd name="connsiteY5" fmla="*/ 0 h 707886"/>
              <a:gd name="connsiteX6" fmla="*/ 3990164 w 9310382"/>
              <a:gd name="connsiteY6" fmla="*/ 0 h 707886"/>
              <a:gd name="connsiteX7" fmla="*/ 4748295 w 9310382"/>
              <a:gd name="connsiteY7" fmla="*/ 0 h 707886"/>
              <a:gd name="connsiteX8" fmla="*/ 5134011 w 9310382"/>
              <a:gd name="connsiteY8" fmla="*/ 0 h 707886"/>
              <a:gd name="connsiteX9" fmla="*/ 5705934 w 9310382"/>
              <a:gd name="connsiteY9" fmla="*/ 0 h 707886"/>
              <a:gd name="connsiteX10" fmla="*/ 6184754 w 9310382"/>
              <a:gd name="connsiteY10" fmla="*/ 0 h 707886"/>
              <a:gd name="connsiteX11" fmla="*/ 6942885 w 9310382"/>
              <a:gd name="connsiteY11" fmla="*/ 0 h 707886"/>
              <a:gd name="connsiteX12" fmla="*/ 7701016 w 9310382"/>
              <a:gd name="connsiteY12" fmla="*/ 0 h 707886"/>
              <a:gd name="connsiteX13" fmla="*/ 8459147 w 9310382"/>
              <a:gd name="connsiteY13" fmla="*/ 0 h 707886"/>
              <a:gd name="connsiteX14" fmla="*/ 9310382 w 9310382"/>
              <a:gd name="connsiteY14" fmla="*/ 0 h 707886"/>
              <a:gd name="connsiteX15" fmla="*/ 9310382 w 9310382"/>
              <a:gd name="connsiteY15" fmla="*/ 361022 h 707886"/>
              <a:gd name="connsiteX16" fmla="*/ 9310382 w 9310382"/>
              <a:gd name="connsiteY16" fmla="*/ 707886 h 707886"/>
              <a:gd name="connsiteX17" fmla="*/ 8738459 w 9310382"/>
              <a:gd name="connsiteY17" fmla="*/ 707886 h 707886"/>
              <a:gd name="connsiteX18" fmla="*/ 7887224 w 9310382"/>
              <a:gd name="connsiteY18" fmla="*/ 707886 h 707886"/>
              <a:gd name="connsiteX19" fmla="*/ 7129093 w 9310382"/>
              <a:gd name="connsiteY19" fmla="*/ 707886 h 707886"/>
              <a:gd name="connsiteX20" fmla="*/ 6464065 w 9310382"/>
              <a:gd name="connsiteY20" fmla="*/ 707886 h 707886"/>
              <a:gd name="connsiteX21" fmla="*/ 5705934 w 9310382"/>
              <a:gd name="connsiteY21" fmla="*/ 707886 h 707886"/>
              <a:gd name="connsiteX22" fmla="*/ 4854699 w 9310382"/>
              <a:gd name="connsiteY22" fmla="*/ 707886 h 707886"/>
              <a:gd name="connsiteX23" fmla="*/ 4003464 w 9310382"/>
              <a:gd name="connsiteY23" fmla="*/ 707886 h 707886"/>
              <a:gd name="connsiteX24" fmla="*/ 3524645 w 9310382"/>
              <a:gd name="connsiteY24" fmla="*/ 707886 h 707886"/>
              <a:gd name="connsiteX25" fmla="*/ 2859617 w 9310382"/>
              <a:gd name="connsiteY25" fmla="*/ 707886 h 707886"/>
              <a:gd name="connsiteX26" fmla="*/ 2008382 w 9310382"/>
              <a:gd name="connsiteY26" fmla="*/ 707886 h 707886"/>
              <a:gd name="connsiteX27" fmla="*/ 1529563 w 9310382"/>
              <a:gd name="connsiteY27" fmla="*/ 707886 h 707886"/>
              <a:gd name="connsiteX28" fmla="*/ 957639 w 9310382"/>
              <a:gd name="connsiteY28" fmla="*/ 707886 h 707886"/>
              <a:gd name="connsiteX29" fmla="*/ 0 w 9310382"/>
              <a:gd name="connsiteY29" fmla="*/ 707886 h 707886"/>
              <a:gd name="connsiteX30" fmla="*/ 0 w 9310382"/>
              <a:gd name="connsiteY30" fmla="*/ 368101 h 707886"/>
              <a:gd name="connsiteX31" fmla="*/ 0 w 9310382"/>
              <a:gd name="connsiteY3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0382" h="707886" fill="none" extrusionOk="0">
                <a:moveTo>
                  <a:pt x="0" y="0"/>
                </a:moveTo>
                <a:cubicBezTo>
                  <a:pt x="332586" y="36418"/>
                  <a:pt x="386839" y="1816"/>
                  <a:pt x="758131" y="0"/>
                </a:cubicBezTo>
                <a:cubicBezTo>
                  <a:pt x="1129423" y="-1816"/>
                  <a:pt x="1132881" y="-30909"/>
                  <a:pt x="1423158" y="0"/>
                </a:cubicBezTo>
                <a:cubicBezTo>
                  <a:pt x="1713435" y="30909"/>
                  <a:pt x="1840001" y="1471"/>
                  <a:pt x="2181289" y="0"/>
                </a:cubicBezTo>
                <a:cubicBezTo>
                  <a:pt x="2522577" y="-1471"/>
                  <a:pt x="2736737" y="30179"/>
                  <a:pt x="2939421" y="0"/>
                </a:cubicBezTo>
                <a:cubicBezTo>
                  <a:pt x="3142105" y="-30179"/>
                  <a:pt x="3133380" y="810"/>
                  <a:pt x="3325136" y="0"/>
                </a:cubicBezTo>
                <a:cubicBezTo>
                  <a:pt x="3516893" y="-810"/>
                  <a:pt x="3809121" y="-6718"/>
                  <a:pt x="3990164" y="0"/>
                </a:cubicBezTo>
                <a:cubicBezTo>
                  <a:pt x="4171207" y="6718"/>
                  <a:pt x="4479751" y="-5943"/>
                  <a:pt x="4748295" y="0"/>
                </a:cubicBezTo>
                <a:cubicBezTo>
                  <a:pt x="5016839" y="5943"/>
                  <a:pt x="5002970" y="3700"/>
                  <a:pt x="5134011" y="0"/>
                </a:cubicBezTo>
                <a:cubicBezTo>
                  <a:pt x="5265052" y="-3700"/>
                  <a:pt x="5446154" y="-11301"/>
                  <a:pt x="5705934" y="0"/>
                </a:cubicBezTo>
                <a:cubicBezTo>
                  <a:pt x="5965714" y="11301"/>
                  <a:pt x="6006983" y="13419"/>
                  <a:pt x="6184754" y="0"/>
                </a:cubicBezTo>
                <a:cubicBezTo>
                  <a:pt x="6362525" y="-13419"/>
                  <a:pt x="6619864" y="32666"/>
                  <a:pt x="6942885" y="0"/>
                </a:cubicBezTo>
                <a:cubicBezTo>
                  <a:pt x="7265906" y="-32666"/>
                  <a:pt x="7453972" y="-19657"/>
                  <a:pt x="7701016" y="0"/>
                </a:cubicBezTo>
                <a:cubicBezTo>
                  <a:pt x="7948060" y="19657"/>
                  <a:pt x="8163522" y="-14524"/>
                  <a:pt x="8459147" y="0"/>
                </a:cubicBezTo>
                <a:cubicBezTo>
                  <a:pt x="8754772" y="14524"/>
                  <a:pt x="9009263" y="-30386"/>
                  <a:pt x="9310382" y="0"/>
                </a:cubicBezTo>
                <a:cubicBezTo>
                  <a:pt x="9313611" y="160334"/>
                  <a:pt x="9301134" y="244259"/>
                  <a:pt x="9310382" y="361022"/>
                </a:cubicBezTo>
                <a:cubicBezTo>
                  <a:pt x="9319630" y="477785"/>
                  <a:pt x="9325982" y="617127"/>
                  <a:pt x="9310382" y="707886"/>
                </a:cubicBezTo>
                <a:cubicBezTo>
                  <a:pt x="9045417" y="721637"/>
                  <a:pt x="8866565" y="693330"/>
                  <a:pt x="8738459" y="707886"/>
                </a:cubicBezTo>
                <a:cubicBezTo>
                  <a:pt x="8610353" y="722442"/>
                  <a:pt x="8279116" y="708653"/>
                  <a:pt x="7887224" y="707886"/>
                </a:cubicBezTo>
                <a:cubicBezTo>
                  <a:pt x="7495333" y="707119"/>
                  <a:pt x="7326117" y="679761"/>
                  <a:pt x="7129093" y="707886"/>
                </a:cubicBezTo>
                <a:cubicBezTo>
                  <a:pt x="6932069" y="736011"/>
                  <a:pt x="6781679" y="685644"/>
                  <a:pt x="6464065" y="707886"/>
                </a:cubicBezTo>
                <a:cubicBezTo>
                  <a:pt x="6146451" y="730128"/>
                  <a:pt x="6043659" y="698360"/>
                  <a:pt x="5705934" y="707886"/>
                </a:cubicBezTo>
                <a:cubicBezTo>
                  <a:pt x="5368209" y="717412"/>
                  <a:pt x="5078446" y="686815"/>
                  <a:pt x="4854699" y="707886"/>
                </a:cubicBezTo>
                <a:cubicBezTo>
                  <a:pt x="4630953" y="728957"/>
                  <a:pt x="4280109" y="702491"/>
                  <a:pt x="4003464" y="707886"/>
                </a:cubicBezTo>
                <a:cubicBezTo>
                  <a:pt x="3726819" y="713281"/>
                  <a:pt x="3725118" y="720730"/>
                  <a:pt x="3524645" y="707886"/>
                </a:cubicBezTo>
                <a:cubicBezTo>
                  <a:pt x="3324172" y="695042"/>
                  <a:pt x="3049062" y="717018"/>
                  <a:pt x="2859617" y="707886"/>
                </a:cubicBezTo>
                <a:cubicBezTo>
                  <a:pt x="2670172" y="698754"/>
                  <a:pt x="2278055" y="693261"/>
                  <a:pt x="2008382" y="707886"/>
                </a:cubicBezTo>
                <a:cubicBezTo>
                  <a:pt x="1738710" y="722511"/>
                  <a:pt x="1670586" y="723209"/>
                  <a:pt x="1529563" y="707886"/>
                </a:cubicBezTo>
                <a:cubicBezTo>
                  <a:pt x="1388540" y="692563"/>
                  <a:pt x="1227551" y="685301"/>
                  <a:pt x="957639" y="707886"/>
                </a:cubicBezTo>
                <a:cubicBezTo>
                  <a:pt x="687727" y="730471"/>
                  <a:pt x="433641" y="677289"/>
                  <a:pt x="0" y="707886"/>
                </a:cubicBezTo>
                <a:cubicBezTo>
                  <a:pt x="-2528" y="546010"/>
                  <a:pt x="-9813" y="511158"/>
                  <a:pt x="0" y="368101"/>
                </a:cubicBezTo>
                <a:cubicBezTo>
                  <a:pt x="9813" y="225045"/>
                  <a:pt x="-4225" y="157896"/>
                  <a:pt x="0" y="0"/>
                </a:cubicBezTo>
                <a:close/>
              </a:path>
              <a:path w="9310382" h="707886" stroke="0" extrusionOk="0">
                <a:moveTo>
                  <a:pt x="0" y="0"/>
                </a:moveTo>
                <a:cubicBezTo>
                  <a:pt x="144048" y="11435"/>
                  <a:pt x="380673" y="13654"/>
                  <a:pt x="478820" y="0"/>
                </a:cubicBezTo>
                <a:cubicBezTo>
                  <a:pt x="576967" y="-13654"/>
                  <a:pt x="816262" y="7870"/>
                  <a:pt x="1143847" y="0"/>
                </a:cubicBezTo>
                <a:cubicBezTo>
                  <a:pt x="1471432" y="-7870"/>
                  <a:pt x="1512244" y="21746"/>
                  <a:pt x="1808874" y="0"/>
                </a:cubicBezTo>
                <a:cubicBezTo>
                  <a:pt x="2105504" y="-21746"/>
                  <a:pt x="2273157" y="-18017"/>
                  <a:pt x="2473902" y="0"/>
                </a:cubicBezTo>
                <a:cubicBezTo>
                  <a:pt x="2674647" y="18017"/>
                  <a:pt x="3109084" y="-3739"/>
                  <a:pt x="3325136" y="0"/>
                </a:cubicBezTo>
                <a:cubicBezTo>
                  <a:pt x="3541188" y="3739"/>
                  <a:pt x="3852374" y="5329"/>
                  <a:pt x="3990164" y="0"/>
                </a:cubicBezTo>
                <a:cubicBezTo>
                  <a:pt x="4127954" y="-5329"/>
                  <a:pt x="4184136" y="-2246"/>
                  <a:pt x="4375880" y="0"/>
                </a:cubicBezTo>
                <a:cubicBezTo>
                  <a:pt x="4567624" y="2246"/>
                  <a:pt x="4817482" y="26502"/>
                  <a:pt x="4947803" y="0"/>
                </a:cubicBezTo>
                <a:cubicBezTo>
                  <a:pt x="5078124" y="-26502"/>
                  <a:pt x="5508382" y="34589"/>
                  <a:pt x="5705934" y="0"/>
                </a:cubicBezTo>
                <a:cubicBezTo>
                  <a:pt x="5903486" y="-34589"/>
                  <a:pt x="6229531" y="30067"/>
                  <a:pt x="6557169" y="0"/>
                </a:cubicBezTo>
                <a:cubicBezTo>
                  <a:pt x="6884807" y="-30067"/>
                  <a:pt x="6922139" y="7570"/>
                  <a:pt x="7129093" y="0"/>
                </a:cubicBezTo>
                <a:cubicBezTo>
                  <a:pt x="7336047" y="-7570"/>
                  <a:pt x="7624959" y="31842"/>
                  <a:pt x="7887224" y="0"/>
                </a:cubicBezTo>
                <a:cubicBezTo>
                  <a:pt x="8149489" y="-31842"/>
                  <a:pt x="8199232" y="-19814"/>
                  <a:pt x="8366043" y="0"/>
                </a:cubicBezTo>
                <a:cubicBezTo>
                  <a:pt x="8532854" y="19814"/>
                  <a:pt x="9072363" y="29722"/>
                  <a:pt x="9310382" y="0"/>
                </a:cubicBezTo>
                <a:cubicBezTo>
                  <a:pt x="9304544" y="148949"/>
                  <a:pt x="9322365" y="248469"/>
                  <a:pt x="9310382" y="368101"/>
                </a:cubicBezTo>
                <a:cubicBezTo>
                  <a:pt x="9298399" y="487733"/>
                  <a:pt x="9309131" y="610068"/>
                  <a:pt x="9310382" y="707886"/>
                </a:cubicBezTo>
                <a:cubicBezTo>
                  <a:pt x="9137692" y="680355"/>
                  <a:pt x="8927001" y="715574"/>
                  <a:pt x="8645355" y="707886"/>
                </a:cubicBezTo>
                <a:cubicBezTo>
                  <a:pt x="8363709" y="700198"/>
                  <a:pt x="8320350" y="689567"/>
                  <a:pt x="8166535" y="707886"/>
                </a:cubicBezTo>
                <a:cubicBezTo>
                  <a:pt x="8012720" y="726205"/>
                  <a:pt x="7864167" y="726934"/>
                  <a:pt x="7687715" y="707886"/>
                </a:cubicBezTo>
                <a:cubicBezTo>
                  <a:pt x="7511263" y="688838"/>
                  <a:pt x="7278209" y="735026"/>
                  <a:pt x="7115792" y="707886"/>
                </a:cubicBezTo>
                <a:cubicBezTo>
                  <a:pt x="6953375" y="680746"/>
                  <a:pt x="6864429" y="730757"/>
                  <a:pt x="6636972" y="707886"/>
                </a:cubicBezTo>
                <a:cubicBezTo>
                  <a:pt x="6409515" y="685015"/>
                  <a:pt x="6245008" y="686284"/>
                  <a:pt x="6065049" y="707886"/>
                </a:cubicBezTo>
                <a:cubicBezTo>
                  <a:pt x="5885090" y="729488"/>
                  <a:pt x="5784662" y="720533"/>
                  <a:pt x="5679333" y="707886"/>
                </a:cubicBezTo>
                <a:cubicBezTo>
                  <a:pt x="5574004" y="695239"/>
                  <a:pt x="5419151" y="699754"/>
                  <a:pt x="5293617" y="707886"/>
                </a:cubicBezTo>
                <a:cubicBezTo>
                  <a:pt x="5168083" y="716018"/>
                  <a:pt x="5074198" y="708952"/>
                  <a:pt x="4907901" y="707886"/>
                </a:cubicBezTo>
                <a:cubicBezTo>
                  <a:pt x="4741604" y="706820"/>
                  <a:pt x="4539517" y="721122"/>
                  <a:pt x="4335978" y="707886"/>
                </a:cubicBezTo>
                <a:cubicBezTo>
                  <a:pt x="4132439" y="694650"/>
                  <a:pt x="3735669" y="682888"/>
                  <a:pt x="3484743" y="707886"/>
                </a:cubicBezTo>
                <a:cubicBezTo>
                  <a:pt x="3233817" y="732884"/>
                  <a:pt x="3075734" y="713712"/>
                  <a:pt x="2912820" y="707886"/>
                </a:cubicBezTo>
                <a:cubicBezTo>
                  <a:pt x="2749906" y="702060"/>
                  <a:pt x="2607559" y="716669"/>
                  <a:pt x="2340896" y="707886"/>
                </a:cubicBezTo>
                <a:cubicBezTo>
                  <a:pt x="2074233" y="699103"/>
                  <a:pt x="1930141" y="676909"/>
                  <a:pt x="1582765" y="707886"/>
                </a:cubicBezTo>
                <a:cubicBezTo>
                  <a:pt x="1235389" y="738863"/>
                  <a:pt x="1126031" y="739880"/>
                  <a:pt x="824634" y="707886"/>
                </a:cubicBezTo>
                <a:cubicBezTo>
                  <a:pt x="523237" y="675892"/>
                  <a:pt x="261424" y="730803"/>
                  <a:pt x="0" y="707886"/>
                </a:cubicBezTo>
                <a:cubicBezTo>
                  <a:pt x="-11842" y="639184"/>
                  <a:pt x="5119" y="502580"/>
                  <a:pt x="0" y="375180"/>
                </a:cubicBezTo>
                <a:cubicBezTo>
                  <a:pt x="-5119" y="247780"/>
                  <a:pt x="4465" y="1532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General -----specific------conclusion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5"/>
          <p:cNvSpPr txBox="1"/>
          <p:nvPr/>
        </p:nvSpPr>
        <p:spPr>
          <a:xfrm>
            <a:off x="4976262" y="6076824"/>
            <a:ext cx="7148574" cy="758413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7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776186" y="5069188"/>
            <a:ext cx="5348650" cy="957530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Clues between paragraphs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段落线索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adj.s+adv.s+verb.s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21595" y="1116963"/>
            <a:ext cx="9310382" cy="707886"/>
          </a:xfrm>
          <a:custGeom>
            <a:avLst/>
            <a:gdLst>
              <a:gd name="connsiteX0" fmla="*/ 0 w 9310382"/>
              <a:gd name="connsiteY0" fmla="*/ 0 h 707886"/>
              <a:gd name="connsiteX1" fmla="*/ 758131 w 9310382"/>
              <a:gd name="connsiteY1" fmla="*/ 0 h 707886"/>
              <a:gd name="connsiteX2" fmla="*/ 1423158 w 9310382"/>
              <a:gd name="connsiteY2" fmla="*/ 0 h 707886"/>
              <a:gd name="connsiteX3" fmla="*/ 2181289 w 9310382"/>
              <a:gd name="connsiteY3" fmla="*/ 0 h 707886"/>
              <a:gd name="connsiteX4" fmla="*/ 2939421 w 9310382"/>
              <a:gd name="connsiteY4" fmla="*/ 0 h 707886"/>
              <a:gd name="connsiteX5" fmla="*/ 3325136 w 9310382"/>
              <a:gd name="connsiteY5" fmla="*/ 0 h 707886"/>
              <a:gd name="connsiteX6" fmla="*/ 3990164 w 9310382"/>
              <a:gd name="connsiteY6" fmla="*/ 0 h 707886"/>
              <a:gd name="connsiteX7" fmla="*/ 4748295 w 9310382"/>
              <a:gd name="connsiteY7" fmla="*/ 0 h 707886"/>
              <a:gd name="connsiteX8" fmla="*/ 5134011 w 9310382"/>
              <a:gd name="connsiteY8" fmla="*/ 0 h 707886"/>
              <a:gd name="connsiteX9" fmla="*/ 5705934 w 9310382"/>
              <a:gd name="connsiteY9" fmla="*/ 0 h 707886"/>
              <a:gd name="connsiteX10" fmla="*/ 6184754 w 9310382"/>
              <a:gd name="connsiteY10" fmla="*/ 0 h 707886"/>
              <a:gd name="connsiteX11" fmla="*/ 6942885 w 9310382"/>
              <a:gd name="connsiteY11" fmla="*/ 0 h 707886"/>
              <a:gd name="connsiteX12" fmla="*/ 7701016 w 9310382"/>
              <a:gd name="connsiteY12" fmla="*/ 0 h 707886"/>
              <a:gd name="connsiteX13" fmla="*/ 8459147 w 9310382"/>
              <a:gd name="connsiteY13" fmla="*/ 0 h 707886"/>
              <a:gd name="connsiteX14" fmla="*/ 9310382 w 9310382"/>
              <a:gd name="connsiteY14" fmla="*/ 0 h 707886"/>
              <a:gd name="connsiteX15" fmla="*/ 9310382 w 9310382"/>
              <a:gd name="connsiteY15" fmla="*/ 361022 h 707886"/>
              <a:gd name="connsiteX16" fmla="*/ 9310382 w 9310382"/>
              <a:gd name="connsiteY16" fmla="*/ 707886 h 707886"/>
              <a:gd name="connsiteX17" fmla="*/ 8738459 w 9310382"/>
              <a:gd name="connsiteY17" fmla="*/ 707886 h 707886"/>
              <a:gd name="connsiteX18" fmla="*/ 7887224 w 9310382"/>
              <a:gd name="connsiteY18" fmla="*/ 707886 h 707886"/>
              <a:gd name="connsiteX19" fmla="*/ 7129093 w 9310382"/>
              <a:gd name="connsiteY19" fmla="*/ 707886 h 707886"/>
              <a:gd name="connsiteX20" fmla="*/ 6464065 w 9310382"/>
              <a:gd name="connsiteY20" fmla="*/ 707886 h 707886"/>
              <a:gd name="connsiteX21" fmla="*/ 5705934 w 9310382"/>
              <a:gd name="connsiteY21" fmla="*/ 707886 h 707886"/>
              <a:gd name="connsiteX22" fmla="*/ 4854699 w 9310382"/>
              <a:gd name="connsiteY22" fmla="*/ 707886 h 707886"/>
              <a:gd name="connsiteX23" fmla="*/ 4003464 w 9310382"/>
              <a:gd name="connsiteY23" fmla="*/ 707886 h 707886"/>
              <a:gd name="connsiteX24" fmla="*/ 3524645 w 9310382"/>
              <a:gd name="connsiteY24" fmla="*/ 707886 h 707886"/>
              <a:gd name="connsiteX25" fmla="*/ 2859617 w 9310382"/>
              <a:gd name="connsiteY25" fmla="*/ 707886 h 707886"/>
              <a:gd name="connsiteX26" fmla="*/ 2008382 w 9310382"/>
              <a:gd name="connsiteY26" fmla="*/ 707886 h 707886"/>
              <a:gd name="connsiteX27" fmla="*/ 1529563 w 9310382"/>
              <a:gd name="connsiteY27" fmla="*/ 707886 h 707886"/>
              <a:gd name="connsiteX28" fmla="*/ 957639 w 9310382"/>
              <a:gd name="connsiteY28" fmla="*/ 707886 h 707886"/>
              <a:gd name="connsiteX29" fmla="*/ 0 w 9310382"/>
              <a:gd name="connsiteY29" fmla="*/ 707886 h 707886"/>
              <a:gd name="connsiteX30" fmla="*/ 0 w 9310382"/>
              <a:gd name="connsiteY30" fmla="*/ 368101 h 707886"/>
              <a:gd name="connsiteX31" fmla="*/ 0 w 9310382"/>
              <a:gd name="connsiteY3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0382" h="707886" fill="none" extrusionOk="0">
                <a:moveTo>
                  <a:pt x="0" y="0"/>
                </a:moveTo>
                <a:cubicBezTo>
                  <a:pt x="332586" y="36418"/>
                  <a:pt x="386839" y="1816"/>
                  <a:pt x="758131" y="0"/>
                </a:cubicBezTo>
                <a:cubicBezTo>
                  <a:pt x="1129423" y="-1816"/>
                  <a:pt x="1132881" y="-30909"/>
                  <a:pt x="1423158" y="0"/>
                </a:cubicBezTo>
                <a:cubicBezTo>
                  <a:pt x="1713435" y="30909"/>
                  <a:pt x="1840001" y="1471"/>
                  <a:pt x="2181289" y="0"/>
                </a:cubicBezTo>
                <a:cubicBezTo>
                  <a:pt x="2522577" y="-1471"/>
                  <a:pt x="2736737" y="30179"/>
                  <a:pt x="2939421" y="0"/>
                </a:cubicBezTo>
                <a:cubicBezTo>
                  <a:pt x="3142105" y="-30179"/>
                  <a:pt x="3133380" y="810"/>
                  <a:pt x="3325136" y="0"/>
                </a:cubicBezTo>
                <a:cubicBezTo>
                  <a:pt x="3516893" y="-810"/>
                  <a:pt x="3809121" y="-6718"/>
                  <a:pt x="3990164" y="0"/>
                </a:cubicBezTo>
                <a:cubicBezTo>
                  <a:pt x="4171207" y="6718"/>
                  <a:pt x="4479751" y="-5943"/>
                  <a:pt x="4748295" y="0"/>
                </a:cubicBezTo>
                <a:cubicBezTo>
                  <a:pt x="5016839" y="5943"/>
                  <a:pt x="5002970" y="3700"/>
                  <a:pt x="5134011" y="0"/>
                </a:cubicBezTo>
                <a:cubicBezTo>
                  <a:pt x="5265052" y="-3700"/>
                  <a:pt x="5446154" y="-11301"/>
                  <a:pt x="5705934" y="0"/>
                </a:cubicBezTo>
                <a:cubicBezTo>
                  <a:pt x="5965714" y="11301"/>
                  <a:pt x="6006983" y="13419"/>
                  <a:pt x="6184754" y="0"/>
                </a:cubicBezTo>
                <a:cubicBezTo>
                  <a:pt x="6362525" y="-13419"/>
                  <a:pt x="6619864" y="32666"/>
                  <a:pt x="6942885" y="0"/>
                </a:cubicBezTo>
                <a:cubicBezTo>
                  <a:pt x="7265906" y="-32666"/>
                  <a:pt x="7453972" y="-19657"/>
                  <a:pt x="7701016" y="0"/>
                </a:cubicBezTo>
                <a:cubicBezTo>
                  <a:pt x="7948060" y="19657"/>
                  <a:pt x="8163522" y="-14524"/>
                  <a:pt x="8459147" y="0"/>
                </a:cubicBezTo>
                <a:cubicBezTo>
                  <a:pt x="8754772" y="14524"/>
                  <a:pt x="9009263" y="-30386"/>
                  <a:pt x="9310382" y="0"/>
                </a:cubicBezTo>
                <a:cubicBezTo>
                  <a:pt x="9313611" y="160334"/>
                  <a:pt x="9301134" y="244259"/>
                  <a:pt x="9310382" y="361022"/>
                </a:cubicBezTo>
                <a:cubicBezTo>
                  <a:pt x="9319630" y="477785"/>
                  <a:pt x="9325982" y="617127"/>
                  <a:pt x="9310382" y="707886"/>
                </a:cubicBezTo>
                <a:cubicBezTo>
                  <a:pt x="9045417" y="721637"/>
                  <a:pt x="8866565" y="693330"/>
                  <a:pt x="8738459" y="707886"/>
                </a:cubicBezTo>
                <a:cubicBezTo>
                  <a:pt x="8610353" y="722442"/>
                  <a:pt x="8279116" y="708653"/>
                  <a:pt x="7887224" y="707886"/>
                </a:cubicBezTo>
                <a:cubicBezTo>
                  <a:pt x="7495333" y="707119"/>
                  <a:pt x="7326117" y="679761"/>
                  <a:pt x="7129093" y="707886"/>
                </a:cubicBezTo>
                <a:cubicBezTo>
                  <a:pt x="6932069" y="736011"/>
                  <a:pt x="6781679" y="685644"/>
                  <a:pt x="6464065" y="707886"/>
                </a:cubicBezTo>
                <a:cubicBezTo>
                  <a:pt x="6146451" y="730128"/>
                  <a:pt x="6043659" y="698360"/>
                  <a:pt x="5705934" y="707886"/>
                </a:cubicBezTo>
                <a:cubicBezTo>
                  <a:pt x="5368209" y="717412"/>
                  <a:pt x="5078446" y="686815"/>
                  <a:pt x="4854699" y="707886"/>
                </a:cubicBezTo>
                <a:cubicBezTo>
                  <a:pt x="4630953" y="728957"/>
                  <a:pt x="4280109" y="702491"/>
                  <a:pt x="4003464" y="707886"/>
                </a:cubicBezTo>
                <a:cubicBezTo>
                  <a:pt x="3726819" y="713281"/>
                  <a:pt x="3725118" y="720730"/>
                  <a:pt x="3524645" y="707886"/>
                </a:cubicBezTo>
                <a:cubicBezTo>
                  <a:pt x="3324172" y="695042"/>
                  <a:pt x="3049062" y="717018"/>
                  <a:pt x="2859617" y="707886"/>
                </a:cubicBezTo>
                <a:cubicBezTo>
                  <a:pt x="2670172" y="698754"/>
                  <a:pt x="2278055" y="693261"/>
                  <a:pt x="2008382" y="707886"/>
                </a:cubicBezTo>
                <a:cubicBezTo>
                  <a:pt x="1738710" y="722511"/>
                  <a:pt x="1670586" y="723209"/>
                  <a:pt x="1529563" y="707886"/>
                </a:cubicBezTo>
                <a:cubicBezTo>
                  <a:pt x="1388540" y="692563"/>
                  <a:pt x="1227551" y="685301"/>
                  <a:pt x="957639" y="707886"/>
                </a:cubicBezTo>
                <a:cubicBezTo>
                  <a:pt x="687727" y="730471"/>
                  <a:pt x="433641" y="677289"/>
                  <a:pt x="0" y="707886"/>
                </a:cubicBezTo>
                <a:cubicBezTo>
                  <a:pt x="-2528" y="546010"/>
                  <a:pt x="-9813" y="511158"/>
                  <a:pt x="0" y="368101"/>
                </a:cubicBezTo>
                <a:cubicBezTo>
                  <a:pt x="9813" y="225045"/>
                  <a:pt x="-4225" y="157896"/>
                  <a:pt x="0" y="0"/>
                </a:cubicBezTo>
                <a:close/>
              </a:path>
              <a:path w="9310382" h="707886" stroke="0" extrusionOk="0">
                <a:moveTo>
                  <a:pt x="0" y="0"/>
                </a:moveTo>
                <a:cubicBezTo>
                  <a:pt x="144048" y="11435"/>
                  <a:pt x="380673" y="13654"/>
                  <a:pt x="478820" y="0"/>
                </a:cubicBezTo>
                <a:cubicBezTo>
                  <a:pt x="576967" y="-13654"/>
                  <a:pt x="816262" y="7870"/>
                  <a:pt x="1143847" y="0"/>
                </a:cubicBezTo>
                <a:cubicBezTo>
                  <a:pt x="1471432" y="-7870"/>
                  <a:pt x="1512244" y="21746"/>
                  <a:pt x="1808874" y="0"/>
                </a:cubicBezTo>
                <a:cubicBezTo>
                  <a:pt x="2105504" y="-21746"/>
                  <a:pt x="2273157" y="-18017"/>
                  <a:pt x="2473902" y="0"/>
                </a:cubicBezTo>
                <a:cubicBezTo>
                  <a:pt x="2674647" y="18017"/>
                  <a:pt x="3109084" y="-3739"/>
                  <a:pt x="3325136" y="0"/>
                </a:cubicBezTo>
                <a:cubicBezTo>
                  <a:pt x="3541188" y="3739"/>
                  <a:pt x="3852374" y="5329"/>
                  <a:pt x="3990164" y="0"/>
                </a:cubicBezTo>
                <a:cubicBezTo>
                  <a:pt x="4127954" y="-5329"/>
                  <a:pt x="4184136" y="-2246"/>
                  <a:pt x="4375880" y="0"/>
                </a:cubicBezTo>
                <a:cubicBezTo>
                  <a:pt x="4567624" y="2246"/>
                  <a:pt x="4817482" y="26502"/>
                  <a:pt x="4947803" y="0"/>
                </a:cubicBezTo>
                <a:cubicBezTo>
                  <a:pt x="5078124" y="-26502"/>
                  <a:pt x="5508382" y="34589"/>
                  <a:pt x="5705934" y="0"/>
                </a:cubicBezTo>
                <a:cubicBezTo>
                  <a:pt x="5903486" y="-34589"/>
                  <a:pt x="6229531" y="30067"/>
                  <a:pt x="6557169" y="0"/>
                </a:cubicBezTo>
                <a:cubicBezTo>
                  <a:pt x="6884807" y="-30067"/>
                  <a:pt x="6922139" y="7570"/>
                  <a:pt x="7129093" y="0"/>
                </a:cubicBezTo>
                <a:cubicBezTo>
                  <a:pt x="7336047" y="-7570"/>
                  <a:pt x="7624959" y="31842"/>
                  <a:pt x="7887224" y="0"/>
                </a:cubicBezTo>
                <a:cubicBezTo>
                  <a:pt x="8149489" y="-31842"/>
                  <a:pt x="8199232" y="-19814"/>
                  <a:pt x="8366043" y="0"/>
                </a:cubicBezTo>
                <a:cubicBezTo>
                  <a:pt x="8532854" y="19814"/>
                  <a:pt x="9072363" y="29722"/>
                  <a:pt x="9310382" y="0"/>
                </a:cubicBezTo>
                <a:cubicBezTo>
                  <a:pt x="9304544" y="148949"/>
                  <a:pt x="9322365" y="248469"/>
                  <a:pt x="9310382" y="368101"/>
                </a:cubicBezTo>
                <a:cubicBezTo>
                  <a:pt x="9298399" y="487733"/>
                  <a:pt x="9309131" y="610068"/>
                  <a:pt x="9310382" y="707886"/>
                </a:cubicBezTo>
                <a:cubicBezTo>
                  <a:pt x="9137692" y="680355"/>
                  <a:pt x="8927001" y="715574"/>
                  <a:pt x="8645355" y="707886"/>
                </a:cubicBezTo>
                <a:cubicBezTo>
                  <a:pt x="8363709" y="700198"/>
                  <a:pt x="8320350" y="689567"/>
                  <a:pt x="8166535" y="707886"/>
                </a:cubicBezTo>
                <a:cubicBezTo>
                  <a:pt x="8012720" y="726205"/>
                  <a:pt x="7864167" y="726934"/>
                  <a:pt x="7687715" y="707886"/>
                </a:cubicBezTo>
                <a:cubicBezTo>
                  <a:pt x="7511263" y="688838"/>
                  <a:pt x="7278209" y="735026"/>
                  <a:pt x="7115792" y="707886"/>
                </a:cubicBezTo>
                <a:cubicBezTo>
                  <a:pt x="6953375" y="680746"/>
                  <a:pt x="6864429" y="730757"/>
                  <a:pt x="6636972" y="707886"/>
                </a:cubicBezTo>
                <a:cubicBezTo>
                  <a:pt x="6409515" y="685015"/>
                  <a:pt x="6245008" y="686284"/>
                  <a:pt x="6065049" y="707886"/>
                </a:cubicBezTo>
                <a:cubicBezTo>
                  <a:pt x="5885090" y="729488"/>
                  <a:pt x="5784662" y="720533"/>
                  <a:pt x="5679333" y="707886"/>
                </a:cubicBezTo>
                <a:cubicBezTo>
                  <a:pt x="5574004" y="695239"/>
                  <a:pt x="5419151" y="699754"/>
                  <a:pt x="5293617" y="707886"/>
                </a:cubicBezTo>
                <a:cubicBezTo>
                  <a:pt x="5168083" y="716018"/>
                  <a:pt x="5074198" y="708952"/>
                  <a:pt x="4907901" y="707886"/>
                </a:cubicBezTo>
                <a:cubicBezTo>
                  <a:pt x="4741604" y="706820"/>
                  <a:pt x="4539517" y="721122"/>
                  <a:pt x="4335978" y="707886"/>
                </a:cubicBezTo>
                <a:cubicBezTo>
                  <a:pt x="4132439" y="694650"/>
                  <a:pt x="3735669" y="682888"/>
                  <a:pt x="3484743" y="707886"/>
                </a:cubicBezTo>
                <a:cubicBezTo>
                  <a:pt x="3233817" y="732884"/>
                  <a:pt x="3075734" y="713712"/>
                  <a:pt x="2912820" y="707886"/>
                </a:cubicBezTo>
                <a:cubicBezTo>
                  <a:pt x="2749906" y="702060"/>
                  <a:pt x="2607559" y="716669"/>
                  <a:pt x="2340896" y="707886"/>
                </a:cubicBezTo>
                <a:cubicBezTo>
                  <a:pt x="2074233" y="699103"/>
                  <a:pt x="1930141" y="676909"/>
                  <a:pt x="1582765" y="707886"/>
                </a:cubicBezTo>
                <a:cubicBezTo>
                  <a:pt x="1235389" y="738863"/>
                  <a:pt x="1126031" y="739880"/>
                  <a:pt x="824634" y="707886"/>
                </a:cubicBezTo>
                <a:cubicBezTo>
                  <a:pt x="523237" y="675892"/>
                  <a:pt x="261424" y="730803"/>
                  <a:pt x="0" y="707886"/>
                </a:cubicBezTo>
                <a:cubicBezTo>
                  <a:pt x="-11842" y="639184"/>
                  <a:pt x="5119" y="502580"/>
                  <a:pt x="0" y="375180"/>
                </a:cubicBezTo>
                <a:cubicBezTo>
                  <a:pt x="-5119" y="247780"/>
                  <a:pt x="4465" y="1532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Deduction and summary </a:t>
            </a:r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总分总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521595" y="1874955"/>
            <a:ext cx="9310382" cy="707886"/>
          </a:xfrm>
          <a:custGeom>
            <a:avLst/>
            <a:gdLst>
              <a:gd name="connsiteX0" fmla="*/ 0 w 9310382"/>
              <a:gd name="connsiteY0" fmla="*/ 0 h 707886"/>
              <a:gd name="connsiteX1" fmla="*/ 758131 w 9310382"/>
              <a:gd name="connsiteY1" fmla="*/ 0 h 707886"/>
              <a:gd name="connsiteX2" fmla="*/ 1423158 w 9310382"/>
              <a:gd name="connsiteY2" fmla="*/ 0 h 707886"/>
              <a:gd name="connsiteX3" fmla="*/ 2181289 w 9310382"/>
              <a:gd name="connsiteY3" fmla="*/ 0 h 707886"/>
              <a:gd name="connsiteX4" fmla="*/ 2939421 w 9310382"/>
              <a:gd name="connsiteY4" fmla="*/ 0 h 707886"/>
              <a:gd name="connsiteX5" fmla="*/ 3325136 w 9310382"/>
              <a:gd name="connsiteY5" fmla="*/ 0 h 707886"/>
              <a:gd name="connsiteX6" fmla="*/ 3990164 w 9310382"/>
              <a:gd name="connsiteY6" fmla="*/ 0 h 707886"/>
              <a:gd name="connsiteX7" fmla="*/ 4748295 w 9310382"/>
              <a:gd name="connsiteY7" fmla="*/ 0 h 707886"/>
              <a:gd name="connsiteX8" fmla="*/ 5134011 w 9310382"/>
              <a:gd name="connsiteY8" fmla="*/ 0 h 707886"/>
              <a:gd name="connsiteX9" fmla="*/ 5705934 w 9310382"/>
              <a:gd name="connsiteY9" fmla="*/ 0 h 707886"/>
              <a:gd name="connsiteX10" fmla="*/ 6184754 w 9310382"/>
              <a:gd name="connsiteY10" fmla="*/ 0 h 707886"/>
              <a:gd name="connsiteX11" fmla="*/ 6942885 w 9310382"/>
              <a:gd name="connsiteY11" fmla="*/ 0 h 707886"/>
              <a:gd name="connsiteX12" fmla="*/ 7701016 w 9310382"/>
              <a:gd name="connsiteY12" fmla="*/ 0 h 707886"/>
              <a:gd name="connsiteX13" fmla="*/ 8459147 w 9310382"/>
              <a:gd name="connsiteY13" fmla="*/ 0 h 707886"/>
              <a:gd name="connsiteX14" fmla="*/ 9310382 w 9310382"/>
              <a:gd name="connsiteY14" fmla="*/ 0 h 707886"/>
              <a:gd name="connsiteX15" fmla="*/ 9310382 w 9310382"/>
              <a:gd name="connsiteY15" fmla="*/ 361022 h 707886"/>
              <a:gd name="connsiteX16" fmla="*/ 9310382 w 9310382"/>
              <a:gd name="connsiteY16" fmla="*/ 707886 h 707886"/>
              <a:gd name="connsiteX17" fmla="*/ 8738459 w 9310382"/>
              <a:gd name="connsiteY17" fmla="*/ 707886 h 707886"/>
              <a:gd name="connsiteX18" fmla="*/ 7887224 w 9310382"/>
              <a:gd name="connsiteY18" fmla="*/ 707886 h 707886"/>
              <a:gd name="connsiteX19" fmla="*/ 7129093 w 9310382"/>
              <a:gd name="connsiteY19" fmla="*/ 707886 h 707886"/>
              <a:gd name="connsiteX20" fmla="*/ 6464065 w 9310382"/>
              <a:gd name="connsiteY20" fmla="*/ 707886 h 707886"/>
              <a:gd name="connsiteX21" fmla="*/ 5705934 w 9310382"/>
              <a:gd name="connsiteY21" fmla="*/ 707886 h 707886"/>
              <a:gd name="connsiteX22" fmla="*/ 4854699 w 9310382"/>
              <a:gd name="connsiteY22" fmla="*/ 707886 h 707886"/>
              <a:gd name="connsiteX23" fmla="*/ 4003464 w 9310382"/>
              <a:gd name="connsiteY23" fmla="*/ 707886 h 707886"/>
              <a:gd name="connsiteX24" fmla="*/ 3524645 w 9310382"/>
              <a:gd name="connsiteY24" fmla="*/ 707886 h 707886"/>
              <a:gd name="connsiteX25" fmla="*/ 2859617 w 9310382"/>
              <a:gd name="connsiteY25" fmla="*/ 707886 h 707886"/>
              <a:gd name="connsiteX26" fmla="*/ 2008382 w 9310382"/>
              <a:gd name="connsiteY26" fmla="*/ 707886 h 707886"/>
              <a:gd name="connsiteX27" fmla="*/ 1529563 w 9310382"/>
              <a:gd name="connsiteY27" fmla="*/ 707886 h 707886"/>
              <a:gd name="connsiteX28" fmla="*/ 957639 w 9310382"/>
              <a:gd name="connsiteY28" fmla="*/ 707886 h 707886"/>
              <a:gd name="connsiteX29" fmla="*/ 0 w 9310382"/>
              <a:gd name="connsiteY29" fmla="*/ 707886 h 707886"/>
              <a:gd name="connsiteX30" fmla="*/ 0 w 9310382"/>
              <a:gd name="connsiteY30" fmla="*/ 368101 h 707886"/>
              <a:gd name="connsiteX31" fmla="*/ 0 w 9310382"/>
              <a:gd name="connsiteY3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0382" h="707886" fill="none" extrusionOk="0">
                <a:moveTo>
                  <a:pt x="0" y="0"/>
                </a:moveTo>
                <a:cubicBezTo>
                  <a:pt x="332586" y="36418"/>
                  <a:pt x="386839" y="1816"/>
                  <a:pt x="758131" y="0"/>
                </a:cubicBezTo>
                <a:cubicBezTo>
                  <a:pt x="1129423" y="-1816"/>
                  <a:pt x="1132881" y="-30909"/>
                  <a:pt x="1423158" y="0"/>
                </a:cubicBezTo>
                <a:cubicBezTo>
                  <a:pt x="1713435" y="30909"/>
                  <a:pt x="1840001" y="1471"/>
                  <a:pt x="2181289" y="0"/>
                </a:cubicBezTo>
                <a:cubicBezTo>
                  <a:pt x="2522577" y="-1471"/>
                  <a:pt x="2736737" y="30179"/>
                  <a:pt x="2939421" y="0"/>
                </a:cubicBezTo>
                <a:cubicBezTo>
                  <a:pt x="3142105" y="-30179"/>
                  <a:pt x="3133380" y="810"/>
                  <a:pt x="3325136" y="0"/>
                </a:cubicBezTo>
                <a:cubicBezTo>
                  <a:pt x="3516893" y="-810"/>
                  <a:pt x="3809121" y="-6718"/>
                  <a:pt x="3990164" y="0"/>
                </a:cubicBezTo>
                <a:cubicBezTo>
                  <a:pt x="4171207" y="6718"/>
                  <a:pt x="4479751" y="-5943"/>
                  <a:pt x="4748295" y="0"/>
                </a:cubicBezTo>
                <a:cubicBezTo>
                  <a:pt x="5016839" y="5943"/>
                  <a:pt x="5002970" y="3700"/>
                  <a:pt x="5134011" y="0"/>
                </a:cubicBezTo>
                <a:cubicBezTo>
                  <a:pt x="5265052" y="-3700"/>
                  <a:pt x="5446154" y="-11301"/>
                  <a:pt x="5705934" y="0"/>
                </a:cubicBezTo>
                <a:cubicBezTo>
                  <a:pt x="5965714" y="11301"/>
                  <a:pt x="6006983" y="13419"/>
                  <a:pt x="6184754" y="0"/>
                </a:cubicBezTo>
                <a:cubicBezTo>
                  <a:pt x="6362525" y="-13419"/>
                  <a:pt x="6619864" y="32666"/>
                  <a:pt x="6942885" y="0"/>
                </a:cubicBezTo>
                <a:cubicBezTo>
                  <a:pt x="7265906" y="-32666"/>
                  <a:pt x="7453972" y="-19657"/>
                  <a:pt x="7701016" y="0"/>
                </a:cubicBezTo>
                <a:cubicBezTo>
                  <a:pt x="7948060" y="19657"/>
                  <a:pt x="8163522" y="-14524"/>
                  <a:pt x="8459147" y="0"/>
                </a:cubicBezTo>
                <a:cubicBezTo>
                  <a:pt x="8754772" y="14524"/>
                  <a:pt x="9009263" y="-30386"/>
                  <a:pt x="9310382" y="0"/>
                </a:cubicBezTo>
                <a:cubicBezTo>
                  <a:pt x="9313611" y="160334"/>
                  <a:pt x="9301134" y="244259"/>
                  <a:pt x="9310382" y="361022"/>
                </a:cubicBezTo>
                <a:cubicBezTo>
                  <a:pt x="9319630" y="477785"/>
                  <a:pt x="9325982" y="617127"/>
                  <a:pt x="9310382" y="707886"/>
                </a:cubicBezTo>
                <a:cubicBezTo>
                  <a:pt x="9045417" y="721637"/>
                  <a:pt x="8866565" y="693330"/>
                  <a:pt x="8738459" y="707886"/>
                </a:cubicBezTo>
                <a:cubicBezTo>
                  <a:pt x="8610353" y="722442"/>
                  <a:pt x="8279116" y="708653"/>
                  <a:pt x="7887224" y="707886"/>
                </a:cubicBezTo>
                <a:cubicBezTo>
                  <a:pt x="7495333" y="707119"/>
                  <a:pt x="7326117" y="679761"/>
                  <a:pt x="7129093" y="707886"/>
                </a:cubicBezTo>
                <a:cubicBezTo>
                  <a:pt x="6932069" y="736011"/>
                  <a:pt x="6781679" y="685644"/>
                  <a:pt x="6464065" y="707886"/>
                </a:cubicBezTo>
                <a:cubicBezTo>
                  <a:pt x="6146451" y="730128"/>
                  <a:pt x="6043659" y="698360"/>
                  <a:pt x="5705934" y="707886"/>
                </a:cubicBezTo>
                <a:cubicBezTo>
                  <a:pt x="5368209" y="717412"/>
                  <a:pt x="5078446" y="686815"/>
                  <a:pt x="4854699" y="707886"/>
                </a:cubicBezTo>
                <a:cubicBezTo>
                  <a:pt x="4630953" y="728957"/>
                  <a:pt x="4280109" y="702491"/>
                  <a:pt x="4003464" y="707886"/>
                </a:cubicBezTo>
                <a:cubicBezTo>
                  <a:pt x="3726819" y="713281"/>
                  <a:pt x="3725118" y="720730"/>
                  <a:pt x="3524645" y="707886"/>
                </a:cubicBezTo>
                <a:cubicBezTo>
                  <a:pt x="3324172" y="695042"/>
                  <a:pt x="3049062" y="717018"/>
                  <a:pt x="2859617" y="707886"/>
                </a:cubicBezTo>
                <a:cubicBezTo>
                  <a:pt x="2670172" y="698754"/>
                  <a:pt x="2278055" y="693261"/>
                  <a:pt x="2008382" y="707886"/>
                </a:cubicBezTo>
                <a:cubicBezTo>
                  <a:pt x="1738710" y="722511"/>
                  <a:pt x="1670586" y="723209"/>
                  <a:pt x="1529563" y="707886"/>
                </a:cubicBezTo>
                <a:cubicBezTo>
                  <a:pt x="1388540" y="692563"/>
                  <a:pt x="1227551" y="685301"/>
                  <a:pt x="957639" y="707886"/>
                </a:cubicBezTo>
                <a:cubicBezTo>
                  <a:pt x="687727" y="730471"/>
                  <a:pt x="433641" y="677289"/>
                  <a:pt x="0" y="707886"/>
                </a:cubicBezTo>
                <a:cubicBezTo>
                  <a:pt x="-2528" y="546010"/>
                  <a:pt x="-9813" y="511158"/>
                  <a:pt x="0" y="368101"/>
                </a:cubicBezTo>
                <a:cubicBezTo>
                  <a:pt x="9813" y="225045"/>
                  <a:pt x="-4225" y="157896"/>
                  <a:pt x="0" y="0"/>
                </a:cubicBezTo>
                <a:close/>
              </a:path>
              <a:path w="9310382" h="707886" stroke="0" extrusionOk="0">
                <a:moveTo>
                  <a:pt x="0" y="0"/>
                </a:moveTo>
                <a:cubicBezTo>
                  <a:pt x="144048" y="11435"/>
                  <a:pt x="380673" y="13654"/>
                  <a:pt x="478820" y="0"/>
                </a:cubicBezTo>
                <a:cubicBezTo>
                  <a:pt x="576967" y="-13654"/>
                  <a:pt x="816262" y="7870"/>
                  <a:pt x="1143847" y="0"/>
                </a:cubicBezTo>
                <a:cubicBezTo>
                  <a:pt x="1471432" y="-7870"/>
                  <a:pt x="1512244" y="21746"/>
                  <a:pt x="1808874" y="0"/>
                </a:cubicBezTo>
                <a:cubicBezTo>
                  <a:pt x="2105504" y="-21746"/>
                  <a:pt x="2273157" y="-18017"/>
                  <a:pt x="2473902" y="0"/>
                </a:cubicBezTo>
                <a:cubicBezTo>
                  <a:pt x="2674647" y="18017"/>
                  <a:pt x="3109084" y="-3739"/>
                  <a:pt x="3325136" y="0"/>
                </a:cubicBezTo>
                <a:cubicBezTo>
                  <a:pt x="3541188" y="3739"/>
                  <a:pt x="3852374" y="5329"/>
                  <a:pt x="3990164" y="0"/>
                </a:cubicBezTo>
                <a:cubicBezTo>
                  <a:pt x="4127954" y="-5329"/>
                  <a:pt x="4184136" y="-2246"/>
                  <a:pt x="4375880" y="0"/>
                </a:cubicBezTo>
                <a:cubicBezTo>
                  <a:pt x="4567624" y="2246"/>
                  <a:pt x="4817482" y="26502"/>
                  <a:pt x="4947803" y="0"/>
                </a:cubicBezTo>
                <a:cubicBezTo>
                  <a:pt x="5078124" y="-26502"/>
                  <a:pt x="5508382" y="34589"/>
                  <a:pt x="5705934" y="0"/>
                </a:cubicBezTo>
                <a:cubicBezTo>
                  <a:pt x="5903486" y="-34589"/>
                  <a:pt x="6229531" y="30067"/>
                  <a:pt x="6557169" y="0"/>
                </a:cubicBezTo>
                <a:cubicBezTo>
                  <a:pt x="6884807" y="-30067"/>
                  <a:pt x="6922139" y="7570"/>
                  <a:pt x="7129093" y="0"/>
                </a:cubicBezTo>
                <a:cubicBezTo>
                  <a:pt x="7336047" y="-7570"/>
                  <a:pt x="7624959" y="31842"/>
                  <a:pt x="7887224" y="0"/>
                </a:cubicBezTo>
                <a:cubicBezTo>
                  <a:pt x="8149489" y="-31842"/>
                  <a:pt x="8199232" y="-19814"/>
                  <a:pt x="8366043" y="0"/>
                </a:cubicBezTo>
                <a:cubicBezTo>
                  <a:pt x="8532854" y="19814"/>
                  <a:pt x="9072363" y="29722"/>
                  <a:pt x="9310382" y="0"/>
                </a:cubicBezTo>
                <a:cubicBezTo>
                  <a:pt x="9304544" y="148949"/>
                  <a:pt x="9322365" y="248469"/>
                  <a:pt x="9310382" y="368101"/>
                </a:cubicBezTo>
                <a:cubicBezTo>
                  <a:pt x="9298399" y="487733"/>
                  <a:pt x="9309131" y="610068"/>
                  <a:pt x="9310382" y="707886"/>
                </a:cubicBezTo>
                <a:cubicBezTo>
                  <a:pt x="9137692" y="680355"/>
                  <a:pt x="8927001" y="715574"/>
                  <a:pt x="8645355" y="707886"/>
                </a:cubicBezTo>
                <a:cubicBezTo>
                  <a:pt x="8363709" y="700198"/>
                  <a:pt x="8320350" y="689567"/>
                  <a:pt x="8166535" y="707886"/>
                </a:cubicBezTo>
                <a:cubicBezTo>
                  <a:pt x="8012720" y="726205"/>
                  <a:pt x="7864167" y="726934"/>
                  <a:pt x="7687715" y="707886"/>
                </a:cubicBezTo>
                <a:cubicBezTo>
                  <a:pt x="7511263" y="688838"/>
                  <a:pt x="7278209" y="735026"/>
                  <a:pt x="7115792" y="707886"/>
                </a:cubicBezTo>
                <a:cubicBezTo>
                  <a:pt x="6953375" y="680746"/>
                  <a:pt x="6864429" y="730757"/>
                  <a:pt x="6636972" y="707886"/>
                </a:cubicBezTo>
                <a:cubicBezTo>
                  <a:pt x="6409515" y="685015"/>
                  <a:pt x="6245008" y="686284"/>
                  <a:pt x="6065049" y="707886"/>
                </a:cubicBezTo>
                <a:cubicBezTo>
                  <a:pt x="5885090" y="729488"/>
                  <a:pt x="5784662" y="720533"/>
                  <a:pt x="5679333" y="707886"/>
                </a:cubicBezTo>
                <a:cubicBezTo>
                  <a:pt x="5574004" y="695239"/>
                  <a:pt x="5419151" y="699754"/>
                  <a:pt x="5293617" y="707886"/>
                </a:cubicBezTo>
                <a:cubicBezTo>
                  <a:pt x="5168083" y="716018"/>
                  <a:pt x="5074198" y="708952"/>
                  <a:pt x="4907901" y="707886"/>
                </a:cubicBezTo>
                <a:cubicBezTo>
                  <a:pt x="4741604" y="706820"/>
                  <a:pt x="4539517" y="721122"/>
                  <a:pt x="4335978" y="707886"/>
                </a:cubicBezTo>
                <a:cubicBezTo>
                  <a:pt x="4132439" y="694650"/>
                  <a:pt x="3735669" y="682888"/>
                  <a:pt x="3484743" y="707886"/>
                </a:cubicBezTo>
                <a:cubicBezTo>
                  <a:pt x="3233817" y="732884"/>
                  <a:pt x="3075734" y="713712"/>
                  <a:pt x="2912820" y="707886"/>
                </a:cubicBezTo>
                <a:cubicBezTo>
                  <a:pt x="2749906" y="702060"/>
                  <a:pt x="2607559" y="716669"/>
                  <a:pt x="2340896" y="707886"/>
                </a:cubicBezTo>
                <a:cubicBezTo>
                  <a:pt x="2074233" y="699103"/>
                  <a:pt x="1930141" y="676909"/>
                  <a:pt x="1582765" y="707886"/>
                </a:cubicBezTo>
                <a:cubicBezTo>
                  <a:pt x="1235389" y="738863"/>
                  <a:pt x="1126031" y="739880"/>
                  <a:pt x="824634" y="707886"/>
                </a:cubicBezTo>
                <a:cubicBezTo>
                  <a:pt x="523237" y="675892"/>
                  <a:pt x="261424" y="730803"/>
                  <a:pt x="0" y="707886"/>
                </a:cubicBezTo>
                <a:cubicBezTo>
                  <a:pt x="-11842" y="639184"/>
                  <a:pt x="5119" y="502580"/>
                  <a:pt x="0" y="375180"/>
                </a:cubicBezTo>
                <a:cubicBezTo>
                  <a:pt x="-5119" y="247780"/>
                  <a:pt x="4465" y="1532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Deduction </a:t>
            </a:r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总分；</a:t>
            </a:r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induction </a:t>
            </a:r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分总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rot="1065175">
            <a:off x="11352501" y="262772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626CC5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努力！</a:t>
            </a:r>
            <a:endParaRPr lang="zh-CN" altLang="en-US" sz="2400" b="1" dirty="0">
              <a:solidFill>
                <a:srgbClr val="626CC5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5" grpId="0"/>
      <p:bldP spid="16" grpId="0" animBg="1"/>
      <p:bldP spid="17" grpId="0"/>
      <p:bldP spid="18" grpId="0" animBg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0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lang="zh-CN" altLang="en-US" sz="28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161220" y="314178"/>
            <a:ext cx="1163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☺I was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both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excited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___1___.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44959" y="1557902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1.A. sad		         B. lazy		         C. nervous		      D. calm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304949" y="330182"/>
            <a:ext cx="1163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didn’t know anyone, a</a:t>
            </a:r>
            <a:r>
              <a:rPr lang="en-US" altLang="zh-CN" sz="2800" dirty="0" err="1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 wasn’t sure how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61220" y="741091"/>
            <a:ext cx="117160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would __2__.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little did I know,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my high school experience would end up being one of the most transformative times in my life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（首段）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444959" y="1981316"/>
            <a:ext cx="1089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2.A. get up	         B. give away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break down	      D. fit in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01168" y="2365669"/>
            <a:ext cx="116361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was __3__ to new ideas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perspectives through my classes and extracurricular activities,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these experience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helped shape my __4__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values.</a:t>
            </a:r>
            <a:r>
              <a:rPr lang="zh-CN" altLang="en-US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（尾句）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134649" y="368717"/>
            <a:ext cx="1125386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134648" y="1244309"/>
            <a:ext cx="3351751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247830" y="2446608"/>
            <a:ext cx="1801248" cy="40927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504043" y="2874606"/>
            <a:ext cx="2050775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44959" y="3604831"/>
            <a:ext cx="108967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3.A. assigned	  B. closed</a:t>
            </a: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  	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exposed	             D. put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26194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4.A.figure	         B. fortune           C. puzzle                 D. worldview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6194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979291" y="2439892"/>
            <a:ext cx="1801248" cy="409277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612066" y="374727"/>
            <a:ext cx="2917364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368521" y="382875"/>
            <a:ext cx="2610293" cy="409277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Freeform 46"/>
          <p:cNvSpPr/>
          <p:nvPr/>
        </p:nvSpPr>
        <p:spPr>
          <a:xfrm>
            <a:off x="5532694" y="1459164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Freeform 46"/>
          <p:cNvSpPr/>
          <p:nvPr/>
        </p:nvSpPr>
        <p:spPr>
          <a:xfrm>
            <a:off x="8331934" y="1898613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Freeform 46"/>
          <p:cNvSpPr/>
          <p:nvPr/>
        </p:nvSpPr>
        <p:spPr>
          <a:xfrm>
            <a:off x="5532693" y="3524902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Freeform 46"/>
          <p:cNvSpPr/>
          <p:nvPr/>
        </p:nvSpPr>
        <p:spPr>
          <a:xfrm>
            <a:off x="8351945" y="3942257"/>
            <a:ext cx="394991" cy="556982"/>
          </a:xfrm>
          <a:custGeom>
            <a:avLst/>
            <a:gdLst/>
            <a:ahLst/>
            <a:cxnLst/>
            <a:rect l="l" t="t" r="r" b="b"/>
            <a:pathLst>
              <a:path w="1097890" h="1601696">
                <a:moveTo>
                  <a:pt x="0" y="0"/>
                </a:moveTo>
                <a:lnTo>
                  <a:pt x="1097890" y="0"/>
                </a:lnTo>
                <a:lnTo>
                  <a:pt x="1097890" y="1601696"/>
                </a:lnTo>
                <a:lnTo>
                  <a:pt x="0" y="160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880493" y="4750531"/>
            <a:ext cx="5348650" cy="957530"/>
          </a:xfrm>
          <a:prstGeom prst="rect">
            <a:avLst/>
          </a:prstGeom>
          <a:solidFill>
            <a:srgbClr val="FFCC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Clues in the text </a:t>
            </a:r>
            <a:r>
              <a:rPr lang="zh-CN" altLang="en-US" sz="24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线索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adj.s+adv.s+verb.s+noun.s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Box 35"/>
          <p:cNvSpPr txBox="1"/>
          <p:nvPr/>
        </p:nvSpPr>
        <p:spPr>
          <a:xfrm>
            <a:off x="3445185" y="5936564"/>
            <a:ext cx="8980856" cy="553998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语篇结构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（首尾）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668026" y="2889773"/>
            <a:ext cx="2696869" cy="409277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91958" y="3310425"/>
            <a:ext cx="910678" cy="409277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68026" y="2658669"/>
            <a:ext cx="7236921" cy="738664"/>
          </a:xfrm>
          <a:custGeom>
            <a:avLst/>
            <a:gdLst>
              <a:gd name="connsiteX0" fmla="*/ 0 w 7236921"/>
              <a:gd name="connsiteY0" fmla="*/ 0 h 738664"/>
              <a:gd name="connsiteX1" fmla="*/ 657902 w 7236921"/>
              <a:gd name="connsiteY1" fmla="*/ 0 h 738664"/>
              <a:gd name="connsiteX2" fmla="*/ 1388173 w 7236921"/>
              <a:gd name="connsiteY2" fmla="*/ 0 h 738664"/>
              <a:gd name="connsiteX3" fmla="*/ 1828967 w 7236921"/>
              <a:gd name="connsiteY3" fmla="*/ 0 h 738664"/>
              <a:gd name="connsiteX4" fmla="*/ 2559238 w 7236921"/>
              <a:gd name="connsiteY4" fmla="*/ 0 h 738664"/>
              <a:gd name="connsiteX5" fmla="*/ 3000033 w 7236921"/>
              <a:gd name="connsiteY5" fmla="*/ 0 h 738664"/>
              <a:gd name="connsiteX6" fmla="*/ 3585565 w 7236921"/>
              <a:gd name="connsiteY6" fmla="*/ 0 h 738664"/>
              <a:gd name="connsiteX7" fmla="*/ 4315837 w 7236921"/>
              <a:gd name="connsiteY7" fmla="*/ 0 h 738664"/>
              <a:gd name="connsiteX8" fmla="*/ 4901369 w 7236921"/>
              <a:gd name="connsiteY8" fmla="*/ 0 h 738664"/>
              <a:gd name="connsiteX9" fmla="*/ 5559271 w 7236921"/>
              <a:gd name="connsiteY9" fmla="*/ 0 h 738664"/>
              <a:gd name="connsiteX10" fmla="*/ 6289542 w 7236921"/>
              <a:gd name="connsiteY10" fmla="*/ 0 h 738664"/>
              <a:gd name="connsiteX11" fmla="*/ 7236921 w 7236921"/>
              <a:gd name="connsiteY11" fmla="*/ 0 h 738664"/>
              <a:gd name="connsiteX12" fmla="*/ 7236921 w 7236921"/>
              <a:gd name="connsiteY12" fmla="*/ 347172 h 738664"/>
              <a:gd name="connsiteX13" fmla="*/ 7236921 w 7236921"/>
              <a:gd name="connsiteY13" fmla="*/ 738664 h 738664"/>
              <a:gd name="connsiteX14" fmla="*/ 6796127 w 7236921"/>
              <a:gd name="connsiteY14" fmla="*/ 738664 h 738664"/>
              <a:gd name="connsiteX15" fmla="*/ 5993486 w 7236921"/>
              <a:gd name="connsiteY15" fmla="*/ 738664 h 738664"/>
              <a:gd name="connsiteX16" fmla="*/ 5552692 w 7236921"/>
              <a:gd name="connsiteY16" fmla="*/ 738664 h 738664"/>
              <a:gd name="connsiteX17" fmla="*/ 4967159 w 7236921"/>
              <a:gd name="connsiteY17" fmla="*/ 738664 h 738664"/>
              <a:gd name="connsiteX18" fmla="*/ 4526365 w 7236921"/>
              <a:gd name="connsiteY18" fmla="*/ 738664 h 738664"/>
              <a:gd name="connsiteX19" fmla="*/ 3940832 w 7236921"/>
              <a:gd name="connsiteY19" fmla="*/ 738664 h 738664"/>
              <a:gd name="connsiteX20" fmla="*/ 3500038 w 7236921"/>
              <a:gd name="connsiteY20" fmla="*/ 738664 h 738664"/>
              <a:gd name="connsiteX21" fmla="*/ 2914505 w 7236921"/>
              <a:gd name="connsiteY21" fmla="*/ 738664 h 738664"/>
              <a:gd name="connsiteX22" fmla="*/ 2111865 w 7236921"/>
              <a:gd name="connsiteY22" fmla="*/ 738664 h 738664"/>
              <a:gd name="connsiteX23" fmla="*/ 1309225 w 7236921"/>
              <a:gd name="connsiteY23" fmla="*/ 738664 h 738664"/>
              <a:gd name="connsiteX24" fmla="*/ 578954 w 7236921"/>
              <a:gd name="connsiteY24" fmla="*/ 738664 h 738664"/>
              <a:gd name="connsiteX25" fmla="*/ 0 w 7236921"/>
              <a:gd name="connsiteY25" fmla="*/ 738664 h 738664"/>
              <a:gd name="connsiteX26" fmla="*/ 0 w 7236921"/>
              <a:gd name="connsiteY26" fmla="*/ 361945 h 738664"/>
              <a:gd name="connsiteX27" fmla="*/ 0 w 7236921"/>
              <a:gd name="connsiteY27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36921" h="738664" fill="none" extrusionOk="0">
                <a:moveTo>
                  <a:pt x="0" y="0"/>
                </a:moveTo>
                <a:cubicBezTo>
                  <a:pt x="192711" y="29094"/>
                  <a:pt x="346610" y="15975"/>
                  <a:pt x="657902" y="0"/>
                </a:cubicBezTo>
                <a:cubicBezTo>
                  <a:pt x="969194" y="-15975"/>
                  <a:pt x="1228260" y="29777"/>
                  <a:pt x="1388173" y="0"/>
                </a:cubicBezTo>
                <a:cubicBezTo>
                  <a:pt x="1548086" y="-29777"/>
                  <a:pt x="1613021" y="4900"/>
                  <a:pt x="1828967" y="0"/>
                </a:cubicBezTo>
                <a:cubicBezTo>
                  <a:pt x="2044913" y="-4900"/>
                  <a:pt x="2371158" y="27930"/>
                  <a:pt x="2559238" y="0"/>
                </a:cubicBezTo>
                <a:cubicBezTo>
                  <a:pt x="2747318" y="-27930"/>
                  <a:pt x="2873052" y="7395"/>
                  <a:pt x="3000033" y="0"/>
                </a:cubicBezTo>
                <a:cubicBezTo>
                  <a:pt x="3127015" y="-7395"/>
                  <a:pt x="3324204" y="-29061"/>
                  <a:pt x="3585565" y="0"/>
                </a:cubicBezTo>
                <a:cubicBezTo>
                  <a:pt x="3846926" y="29061"/>
                  <a:pt x="4077198" y="-29382"/>
                  <a:pt x="4315837" y="0"/>
                </a:cubicBezTo>
                <a:cubicBezTo>
                  <a:pt x="4554476" y="29382"/>
                  <a:pt x="4698527" y="-23588"/>
                  <a:pt x="4901369" y="0"/>
                </a:cubicBezTo>
                <a:cubicBezTo>
                  <a:pt x="5104211" y="23588"/>
                  <a:pt x="5253343" y="-8846"/>
                  <a:pt x="5559271" y="0"/>
                </a:cubicBezTo>
                <a:cubicBezTo>
                  <a:pt x="5865199" y="8846"/>
                  <a:pt x="6085321" y="-12446"/>
                  <a:pt x="6289542" y="0"/>
                </a:cubicBezTo>
                <a:cubicBezTo>
                  <a:pt x="6493763" y="12446"/>
                  <a:pt x="6958578" y="-32588"/>
                  <a:pt x="7236921" y="0"/>
                </a:cubicBezTo>
                <a:cubicBezTo>
                  <a:pt x="7225541" y="143611"/>
                  <a:pt x="7246762" y="235610"/>
                  <a:pt x="7236921" y="347172"/>
                </a:cubicBezTo>
                <a:cubicBezTo>
                  <a:pt x="7227080" y="458734"/>
                  <a:pt x="7240245" y="610908"/>
                  <a:pt x="7236921" y="738664"/>
                </a:cubicBezTo>
                <a:cubicBezTo>
                  <a:pt x="7027343" y="754185"/>
                  <a:pt x="6909133" y="739605"/>
                  <a:pt x="6796127" y="738664"/>
                </a:cubicBezTo>
                <a:cubicBezTo>
                  <a:pt x="6683121" y="737723"/>
                  <a:pt x="6159687" y="775249"/>
                  <a:pt x="5993486" y="738664"/>
                </a:cubicBezTo>
                <a:cubicBezTo>
                  <a:pt x="5827285" y="702079"/>
                  <a:pt x="5686497" y="737532"/>
                  <a:pt x="5552692" y="738664"/>
                </a:cubicBezTo>
                <a:cubicBezTo>
                  <a:pt x="5418887" y="739796"/>
                  <a:pt x="5153676" y="729821"/>
                  <a:pt x="4967159" y="738664"/>
                </a:cubicBezTo>
                <a:cubicBezTo>
                  <a:pt x="4780642" y="747507"/>
                  <a:pt x="4653679" y="724760"/>
                  <a:pt x="4526365" y="738664"/>
                </a:cubicBezTo>
                <a:cubicBezTo>
                  <a:pt x="4399051" y="752568"/>
                  <a:pt x="4095531" y="753722"/>
                  <a:pt x="3940832" y="738664"/>
                </a:cubicBezTo>
                <a:cubicBezTo>
                  <a:pt x="3786133" y="723606"/>
                  <a:pt x="3683680" y="723851"/>
                  <a:pt x="3500038" y="738664"/>
                </a:cubicBezTo>
                <a:cubicBezTo>
                  <a:pt x="3316396" y="753477"/>
                  <a:pt x="3159615" y="717136"/>
                  <a:pt x="2914505" y="738664"/>
                </a:cubicBezTo>
                <a:cubicBezTo>
                  <a:pt x="2669395" y="760192"/>
                  <a:pt x="2325478" y="769019"/>
                  <a:pt x="2111865" y="738664"/>
                </a:cubicBezTo>
                <a:cubicBezTo>
                  <a:pt x="1898252" y="708309"/>
                  <a:pt x="1503131" y="775232"/>
                  <a:pt x="1309225" y="738664"/>
                </a:cubicBezTo>
                <a:cubicBezTo>
                  <a:pt x="1115319" y="702096"/>
                  <a:pt x="866850" y="756438"/>
                  <a:pt x="578954" y="738664"/>
                </a:cubicBezTo>
                <a:cubicBezTo>
                  <a:pt x="291058" y="720890"/>
                  <a:pt x="247494" y="720157"/>
                  <a:pt x="0" y="738664"/>
                </a:cubicBezTo>
                <a:cubicBezTo>
                  <a:pt x="-1743" y="557627"/>
                  <a:pt x="10746" y="473444"/>
                  <a:pt x="0" y="361945"/>
                </a:cubicBezTo>
                <a:cubicBezTo>
                  <a:pt x="-10746" y="250446"/>
                  <a:pt x="-2240" y="95737"/>
                  <a:pt x="0" y="0"/>
                </a:cubicBezTo>
                <a:close/>
              </a:path>
              <a:path w="7236921" h="738664" stroke="0" extrusionOk="0">
                <a:moveTo>
                  <a:pt x="0" y="0"/>
                </a:moveTo>
                <a:cubicBezTo>
                  <a:pt x="130979" y="19764"/>
                  <a:pt x="371934" y="9834"/>
                  <a:pt x="513163" y="0"/>
                </a:cubicBezTo>
                <a:cubicBezTo>
                  <a:pt x="654392" y="-9834"/>
                  <a:pt x="1038641" y="12293"/>
                  <a:pt x="1171065" y="0"/>
                </a:cubicBezTo>
                <a:cubicBezTo>
                  <a:pt x="1303489" y="-12293"/>
                  <a:pt x="1616048" y="-16095"/>
                  <a:pt x="1828967" y="0"/>
                </a:cubicBezTo>
                <a:cubicBezTo>
                  <a:pt x="2041886" y="16095"/>
                  <a:pt x="2284111" y="28327"/>
                  <a:pt x="2486869" y="0"/>
                </a:cubicBezTo>
                <a:cubicBezTo>
                  <a:pt x="2689627" y="-28327"/>
                  <a:pt x="3089633" y="-2543"/>
                  <a:pt x="3289510" y="0"/>
                </a:cubicBezTo>
                <a:cubicBezTo>
                  <a:pt x="3489387" y="2543"/>
                  <a:pt x="3626454" y="24315"/>
                  <a:pt x="3947411" y="0"/>
                </a:cubicBezTo>
                <a:cubicBezTo>
                  <a:pt x="4268368" y="-24315"/>
                  <a:pt x="4213449" y="-10737"/>
                  <a:pt x="4388206" y="0"/>
                </a:cubicBezTo>
                <a:cubicBezTo>
                  <a:pt x="4562963" y="10737"/>
                  <a:pt x="4850857" y="-26860"/>
                  <a:pt x="4973738" y="0"/>
                </a:cubicBezTo>
                <a:cubicBezTo>
                  <a:pt x="5096619" y="26860"/>
                  <a:pt x="5474609" y="-16876"/>
                  <a:pt x="5704010" y="0"/>
                </a:cubicBezTo>
                <a:cubicBezTo>
                  <a:pt x="5933411" y="16876"/>
                  <a:pt x="6229989" y="35486"/>
                  <a:pt x="6506650" y="0"/>
                </a:cubicBezTo>
                <a:cubicBezTo>
                  <a:pt x="6783311" y="-35486"/>
                  <a:pt x="7045632" y="24075"/>
                  <a:pt x="7236921" y="0"/>
                </a:cubicBezTo>
                <a:cubicBezTo>
                  <a:pt x="7246717" y="123212"/>
                  <a:pt x="7224759" y="255059"/>
                  <a:pt x="7236921" y="376719"/>
                </a:cubicBezTo>
                <a:cubicBezTo>
                  <a:pt x="7249083" y="498379"/>
                  <a:pt x="7225358" y="571821"/>
                  <a:pt x="7236921" y="738664"/>
                </a:cubicBezTo>
                <a:cubicBezTo>
                  <a:pt x="7117925" y="747626"/>
                  <a:pt x="6936887" y="724600"/>
                  <a:pt x="6651388" y="738664"/>
                </a:cubicBezTo>
                <a:cubicBezTo>
                  <a:pt x="6365889" y="752728"/>
                  <a:pt x="6177071" y="721227"/>
                  <a:pt x="5848748" y="738664"/>
                </a:cubicBezTo>
                <a:cubicBezTo>
                  <a:pt x="5520425" y="756101"/>
                  <a:pt x="5418260" y="718775"/>
                  <a:pt x="5263215" y="738664"/>
                </a:cubicBezTo>
                <a:cubicBezTo>
                  <a:pt x="5108170" y="758553"/>
                  <a:pt x="4659713" y="704546"/>
                  <a:pt x="4460575" y="738664"/>
                </a:cubicBezTo>
                <a:cubicBezTo>
                  <a:pt x="4261437" y="772782"/>
                  <a:pt x="4066396" y="746102"/>
                  <a:pt x="3947411" y="738664"/>
                </a:cubicBezTo>
                <a:cubicBezTo>
                  <a:pt x="3828426" y="731226"/>
                  <a:pt x="3545282" y="729023"/>
                  <a:pt x="3434248" y="738664"/>
                </a:cubicBezTo>
                <a:cubicBezTo>
                  <a:pt x="3323214" y="748305"/>
                  <a:pt x="3076097" y="757241"/>
                  <a:pt x="2848715" y="738664"/>
                </a:cubicBezTo>
                <a:cubicBezTo>
                  <a:pt x="2621333" y="720087"/>
                  <a:pt x="2529658" y="721430"/>
                  <a:pt x="2335552" y="738664"/>
                </a:cubicBezTo>
                <a:cubicBezTo>
                  <a:pt x="2141446" y="755898"/>
                  <a:pt x="1944280" y="746501"/>
                  <a:pt x="1750019" y="738664"/>
                </a:cubicBezTo>
                <a:cubicBezTo>
                  <a:pt x="1555758" y="730827"/>
                  <a:pt x="1500547" y="734286"/>
                  <a:pt x="1309225" y="738664"/>
                </a:cubicBezTo>
                <a:cubicBezTo>
                  <a:pt x="1117903" y="743042"/>
                  <a:pt x="1046249" y="743516"/>
                  <a:pt x="868431" y="738664"/>
                </a:cubicBezTo>
                <a:cubicBezTo>
                  <a:pt x="690613" y="733812"/>
                  <a:pt x="327928" y="731572"/>
                  <a:pt x="0" y="738664"/>
                </a:cubicBezTo>
                <a:cubicBezTo>
                  <a:pt x="-13114" y="647947"/>
                  <a:pt x="2698" y="451133"/>
                  <a:pt x="0" y="376719"/>
                </a:cubicBezTo>
                <a:cubicBezTo>
                  <a:pt x="-2698" y="302306"/>
                  <a:pt x="-7311" y="14141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 dirty="0">
                <a:solidFill>
                  <a:srgbClr val="2A2B2E"/>
                </a:solidFill>
                <a:effectLst/>
              </a:rPr>
              <a:t>Be exposed to </a:t>
            </a:r>
            <a:r>
              <a:rPr lang="en-US" altLang="zh-CN" b="1" i="1" dirty="0">
                <a:solidFill>
                  <a:srgbClr val="2A2B2E"/>
                </a:solidFill>
                <a:effectLst/>
              </a:rPr>
              <a:t>:</a:t>
            </a:r>
            <a:r>
              <a:rPr lang="zh-CN" altLang="en-US" b="1" i="1" dirty="0">
                <a:solidFill>
                  <a:srgbClr val="FF0000"/>
                </a:solidFill>
              </a:rPr>
              <a:t>接触；</a:t>
            </a:r>
            <a:r>
              <a:rPr lang="zh-CN" altLang="en-US" b="1" i="1" dirty="0">
                <a:solidFill>
                  <a:srgbClr val="2A2B2E"/>
                </a:solidFill>
              </a:rPr>
              <a:t>暴露；露于某种环境、物质或情况中，可能产生影响或风险（处于危险；感染疾病等）</a:t>
            </a:r>
            <a:endParaRPr lang="zh-CN" altLang="en-US" sz="1600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238" y="376680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435" y="332114"/>
            <a:ext cx="11527785" cy="54622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11" y="4879939"/>
            <a:ext cx="3730204" cy="2633526"/>
          </a:xfrm>
          <a:prstGeom prst="rect">
            <a:avLst/>
          </a:prstGeom>
        </p:spPr>
      </p:pic>
      <p:sp>
        <p:nvSpPr>
          <p:cNvPr id="4" name="TextBox 35"/>
          <p:cNvSpPr txBox="1"/>
          <p:nvPr/>
        </p:nvSpPr>
        <p:spPr>
          <a:xfrm>
            <a:off x="3401591" y="5936564"/>
            <a:ext cx="9024449" cy="615553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语篇结构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（首尾）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284269" y="693019"/>
            <a:ext cx="673769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42584" y="2106328"/>
            <a:ext cx="1094073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727822" y="4689745"/>
            <a:ext cx="673769" cy="4379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43803" y="3572905"/>
            <a:ext cx="627246" cy="462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>
            <a:stCxn id="5" idx="5"/>
          </p:cNvCxnSpPr>
          <p:nvPr/>
        </p:nvCxnSpPr>
        <p:spPr>
          <a:xfrm flipV="1">
            <a:off x="5859367" y="1049154"/>
            <a:ext cx="6027833" cy="3821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459435" y="1401612"/>
            <a:ext cx="5399932" cy="3261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948878" y="1759475"/>
            <a:ext cx="8175871" cy="1910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948878" y="3567644"/>
            <a:ext cx="8175871" cy="1910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948878" y="5079417"/>
            <a:ext cx="59235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589043" y="1536619"/>
            <a:ext cx="6324772" cy="2554545"/>
          </a:xfrm>
          <a:custGeom>
            <a:avLst/>
            <a:gdLst>
              <a:gd name="connsiteX0" fmla="*/ 0 w 6324772"/>
              <a:gd name="connsiteY0" fmla="*/ 0 h 2554545"/>
              <a:gd name="connsiteX1" fmla="*/ 569229 w 6324772"/>
              <a:gd name="connsiteY1" fmla="*/ 0 h 2554545"/>
              <a:gd name="connsiteX2" fmla="*/ 1011964 w 6324772"/>
              <a:gd name="connsiteY2" fmla="*/ 0 h 2554545"/>
              <a:gd name="connsiteX3" fmla="*/ 1581193 w 6324772"/>
              <a:gd name="connsiteY3" fmla="*/ 0 h 2554545"/>
              <a:gd name="connsiteX4" fmla="*/ 2276918 w 6324772"/>
              <a:gd name="connsiteY4" fmla="*/ 0 h 2554545"/>
              <a:gd name="connsiteX5" fmla="*/ 2846147 w 6324772"/>
              <a:gd name="connsiteY5" fmla="*/ 0 h 2554545"/>
              <a:gd name="connsiteX6" fmla="*/ 3478625 w 6324772"/>
              <a:gd name="connsiteY6" fmla="*/ 0 h 2554545"/>
              <a:gd name="connsiteX7" fmla="*/ 4174350 w 6324772"/>
              <a:gd name="connsiteY7" fmla="*/ 0 h 2554545"/>
              <a:gd name="connsiteX8" fmla="*/ 4870074 w 6324772"/>
              <a:gd name="connsiteY8" fmla="*/ 0 h 2554545"/>
              <a:gd name="connsiteX9" fmla="*/ 5312808 w 6324772"/>
              <a:gd name="connsiteY9" fmla="*/ 0 h 2554545"/>
              <a:gd name="connsiteX10" fmla="*/ 6324772 w 6324772"/>
              <a:gd name="connsiteY10" fmla="*/ 0 h 2554545"/>
              <a:gd name="connsiteX11" fmla="*/ 6324772 w 6324772"/>
              <a:gd name="connsiteY11" fmla="*/ 664182 h 2554545"/>
              <a:gd name="connsiteX12" fmla="*/ 6324772 w 6324772"/>
              <a:gd name="connsiteY12" fmla="*/ 1277273 h 2554545"/>
              <a:gd name="connsiteX13" fmla="*/ 6324772 w 6324772"/>
              <a:gd name="connsiteY13" fmla="*/ 1839272 h 2554545"/>
              <a:gd name="connsiteX14" fmla="*/ 6324772 w 6324772"/>
              <a:gd name="connsiteY14" fmla="*/ 2554545 h 2554545"/>
              <a:gd name="connsiteX15" fmla="*/ 5882038 w 6324772"/>
              <a:gd name="connsiteY15" fmla="*/ 2554545 h 2554545"/>
              <a:gd name="connsiteX16" fmla="*/ 5312808 w 6324772"/>
              <a:gd name="connsiteY16" fmla="*/ 2554545 h 2554545"/>
              <a:gd name="connsiteX17" fmla="*/ 4870074 w 6324772"/>
              <a:gd name="connsiteY17" fmla="*/ 2554545 h 2554545"/>
              <a:gd name="connsiteX18" fmla="*/ 4300845 w 6324772"/>
              <a:gd name="connsiteY18" fmla="*/ 2554545 h 2554545"/>
              <a:gd name="connsiteX19" fmla="*/ 3541872 w 6324772"/>
              <a:gd name="connsiteY19" fmla="*/ 2554545 h 2554545"/>
              <a:gd name="connsiteX20" fmla="*/ 2782900 w 6324772"/>
              <a:gd name="connsiteY20" fmla="*/ 2554545 h 2554545"/>
              <a:gd name="connsiteX21" fmla="*/ 2087175 w 6324772"/>
              <a:gd name="connsiteY21" fmla="*/ 2554545 h 2554545"/>
              <a:gd name="connsiteX22" fmla="*/ 1328202 w 6324772"/>
              <a:gd name="connsiteY22" fmla="*/ 2554545 h 2554545"/>
              <a:gd name="connsiteX23" fmla="*/ 632477 w 6324772"/>
              <a:gd name="connsiteY23" fmla="*/ 2554545 h 2554545"/>
              <a:gd name="connsiteX24" fmla="*/ 0 w 6324772"/>
              <a:gd name="connsiteY24" fmla="*/ 2554545 h 2554545"/>
              <a:gd name="connsiteX25" fmla="*/ 0 w 6324772"/>
              <a:gd name="connsiteY25" fmla="*/ 1890363 h 2554545"/>
              <a:gd name="connsiteX26" fmla="*/ 0 w 6324772"/>
              <a:gd name="connsiteY26" fmla="*/ 1328363 h 2554545"/>
              <a:gd name="connsiteX27" fmla="*/ 0 w 6324772"/>
              <a:gd name="connsiteY27" fmla="*/ 638636 h 2554545"/>
              <a:gd name="connsiteX28" fmla="*/ 0 w 6324772"/>
              <a:gd name="connsiteY28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324772" h="2554545" fill="none" extrusionOk="0">
                <a:moveTo>
                  <a:pt x="0" y="0"/>
                </a:moveTo>
                <a:cubicBezTo>
                  <a:pt x="147432" y="25218"/>
                  <a:pt x="352836" y="-10055"/>
                  <a:pt x="569229" y="0"/>
                </a:cubicBezTo>
                <a:cubicBezTo>
                  <a:pt x="785622" y="10055"/>
                  <a:pt x="865282" y="-5808"/>
                  <a:pt x="1011964" y="0"/>
                </a:cubicBezTo>
                <a:cubicBezTo>
                  <a:pt x="1158646" y="5808"/>
                  <a:pt x="1424243" y="11924"/>
                  <a:pt x="1581193" y="0"/>
                </a:cubicBezTo>
                <a:cubicBezTo>
                  <a:pt x="1738143" y="-11924"/>
                  <a:pt x="2128560" y="-10294"/>
                  <a:pt x="2276918" y="0"/>
                </a:cubicBezTo>
                <a:cubicBezTo>
                  <a:pt x="2425277" y="10294"/>
                  <a:pt x="2573798" y="-27836"/>
                  <a:pt x="2846147" y="0"/>
                </a:cubicBezTo>
                <a:cubicBezTo>
                  <a:pt x="3118496" y="27836"/>
                  <a:pt x="3267618" y="7889"/>
                  <a:pt x="3478625" y="0"/>
                </a:cubicBezTo>
                <a:cubicBezTo>
                  <a:pt x="3689632" y="-7889"/>
                  <a:pt x="3983718" y="28831"/>
                  <a:pt x="4174350" y="0"/>
                </a:cubicBezTo>
                <a:cubicBezTo>
                  <a:pt x="4364983" y="-28831"/>
                  <a:pt x="4718081" y="-8728"/>
                  <a:pt x="4870074" y="0"/>
                </a:cubicBezTo>
                <a:cubicBezTo>
                  <a:pt x="5022067" y="8728"/>
                  <a:pt x="5103311" y="-7797"/>
                  <a:pt x="5312808" y="0"/>
                </a:cubicBezTo>
                <a:cubicBezTo>
                  <a:pt x="5522305" y="7797"/>
                  <a:pt x="5851129" y="-33692"/>
                  <a:pt x="6324772" y="0"/>
                </a:cubicBezTo>
                <a:cubicBezTo>
                  <a:pt x="6295904" y="279959"/>
                  <a:pt x="6315009" y="497007"/>
                  <a:pt x="6324772" y="664182"/>
                </a:cubicBezTo>
                <a:cubicBezTo>
                  <a:pt x="6334535" y="831357"/>
                  <a:pt x="6331178" y="1024793"/>
                  <a:pt x="6324772" y="1277273"/>
                </a:cubicBezTo>
                <a:cubicBezTo>
                  <a:pt x="6318366" y="1529753"/>
                  <a:pt x="6347581" y="1609499"/>
                  <a:pt x="6324772" y="1839272"/>
                </a:cubicBezTo>
                <a:cubicBezTo>
                  <a:pt x="6301963" y="2069045"/>
                  <a:pt x="6354499" y="2295707"/>
                  <a:pt x="6324772" y="2554545"/>
                </a:cubicBezTo>
                <a:cubicBezTo>
                  <a:pt x="6143973" y="2563802"/>
                  <a:pt x="5974478" y="2573732"/>
                  <a:pt x="5882038" y="2554545"/>
                </a:cubicBezTo>
                <a:cubicBezTo>
                  <a:pt x="5789598" y="2535358"/>
                  <a:pt x="5569645" y="2561481"/>
                  <a:pt x="5312808" y="2554545"/>
                </a:cubicBezTo>
                <a:cubicBezTo>
                  <a:pt x="5055971" y="2547610"/>
                  <a:pt x="4980342" y="2571270"/>
                  <a:pt x="4870074" y="2554545"/>
                </a:cubicBezTo>
                <a:cubicBezTo>
                  <a:pt x="4759806" y="2537820"/>
                  <a:pt x="4478291" y="2573439"/>
                  <a:pt x="4300845" y="2554545"/>
                </a:cubicBezTo>
                <a:cubicBezTo>
                  <a:pt x="4123399" y="2535651"/>
                  <a:pt x="3910904" y="2576006"/>
                  <a:pt x="3541872" y="2554545"/>
                </a:cubicBezTo>
                <a:cubicBezTo>
                  <a:pt x="3172840" y="2533084"/>
                  <a:pt x="3154998" y="2535392"/>
                  <a:pt x="2782900" y="2554545"/>
                </a:cubicBezTo>
                <a:cubicBezTo>
                  <a:pt x="2410802" y="2573698"/>
                  <a:pt x="2347058" y="2556924"/>
                  <a:pt x="2087175" y="2554545"/>
                </a:cubicBezTo>
                <a:cubicBezTo>
                  <a:pt x="1827293" y="2552166"/>
                  <a:pt x="1623412" y="2546516"/>
                  <a:pt x="1328202" y="2554545"/>
                </a:cubicBezTo>
                <a:cubicBezTo>
                  <a:pt x="1032992" y="2562574"/>
                  <a:pt x="870504" y="2550209"/>
                  <a:pt x="632477" y="2554545"/>
                </a:cubicBezTo>
                <a:cubicBezTo>
                  <a:pt x="394450" y="2558881"/>
                  <a:pt x="287899" y="2564113"/>
                  <a:pt x="0" y="2554545"/>
                </a:cubicBezTo>
                <a:cubicBezTo>
                  <a:pt x="-17862" y="2394282"/>
                  <a:pt x="-17607" y="2194473"/>
                  <a:pt x="0" y="1890363"/>
                </a:cubicBezTo>
                <a:cubicBezTo>
                  <a:pt x="17607" y="1586253"/>
                  <a:pt x="-19036" y="1458173"/>
                  <a:pt x="0" y="1328363"/>
                </a:cubicBezTo>
                <a:cubicBezTo>
                  <a:pt x="19036" y="1198553"/>
                  <a:pt x="13206" y="785933"/>
                  <a:pt x="0" y="638636"/>
                </a:cubicBezTo>
                <a:cubicBezTo>
                  <a:pt x="-13206" y="491339"/>
                  <a:pt x="-916" y="220252"/>
                  <a:pt x="0" y="0"/>
                </a:cubicBezTo>
                <a:close/>
              </a:path>
              <a:path w="6324772" h="2554545" stroke="0" extrusionOk="0">
                <a:moveTo>
                  <a:pt x="0" y="0"/>
                </a:moveTo>
                <a:cubicBezTo>
                  <a:pt x="216673" y="17138"/>
                  <a:pt x="396993" y="-5699"/>
                  <a:pt x="505982" y="0"/>
                </a:cubicBezTo>
                <a:cubicBezTo>
                  <a:pt x="614971" y="5699"/>
                  <a:pt x="993657" y="-17901"/>
                  <a:pt x="1138459" y="0"/>
                </a:cubicBezTo>
                <a:cubicBezTo>
                  <a:pt x="1283261" y="17901"/>
                  <a:pt x="1492929" y="-30898"/>
                  <a:pt x="1770936" y="0"/>
                </a:cubicBezTo>
                <a:cubicBezTo>
                  <a:pt x="2048943" y="30898"/>
                  <a:pt x="2159232" y="-30688"/>
                  <a:pt x="2403413" y="0"/>
                </a:cubicBezTo>
                <a:cubicBezTo>
                  <a:pt x="2647594" y="30688"/>
                  <a:pt x="2907392" y="6525"/>
                  <a:pt x="3162386" y="0"/>
                </a:cubicBezTo>
                <a:cubicBezTo>
                  <a:pt x="3417380" y="-6525"/>
                  <a:pt x="3644609" y="20764"/>
                  <a:pt x="3794863" y="0"/>
                </a:cubicBezTo>
                <a:cubicBezTo>
                  <a:pt x="3945117" y="-20764"/>
                  <a:pt x="4043814" y="-20170"/>
                  <a:pt x="4237597" y="0"/>
                </a:cubicBezTo>
                <a:cubicBezTo>
                  <a:pt x="4431380" y="20170"/>
                  <a:pt x="4550593" y="26913"/>
                  <a:pt x="4806827" y="0"/>
                </a:cubicBezTo>
                <a:cubicBezTo>
                  <a:pt x="5063061" y="-26913"/>
                  <a:pt x="5338277" y="-8416"/>
                  <a:pt x="5502552" y="0"/>
                </a:cubicBezTo>
                <a:cubicBezTo>
                  <a:pt x="5666827" y="8416"/>
                  <a:pt x="5985291" y="3465"/>
                  <a:pt x="6324772" y="0"/>
                </a:cubicBezTo>
                <a:cubicBezTo>
                  <a:pt x="6339410" y="166374"/>
                  <a:pt x="6294624" y="456926"/>
                  <a:pt x="6324772" y="613091"/>
                </a:cubicBezTo>
                <a:cubicBezTo>
                  <a:pt x="6354920" y="769256"/>
                  <a:pt x="6348110" y="1064414"/>
                  <a:pt x="6324772" y="1251727"/>
                </a:cubicBezTo>
                <a:cubicBezTo>
                  <a:pt x="6301434" y="1439040"/>
                  <a:pt x="6336994" y="1599361"/>
                  <a:pt x="6324772" y="1813727"/>
                </a:cubicBezTo>
                <a:cubicBezTo>
                  <a:pt x="6312550" y="2028093"/>
                  <a:pt x="6330621" y="2203175"/>
                  <a:pt x="6324772" y="2554545"/>
                </a:cubicBezTo>
                <a:cubicBezTo>
                  <a:pt x="6230946" y="2555343"/>
                  <a:pt x="5998668" y="2540635"/>
                  <a:pt x="5882038" y="2554545"/>
                </a:cubicBezTo>
                <a:cubicBezTo>
                  <a:pt x="5765408" y="2568455"/>
                  <a:pt x="5550936" y="2566555"/>
                  <a:pt x="5312808" y="2554545"/>
                </a:cubicBezTo>
                <a:cubicBezTo>
                  <a:pt x="5074680" y="2542536"/>
                  <a:pt x="4844371" y="2559743"/>
                  <a:pt x="4553836" y="2554545"/>
                </a:cubicBezTo>
                <a:cubicBezTo>
                  <a:pt x="4263301" y="2549347"/>
                  <a:pt x="4225253" y="2539788"/>
                  <a:pt x="4047854" y="2554545"/>
                </a:cubicBezTo>
                <a:cubicBezTo>
                  <a:pt x="3870455" y="2569302"/>
                  <a:pt x="3794495" y="2532186"/>
                  <a:pt x="3541872" y="2554545"/>
                </a:cubicBezTo>
                <a:cubicBezTo>
                  <a:pt x="3289249" y="2576904"/>
                  <a:pt x="3087170" y="2568337"/>
                  <a:pt x="2972643" y="2554545"/>
                </a:cubicBezTo>
                <a:cubicBezTo>
                  <a:pt x="2858116" y="2540753"/>
                  <a:pt x="2653923" y="2532851"/>
                  <a:pt x="2466661" y="2554545"/>
                </a:cubicBezTo>
                <a:cubicBezTo>
                  <a:pt x="2279399" y="2576239"/>
                  <a:pt x="2131213" y="2564436"/>
                  <a:pt x="1897432" y="2554545"/>
                </a:cubicBezTo>
                <a:cubicBezTo>
                  <a:pt x="1663651" y="2544654"/>
                  <a:pt x="1585156" y="2571772"/>
                  <a:pt x="1454698" y="2554545"/>
                </a:cubicBezTo>
                <a:cubicBezTo>
                  <a:pt x="1324240" y="2537318"/>
                  <a:pt x="1212813" y="2573938"/>
                  <a:pt x="1011964" y="2554545"/>
                </a:cubicBezTo>
                <a:cubicBezTo>
                  <a:pt x="811115" y="2535152"/>
                  <a:pt x="780213" y="2552238"/>
                  <a:pt x="569229" y="2554545"/>
                </a:cubicBezTo>
                <a:cubicBezTo>
                  <a:pt x="358246" y="2556852"/>
                  <a:pt x="144066" y="2575647"/>
                  <a:pt x="0" y="2554545"/>
                </a:cubicBezTo>
                <a:cubicBezTo>
                  <a:pt x="14780" y="2227196"/>
                  <a:pt x="-26712" y="2084993"/>
                  <a:pt x="0" y="1864818"/>
                </a:cubicBezTo>
                <a:cubicBezTo>
                  <a:pt x="26712" y="1644643"/>
                  <a:pt x="-4060" y="1372156"/>
                  <a:pt x="0" y="1226182"/>
                </a:cubicBezTo>
                <a:cubicBezTo>
                  <a:pt x="4060" y="1080208"/>
                  <a:pt x="20348" y="836408"/>
                  <a:pt x="0" y="587545"/>
                </a:cubicBezTo>
                <a:cubicBezTo>
                  <a:pt x="-20348" y="338682"/>
                  <a:pt x="-21138" y="21908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Narration and comments</a:t>
            </a:r>
            <a:endParaRPr lang="en-US" altLang="zh-CN" sz="4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Introduce topics</a:t>
            </a:r>
            <a:endParaRPr lang="en-US" altLang="zh-CN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opinions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conclusions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13815" y="1547469"/>
            <a:ext cx="2900655" cy="2554545"/>
          </a:xfrm>
          <a:custGeom>
            <a:avLst/>
            <a:gdLst>
              <a:gd name="connsiteX0" fmla="*/ 0 w 2900655"/>
              <a:gd name="connsiteY0" fmla="*/ 0 h 2554545"/>
              <a:gd name="connsiteX1" fmla="*/ 580131 w 2900655"/>
              <a:gd name="connsiteY1" fmla="*/ 0 h 2554545"/>
              <a:gd name="connsiteX2" fmla="*/ 1131255 w 2900655"/>
              <a:gd name="connsiteY2" fmla="*/ 0 h 2554545"/>
              <a:gd name="connsiteX3" fmla="*/ 1624367 w 2900655"/>
              <a:gd name="connsiteY3" fmla="*/ 0 h 2554545"/>
              <a:gd name="connsiteX4" fmla="*/ 2233504 w 2900655"/>
              <a:gd name="connsiteY4" fmla="*/ 0 h 2554545"/>
              <a:gd name="connsiteX5" fmla="*/ 2900655 w 2900655"/>
              <a:gd name="connsiteY5" fmla="*/ 0 h 2554545"/>
              <a:gd name="connsiteX6" fmla="*/ 2900655 w 2900655"/>
              <a:gd name="connsiteY6" fmla="*/ 689727 h 2554545"/>
              <a:gd name="connsiteX7" fmla="*/ 2900655 w 2900655"/>
              <a:gd name="connsiteY7" fmla="*/ 1379454 h 2554545"/>
              <a:gd name="connsiteX8" fmla="*/ 2900655 w 2900655"/>
              <a:gd name="connsiteY8" fmla="*/ 1992545 h 2554545"/>
              <a:gd name="connsiteX9" fmla="*/ 2900655 w 2900655"/>
              <a:gd name="connsiteY9" fmla="*/ 2554545 h 2554545"/>
              <a:gd name="connsiteX10" fmla="*/ 2291517 w 2900655"/>
              <a:gd name="connsiteY10" fmla="*/ 2554545 h 2554545"/>
              <a:gd name="connsiteX11" fmla="*/ 1740393 w 2900655"/>
              <a:gd name="connsiteY11" fmla="*/ 2554545 h 2554545"/>
              <a:gd name="connsiteX12" fmla="*/ 1247282 w 2900655"/>
              <a:gd name="connsiteY12" fmla="*/ 2554545 h 2554545"/>
              <a:gd name="connsiteX13" fmla="*/ 696157 w 2900655"/>
              <a:gd name="connsiteY13" fmla="*/ 2554545 h 2554545"/>
              <a:gd name="connsiteX14" fmla="*/ 0 w 2900655"/>
              <a:gd name="connsiteY14" fmla="*/ 2554545 h 2554545"/>
              <a:gd name="connsiteX15" fmla="*/ 0 w 2900655"/>
              <a:gd name="connsiteY15" fmla="*/ 1890363 h 2554545"/>
              <a:gd name="connsiteX16" fmla="*/ 0 w 2900655"/>
              <a:gd name="connsiteY16" fmla="*/ 1251727 h 2554545"/>
              <a:gd name="connsiteX17" fmla="*/ 0 w 2900655"/>
              <a:gd name="connsiteY17" fmla="*/ 587545 h 2554545"/>
              <a:gd name="connsiteX18" fmla="*/ 0 w 2900655"/>
              <a:gd name="connsiteY18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00655" h="2554545" fill="none" extrusionOk="0">
                <a:moveTo>
                  <a:pt x="0" y="0"/>
                </a:moveTo>
                <a:cubicBezTo>
                  <a:pt x="218095" y="-2625"/>
                  <a:pt x="463545" y="19499"/>
                  <a:pt x="580131" y="0"/>
                </a:cubicBezTo>
                <a:cubicBezTo>
                  <a:pt x="696717" y="-19499"/>
                  <a:pt x="883411" y="16884"/>
                  <a:pt x="1131255" y="0"/>
                </a:cubicBezTo>
                <a:cubicBezTo>
                  <a:pt x="1379099" y="-16884"/>
                  <a:pt x="1469574" y="8863"/>
                  <a:pt x="1624367" y="0"/>
                </a:cubicBezTo>
                <a:cubicBezTo>
                  <a:pt x="1779160" y="-8863"/>
                  <a:pt x="2026837" y="-27688"/>
                  <a:pt x="2233504" y="0"/>
                </a:cubicBezTo>
                <a:cubicBezTo>
                  <a:pt x="2440171" y="27688"/>
                  <a:pt x="2573501" y="21065"/>
                  <a:pt x="2900655" y="0"/>
                </a:cubicBezTo>
                <a:cubicBezTo>
                  <a:pt x="2899614" y="302620"/>
                  <a:pt x="2907686" y="531114"/>
                  <a:pt x="2900655" y="689727"/>
                </a:cubicBezTo>
                <a:cubicBezTo>
                  <a:pt x="2893624" y="848340"/>
                  <a:pt x="2885875" y="1223994"/>
                  <a:pt x="2900655" y="1379454"/>
                </a:cubicBezTo>
                <a:cubicBezTo>
                  <a:pt x="2915435" y="1534914"/>
                  <a:pt x="2899773" y="1779424"/>
                  <a:pt x="2900655" y="1992545"/>
                </a:cubicBezTo>
                <a:cubicBezTo>
                  <a:pt x="2901537" y="2205666"/>
                  <a:pt x="2890702" y="2361409"/>
                  <a:pt x="2900655" y="2554545"/>
                </a:cubicBezTo>
                <a:cubicBezTo>
                  <a:pt x="2737695" y="2550834"/>
                  <a:pt x="2565762" y="2560037"/>
                  <a:pt x="2291517" y="2554545"/>
                </a:cubicBezTo>
                <a:cubicBezTo>
                  <a:pt x="2017272" y="2549053"/>
                  <a:pt x="1928079" y="2569419"/>
                  <a:pt x="1740393" y="2554545"/>
                </a:cubicBezTo>
                <a:cubicBezTo>
                  <a:pt x="1552707" y="2539671"/>
                  <a:pt x="1446405" y="2569396"/>
                  <a:pt x="1247282" y="2554545"/>
                </a:cubicBezTo>
                <a:cubicBezTo>
                  <a:pt x="1048159" y="2539694"/>
                  <a:pt x="842590" y="2555034"/>
                  <a:pt x="696157" y="2554545"/>
                </a:cubicBezTo>
                <a:cubicBezTo>
                  <a:pt x="549724" y="2554056"/>
                  <a:pt x="275645" y="2525109"/>
                  <a:pt x="0" y="2554545"/>
                </a:cubicBezTo>
                <a:cubicBezTo>
                  <a:pt x="27970" y="2333487"/>
                  <a:pt x="-13063" y="2146427"/>
                  <a:pt x="0" y="1890363"/>
                </a:cubicBezTo>
                <a:cubicBezTo>
                  <a:pt x="13063" y="1634299"/>
                  <a:pt x="-11815" y="1480444"/>
                  <a:pt x="0" y="1251727"/>
                </a:cubicBezTo>
                <a:cubicBezTo>
                  <a:pt x="11815" y="1023010"/>
                  <a:pt x="4243" y="813763"/>
                  <a:pt x="0" y="587545"/>
                </a:cubicBezTo>
                <a:cubicBezTo>
                  <a:pt x="-4243" y="361327"/>
                  <a:pt x="477" y="160109"/>
                  <a:pt x="0" y="0"/>
                </a:cubicBezTo>
                <a:close/>
              </a:path>
              <a:path w="2900655" h="2554545" stroke="0" extrusionOk="0">
                <a:moveTo>
                  <a:pt x="0" y="0"/>
                </a:moveTo>
                <a:cubicBezTo>
                  <a:pt x="151591" y="19065"/>
                  <a:pt x="417422" y="-16958"/>
                  <a:pt x="522118" y="0"/>
                </a:cubicBezTo>
                <a:cubicBezTo>
                  <a:pt x="626814" y="16958"/>
                  <a:pt x="939837" y="-16204"/>
                  <a:pt x="1102249" y="0"/>
                </a:cubicBezTo>
                <a:cubicBezTo>
                  <a:pt x="1264661" y="16204"/>
                  <a:pt x="1426287" y="1121"/>
                  <a:pt x="1682380" y="0"/>
                </a:cubicBezTo>
                <a:cubicBezTo>
                  <a:pt x="1938473" y="-1121"/>
                  <a:pt x="2035416" y="7186"/>
                  <a:pt x="2262511" y="0"/>
                </a:cubicBezTo>
                <a:cubicBezTo>
                  <a:pt x="2489606" y="-7186"/>
                  <a:pt x="2635198" y="24202"/>
                  <a:pt x="2900655" y="0"/>
                </a:cubicBezTo>
                <a:cubicBezTo>
                  <a:pt x="2896040" y="241076"/>
                  <a:pt x="2915002" y="459457"/>
                  <a:pt x="2900655" y="638636"/>
                </a:cubicBezTo>
                <a:cubicBezTo>
                  <a:pt x="2886308" y="817815"/>
                  <a:pt x="2928238" y="1074966"/>
                  <a:pt x="2900655" y="1328363"/>
                </a:cubicBezTo>
                <a:cubicBezTo>
                  <a:pt x="2873072" y="1581760"/>
                  <a:pt x="2905712" y="1746049"/>
                  <a:pt x="2900655" y="1915909"/>
                </a:cubicBezTo>
                <a:cubicBezTo>
                  <a:pt x="2895598" y="2085769"/>
                  <a:pt x="2912315" y="2291777"/>
                  <a:pt x="2900655" y="2554545"/>
                </a:cubicBezTo>
                <a:cubicBezTo>
                  <a:pt x="2655439" y="2536489"/>
                  <a:pt x="2564399" y="2553947"/>
                  <a:pt x="2407544" y="2554545"/>
                </a:cubicBezTo>
                <a:cubicBezTo>
                  <a:pt x="2250689" y="2555143"/>
                  <a:pt x="2041379" y="2533823"/>
                  <a:pt x="1798406" y="2554545"/>
                </a:cubicBezTo>
                <a:cubicBezTo>
                  <a:pt x="1555433" y="2575267"/>
                  <a:pt x="1492823" y="2547574"/>
                  <a:pt x="1276288" y="2554545"/>
                </a:cubicBezTo>
                <a:cubicBezTo>
                  <a:pt x="1059753" y="2561516"/>
                  <a:pt x="920070" y="2559662"/>
                  <a:pt x="725164" y="2554545"/>
                </a:cubicBezTo>
                <a:cubicBezTo>
                  <a:pt x="530258" y="2549428"/>
                  <a:pt x="222638" y="2546267"/>
                  <a:pt x="0" y="2554545"/>
                </a:cubicBezTo>
                <a:cubicBezTo>
                  <a:pt x="17214" y="2403188"/>
                  <a:pt x="-15287" y="2180596"/>
                  <a:pt x="0" y="1864818"/>
                </a:cubicBezTo>
                <a:cubicBezTo>
                  <a:pt x="15287" y="1549040"/>
                  <a:pt x="19347" y="1435113"/>
                  <a:pt x="0" y="1251727"/>
                </a:cubicBezTo>
                <a:cubicBezTo>
                  <a:pt x="-19347" y="1068341"/>
                  <a:pt x="32877" y="838950"/>
                  <a:pt x="0" y="587545"/>
                </a:cubicBezTo>
                <a:cubicBezTo>
                  <a:pt x="-32877" y="336140"/>
                  <a:pt x="-19829" y="20077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夹叙夹议类</a:t>
            </a:r>
            <a:endParaRPr lang="en-US" altLang="zh-CN" sz="4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讲事情</a:t>
            </a:r>
            <a:endParaRPr lang="en-US" altLang="zh-CN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抒观点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得结论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5"/>
          <p:cNvSpPr txBox="1"/>
          <p:nvPr/>
        </p:nvSpPr>
        <p:spPr>
          <a:xfrm>
            <a:off x="1570943" y="4040644"/>
            <a:ext cx="9243527" cy="430887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Clarify the attitude from the text structure.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23" grpId="0" animBg="1"/>
      <p:bldP spid="2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7409" y="4102013"/>
            <a:ext cx="3429000" cy="5236121"/>
            <a:chOff x="0" y="0"/>
            <a:chExt cx="660400" cy="10084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1008438"/>
            </a:xfrm>
            <a:custGeom>
              <a:avLst/>
              <a:gdLst/>
              <a:ahLst/>
              <a:cxnLst/>
              <a:rect l="l" t="t" r="r" b="b"/>
              <a:pathLst>
                <a:path w="660400" h="100843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848"/>
                  </a:cubicBezTo>
                  <a:lnTo>
                    <a:pt x="660400" y="1008438"/>
                  </a:lnTo>
                  <a:lnTo>
                    <a:pt x="0" y="1008438"/>
                  </a:lnTo>
                  <a:lnTo>
                    <a:pt x="0" y="33334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8D3D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6604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2" y="4499610"/>
            <a:ext cx="3730204" cy="26335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87091" y="4605419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lue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5853" y="6392989"/>
            <a:ext cx="633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and 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DA65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194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56" y="442552"/>
            <a:ext cx="10703600" cy="56820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56" y="107777"/>
            <a:ext cx="10940441" cy="3347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69280" y="1010652"/>
            <a:ext cx="2704699" cy="346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483318" y="1010652"/>
            <a:ext cx="673769" cy="4379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0062273" y="1705913"/>
            <a:ext cx="673769" cy="4379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534371" y="624282"/>
            <a:ext cx="1049309" cy="54999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206134" y="2294612"/>
            <a:ext cx="1585193" cy="54999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329404" y="2605701"/>
            <a:ext cx="1049309" cy="54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829672" y="2431683"/>
            <a:ext cx="2704699" cy="346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806166" y="3313921"/>
            <a:ext cx="1049309" cy="54999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59109" y="3668044"/>
            <a:ext cx="1585194" cy="62646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009716" y="5000787"/>
            <a:ext cx="2122604" cy="54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3659202" y="5794102"/>
            <a:ext cx="744835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57845" y="6124556"/>
            <a:ext cx="81269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直接箭头连接符 3"/>
          <p:cNvCxnSpPr>
            <a:stCxn id="12" idx="4"/>
            <a:endCxn id="15" idx="6"/>
          </p:cNvCxnSpPr>
          <p:nvPr/>
        </p:nvCxnSpPr>
        <p:spPr>
          <a:xfrm flipH="1">
            <a:off x="2791327" y="1174281"/>
            <a:ext cx="3267699" cy="139533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endCxn id="20" idx="0"/>
          </p:cNvCxnSpPr>
          <p:nvPr/>
        </p:nvCxnSpPr>
        <p:spPr>
          <a:xfrm>
            <a:off x="1592198" y="2784243"/>
            <a:ext cx="738623" cy="52967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1806166" y="3846177"/>
            <a:ext cx="744302" cy="3204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9000971" y="3682321"/>
            <a:ext cx="2122604" cy="54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8467488" y="685868"/>
            <a:ext cx="1331097" cy="4980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/>
          <p:cNvCxnSpPr>
            <a:endCxn id="16" idx="7"/>
          </p:cNvCxnSpPr>
          <p:nvPr/>
        </p:nvCxnSpPr>
        <p:spPr>
          <a:xfrm flipH="1">
            <a:off x="8225045" y="1174281"/>
            <a:ext cx="1197250" cy="151196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7869123" y="3155700"/>
            <a:ext cx="1175797" cy="7082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>
            <a:off x="6556359" y="4218652"/>
            <a:ext cx="3715823" cy="78213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7132320" y="5275786"/>
            <a:ext cx="1663810" cy="26133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19456" y="1040469"/>
            <a:ext cx="107036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519456" y="1357161"/>
            <a:ext cx="501491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422295" y="735670"/>
            <a:ext cx="180076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1377530" y="1536619"/>
            <a:ext cx="6536285" cy="1938992"/>
          </a:xfrm>
          <a:custGeom>
            <a:avLst/>
            <a:gdLst>
              <a:gd name="connsiteX0" fmla="*/ 0 w 6536285"/>
              <a:gd name="connsiteY0" fmla="*/ 0 h 1938992"/>
              <a:gd name="connsiteX1" fmla="*/ 653629 w 6536285"/>
              <a:gd name="connsiteY1" fmla="*/ 0 h 1938992"/>
              <a:gd name="connsiteX2" fmla="*/ 1372620 w 6536285"/>
              <a:gd name="connsiteY2" fmla="*/ 0 h 1938992"/>
              <a:gd name="connsiteX3" fmla="*/ 1830160 w 6536285"/>
              <a:gd name="connsiteY3" fmla="*/ 0 h 1938992"/>
              <a:gd name="connsiteX4" fmla="*/ 2549151 w 6536285"/>
              <a:gd name="connsiteY4" fmla="*/ 0 h 1938992"/>
              <a:gd name="connsiteX5" fmla="*/ 3006691 w 6536285"/>
              <a:gd name="connsiteY5" fmla="*/ 0 h 1938992"/>
              <a:gd name="connsiteX6" fmla="*/ 3594957 w 6536285"/>
              <a:gd name="connsiteY6" fmla="*/ 0 h 1938992"/>
              <a:gd name="connsiteX7" fmla="*/ 4313948 w 6536285"/>
              <a:gd name="connsiteY7" fmla="*/ 0 h 1938992"/>
              <a:gd name="connsiteX8" fmla="*/ 4902214 w 6536285"/>
              <a:gd name="connsiteY8" fmla="*/ 0 h 1938992"/>
              <a:gd name="connsiteX9" fmla="*/ 5555842 w 6536285"/>
              <a:gd name="connsiteY9" fmla="*/ 0 h 1938992"/>
              <a:gd name="connsiteX10" fmla="*/ 6536285 w 6536285"/>
              <a:gd name="connsiteY10" fmla="*/ 0 h 1938992"/>
              <a:gd name="connsiteX11" fmla="*/ 6536285 w 6536285"/>
              <a:gd name="connsiteY11" fmla="*/ 665721 h 1938992"/>
              <a:gd name="connsiteX12" fmla="*/ 6536285 w 6536285"/>
              <a:gd name="connsiteY12" fmla="*/ 1312051 h 1938992"/>
              <a:gd name="connsiteX13" fmla="*/ 6536285 w 6536285"/>
              <a:gd name="connsiteY13" fmla="*/ 1938992 h 1938992"/>
              <a:gd name="connsiteX14" fmla="*/ 6078745 w 6536285"/>
              <a:gd name="connsiteY14" fmla="*/ 1938992 h 1938992"/>
              <a:gd name="connsiteX15" fmla="*/ 5294391 w 6536285"/>
              <a:gd name="connsiteY15" fmla="*/ 1938992 h 1938992"/>
              <a:gd name="connsiteX16" fmla="*/ 4836851 w 6536285"/>
              <a:gd name="connsiteY16" fmla="*/ 1938992 h 1938992"/>
              <a:gd name="connsiteX17" fmla="*/ 4248585 w 6536285"/>
              <a:gd name="connsiteY17" fmla="*/ 1938992 h 1938992"/>
              <a:gd name="connsiteX18" fmla="*/ 3791045 w 6536285"/>
              <a:gd name="connsiteY18" fmla="*/ 1938992 h 1938992"/>
              <a:gd name="connsiteX19" fmla="*/ 3202780 w 6536285"/>
              <a:gd name="connsiteY19" fmla="*/ 1938992 h 1938992"/>
              <a:gd name="connsiteX20" fmla="*/ 2745240 w 6536285"/>
              <a:gd name="connsiteY20" fmla="*/ 1938992 h 1938992"/>
              <a:gd name="connsiteX21" fmla="*/ 2156974 w 6536285"/>
              <a:gd name="connsiteY21" fmla="*/ 1938992 h 1938992"/>
              <a:gd name="connsiteX22" fmla="*/ 1372620 w 6536285"/>
              <a:gd name="connsiteY22" fmla="*/ 1938992 h 1938992"/>
              <a:gd name="connsiteX23" fmla="*/ 588266 w 6536285"/>
              <a:gd name="connsiteY23" fmla="*/ 1938992 h 1938992"/>
              <a:gd name="connsiteX24" fmla="*/ 0 w 6536285"/>
              <a:gd name="connsiteY24" fmla="*/ 1938992 h 1938992"/>
              <a:gd name="connsiteX25" fmla="*/ 0 w 6536285"/>
              <a:gd name="connsiteY25" fmla="*/ 1253881 h 1938992"/>
              <a:gd name="connsiteX26" fmla="*/ 0 w 6536285"/>
              <a:gd name="connsiteY26" fmla="*/ 646331 h 1938992"/>
              <a:gd name="connsiteX27" fmla="*/ 0 w 6536285"/>
              <a:gd name="connsiteY27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36285" h="1938992" fill="none" extrusionOk="0">
                <a:moveTo>
                  <a:pt x="0" y="0"/>
                </a:moveTo>
                <a:cubicBezTo>
                  <a:pt x="305082" y="-1924"/>
                  <a:pt x="504413" y="14303"/>
                  <a:pt x="653629" y="0"/>
                </a:cubicBezTo>
                <a:cubicBezTo>
                  <a:pt x="802845" y="-14303"/>
                  <a:pt x="1059856" y="-21080"/>
                  <a:pt x="1372620" y="0"/>
                </a:cubicBezTo>
                <a:cubicBezTo>
                  <a:pt x="1685384" y="21080"/>
                  <a:pt x="1704192" y="10244"/>
                  <a:pt x="1830160" y="0"/>
                </a:cubicBezTo>
                <a:cubicBezTo>
                  <a:pt x="1956128" y="-10244"/>
                  <a:pt x="2204095" y="-6475"/>
                  <a:pt x="2549151" y="0"/>
                </a:cubicBezTo>
                <a:cubicBezTo>
                  <a:pt x="2894207" y="6475"/>
                  <a:pt x="2788259" y="-1149"/>
                  <a:pt x="3006691" y="0"/>
                </a:cubicBezTo>
                <a:cubicBezTo>
                  <a:pt x="3225123" y="1149"/>
                  <a:pt x="3302466" y="-24271"/>
                  <a:pt x="3594957" y="0"/>
                </a:cubicBezTo>
                <a:cubicBezTo>
                  <a:pt x="3887448" y="24271"/>
                  <a:pt x="4156648" y="-8298"/>
                  <a:pt x="4313948" y="0"/>
                </a:cubicBezTo>
                <a:cubicBezTo>
                  <a:pt x="4471248" y="8298"/>
                  <a:pt x="4675919" y="-14061"/>
                  <a:pt x="4902214" y="0"/>
                </a:cubicBezTo>
                <a:cubicBezTo>
                  <a:pt x="5128509" y="14061"/>
                  <a:pt x="5238450" y="8000"/>
                  <a:pt x="5555842" y="0"/>
                </a:cubicBezTo>
                <a:cubicBezTo>
                  <a:pt x="5873234" y="-8000"/>
                  <a:pt x="6187680" y="203"/>
                  <a:pt x="6536285" y="0"/>
                </a:cubicBezTo>
                <a:cubicBezTo>
                  <a:pt x="6530502" y="242707"/>
                  <a:pt x="6510776" y="503070"/>
                  <a:pt x="6536285" y="665721"/>
                </a:cubicBezTo>
                <a:cubicBezTo>
                  <a:pt x="6561794" y="828372"/>
                  <a:pt x="6562521" y="1073995"/>
                  <a:pt x="6536285" y="1312051"/>
                </a:cubicBezTo>
                <a:cubicBezTo>
                  <a:pt x="6510050" y="1550107"/>
                  <a:pt x="6522410" y="1687618"/>
                  <a:pt x="6536285" y="1938992"/>
                </a:cubicBezTo>
                <a:cubicBezTo>
                  <a:pt x="6421496" y="1932591"/>
                  <a:pt x="6254242" y="1949467"/>
                  <a:pt x="6078745" y="1938992"/>
                </a:cubicBezTo>
                <a:cubicBezTo>
                  <a:pt x="5903248" y="1928517"/>
                  <a:pt x="5566768" y="1922225"/>
                  <a:pt x="5294391" y="1938992"/>
                </a:cubicBezTo>
                <a:cubicBezTo>
                  <a:pt x="5022014" y="1955759"/>
                  <a:pt x="5032042" y="1948015"/>
                  <a:pt x="4836851" y="1938992"/>
                </a:cubicBezTo>
                <a:cubicBezTo>
                  <a:pt x="4641660" y="1929969"/>
                  <a:pt x="4395315" y="1918432"/>
                  <a:pt x="4248585" y="1938992"/>
                </a:cubicBezTo>
                <a:cubicBezTo>
                  <a:pt x="4101855" y="1959552"/>
                  <a:pt x="3895451" y="1931581"/>
                  <a:pt x="3791045" y="1938992"/>
                </a:cubicBezTo>
                <a:cubicBezTo>
                  <a:pt x="3686639" y="1946403"/>
                  <a:pt x="3358795" y="1955341"/>
                  <a:pt x="3202780" y="1938992"/>
                </a:cubicBezTo>
                <a:cubicBezTo>
                  <a:pt x="3046766" y="1922643"/>
                  <a:pt x="2920412" y="1937725"/>
                  <a:pt x="2745240" y="1938992"/>
                </a:cubicBezTo>
                <a:cubicBezTo>
                  <a:pt x="2570068" y="1940259"/>
                  <a:pt x="2415026" y="1918167"/>
                  <a:pt x="2156974" y="1938992"/>
                </a:cubicBezTo>
                <a:cubicBezTo>
                  <a:pt x="1898922" y="1959817"/>
                  <a:pt x="1727265" y="1906901"/>
                  <a:pt x="1372620" y="1938992"/>
                </a:cubicBezTo>
                <a:cubicBezTo>
                  <a:pt x="1017975" y="1971083"/>
                  <a:pt x="826805" y="1904742"/>
                  <a:pt x="588266" y="1938992"/>
                </a:cubicBezTo>
                <a:cubicBezTo>
                  <a:pt x="349727" y="1973242"/>
                  <a:pt x="234873" y="1925583"/>
                  <a:pt x="0" y="1938992"/>
                </a:cubicBezTo>
                <a:cubicBezTo>
                  <a:pt x="-4272" y="1636591"/>
                  <a:pt x="-6628" y="1509607"/>
                  <a:pt x="0" y="1253881"/>
                </a:cubicBezTo>
                <a:cubicBezTo>
                  <a:pt x="6628" y="998155"/>
                  <a:pt x="-30290" y="946901"/>
                  <a:pt x="0" y="646331"/>
                </a:cubicBezTo>
                <a:cubicBezTo>
                  <a:pt x="30290" y="345761"/>
                  <a:pt x="2594" y="245654"/>
                  <a:pt x="0" y="0"/>
                </a:cubicBezTo>
                <a:close/>
              </a:path>
              <a:path w="6536285" h="1938992" stroke="0" extrusionOk="0">
                <a:moveTo>
                  <a:pt x="0" y="0"/>
                </a:moveTo>
                <a:cubicBezTo>
                  <a:pt x="133020" y="-20726"/>
                  <a:pt x="377482" y="22086"/>
                  <a:pt x="522903" y="0"/>
                </a:cubicBezTo>
                <a:cubicBezTo>
                  <a:pt x="668324" y="-22086"/>
                  <a:pt x="1018472" y="-23539"/>
                  <a:pt x="1176531" y="0"/>
                </a:cubicBezTo>
                <a:cubicBezTo>
                  <a:pt x="1334590" y="23539"/>
                  <a:pt x="1551180" y="-3301"/>
                  <a:pt x="1830160" y="0"/>
                </a:cubicBezTo>
                <a:cubicBezTo>
                  <a:pt x="2109140" y="3301"/>
                  <a:pt x="2174057" y="-13100"/>
                  <a:pt x="2483788" y="0"/>
                </a:cubicBezTo>
                <a:cubicBezTo>
                  <a:pt x="2793519" y="13100"/>
                  <a:pt x="3059957" y="4026"/>
                  <a:pt x="3268143" y="0"/>
                </a:cubicBezTo>
                <a:cubicBezTo>
                  <a:pt x="3476329" y="-4026"/>
                  <a:pt x="3740194" y="-28939"/>
                  <a:pt x="3921771" y="0"/>
                </a:cubicBezTo>
                <a:cubicBezTo>
                  <a:pt x="4103348" y="28939"/>
                  <a:pt x="4204657" y="-16566"/>
                  <a:pt x="4379311" y="0"/>
                </a:cubicBezTo>
                <a:cubicBezTo>
                  <a:pt x="4553965" y="16566"/>
                  <a:pt x="4681861" y="9188"/>
                  <a:pt x="4967577" y="0"/>
                </a:cubicBezTo>
                <a:cubicBezTo>
                  <a:pt x="5253293" y="-9188"/>
                  <a:pt x="5456840" y="-22775"/>
                  <a:pt x="5686568" y="0"/>
                </a:cubicBezTo>
                <a:cubicBezTo>
                  <a:pt x="5916296" y="22775"/>
                  <a:pt x="6285458" y="-41761"/>
                  <a:pt x="6536285" y="0"/>
                </a:cubicBezTo>
                <a:cubicBezTo>
                  <a:pt x="6557412" y="167884"/>
                  <a:pt x="6564415" y="501117"/>
                  <a:pt x="6536285" y="626941"/>
                </a:cubicBezTo>
                <a:cubicBezTo>
                  <a:pt x="6508155" y="752765"/>
                  <a:pt x="6532420" y="1068743"/>
                  <a:pt x="6536285" y="1273271"/>
                </a:cubicBezTo>
                <a:cubicBezTo>
                  <a:pt x="6540151" y="1477799"/>
                  <a:pt x="6543296" y="1776900"/>
                  <a:pt x="6536285" y="1938992"/>
                </a:cubicBezTo>
                <a:cubicBezTo>
                  <a:pt x="6255520" y="1929959"/>
                  <a:pt x="6201354" y="1909777"/>
                  <a:pt x="5948019" y="1938992"/>
                </a:cubicBezTo>
                <a:cubicBezTo>
                  <a:pt x="5694684" y="1968207"/>
                  <a:pt x="5485207" y="1937214"/>
                  <a:pt x="5163665" y="1938992"/>
                </a:cubicBezTo>
                <a:cubicBezTo>
                  <a:pt x="4842123" y="1940770"/>
                  <a:pt x="4821435" y="1928667"/>
                  <a:pt x="4575400" y="1938992"/>
                </a:cubicBezTo>
                <a:cubicBezTo>
                  <a:pt x="4329366" y="1949317"/>
                  <a:pt x="4090848" y="1912263"/>
                  <a:pt x="3791045" y="1938992"/>
                </a:cubicBezTo>
                <a:cubicBezTo>
                  <a:pt x="3491242" y="1965721"/>
                  <a:pt x="3523521" y="1943620"/>
                  <a:pt x="3268143" y="1938992"/>
                </a:cubicBezTo>
                <a:cubicBezTo>
                  <a:pt x="3012765" y="1934364"/>
                  <a:pt x="2997358" y="1928656"/>
                  <a:pt x="2745240" y="1938992"/>
                </a:cubicBezTo>
                <a:cubicBezTo>
                  <a:pt x="2493122" y="1949328"/>
                  <a:pt x="2387566" y="1916454"/>
                  <a:pt x="2156974" y="1938992"/>
                </a:cubicBezTo>
                <a:cubicBezTo>
                  <a:pt x="1926382" y="1961530"/>
                  <a:pt x="1875633" y="1920312"/>
                  <a:pt x="1634071" y="1938992"/>
                </a:cubicBezTo>
                <a:cubicBezTo>
                  <a:pt x="1392509" y="1957672"/>
                  <a:pt x="1261345" y="1950641"/>
                  <a:pt x="1045806" y="1938992"/>
                </a:cubicBezTo>
                <a:cubicBezTo>
                  <a:pt x="830268" y="1927343"/>
                  <a:pt x="806133" y="1921415"/>
                  <a:pt x="588266" y="1938992"/>
                </a:cubicBezTo>
                <a:cubicBezTo>
                  <a:pt x="370399" y="1956569"/>
                  <a:pt x="270737" y="1933002"/>
                  <a:pt x="0" y="1938992"/>
                </a:cubicBezTo>
                <a:cubicBezTo>
                  <a:pt x="-11559" y="1739247"/>
                  <a:pt x="-11431" y="1638541"/>
                  <a:pt x="0" y="1350831"/>
                </a:cubicBezTo>
                <a:cubicBezTo>
                  <a:pt x="11431" y="1063121"/>
                  <a:pt x="8860" y="978652"/>
                  <a:pt x="0" y="762670"/>
                </a:cubicBezTo>
                <a:cubicBezTo>
                  <a:pt x="-8860" y="546688"/>
                  <a:pt x="-36616" y="24584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Narration</a:t>
            </a:r>
            <a:endParaRPr lang="en-US" altLang="zh-CN" sz="4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solidFill>
                  <a:srgbClr val="FA8D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Track the emotional changes of main characters</a:t>
            </a:r>
            <a:endParaRPr lang="zh-CN" altLang="en-US" sz="4000" b="1" dirty="0">
              <a:solidFill>
                <a:srgbClr val="FA8D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913815" y="1547469"/>
            <a:ext cx="2900655" cy="1938992"/>
          </a:xfrm>
          <a:custGeom>
            <a:avLst/>
            <a:gdLst>
              <a:gd name="connsiteX0" fmla="*/ 0 w 2900655"/>
              <a:gd name="connsiteY0" fmla="*/ 0 h 1938992"/>
              <a:gd name="connsiteX1" fmla="*/ 609138 w 2900655"/>
              <a:gd name="connsiteY1" fmla="*/ 0 h 1938992"/>
              <a:gd name="connsiteX2" fmla="*/ 1218275 w 2900655"/>
              <a:gd name="connsiteY2" fmla="*/ 0 h 1938992"/>
              <a:gd name="connsiteX3" fmla="*/ 1856419 w 2900655"/>
              <a:gd name="connsiteY3" fmla="*/ 0 h 1938992"/>
              <a:gd name="connsiteX4" fmla="*/ 2900655 w 2900655"/>
              <a:gd name="connsiteY4" fmla="*/ 0 h 1938992"/>
              <a:gd name="connsiteX5" fmla="*/ 2900655 w 2900655"/>
              <a:gd name="connsiteY5" fmla="*/ 588161 h 1938992"/>
              <a:gd name="connsiteX6" fmla="*/ 2900655 w 2900655"/>
              <a:gd name="connsiteY6" fmla="*/ 1176322 h 1938992"/>
              <a:gd name="connsiteX7" fmla="*/ 2900655 w 2900655"/>
              <a:gd name="connsiteY7" fmla="*/ 1938992 h 1938992"/>
              <a:gd name="connsiteX8" fmla="*/ 2349531 w 2900655"/>
              <a:gd name="connsiteY8" fmla="*/ 1938992 h 1938992"/>
              <a:gd name="connsiteX9" fmla="*/ 1769400 w 2900655"/>
              <a:gd name="connsiteY9" fmla="*/ 1938992 h 1938992"/>
              <a:gd name="connsiteX10" fmla="*/ 1189269 w 2900655"/>
              <a:gd name="connsiteY10" fmla="*/ 1938992 h 1938992"/>
              <a:gd name="connsiteX11" fmla="*/ 609138 w 2900655"/>
              <a:gd name="connsiteY11" fmla="*/ 1938992 h 1938992"/>
              <a:gd name="connsiteX12" fmla="*/ 0 w 2900655"/>
              <a:gd name="connsiteY12" fmla="*/ 1938992 h 1938992"/>
              <a:gd name="connsiteX13" fmla="*/ 0 w 2900655"/>
              <a:gd name="connsiteY13" fmla="*/ 1312051 h 1938992"/>
              <a:gd name="connsiteX14" fmla="*/ 0 w 2900655"/>
              <a:gd name="connsiteY14" fmla="*/ 723890 h 1938992"/>
              <a:gd name="connsiteX15" fmla="*/ 0 w 2900655"/>
              <a:gd name="connsiteY15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0655" h="1938992" fill="none" extrusionOk="0">
                <a:moveTo>
                  <a:pt x="0" y="0"/>
                </a:moveTo>
                <a:cubicBezTo>
                  <a:pt x="270719" y="-6798"/>
                  <a:pt x="358845" y="-14600"/>
                  <a:pt x="609138" y="0"/>
                </a:cubicBezTo>
                <a:cubicBezTo>
                  <a:pt x="859431" y="14600"/>
                  <a:pt x="1070392" y="-4388"/>
                  <a:pt x="1218275" y="0"/>
                </a:cubicBezTo>
                <a:cubicBezTo>
                  <a:pt x="1366158" y="4388"/>
                  <a:pt x="1606987" y="-23925"/>
                  <a:pt x="1856419" y="0"/>
                </a:cubicBezTo>
                <a:cubicBezTo>
                  <a:pt x="2105851" y="23925"/>
                  <a:pt x="2549056" y="-337"/>
                  <a:pt x="2900655" y="0"/>
                </a:cubicBezTo>
                <a:cubicBezTo>
                  <a:pt x="2909892" y="146034"/>
                  <a:pt x="2913815" y="434457"/>
                  <a:pt x="2900655" y="588161"/>
                </a:cubicBezTo>
                <a:cubicBezTo>
                  <a:pt x="2887495" y="741865"/>
                  <a:pt x="2905823" y="980491"/>
                  <a:pt x="2900655" y="1176322"/>
                </a:cubicBezTo>
                <a:cubicBezTo>
                  <a:pt x="2895487" y="1372153"/>
                  <a:pt x="2928046" y="1771636"/>
                  <a:pt x="2900655" y="1938992"/>
                </a:cubicBezTo>
                <a:cubicBezTo>
                  <a:pt x="2751423" y="1958256"/>
                  <a:pt x="2479081" y="1929190"/>
                  <a:pt x="2349531" y="1938992"/>
                </a:cubicBezTo>
                <a:cubicBezTo>
                  <a:pt x="2219981" y="1948794"/>
                  <a:pt x="1928404" y="1964553"/>
                  <a:pt x="1769400" y="1938992"/>
                </a:cubicBezTo>
                <a:cubicBezTo>
                  <a:pt x="1610396" y="1913431"/>
                  <a:pt x="1329801" y="1915147"/>
                  <a:pt x="1189269" y="1938992"/>
                </a:cubicBezTo>
                <a:cubicBezTo>
                  <a:pt x="1048737" y="1962837"/>
                  <a:pt x="772727" y="1920292"/>
                  <a:pt x="609138" y="1938992"/>
                </a:cubicBezTo>
                <a:cubicBezTo>
                  <a:pt x="445549" y="1957692"/>
                  <a:pt x="274245" y="1944484"/>
                  <a:pt x="0" y="1938992"/>
                </a:cubicBezTo>
                <a:cubicBezTo>
                  <a:pt x="-22190" y="1650825"/>
                  <a:pt x="-6113" y="1530725"/>
                  <a:pt x="0" y="1312051"/>
                </a:cubicBezTo>
                <a:cubicBezTo>
                  <a:pt x="6113" y="1093377"/>
                  <a:pt x="6671" y="974149"/>
                  <a:pt x="0" y="723890"/>
                </a:cubicBezTo>
                <a:cubicBezTo>
                  <a:pt x="-6671" y="473631"/>
                  <a:pt x="-23193" y="154737"/>
                  <a:pt x="0" y="0"/>
                </a:cubicBezTo>
                <a:close/>
              </a:path>
              <a:path w="2900655" h="1938992" stroke="0" extrusionOk="0">
                <a:moveTo>
                  <a:pt x="0" y="0"/>
                </a:moveTo>
                <a:cubicBezTo>
                  <a:pt x="151591" y="19065"/>
                  <a:pt x="417422" y="-16958"/>
                  <a:pt x="522118" y="0"/>
                </a:cubicBezTo>
                <a:cubicBezTo>
                  <a:pt x="626814" y="16958"/>
                  <a:pt x="939837" y="-16204"/>
                  <a:pt x="1102249" y="0"/>
                </a:cubicBezTo>
                <a:cubicBezTo>
                  <a:pt x="1264661" y="16204"/>
                  <a:pt x="1426287" y="1121"/>
                  <a:pt x="1682380" y="0"/>
                </a:cubicBezTo>
                <a:cubicBezTo>
                  <a:pt x="1938473" y="-1121"/>
                  <a:pt x="2035416" y="7186"/>
                  <a:pt x="2262511" y="0"/>
                </a:cubicBezTo>
                <a:cubicBezTo>
                  <a:pt x="2489606" y="-7186"/>
                  <a:pt x="2635198" y="24202"/>
                  <a:pt x="2900655" y="0"/>
                </a:cubicBezTo>
                <a:cubicBezTo>
                  <a:pt x="2876442" y="169394"/>
                  <a:pt x="2904461" y="504509"/>
                  <a:pt x="2900655" y="646331"/>
                </a:cubicBezTo>
                <a:cubicBezTo>
                  <a:pt x="2896849" y="788153"/>
                  <a:pt x="2922769" y="1109168"/>
                  <a:pt x="2900655" y="1331441"/>
                </a:cubicBezTo>
                <a:cubicBezTo>
                  <a:pt x="2878542" y="1553714"/>
                  <a:pt x="2879271" y="1674270"/>
                  <a:pt x="2900655" y="1938992"/>
                </a:cubicBezTo>
                <a:cubicBezTo>
                  <a:pt x="2752638" y="1929330"/>
                  <a:pt x="2506436" y="1937888"/>
                  <a:pt x="2378537" y="1938992"/>
                </a:cubicBezTo>
                <a:cubicBezTo>
                  <a:pt x="2250638" y="1940096"/>
                  <a:pt x="2042281" y="1938394"/>
                  <a:pt x="1885426" y="1938992"/>
                </a:cubicBezTo>
                <a:cubicBezTo>
                  <a:pt x="1728571" y="1939590"/>
                  <a:pt x="1519261" y="1918270"/>
                  <a:pt x="1276288" y="1938992"/>
                </a:cubicBezTo>
                <a:cubicBezTo>
                  <a:pt x="1033315" y="1959714"/>
                  <a:pt x="970705" y="1932021"/>
                  <a:pt x="754170" y="1938992"/>
                </a:cubicBezTo>
                <a:cubicBezTo>
                  <a:pt x="537635" y="1945963"/>
                  <a:pt x="154333" y="1951901"/>
                  <a:pt x="0" y="1938992"/>
                </a:cubicBezTo>
                <a:cubicBezTo>
                  <a:pt x="-3148" y="1660774"/>
                  <a:pt x="-14656" y="1512170"/>
                  <a:pt x="0" y="1312051"/>
                </a:cubicBezTo>
                <a:cubicBezTo>
                  <a:pt x="14656" y="1111932"/>
                  <a:pt x="16414" y="850248"/>
                  <a:pt x="0" y="665721"/>
                </a:cubicBezTo>
                <a:cubicBezTo>
                  <a:pt x="-16414" y="481194"/>
                  <a:pt x="-10074" y="15377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记叙类</a:t>
            </a:r>
            <a:endParaRPr lang="en-US" altLang="zh-CN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起承</a:t>
            </a:r>
            <a:endParaRPr lang="en-US" altLang="zh-CN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转合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42011" y="3627785"/>
            <a:ext cx="6536285" cy="1815882"/>
          </a:xfrm>
          <a:custGeom>
            <a:avLst/>
            <a:gdLst>
              <a:gd name="connsiteX0" fmla="*/ 0 w 6536285"/>
              <a:gd name="connsiteY0" fmla="*/ 0 h 1815882"/>
              <a:gd name="connsiteX1" fmla="*/ 653629 w 6536285"/>
              <a:gd name="connsiteY1" fmla="*/ 0 h 1815882"/>
              <a:gd name="connsiteX2" fmla="*/ 1372620 w 6536285"/>
              <a:gd name="connsiteY2" fmla="*/ 0 h 1815882"/>
              <a:gd name="connsiteX3" fmla="*/ 1830160 w 6536285"/>
              <a:gd name="connsiteY3" fmla="*/ 0 h 1815882"/>
              <a:gd name="connsiteX4" fmla="*/ 2549151 w 6536285"/>
              <a:gd name="connsiteY4" fmla="*/ 0 h 1815882"/>
              <a:gd name="connsiteX5" fmla="*/ 3006691 w 6536285"/>
              <a:gd name="connsiteY5" fmla="*/ 0 h 1815882"/>
              <a:gd name="connsiteX6" fmla="*/ 3594957 w 6536285"/>
              <a:gd name="connsiteY6" fmla="*/ 0 h 1815882"/>
              <a:gd name="connsiteX7" fmla="*/ 4313948 w 6536285"/>
              <a:gd name="connsiteY7" fmla="*/ 0 h 1815882"/>
              <a:gd name="connsiteX8" fmla="*/ 4902214 w 6536285"/>
              <a:gd name="connsiteY8" fmla="*/ 0 h 1815882"/>
              <a:gd name="connsiteX9" fmla="*/ 5555842 w 6536285"/>
              <a:gd name="connsiteY9" fmla="*/ 0 h 1815882"/>
              <a:gd name="connsiteX10" fmla="*/ 6536285 w 6536285"/>
              <a:gd name="connsiteY10" fmla="*/ 0 h 1815882"/>
              <a:gd name="connsiteX11" fmla="*/ 6536285 w 6536285"/>
              <a:gd name="connsiteY11" fmla="*/ 623453 h 1815882"/>
              <a:gd name="connsiteX12" fmla="*/ 6536285 w 6536285"/>
              <a:gd name="connsiteY12" fmla="*/ 1228747 h 1815882"/>
              <a:gd name="connsiteX13" fmla="*/ 6536285 w 6536285"/>
              <a:gd name="connsiteY13" fmla="*/ 1815882 h 1815882"/>
              <a:gd name="connsiteX14" fmla="*/ 6078745 w 6536285"/>
              <a:gd name="connsiteY14" fmla="*/ 1815882 h 1815882"/>
              <a:gd name="connsiteX15" fmla="*/ 5294391 w 6536285"/>
              <a:gd name="connsiteY15" fmla="*/ 1815882 h 1815882"/>
              <a:gd name="connsiteX16" fmla="*/ 4836851 w 6536285"/>
              <a:gd name="connsiteY16" fmla="*/ 1815882 h 1815882"/>
              <a:gd name="connsiteX17" fmla="*/ 4248585 w 6536285"/>
              <a:gd name="connsiteY17" fmla="*/ 1815882 h 1815882"/>
              <a:gd name="connsiteX18" fmla="*/ 3791045 w 6536285"/>
              <a:gd name="connsiteY18" fmla="*/ 1815882 h 1815882"/>
              <a:gd name="connsiteX19" fmla="*/ 3202780 w 6536285"/>
              <a:gd name="connsiteY19" fmla="*/ 1815882 h 1815882"/>
              <a:gd name="connsiteX20" fmla="*/ 2745240 w 6536285"/>
              <a:gd name="connsiteY20" fmla="*/ 1815882 h 1815882"/>
              <a:gd name="connsiteX21" fmla="*/ 2156974 w 6536285"/>
              <a:gd name="connsiteY21" fmla="*/ 1815882 h 1815882"/>
              <a:gd name="connsiteX22" fmla="*/ 1372620 w 6536285"/>
              <a:gd name="connsiteY22" fmla="*/ 1815882 h 1815882"/>
              <a:gd name="connsiteX23" fmla="*/ 588266 w 6536285"/>
              <a:gd name="connsiteY23" fmla="*/ 1815882 h 1815882"/>
              <a:gd name="connsiteX24" fmla="*/ 0 w 6536285"/>
              <a:gd name="connsiteY24" fmla="*/ 1815882 h 1815882"/>
              <a:gd name="connsiteX25" fmla="*/ 0 w 6536285"/>
              <a:gd name="connsiteY25" fmla="*/ 1174270 h 1815882"/>
              <a:gd name="connsiteX26" fmla="*/ 0 w 6536285"/>
              <a:gd name="connsiteY26" fmla="*/ 605294 h 1815882"/>
              <a:gd name="connsiteX27" fmla="*/ 0 w 6536285"/>
              <a:gd name="connsiteY27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36285" h="1815882" fill="none" extrusionOk="0">
                <a:moveTo>
                  <a:pt x="0" y="0"/>
                </a:moveTo>
                <a:cubicBezTo>
                  <a:pt x="305082" y="-1924"/>
                  <a:pt x="504413" y="14303"/>
                  <a:pt x="653629" y="0"/>
                </a:cubicBezTo>
                <a:cubicBezTo>
                  <a:pt x="802845" y="-14303"/>
                  <a:pt x="1059856" y="-21080"/>
                  <a:pt x="1372620" y="0"/>
                </a:cubicBezTo>
                <a:cubicBezTo>
                  <a:pt x="1685384" y="21080"/>
                  <a:pt x="1704192" y="10244"/>
                  <a:pt x="1830160" y="0"/>
                </a:cubicBezTo>
                <a:cubicBezTo>
                  <a:pt x="1956128" y="-10244"/>
                  <a:pt x="2204095" y="-6475"/>
                  <a:pt x="2549151" y="0"/>
                </a:cubicBezTo>
                <a:cubicBezTo>
                  <a:pt x="2894207" y="6475"/>
                  <a:pt x="2788259" y="-1149"/>
                  <a:pt x="3006691" y="0"/>
                </a:cubicBezTo>
                <a:cubicBezTo>
                  <a:pt x="3225123" y="1149"/>
                  <a:pt x="3302466" y="-24271"/>
                  <a:pt x="3594957" y="0"/>
                </a:cubicBezTo>
                <a:cubicBezTo>
                  <a:pt x="3887448" y="24271"/>
                  <a:pt x="4156648" y="-8298"/>
                  <a:pt x="4313948" y="0"/>
                </a:cubicBezTo>
                <a:cubicBezTo>
                  <a:pt x="4471248" y="8298"/>
                  <a:pt x="4675919" y="-14061"/>
                  <a:pt x="4902214" y="0"/>
                </a:cubicBezTo>
                <a:cubicBezTo>
                  <a:pt x="5128509" y="14061"/>
                  <a:pt x="5238450" y="8000"/>
                  <a:pt x="5555842" y="0"/>
                </a:cubicBezTo>
                <a:cubicBezTo>
                  <a:pt x="5873234" y="-8000"/>
                  <a:pt x="6187680" y="203"/>
                  <a:pt x="6536285" y="0"/>
                </a:cubicBezTo>
                <a:cubicBezTo>
                  <a:pt x="6532615" y="296359"/>
                  <a:pt x="6556214" y="488242"/>
                  <a:pt x="6536285" y="623453"/>
                </a:cubicBezTo>
                <a:cubicBezTo>
                  <a:pt x="6516356" y="758664"/>
                  <a:pt x="6513804" y="986206"/>
                  <a:pt x="6536285" y="1228747"/>
                </a:cubicBezTo>
                <a:cubicBezTo>
                  <a:pt x="6558766" y="1471288"/>
                  <a:pt x="6551848" y="1530732"/>
                  <a:pt x="6536285" y="1815882"/>
                </a:cubicBezTo>
                <a:cubicBezTo>
                  <a:pt x="6421496" y="1809481"/>
                  <a:pt x="6254242" y="1826357"/>
                  <a:pt x="6078745" y="1815882"/>
                </a:cubicBezTo>
                <a:cubicBezTo>
                  <a:pt x="5903248" y="1805407"/>
                  <a:pt x="5566768" y="1799115"/>
                  <a:pt x="5294391" y="1815882"/>
                </a:cubicBezTo>
                <a:cubicBezTo>
                  <a:pt x="5022014" y="1832649"/>
                  <a:pt x="5032042" y="1824905"/>
                  <a:pt x="4836851" y="1815882"/>
                </a:cubicBezTo>
                <a:cubicBezTo>
                  <a:pt x="4641660" y="1806859"/>
                  <a:pt x="4395315" y="1795322"/>
                  <a:pt x="4248585" y="1815882"/>
                </a:cubicBezTo>
                <a:cubicBezTo>
                  <a:pt x="4101855" y="1836442"/>
                  <a:pt x="3895451" y="1808471"/>
                  <a:pt x="3791045" y="1815882"/>
                </a:cubicBezTo>
                <a:cubicBezTo>
                  <a:pt x="3686639" y="1823293"/>
                  <a:pt x="3358795" y="1832231"/>
                  <a:pt x="3202780" y="1815882"/>
                </a:cubicBezTo>
                <a:cubicBezTo>
                  <a:pt x="3046766" y="1799533"/>
                  <a:pt x="2920412" y="1814615"/>
                  <a:pt x="2745240" y="1815882"/>
                </a:cubicBezTo>
                <a:cubicBezTo>
                  <a:pt x="2570068" y="1817149"/>
                  <a:pt x="2415026" y="1795057"/>
                  <a:pt x="2156974" y="1815882"/>
                </a:cubicBezTo>
                <a:cubicBezTo>
                  <a:pt x="1898922" y="1836707"/>
                  <a:pt x="1727265" y="1783791"/>
                  <a:pt x="1372620" y="1815882"/>
                </a:cubicBezTo>
                <a:cubicBezTo>
                  <a:pt x="1017975" y="1847973"/>
                  <a:pt x="826805" y="1781632"/>
                  <a:pt x="588266" y="1815882"/>
                </a:cubicBezTo>
                <a:cubicBezTo>
                  <a:pt x="349727" y="1850132"/>
                  <a:pt x="234873" y="1802473"/>
                  <a:pt x="0" y="1815882"/>
                </a:cubicBezTo>
                <a:cubicBezTo>
                  <a:pt x="-6819" y="1571278"/>
                  <a:pt x="-24096" y="1484632"/>
                  <a:pt x="0" y="1174270"/>
                </a:cubicBezTo>
                <a:cubicBezTo>
                  <a:pt x="24096" y="863908"/>
                  <a:pt x="-25560" y="814640"/>
                  <a:pt x="0" y="605294"/>
                </a:cubicBezTo>
                <a:cubicBezTo>
                  <a:pt x="25560" y="395948"/>
                  <a:pt x="13631" y="302503"/>
                  <a:pt x="0" y="0"/>
                </a:cubicBezTo>
                <a:close/>
              </a:path>
              <a:path w="6536285" h="1815882" stroke="0" extrusionOk="0">
                <a:moveTo>
                  <a:pt x="0" y="0"/>
                </a:moveTo>
                <a:cubicBezTo>
                  <a:pt x="133020" y="-20726"/>
                  <a:pt x="377482" y="22086"/>
                  <a:pt x="522903" y="0"/>
                </a:cubicBezTo>
                <a:cubicBezTo>
                  <a:pt x="668324" y="-22086"/>
                  <a:pt x="1018472" y="-23539"/>
                  <a:pt x="1176531" y="0"/>
                </a:cubicBezTo>
                <a:cubicBezTo>
                  <a:pt x="1334590" y="23539"/>
                  <a:pt x="1551180" y="-3301"/>
                  <a:pt x="1830160" y="0"/>
                </a:cubicBezTo>
                <a:cubicBezTo>
                  <a:pt x="2109140" y="3301"/>
                  <a:pt x="2174057" y="-13100"/>
                  <a:pt x="2483788" y="0"/>
                </a:cubicBezTo>
                <a:cubicBezTo>
                  <a:pt x="2793519" y="13100"/>
                  <a:pt x="3059957" y="4026"/>
                  <a:pt x="3268143" y="0"/>
                </a:cubicBezTo>
                <a:cubicBezTo>
                  <a:pt x="3476329" y="-4026"/>
                  <a:pt x="3740194" y="-28939"/>
                  <a:pt x="3921771" y="0"/>
                </a:cubicBezTo>
                <a:cubicBezTo>
                  <a:pt x="4103348" y="28939"/>
                  <a:pt x="4204657" y="-16566"/>
                  <a:pt x="4379311" y="0"/>
                </a:cubicBezTo>
                <a:cubicBezTo>
                  <a:pt x="4553965" y="16566"/>
                  <a:pt x="4681861" y="9188"/>
                  <a:pt x="4967577" y="0"/>
                </a:cubicBezTo>
                <a:cubicBezTo>
                  <a:pt x="5253293" y="-9188"/>
                  <a:pt x="5456840" y="-22775"/>
                  <a:pt x="5686568" y="0"/>
                </a:cubicBezTo>
                <a:cubicBezTo>
                  <a:pt x="5916296" y="22775"/>
                  <a:pt x="6285458" y="-41761"/>
                  <a:pt x="6536285" y="0"/>
                </a:cubicBezTo>
                <a:cubicBezTo>
                  <a:pt x="6550704" y="246563"/>
                  <a:pt x="6535027" y="296190"/>
                  <a:pt x="6536285" y="587135"/>
                </a:cubicBezTo>
                <a:cubicBezTo>
                  <a:pt x="6537543" y="878081"/>
                  <a:pt x="6514343" y="893353"/>
                  <a:pt x="6536285" y="1192429"/>
                </a:cubicBezTo>
                <a:cubicBezTo>
                  <a:pt x="6558227" y="1491505"/>
                  <a:pt x="6546466" y="1682995"/>
                  <a:pt x="6536285" y="1815882"/>
                </a:cubicBezTo>
                <a:cubicBezTo>
                  <a:pt x="6255520" y="1806849"/>
                  <a:pt x="6201354" y="1786667"/>
                  <a:pt x="5948019" y="1815882"/>
                </a:cubicBezTo>
                <a:cubicBezTo>
                  <a:pt x="5694684" y="1845097"/>
                  <a:pt x="5485207" y="1814104"/>
                  <a:pt x="5163665" y="1815882"/>
                </a:cubicBezTo>
                <a:cubicBezTo>
                  <a:pt x="4842123" y="1817660"/>
                  <a:pt x="4821435" y="1805557"/>
                  <a:pt x="4575400" y="1815882"/>
                </a:cubicBezTo>
                <a:cubicBezTo>
                  <a:pt x="4329366" y="1826207"/>
                  <a:pt x="4090848" y="1789153"/>
                  <a:pt x="3791045" y="1815882"/>
                </a:cubicBezTo>
                <a:cubicBezTo>
                  <a:pt x="3491242" y="1842611"/>
                  <a:pt x="3523521" y="1820510"/>
                  <a:pt x="3268143" y="1815882"/>
                </a:cubicBezTo>
                <a:cubicBezTo>
                  <a:pt x="3012765" y="1811254"/>
                  <a:pt x="2997358" y="1805546"/>
                  <a:pt x="2745240" y="1815882"/>
                </a:cubicBezTo>
                <a:cubicBezTo>
                  <a:pt x="2493122" y="1826218"/>
                  <a:pt x="2387566" y="1793344"/>
                  <a:pt x="2156974" y="1815882"/>
                </a:cubicBezTo>
                <a:cubicBezTo>
                  <a:pt x="1926382" y="1838420"/>
                  <a:pt x="1875633" y="1797202"/>
                  <a:pt x="1634071" y="1815882"/>
                </a:cubicBezTo>
                <a:cubicBezTo>
                  <a:pt x="1392509" y="1834562"/>
                  <a:pt x="1261345" y="1827531"/>
                  <a:pt x="1045806" y="1815882"/>
                </a:cubicBezTo>
                <a:cubicBezTo>
                  <a:pt x="830268" y="1804233"/>
                  <a:pt x="806133" y="1798305"/>
                  <a:pt x="588266" y="1815882"/>
                </a:cubicBezTo>
                <a:cubicBezTo>
                  <a:pt x="370399" y="1833459"/>
                  <a:pt x="270737" y="1809892"/>
                  <a:pt x="0" y="1815882"/>
                </a:cubicBezTo>
                <a:cubicBezTo>
                  <a:pt x="-21334" y="1667593"/>
                  <a:pt x="-10047" y="1537175"/>
                  <a:pt x="0" y="1265064"/>
                </a:cubicBezTo>
                <a:cubicBezTo>
                  <a:pt x="10047" y="992953"/>
                  <a:pt x="4048" y="971391"/>
                  <a:pt x="0" y="714247"/>
                </a:cubicBezTo>
                <a:cubicBezTo>
                  <a:pt x="-4048" y="457103"/>
                  <a:pt x="6238" y="25463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Argumentation </a:t>
            </a:r>
            <a:endParaRPr lang="en-US" altLang="zh-CN" sz="4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the view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the evidence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to a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conlusion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92667" y="3627785"/>
            <a:ext cx="2900655" cy="1815882"/>
          </a:xfrm>
          <a:custGeom>
            <a:avLst/>
            <a:gdLst>
              <a:gd name="connsiteX0" fmla="*/ 0 w 2900655"/>
              <a:gd name="connsiteY0" fmla="*/ 0 h 1815882"/>
              <a:gd name="connsiteX1" fmla="*/ 609138 w 2900655"/>
              <a:gd name="connsiteY1" fmla="*/ 0 h 1815882"/>
              <a:gd name="connsiteX2" fmla="*/ 1218275 w 2900655"/>
              <a:gd name="connsiteY2" fmla="*/ 0 h 1815882"/>
              <a:gd name="connsiteX3" fmla="*/ 1856419 w 2900655"/>
              <a:gd name="connsiteY3" fmla="*/ 0 h 1815882"/>
              <a:gd name="connsiteX4" fmla="*/ 2900655 w 2900655"/>
              <a:gd name="connsiteY4" fmla="*/ 0 h 1815882"/>
              <a:gd name="connsiteX5" fmla="*/ 2900655 w 2900655"/>
              <a:gd name="connsiteY5" fmla="*/ 550818 h 1815882"/>
              <a:gd name="connsiteX6" fmla="*/ 2900655 w 2900655"/>
              <a:gd name="connsiteY6" fmla="*/ 1101635 h 1815882"/>
              <a:gd name="connsiteX7" fmla="*/ 2900655 w 2900655"/>
              <a:gd name="connsiteY7" fmla="*/ 1815882 h 1815882"/>
              <a:gd name="connsiteX8" fmla="*/ 2349531 w 2900655"/>
              <a:gd name="connsiteY8" fmla="*/ 1815882 h 1815882"/>
              <a:gd name="connsiteX9" fmla="*/ 1769400 w 2900655"/>
              <a:gd name="connsiteY9" fmla="*/ 1815882 h 1815882"/>
              <a:gd name="connsiteX10" fmla="*/ 1189269 w 2900655"/>
              <a:gd name="connsiteY10" fmla="*/ 1815882 h 1815882"/>
              <a:gd name="connsiteX11" fmla="*/ 609138 w 2900655"/>
              <a:gd name="connsiteY11" fmla="*/ 1815882 h 1815882"/>
              <a:gd name="connsiteX12" fmla="*/ 0 w 2900655"/>
              <a:gd name="connsiteY12" fmla="*/ 1815882 h 1815882"/>
              <a:gd name="connsiteX13" fmla="*/ 0 w 2900655"/>
              <a:gd name="connsiteY13" fmla="*/ 1228747 h 1815882"/>
              <a:gd name="connsiteX14" fmla="*/ 0 w 2900655"/>
              <a:gd name="connsiteY14" fmla="*/ 677929 h 1815882"/>
              <a:gd name="connsiteX15" fmla="*/ 0 w 2900655"/>
              <a:gd name="connsiteY15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00655" h="1815882" fill="none" extrusionOk="0">
                <a:moveTo>
                  <a:pt x="0" y="0"/>
                </a:moveTo>
                <a:cubicBezTo>
                  <a:pt x="270719" y="-6798"/>
                  <a:pt x="358845" y="-14600"/>
                  <a:pt x="609138" y="0"/>
                </a:cubicBezTo>
                <a:cubicBezTo>
                  <a:pt x="859431" y="14600"/>
                  <a:pt x="1070392" y="-4388"/>
                  <a:pt x="1218275" y="0"/>
                </a:cubicBezTo>
                <a:cubicBezTo>
                  <a:pt x="1366158" y="4388"/>
                  <a:pt x="1606987" y="-23925"/>
                  <a:pt x="1856419" y="0"/>
                </a:cubicBezTo>
                <a:cubicBezTo>
                  <a:pt x="2105851" y="23925"/>
                  <a:pt x="2549056" y="-337"/>
                  <a:pt x="2900655" y="0"/>
                </a:cubicBezTo>
                <a:cubicBezTo>
                  <a:pt x="2885871" y="233563"/>
                  <a:pt x="2884401" y="281841"/>
                  <a:pt x="2900655" y="550818"/>
                </a:cubicBezTo>
                <a:cubicBezTo>
                  <a:pt x="2916909" y="819795"/>
                  <a:pt x="2907079" y="861489"/>
                  <a:pt x="2900655" y="1101635"/>
                </a:cubicBezTo>
                <a:cubicBezTo>
                  <a:pt x="2894231" y="1341781"/>
                  <a:pt x="2885467" y="1498665"/>
                  <a:pt x="2900655" y="1815882"/>
                </a:cubicBezTo>
                <a:cubicBezTo>
                  <a:pt x="2751423" y="1835146"/>
                  <a:pt x="2479081" y="1806080"/>
                  <a:pt x="2349531" y="1815882"/>
                </a:cubicBezTo>
                <a:cubicBezTo>
                  <a:pt x="2219981" y="1825684"/>
                  <a:pt x="1928404" y="1841443"/>
                  <a:pt x="1769400" y="1815882"/>
                </a:cubicBezTo>
                <a:cubicBezTo>
                  <a:pt x="1610396" y="1790321"/>
                  <a:pt x="1329801" y="1792037"/>
                  <a:pt x="1189269" y="1815882"/>
                </a:cubicBezTo>
                <a:cubicBezTo>
                  <a:pt x="1048737" y="1839727"/>
                  <a:pt x="772727" y="1797182"/>
                  <a:pt x="609138" y="1815882"/>
                </a:cubicBezTo>
                <a:cubicBezTo>
                  <a:pt x="445549" y="1834582"/>
                  <a:pt x="274245" y="1821374"/>
                  <a:pt x="0" y="1815882"/>
                </a:cubicBezTo>
                <a:cubicBezTo>
                  <a:pt x="7203" y="1687891"/>
                  <a:pt x="-22713" y="1370750"/>
                  <a:pt x="0" y="1228747"/>
                </a:cubicBezTo>
                <a:cubicBezTo>
                  <a:pt x="22713" y="1086745"/>
                  <a:pt x="23706" y="833722"/>
                  <a:pt x="0" y="677929"/>
                </a:cubicBezTo>
                <a:cubicBezTo>
                  <a:pt x="-23706" y="522136"/>
                  <a:pt x="25284" y="311923"/>
                  <a:pt x="0" y="0"/>
                </a:cubicBezTo>
                <a:close/>
              </a:path>
              <a:path w="2900655" h="1815882" stroke="0" extrusionOk="0">
                <a:moveTo>
                  <a:pt x="0" y="0"/>
                </a:moveTo>
                <a:cubicBezTo>
                  <a:pt x="151591" y="19065"/>
                  <a:pt x="417422" y="-16958"/>
                  <a:pt x="522118" y="0"/>
                </a:cubicBezTo>
                <a:cubicBezTo>
                  <a:pt x="626814" y="16958"/>
                  <a:pt x="939837" y="-16204"/>
                  <a:pt x="1102249" y="0"/>
                </a:cubicBezTo>
                <a:cubicBezTo>
                  <a:pt x="1264661" y="16204"/>
                  <a:pt x="1426287" y="1121"/>
                  <a:pt x="1682380" y="0"/>
                </a:cubicBezTo>
                <a:cubicBezTo>
                  <a:pt x="1938473" y="-1121"/>
                  <a:pt x="2035416" y="7186"/>
                  <a:pt x="2262511" y="0"/>
                </a:cubicBezTo>
                <a:cubicBezTo>
                  <a:pt x="2489606" y="-7186"/>
                  <a:pt x="2635198" y="24202"/>
                  <a:pt x="2900655" y="0"/>
                </a:cubicBezTo>
                <a:cubicBezTo>
                  <a:pt x="2888594" y="157784"/>
                  <a:pt x="2915313" y="369594"/>
                  <a:pt x="2900655" y="605294"/>
                </a:cubicBezTo>
                <a:cubicBezTo>
                  <a:pt x="2885997" y="840994"/>
                  <a:pt x="2899758" y="1045116"/>
                  <a:pt x="2900655" y="1246906"/>
                </a:cubicBezTo>
                <a:cubicBezTo>
                  <a:pt x="2901552" y="1448696"/>
                  <a:pt x="2919929" y="1565311"/>
                  <a:pt x="2900655" y="1815882"/>
                </a:cubicBezTo>
                <a:cubicBezTo>
                  <a:pt x="2752638" y="1806220"/>
                  <a:pt x="2506436" y="1814778"/>
                  <a:pt x="2378537" y="1815882"/>
                </a:cubicBezTo>
                <a:cubicBezTo>
                  <a:pt x="2250638" y="1816986"/>
                  <a:pt x="2042281" y="1815284"/>
                  <a:pt x="1885426" y="1815882"/>
                </a:cubicBezTo>
                <a:cubicBezTo>
                  <a:pt x="1728571" y="1816480"/>
                  <a:pt x="1519261" y="1795160"/>
                  <a:pt x="1276288" y="1815882"/>
                </a:cubicBezTo>
                <a:cubicBezTo>
                  <a:pt x="1033315" y="1836604"/>
                  <a:pt x="970705" y="1808911"/>
                  <a:pt x="754170" y="1815882"/>
                </a:cubicBezTo>
                <a:cubicBezTo>
                  <a:pt x="537635" y="1822853"/>
                  <a:pt x="154333" y="1828791"/>
                  <a:pt x="0" y="1815882"/>
                </a:cubicBezTo>
                <a:cubicBezTo>
                  <a:pt x="-7796" y="1635167"/>
                  <a:pt x="-21233" y="1391043"/>
                  <a:pt x="0" y="1228747"/>
                </a:cubicBezTo>
                <a:cubicBezTo>
                  <a:pt x="21233" y="1066451"/>
                  <a:pt x="-6286" y="873015"/>
                  <a:pt x="0" y="623453"/>
                </a:cubicBezTo>
                <a:cubicBezTo>
                  <a:pt x="6286" y="373891"/>
                  <a:pt x="8946" y="26009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议论文</a:t>
            </a:r>
            <a:endParaRPr lang="en-US" altLang="zh-CN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提论点</a:t>
            </a:r>
            <a:endParaRPr lang="en-US" altLang="zh-CN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列论据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得结论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35"/>
          <p:cNvSpPr txBox="1"/>
          <p:nvPr/>
        </p:nvSpPr>
        <p:spPr>
          <a:xfrm>
            <a:off x="1339343" y="5441151"/>
            <a:ext cx="9475127" cy="430887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Clarify the affect and attitude from the text structure.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35"/>
          <p:cNvSpPr txBox="1"/>
          <p:nvPr/>
        </p:nvSpPr>
        <p:spPr>
          <a:xfrm>
            <a:off x="3393764" y="6256647"/>
            <a:ext cx="9024449" cy="615553"/>
          </a:xfrm>
          <a:prstGeom prst="rect">
            <a:avLst/>
          </a:prstGeom>
          <a:solidFill>
            <a:srgbClr val="FA8D3D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语句逻辑标志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特殊符号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段落结构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语篇结构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（首尾）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30" grpId="0" animBg="1"/>
      <p:bldP spid="31" grpId="0" animBg="1"/>
      <p:bldP spid="54" grpId="0" animBg="1"/>
      <p:bldP spid="55" grpId="0" animBg="1"/>
      <p:bldP spid="25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9376</Words>
  <Application>WPS 演示</Application>
  <PresentationFormat>宽屏</PresentationFormat>
  <Paragraphs>490</Paragraphs>
  <Slides>17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HelveticaNeue</vt:lpstr>
      <vt:lpstr>Shit Happens</vt:lpstr>
      <vt:lpstr>华文新魏</vt:lpstr>
      <vt:lpstr>Calibri</vt:lpstr>
      <vt:lpstr>Arial Black</vt:lpstr>
      <vt:lpstr>Times New Roman</vt:lpstr>
      <vt:lpstr>华文行楷</vt:lpstr>
      <vt:lpstr>微软雅黑</vt:lpstr>
      <vt:lpstr>Arial Unicode MS</vt:lpstr>
      <vt:lpstr>Akzidenz-Grotesk</vt:lpstr>
      <vt:lpstr>NumberOnly</vt:lpstr>
      <vt:lpstr>思源黑体-超粗体 Bold</vt:lpstr>
      <vt:lpstr>黑体</vt:lpstr>
      <vt:lpstr>思源黑体-超粗体</vt:lpstr>
      <vt:lpstr>思源黑体 1 Bold</vt:lpstr>
      <vt:lpstr>思源黑体 1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南山有谷堆</cp:lastModifiedBy>
  <cp:revision>30</cp:revision>
  <dcterms:created xsi:type="dcterms:W3CDTF">2023-10-11T05:39:00Z</dcterms:created>
  <dcterms:modified xsi:type="dcterms:W3CDTF">2023-10-23T06:53:40Z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95E430AD2A4B4DCA9B737613B2CB93A2_12</vt:lpwstr>
  </property>
  <property fmtid="{D5CDD505-2E9C-101B-9397-08002B2CF9AE}" pid="3" name="KSOProductBuildVer">
    <vt:lpwstr>2052-11.8.2.8506</vt:lpwstr>
  </property>
</Properties>
</file>