
<file path=[Content_Types].xml><?xml version="1.0" encoding="utf-8"?>
<Types xmlns="http://schemas.openxmlformats.org/package/2006/content-types">
  <Default Extension="png" ContentType="image/png"/>
  <Default Extension="jpeg" ContentType="image/jpe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63" r:id="rId4"/>
    <p:sldMasterId id="2147483665" r:id="rId5"/>
    <p:sldMasterId id="2147483668" r:id="rId6"/>
    <p:sldMasterId id="2147483671" r:id="rId7"/>
    <p:sldMasterId id="2147483674" r:id="rId8"/>
  </p:sldMasterIdLst>
  <p:sldIdLst>
    <p:sldId id="1597" r:id="rId9"/>
    <p:sldId id="1580" r:id="rId10"/>
    <p:sldId id="257" r:id="rId11"/>
    <p:sldId id="435" r:id="rId12"/>
    <p:sldId id="433" r:id="rId13"/>
    <p:sldId id="436" r:id="rId14"/>
    <p:sldId id="1560" r:id="rId15"/>
    <p:sldId id="1562" r:id="rId16"/>
    <p:sldId id="1567" r:id="rId17"/>
    <p:sldId id="1569" r:id="rId18"/>
    <p:sldId id="1568" r:id="rId19"/>
    <p:sldId id="1572" r:id="rId20"/>
    <p:sldId id="1566" r:id="rId21"/>
    <p:sldId id="1574" r:id="rId22"/>
    <p:sldId id="1573" r:id="rId23"/>
    <p:sldId id="1579" r:id="rId24"/>
    <p:sldId id="1578" r:id="rId25"/>
    <p:sldId id="1565" r:id="rId26"/>
  </p:sldIdLst>
  <p:sldSz cx="12192000" cy="6858000"/>
  <p:notesSz cx="6760845" cy="9942195"/>
  <p:embeddedFontLst>
    <p:embeddedFont>
      <p:font typeface="方正姚体" panose="02010601030101010101" pitchFamily="2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方正细圆简体" panose="03000509000000000000" pitchFamily="2" charset="-122"/>
      <p:regular r:id="rId35"/>
    </p:embeddedFont>
    <p:embeddedFont>
      <p:font typeface="Calibri" panose="020F0502020204030204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Candara" panose="020E0502030303020204" pitchFamily="34" charset="0"/>
      <p:regular r:id="rId44"/>
      <p:bold r:id="rId45"/>
      <p:italic r:id="rId46"/>
      <p:boldItalic r:id="rId47"/>
    </p:embeddedFont>
    <p:embeddedFont>
      <p:font typeface="Aharoni" panose="02010803020104030203" pitchFamily="2" charset="-79"/>
      <p:bold r:id="rId48"/>
    </p:embeddedFont>
    <p:embeddedFont>
      <p:font typeface="微软雅黑" panose="020B0503020204020204" charset="-122"/>
      <p:regular r:id="rId49"/>
    </p:embeddedFont>
    <p:embeddedFont>
      <p:font typeface="楷体" panose="02010609060101010101" pitchFamily="49" charset="-122"/>
      <p:regular r:id="rId50"/>
    </p:embeddedFont>
    <p:embeddedFont>
      <p:font typeface="华文新魏" panose="02010800040101010101" pitchFamily="2" charset="-122"/>
      <p:regular r:id="rId5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E24300"/>
    <a:srgbClr val="FEAF01"/>
    <a:srgbClr val="FFD50F"/>
    <a:srgbClr val="FEC212"/>
    <a:srgbClr val="FFF9DB"/>
    <a:srgbClr val="3434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4" autoAdjust="0"/>
    <p:restoredTop sz="96983" autoAdjust="0"/>
  </p:normalViewPr>
  <p:slideViewPr>
    <p:cSldViewPr snapToGrid="0" showGuides="1">
      <p:cViewPr varScale="1">
        <p:scale>
          <a:sx n="48" d="100"/>
          <a:sy n="48" d="100"/>
        </p:scale>
        <p:origin x="-102" y="-846"/>
      </p:cViewPr>
      <p:guideLst>
        <p:guide orient="horz" pos="2144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1" Type="http://schemas.openxmlformats.org/officeDocument/2006/relationships/font" Target="fonts/font22.fntdata"/><Relationship Id="rId50" Type="http://schemas.openxmlformats.org/officeDocument/2006/relationships/font" Target="fonts/font21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20.fntdata"/><Relationship Id="rId48" Type="http://schemas.openxmlformats.org/officeDocument/2006/relationships/font" Target="fonts/font19.fntdata"/><Relationship Id="rId47" Type="http://schemas.openxmlformats.org/officeDocument/2006/relationships/font" Target="fonts/font18.fntdata"/><Relationship Id="rId46" Type="http://schemas.openxmlformats.org/officeDocument/2006/relationships/font" Target="fonts/font17.fntdata"/><Relationship Id="rId45" Type="http://schemas.openxmlformats.org/officeDocument/2006/relationships/font" Target="fonts/font16.fntdata"/><Relationship Id="rId44" Type="http://schemas.openxmlformats.org/officeDocument/2006/relationships/font" Target="fonts/font15.fntdata"/><Relationship Id="rId43" Type="http://schemas.openxmlformats.org/officeDocument/2006/relationships/font" Target="fonts/font14.fntdata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A8C1DC-8D67-45DB-8D80-8A9822C1636F}" type="doc">
      <dgm:prSet loTypeId="urn:microsoft.com/office/officeart/2009/3/layout/HorizontalOrganizationChart#1" loCatId="hierarchy" qsTypeId="urn:microsoft.com/office/officeart/2005/8/quickstyle/simple1#1" qsCatId="simple" csTypeId="urn:microsoft.com/office/officeart/2005/8/colors/colorful3#1" csCatId="colorful" phldr="1"/>
      <dgm:spPr/>
      <dgm:t>
        <a:bodyPr/>
        <a:lstStyle/>
        <a:p>
          <a:endParaRPr lang="zh-CN" altLang="en-US"/>
        </a:p>
      </dgm:t>
    </dgm:pt>
    <dgm:pt modelId="{B924ED4A-938D-4587-9781-A5DF5EC4ACBF}">
      <dgm:prSet phldrT="[文本]" custT="1"/>
      <dgm:spPr>
        <a:noFill/>
        <a:ln>
          <a:noFill/>
        </a:ln>
      </dgm:spPr>
      <dgm:t>
        <a:bodyPr/>
        <a:lstStyle/>
        <a:p>
          <a:endParaRPr lang="zh-CN" alt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C4F87D-14A2-4860-A242-077C5D7CB8E9}" cxnId="{027F4F0A-1494-4AC0-959E-5B9AF4BDA103}" type="parTrans">
      <dgm:prSet/>
      <dgm:spPr/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ABA894-099B-4E56-9DDD-1AA05644246D}" cxnId="{027F4F0A-1494-4AC0-959E-5B9AF4BDA103}" type="sibTrans">
      <dgm:prSet/>
      <dgm:spPr/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CCC57C-7919-4236-86C6-FF3EF0A6771D}">
      <dgm:prSet phldrT="[文本]" custT="1"/>
      <dgm:spPr>
        <a:solidFill>
          <a:schemeClr val="accent6"/>
        </a:solidFill>
      </dgm:spPr>
      <dgm:t>
        <a:bodyPr/>
        <a:lstStyle/>
        <a:p>
          <a:r>
            <a: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objective truth</a:t>
          </a:r>
          <a:endParaRPr lang="zh-CN" altLang="zh-CN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39A491-0F07-44DF-9B2F-282DBD99CA01}" cxnId="{7B2E9B57-7D91-40FF-8800-B88F96F43C7B}" type="parTrans">
      <dgm:prSet/>
      <dgm:spPr>
        <a:ln>
          <a:solidFill>
            <a:schemeClr val="accent6"/>
          </a:solidFill>
        </a:ln>
      </dgm:spPr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86CF3D-8AF2-4659-8527-AA09C9EE3B81}" cxnId="{7B2E9B57-7D91-40FF-8800-B88F96F43C7B}" type="sibTrans">
      <dgm:prSet/>
      <dgm:spPr/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B9901-2F0C-47DF-B3D5-0E6A9C522D9C}">
      <dgm:prSet phldrT="[文本]" custT="1"/>
      <dgm:spPr>
        <a:solidFill>
          <a:schemeClr val="accent6"/>
        </a:solidFill>
      </dgm:spPr>
      <dgm:t>
        <a:bodyPr/>
        <a:lstStyle/>
        <a:p>
          <a:r>
            <a: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natural and cultural introduction</a:t>
          </a:r>
          <a:endParaRPr lang="zh-CN" altLang="zh-CN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039298-3A67-4ECA-8B21-3FF5396CDCBE}" cxnId="{28B2FA22-41CB-40D9-9488-0B6F1D1AD898}" type="parTrans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BA410383-79E7-4E79-915B-65C8F48BF6F9}" cxnId="{28B2FA22-41CB-40D9-9488-0B6F1D1AD898}" type="sibTrans">
      <dgm:prSet/>
      <dgm:spPr/>
      <dgm:t>
        <a:bodyPr/>
        <a:lstStyle/>
        <a:p>
          <a:endParaRPr lang="zh-CN" altLang="en-US"/>
        </a:p>
      </dgm:t>
    </dgm:pt>
    <dgm:pt modelId="{61109603-5C85-4D5C-B244-D847E66CD0C1}" type="pres">
      <dgm:prSet presAssocID="{B0A8C1DC-8D67-45DB-8D80-8A9822C1636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AB562786-A4EC-4D14-97AE-EF4FEF0F4F79}" type="pres">
      <dgm:prSet presAssocID="{B924ED4A-938D-4587-9781-A5DF5EC4ACBF}" presName="hierRoot1" presStyleCnt="0">
        <dgm:presLayoutVars>
          <dgm:hierBranch val="init"/>
        </dgm:presLayoutVars>
      </dgm:prSet>
      <dgm:spPr/>
    </dgm:pt>
    <dgm:pt modelId="{6FDB5E2A-68A9-4413-BD66-DAA4C236E8A4}" type="pres">
      <dgm:prSet presAssocID="{B924ED4A-938D-4587-9781-A5DF5EC4ACBF}" presName="rootComposite1" presStyleCnt="0"/>
      <dgm:spPr/>
    </dgm:pt>
    <dgm:pt modelId="{B03196FD-9218-4FFE-A472-0B1464106F2B}" type="pres">
      <dgm:prSet presAssocID="{B924ED4A-938D-4587-9781-A5DF5EC4ACBF}" presName="rootText1" presStyleLbl="node0" presStyleIdx="0" presStyleCnt="1" custScaleX="10944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03CBEDA-BCE0-485D-B834-C603EF0D8A99}" type="pres">
      <dgm:prSet presAssocID="{B924ED4A-938D-4587-9781-A5DF5EC4ACBF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2835E9A4-D457-41B2-94CE-499E44AA79C8}" type="pres">
      <dgm:prSet presAssocID="{B924ED4A-938D-4587-9781-A5DF5EC4ACBF}" presName="hierChild2" presStyleCnt="0"/>
      <dgm:spPr/>
    </dgm:pt>
    <dgm:pt modelId="{BB551161-E4CF-429A-B482-EF54FA875C43}" type="pres">
      <dgm:prSet presAssocID="{1A39A491-0F07-44DF-9B2F-282DBD99CA01}" presName="Name64" presStyleLbl="parChTrans1D2" presStyleIdx="0" presStyleCnt="2"/>
      <dgm:spPr/>
      <dgm:t>
        <a:bodyPr/>
        <a:lstStyle/>
        <a:p>
          <a:endParaRPr lang="zh-CN" altLang="en-US"/>
        </a:p>
      </dgm:t>
    </dgm:pt>
    <dgm:pt modelId="{29E1FC7B-07E9-4DD9-A240-9B1797FB9C64}" type="pres">
      <dgm:prSet presAssocID="{E8CCC57C-7919-4236-86C6-FF3EF0A6771D}" presName="hierRoot2" presStyleCnt="0">
        <dgm:presLayoutVars>
          <dgm:hierBranch val="init"/>
        </dgm:presLayoutVars>
      </dgm:prSet>
      <dgm:spPr/>
    </dgm:pt>
    <dgm:pt modelId="{46DC18B8-534C-4BAA-A9E3-0DC182EADF00}" type="pres">
      <dgm:prSet presAssocID="{E8CCC57C-7919-4236-86C6-FF3EF0A6771D}" presName="rootComposite" presStyleCnt="0"/>
      <dgm:spPr/>
    </dgm:pt>
    <dgm:pt modelId="{4377C5D0-3EAB-4C34-9A82-93D150862C5D}" type="pres">
      <dgm:prSet presAssocID="{E8CCC57C-7919-4236-86C6-FF3EF0A6771D}" presName="rootText" presStyleLbl="node2" presStyleIdx="0" presStyleCnt="2" custScaleX="16532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9E7A3D2-B4F2-4627-9D09-6A744C5EC433}" type="pres">
      <dgm:prSet presAssocID="{E8CCC57C-7919-4236-86C6-FF3EF0A6771D}" presName="rootConnector" presStyleLbl="node2" presStyleIdx="0" presStyleCnt="2"/>
      <dgm:spPr/>
      <dgm:t>
        <a:bodyPr/>
        <a:lstStyle/>
        <a:p>
          <a:endParaRPr lang="zh-CN" altLang="en-US"/>
        </a:p>
      </dgm:t>
    </dgm:pt>
    <dgm:pt modelId="{287A7C2C-912D-4EB7-97B4-091345E8708A}" type="pres">
      <dgm:prSet presAssocID="{E8CCC57C-7919-4236-86C6-FF3EF0A6771D}" presName="hierChild4" presStyleCnt="0"/>
      <dgm:spPr/>
    </dgm:pt>
    <dgm:pt modelId="{373F0B47-B09D-417A-826D-54395BE3F534}" type="pres">
      <dgm:prSet presAssocID="{E8CCC57C-7919-4236-86C6-FF3EF0A6771D}" presName="hierChild5" presStyleCnt="0"/>
      <dgm:spPr/>
    </dgm:pt>
    <dgm:pt modelId="{B7E0D390-2230-4FA0-A9DF-5F1B277749F8}" type="pres">
      <dgm:prSet presAssocID="{87039298-3A67-4ECA-8B21-3FF5396CDCBE}" presName="Name64" presStyleLbl="parChTrans1D2" presStyleIdx="1" presStyleCnt="2"/>
      <dgm:spPr/>
      <dgm:t>
        <a:bodyPr/>
        <a:lstStyle/>
        <a:p>
          <a:endParaRPr lang="zh-CN" altLang="en-US"/>
        </a:p>
      </dgm:t>
    </dgm:pt>
    <dgm:pt modelId="{32044BA3-D6D3-461B-B940-19C9192FC747}" type="pres">
      <dgm:prSet presAssocID="{813B9901-2F0C-47DF-B3D5-0E6A9C522D9C}" presName="hierRoot2" presStyleCnt="0">
        <dgm:presLayoutVars>
          <dgm:hierBranch val="init"/>
        </dgm:presLayoutVars>
      </dgm:prSet>
      <dgm:spPr/>
    </dgm:pt>
    <dgm:pt modelId="{9B9AC8C5-F110-4E28-96F5-BB6732E7A0CE}" type="pres">
      <dgm:prSet presAssocID="{813B9901-2F0C-47DF-B3D5-0E6A9C522D9C}" presName="rootComposite" presStyleCnt="0"/>
      <dgm:spPr/>
    </dgm:pt>
    <dgm:pt modelId="{825A1130-2195-4CB1-85AE-B262F7870350}" type="pres">
      <dgm:prSet presAssocID="{813B9901-2F0C-47DF-B3D5-0E6A9C522D9C}" presName="rootText" presStyleLbl="node2" presStyleIdx="1" presStyleCnt="2" custScaleX="166784" custScaleY="14653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579B042-D515-4A0C-A6D2-8C34AB957710}" type="pres">
      <dgm:prSet presAssocID="{813B9901-2F0C-47DF-B3D5-0E6A9C522D9C}" presName="rootConnector" presStyleLbl="node2" presStyleIdx="1" presStyleCnt="2"/>
      <dgm:spPr/>
      <dgm:t>
        <a:bodyPr/>
        <a:lstStyle/>
        <a:p>
          <a:endParaRPr lang="zh-CN" altLang="en-US"/>
        </a:p>
      </dgm:t>
    </dgm:pt>
    <dgm:pt modelId="{BD193663-FEDF-4AE3-9E2D-B89E38C94A62}" type="pres">
      <dgm:prSet presAssocID="{813B9901-2F0C-47DF-B3D5-0E6A9C522D9C}" presName="hierChild4" presStyleCnt="0"/>
      <dgm:spPr/>
    </dgm:pt>
    <dgm:pt modelId="{B033E9E8-50AF-4A69-9510-9F9E8C025AC5}" type="pres">
      <dgm:prSet presAssocID="{813B9901-2F0C-47DF-B3D5-0E6A9C522D9C}" presName="hierChild5" presStyleCnt="0"/>
      <dgm:spPr/>
    </dgm:pt>
    <dgm:pt modelId="{2C8EC092-0CEC-44F1-9714-BE3ACE224D4B}" type="pres">
      <dgm:prSet presAssocID="{B924ED4A-938D-4587-9781-A5DF5EC4ACBF}" presName="hierChild3" presStyleCnt="0"/>
      <dgm:spPr/>
    </dgm:pt>
  </dgm:ptLst>
  <dgm:cxnLst>
    <dgm:cxn modelId="{027F4F0A-1494-4AC0-959E-5B9AF4BDA103}" srcId="{B0A8C1DC-8D67-45DB-8D80-8A9822C1636F}" destId="{B924ED4A-938D-4587-9781-A5DF5EC4ACBF}" srcOrd="0" destOrd="0" parTransId="{8AC4F87D-14A2-4860-A242-077C5D7CB8E9}" sibTransId="{AFABA894-099B-4E56-9DDD-1AA05644246D}"/>
    <dgm:cxn modelId="{F8FC41A0-542C-4412-9EF3-88FC38C16443}" type="presOf" srcId="{B924ED4A-938D-4587-9781-A5DF5EC4ACBF}" destId="{B03196FD-9218-4FFE-A472-0B1464106F2B}" srcOrd="0" destOrd="0" presId="urn:microsoft.com/office/officeart/2009/3/layout/HorizontalOrganizationChart#1"/>
    <dgm:cxn modelId="{CBE88A4A-A90A-42C9-8B40-AF64AD122373}" type="presOf" srcId="{1A39A491-0F07-44DF-9B2F-282DBD99CA01}" destId="{BB551161-E4CF-429A-B482-EF54FA875C43}" srcOrd="0" destOrd="0" presId="urn:microsoft.com/office/officeart/2009/3/layout/HorizontalOrganizationChart#1"/>
    <dgm:cxn modelId="{C38FDFC1-0EF3-4833-AE5C-AF0046F79117}" type="presOf" srcId="{813B9901-2F0C-47DF-B3D5-0E6A9C522D9C}" destId="{5579B042-D515-4A0C-A6D2-8C34AB957710}" srcOrd="1" destOrd="0" presId="urn:microsoft.com/office/officeart/2009/3/layout/HorizontalOrganizationChart#1"/>
    <dgm:cxn modelId="{7B2E9B57-7D91-40FF-8800-B88F96F43C7B}" srcId="{B924ED4A-938D-4587-9781-A5DF5EC4ACBF}" destId="{E8CCC57C-7919-4236-86C6-FF3EF0A6771D}" srcOrd="0" destOrd="0" parTransId="{1A39A491-0F07-44DF-9B2F-282DBD99CA01}" sibTransId="{3986CF3D-8AF2-4659-8527-AA09C9EE3B81}"/>
    <dgm:cxn modelId="{28B2FA22-41CB-40D9-9488-0B6F1D1AD898}" srcId="{B924ED4A-938D-4587-9781-A5DF5EC4ACBF}" destId="{813B9901-2F0C-47DF-B3D5-0E6A9C522D9C}" srcOrd="1" destOrd="0" parTransId="{87039298-3A67-4ECA-8B21-3FF5396CDCBE}" sibTransId="{BA410383-79E7-4E79-915B-65C8F48BF6F9}"/>
    <dgm:cxn modelId="{EC54319F-0252-4021-A8E5-B383AC43397C}" type="presOf" srcId="{E8CCC57C-7919-4236-86C6-FF3EF0A6771D}" destId="{4377C5D0-3EAB-4C34-9A82-93D150862C5D}" srcOrd="0" destOrd="0" presId="urn:microsoft.com/office/officeart/2009/3/layout/HorizontalOrganizationChart#1"/>
    <dgm:cxn modelId="{2CB3E84B-E242-4C8D-BCDE-C936C7C07EA0}" type="presOf" srcId="{E8CCC57C-7919-4236-86C6-FF3EF0A6771D}" destId="{89E7A3D2-B4F2-4627-9D09-6A744C5EC433}" srcOrd="1" destOrd="0" presId="urn:microsoft.com/office/officeart/2009/3/layout/HorizontalOrganizationChart#1"/>
    <dgm:cxn modelId="{3F7A49E1-6A2A-4CB0-BC35-A8E53870FA44}" type="presOf" srcId="{B0A8C1DC-8D67-45DB-8D80-8A9822C1636F}" destId="{61109603-5C85-4D5C-B244-D847E66CD0C1}" srcOrd="0" destOrd="0" presId="urn:microsoft.com/office/officeart/2009/3/layout/HorizontalOrganizationChart#1"/>
    <dgm:cxn modelId="{A9F3951B-E5C0-4C9F-A39E-0031F6DDDBD0}" type="presOf" srcId="{813B9901-2F0C-47DF-B3D5-0E6A9C522D9C}" destId="{825A1130-2195-4CB1-85AE-B262F7870350}" srcOrd="0" destOrd="0" presId="urn:microsoft.com/office/officeart/2009/3/layout/HorizontalOrganizationChart#1"/>
    <dgm:cxn modelId="{BC0C18A6-7889-41D0-8BE7-A366A7F1BB25}" type="presOf" srcId="{87039298-3A67-4ECA-8B21-3FF5396CDCBE}" destId="{B7E0D390-2230-4FA0-A9DF-5F1B277749F8}" srcOrd="0" destOrd="0" presId="urn:microsoft.com/office/officeart/2009/3/layout/HorizontalOrganizationChart#1"/>
    <dgm:cxn modelId="{B377219F-392A-4429-A3B1-755E27EDA484}" type="presOf" srcId="{B924ED4A-938D-4587-9781-A5DF5EC4ACBF}" destId="{F03CBEDA-BCE0-485D-B834-C603EF0D8A99}" srcOrd="1" destOrd="0" presId="urn:microsoft.com/office/officeart/2009/3/layout/HorizontalOrganizationChart#1"/>
    <dgm:cxn modelId="{66B0DFAD-E460-40FF-8283-7D1C8B5BAB4D}" type="presParOf" srcId="{61109603-5C85-4D5C-B244-D847E66CD0C1}" destId="{AB562786-A4EC-4D14-97AE-EF4FEF0F4F79}" srcOrd="0" destOrd="0" presId="urn:microsoft.com/office/officeart/2009/3/layout/HorizontalOrganizationChart#1"/>
    <dgm:cxn modelId="{52E5A253-20B1-4808-80B6-D04FE27E989D}" type="presParOf" srcId="{AB562786-A4EC-4D14-97AE-EF4FEF0F4F79}" destId="{6FDB5E2A-68A9-4413-BD66-DAA4C236E8A4}" srcOrd="0" destOrd="0" presId="urn:microsoft.com/office/officeart/2009/3/layout/HorizontalOrganizationChart#1"/>
    <dgm:cxn modelId="{5B0463A7-DBF8-44D9-BC5C-57656352EECE}" type="presParOf" srcId="{6FDB5E2A-68A9-4413-BD66-DAA4C236E8A4}" destId="{B03196FD-9218-4FFE-A472-0B1464106F2B}" srcOrd="0" destOrd="0" presId="urn:microsoft.com/office/officeart/2009/3/layout/HorizontalOrganizationChart#1"/>
    <dgm:cxn modelId="{8311326C-93B0-4F36-AEED-12446F667EA5}" type="presParOf" srcId="{6FDB5E2A-68A9-4413-BD66-DAA4C236E8A4}" destId="{F03CBEDA-BCE0-485D-B834-C603EF0D8A99}" srcOrd="1" destOrd="0" presId="urn:microsoft.com/office/officeart/2009/3/layout/HorizontalOrganizationChart#1"/>
    <dgm:cxn modelId="{5E2EB976-670A-4309-820C-71E83FA1DA0B}" type="presParOf" srcId="{AB562786-A4EC-4D14-97AE-EF4FEF0F4F79}" destId="{2835E9A4-D457-41B2-94CE-499E44AA79C8}" srcOrd="1" destOrd="0" presId="urn:microsoft.com/office/officeart/2009/3/layout/HorizontalOrganizationChart#1"/>
    <dgm:cxn modelId="{6F361018-D1B5-49CF-8E87-8B19795191C6}" type="presParOf" srcId="{2835E9A4-D457-41B2-94CE-499E44AA79C8}" destId="{BB551161-E4CF-429A-B482-EF54FA875C43}" srcOrd="0" destOrd="0" presId="urn:microsoft.com/office/officeart/2009/3/layout/HorizontalOrganizationChart#1"/>
    <dgm:cxn modelId="{ED1BA18C-3B14-4534-BBBB-A22A60E1DB7B}" type="presParOf" srcId="{2835E9A4-D457-41B2-94CE-499E44AA79C8}" destId="{29E1FC7B-07E9-4DD9-A240-9B1797FB9C64}" srcOrd="1" destOrd="0" presId="urn:microsoft.com/office/officeart/2009/3/layout/HorizontalOrganizationChart#1"/>
    <dgm:cxn modelId="{19972501-D906-4EBA-9365-7BFEC52CE814}" type="presParOf" srcId="{29E1FC7B-07E9-4DD9-A240-9B1797FB9C64}" destId="{46DC18B8-534C-4BAA-A9E3-0DC182EADF00}" srcOrd="0" destOrd="0" presId="urn:microsoft.com/office/officeart/2009/3/layout/HorizontalOrganizationChart#1"/>
    <dgm:cxn modelId="{9BD536F7-D5DE-413D-BFB9-F73C3921D831}" type="presParOf" srcId="{46DC18B8-534C-4BAA-A9E3-0DC182EADF00}" destId="{4377C5D0-3EAB-4C34-9A82-93D150862C5D}" srcOrd="0" destOrd="0" presId="urn:microsoft.com/office/officeart/2009/3/layout/HorizontalOrganizationChart#1"/>
    <dgm:cxn modelId="{5E3CFD34-50B1-442B-970D-AD14C3FC73C2}" type="presParOf" srcId="{46DC18B8-534C-4BAA-A9E3-0DC182EADF00}" destId="{89E7A3D2-B4F2-4627-9D09-6A744C5EC433}" srcOrd="1" destOrd="0" presId="urn:microsoft.com/office/officeart/2009/3/layout/HorizontalOrganizationChart#1"/>
    <dgm:cxn modelId="{C5A06D9D-A019-4F0F-BF26-A76C35C8DE62}" type="presParOf" srcId="{29E1FC7B-07E9-4DD9-A240-9B1797FB9C64}" destId="{287A7C2C-912D-4EB7-97B4-091345E8708A}" srcOrd="1" destOrd="0" presId="urn:microsoft.com/office/officeart/2009/3/layout/HorizontalOrganizationChart#1"/>
    <dgm:cxn modelId="{712A4632-A8A8-4FF9-A90D-F5CCF3C799F1}" type="presParOf" srcId="{29E1FC7B-07E9-4DD9-A240-9B1797FB9C64}" destId="{373F0B47-B09D-417A-826D-54395BE3F534}" srcOrd="2" destOrd="0" presId="urn:microsoft.com/office/officeart/2009/3/layout/HorizontalOrganizationChart#1"/>
    <dgm:cxn modelId="{A6EF85E6-2BD2-4570-B598-DB1E3C9BBACF}" type="presParOf" srcId="{2835E9A4-D457-41B2-94CE-499E44AA79C8}" destId="{B7E0D390-2230-4FA0-A9DF-5F1B277749F8}" srcOrd="2" destOrd="0" presId="urn:microsoft.com/office/officeart/2009/3/layout/HorizontalOrganizationChart#1"/>
    <dgm:cxn modelId="{124FB032-CD38-4A4D-AF7F-112B07297C41}" type="presParOf" srcId="{2835E9A4-D457-41B2-94CE-499E44AA79C8}" destId="{32044BA3-D6D3-461B-B940-19C9192FC747}" srcOrd="3" destOrd="0" presId="urn:microsoft.com/office/officeart/2009/3/layout/HorizontalOrganizationChart#1"/>
    <dgm:cxn modelId="{85E5B262-E80B-42B4-AF07-FB2835D71727}" type="presParOf" srcId="{32044BA3-D6D3-461B-B940-19C9192FC747}" destId="{9B9AC8C5-F110-4E28-96F5-BB6732E7A0CE}" srcOrd="0" destOrd="0" presId="urn:microsoft.com/office/officeart/2009/3/layout/HorizontalOrganizationChart#1"/>
    <dgm:cxn modelId="{29F4EAFB-50AA-482C-8AE3-37060281741A}" type="presParOf" srcId="{9B9AC8C5-F110-4E28-96F5-BB6732E7A0CE}" destId="{825A1130-2195-4CB1-85AE-B262F7870350}" srcOrd="0" destOrd="0" presId="urn:microsoft.com/office/officeart/2009/3/layout/HorizontalOrganizationChart#1"/>
    <dgm:cxn modelId="{1F06B5E6-D321-4382-BF34-0B22041C1B59}" type="presParOf" srcId="{9B9AC8C5-F110-4E28-96F5-BB6732E7A0CE}" destId="{5579B042-D515-4A0C-A6D2-8C34AB957710}" srcOrd="1" destOrd="0" presId="urn:microsoft.com/office/officeart/2009/3/layout/HorizontalOrganizationChart#1"/>
    <dgm:cxn modelId="{D3ED1FF6-3989-405F-8F82-B8842D02748C}" type="presParOf" srcId="{32044BA3-D6D3-461B-B940-19C9192FC747}" destId="{BD193663-FEDF-4AE3-9E2D-B89E38C94A62}" srcOrd="1" destOrd="0" presId="urn:microsoft.com/office/officeart/2009/3/layout/HorizontalOrganizationChart#1"/>
    <dgm:cxn modelId="{1A983C2E-84E1-41C9-A4FE-5DA817653091}" type="presParOf" srcId="{32044BA3-D6D3-461B-B940-19C9192FC747}" destId="{B033E9E8-50AF-4A69-9510-9F9E8C025AC5}" srcOrd="2" destOrd="0" presId="urn:microsoft.com/office/officeart/2009/3/layout/HorizontalOrganizationChart#1"/>
    <dgm:cxn modelId="{A7EF6426-BA87-44CD-BB61-0CE29479C831}" type="presParOf" srcId="{AB562786-A4EC-4D14-97AE-EF4FEF0F4F79}" destId="{2C8EC092-0CEC-44F1-9714-BE3ACE224D4B}" srcOrd="2" destOrd="0" presId="urn:microsoft.com/office/officeart/2009/3/layout/HorizontalOrganizationChart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A8C1DC-8D67-45DB-8D80-8A9822C1636F}" type="doc">
      <dgm:prSet loTypeId="urn:microsoft.com/office/officeart/2009/3/layout/HorizontalOrganizationChart#2" loCatId="hierarchy" qsTypeId="urn:microsoft.com/office/officeart/2005/8/quickstyle/simple1#2" qsCatId="simple" csTypeId="urn:microsoft.com/office/officeart/2005/8/colors/colorful5#1" csCatId="colorful" phldr="1"/>
      <dgm:spPr/>
      <dgm:t>
        <a:bodyPr/>
        <a:lstStyle/>
        <a:p>
          <a:endParaRPr lang="zh-CN" altLang="en-US"/>
        </a:p>
      </dgm:t>
    </dgm:pt>
    <dgm:pt modelId="{B924ED4A-938D-4587-9781-A5DF5EC4ACBF}">
      <dgm:prSet phldrT="[文本]" custT="1"/>
      <dgm:spPr>
        <a:noFill/>
        <a:ln>
          <a:noFill/>
        </a:ln>
      </dgm:spPr>
      <dgm:t>
        <a:bodyPr/>
        <a:lstStyle/>
        <a:p>
          <a:endParaRPr lang="zh-CN" alt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C4F87D-14A2-4860-A242-077C5D7CB8E9}" cxnId="{027F4F0A-1494-4AC0-959E-5B9AF4BDA103}" type="parTrans">
      <dgm:prSet/>
      <dgm:spPr/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ABA894-099B-4E56-9DDD-1AA05644246D}" cxnId="{027F4F0A-1494-4AC0-959E-5B9AF4BDA103}" type="sibTrans">
      <dgm:prSet/>
      <dgm:spPr/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09FE2B-D3F7-4A79-A4EE-F9E63F8BF58B}">
      <dgm:prSet phldrT="[文本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clear structure</a:t>
          </a:r>
          <a:endParaRPr lang="zh-CN" altLang="zh-CN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CE2709-A4BA-4C7B-B9EF-B50507FCEC3F}" cxnId="{C13CE551-5AA3-4800-B5DE-54589BA8C828}" type="parTrans">
      <dgm:prSet/>
      <dgm:spPr/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F009C7-AB55-4865-BFF9-9A2188ED85DE}" cxnId="{C13CE551-5AA3-4800-B5DE-54589BA8C828}" type="sibTrans">
      <dgm:prSet/>
      <dgm:spPr/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CCC57C-7919-4236-86C6-FF3EF0A6771D}">
      <dgm:prSet phldrT="[文本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detailed arrangement</a:t>
          </a:r>
          <a:endParaRPr lang="zh-CN" altLang="zh-CN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39A491-0F07-44DF-9B2F-282DBD99CA01}" cxnId="{7B2E9B57-7D91-40FF-8800-B88F96F43C7B}" type="parTrans">
      <dgm:prSet/>
      <dgm:spPr/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86CF3D-8AF2-4659-8527-AA09C9EE3B81}" cxnId="{7B2E9B57-7D91-40FF-8800-B88F96F43C7B}" type="sibTrans">
      <dgm:prSet/>
      <dgm:spPr/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ACC5F5-4797-411A-AAB8-C9BF867A4DB3}">
      <dgm:prSet phldrT="[文本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conclusion &amp; further information</a:t>
          </a:r>
          <a:endParaRPr lang="zh-CN" altLang="zh-CN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8DD077-5BCF-4053-857F-0157BAC5CB87}" cxnId="{BC08AE0C-8DB2-4BE2-BA95-6B38C5F51D8E}" type="parTrans">
      <dgm:prSet/>
      <dgm:spPr/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0ED802-973F-45F9-AA78-2B7688F4A016}" cxnId="{BC08AE0C-8DB2-4BE2-BA95-6B38C5F51D8E}" type="sibTrans">
      <dgm:prSet/>
      <dgm:spPr/>
      <dgm:t>
        <a:bodyPr/>
        <a:lstStyle/>
        <a:p>
          <a:endParaRPr lang="zh-CN" altLang="en-US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4945E2-C2AA-4150-8AB5-91EAAE686C61}">
      <dgm:prSet phldrT="[文本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subjective description</a:t>
          </a:r>
          <a:endParaRPr lang="zh-CN" altLang="zh-CN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AB2FAD-42C3-497E-B3BA-158B961BACEE}" cxnId="{D1D482E6-83CA-420F-B117-9BA23F0DC7A3}" type="parTrans">
      <dgm:prSet/>
      <dgm:spPr/>
      <dgm:t>
        <a:bodyPr/>
        <a:lstStyle/>
        <a:p>
          <a:endParaRPr lang="zh-CN" altLang="en-US"/>
        </a:p>
      </dgm:t>
    </dgm:pt>
    <dgm:pt modelId="{43656C14-D3B3-4AEF-A75F-B5A1312886BB}" cxnId="{D1D482E6-83CA-420F-B117-9BA23F0DC7A3}" type="sibTrans">
      <dgm:prSet/>
      <dgm:spPr/>
      <dgm:t>
        <a:bodyPr/>
        <a:lstStyle/>
        <a:p>
          <a:endParaRPr lang="zh-CN" altLang="en-US"/>
        </a:p>
      </dgm:t>
    </dgm:pt>
    <dgm:pt modelId="{61109603-5C85-4D5C-B244-D847E66CD0C1}" type="pres">
      <dgm:prSet presAssocID="{B0A8C1DC-8D67-45DB-8D80-8A9822C1636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AB562786-A4EC-4D14-97AE-EF4FEF0F4F79}" type="pres">
      <dgm:prSet presAssocID="{B924ED4A-938D-4587-9781-A5DF5EC4ACBF}" presName="hierRoot1" presStyleCnt="0">
        <dgm:presLayoutVars>
          <dgm:hierBranch val="init"/>
        </dgm:presLayoutVars>
      </dgm:prSet>
      <dgm:spPr/>
    </dgm:pt>
    <dgm:pt modelId="{6FDB5E2A-68A9-4413-BD66-DAA4C236E8A4}" type="pres">
      <dgm:prSet presAssocID="{B924ED4A-938D-4587-9781-A5DF5EC4ACBF}" presName="rootComposite1" presStyleCnt="0"/>
      <dgm:spPr/>
    </dgm:pt>
    <dgm:pt modelId="{B03196FD-9218-4FFE-A472-0B1464106F2B}" type="pres">
      <dgm:prSet presAssocID="{B924ED4A-938D-4587-9781-A5DF5EC4ACBF}" presName="rootText1" presStyleLbl="node0" presStyleIdx="0" presStyleCnt="1" custScaleX="113623" custLinFactNeighborX="-24493" custLinFactNeighborY="-977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03CBEDA-BCE0-485D-B834-C603EF0D8A99}" type="pres">
      <dgm:prSet presAssocID="{B924ED4A-938D-4587-9781-A5DF5EC4ACBF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2835E9A4-D457-41B2-94CE-499E44AA79C8}" type="pres">
      <dgm:prSet presAssocID="{B924ED4A-938D-4587-9781-A5DF5EC4ACBF}" presName="hierChild2" presStyleCnt="0"/>
      <dgm:spPr/>
    </dgm:pt>
    <dgm:pt modelId="{A235F9B4-0413-4A0E-BAC0-ABD09FDB0F84}" type="pres">
      <dgm:prSet presAssocID="{48CE2709-A4BA-4C7B-B9EF-B50507FCEC3F}" presName="Name64" presStyleLbl="parChTrans1D2" presStyleIdx="0" presStyleCnt="4"/>
      <dgm:spPr/>
      <dgm:t>
        <a:bodyPr/>
        <a:lstStyle/>
        <a:p>
          <a:endParaRPr lang="zh-CN" altLang="en-US"/>
        </a:p>
      </dgm:t>
    </dgm:pt>
    <dgm:pt modelId="{9E977D5C-78D6-4E23-9CC9-002A784B9FDC}" type="pres">
      <dgm:prSet presAssocID="{7109FE2B-D3F7-4A79-A4EE-F9E63F8BF58B}" presName="hierRoot2" presStyleCnt="0">
        <dgm:presLayoutVars>
          <dgm:hierBranch val="init"/>
        </dgm:presLayoutVars>
      </dgm:prSet>
      <dgm:spPr/>
    </dgm:pt>
    <dgm:pt modelId="{7ED789FE-E1B7-4805-9A4D-353DE2B9FB4C}" type="pres">
      <dgm:prSet presAssocID="{7109FE2B-D3F7-4A79-A4EE-F9E63F8BF58B}" presName="rootComposite" presStyleCnt="0"/>
      <dgm:spPr/>
    </dgm:pt>
    <dgm:pt modelId="{8B5E64E8-6356-4257-A9BA-FC455E24EE4F}" type="pres">
      <dgm:prSet presAssocID="{7109FE2B-D3F7-4A79-A4EE-F9E63F8BF58B}" presName="rootText" presStyleLbl="node2" presStyleIdx="0" presStyleCnt="4" custScaleX="14284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772D8A7-7B40-493B-9A3F-AF9B95657CE0}" type="pres">
      <dgm:prSet presAssocID="{7109FE2B-D3F7-4A79-A4EE-F9E63F8BF58B}" presName="rootConnector" presStyleLbl="node2" presStyleIdx="0" presStyleCnt="4"/>
      <dgm:spPr/>
      <dgm:t>
        <a:bodyPr/>
        <a:lstStyle/>
        <a:p>
          <a:endParaRPr lang="zh-CN" altLang="en-US"/>
        </a:p>
      </dgm:t>
    </dgm:pt>
    <dgm:pt modelId="{D5C11566-AE54-448C-B454-A15AB56F8582}" type="pres">
      <dgm:prSet presAssocID="{7109FE2B-D3F7-4A79-A4EE-F9E63F8BF58B}" presName="hierChild4" presStyleCnt="0"/>
      <dgm:spPr/>
    </dgm:pt>
    <dgm:pt modelId="{64DD30C2-363F-48D5-96A9-C8FF98A897C6}" type="pres">
      <dgm:prSet presAssocID="{7109FE2B-D3F7-4A79-A4EE-F9E63F8BF58B}" presName="hierChild5" presStyleCnt="0"/>
      <dgm:spPr/>
    </dgm:pt>
    <dgm:pt modelId="{BB551161-E4CF-429A-B482-EF54FA875C43}" type="pres">
      <dgm:prSet presAssocID="{1A39A491-0F07-44DF-9B2F-282DBD99CA01}" presName="Name64" presStyleLbl="parChTrans1D2" presStyleIdx="1" presStyleCnt="4"/>
      <dgm:spPr/>
      <dgm:t>
        <a:bodyPr/>
        <a:lstStyle/>
        <a:p>
          <a:endParaRPr lang="zh-CN" altLang="en-US"/>
        </a:p>
      </dgm:t>
    </dgm:pt>
    <dgm:pt modelId="{29E1FC7B-07E9-4DD9-A240-9B1797FB9C64}" type="pres">
      <dgm:prSet presAssocID="{E8CCC57C-7919-4236-86C6-FF3EF0A6771D}" presName="hierRoot2" presStyleCnt="0">
        <dgm:presLayoutVars>
          <dgm:hierBranch val="init"/>
        </dgm:presLayoutVars>
      </dgm:prSet>
      <dgm:spPr/>
    </dgm:pt>
    <dgm:pt modelId="{46DC18B8-534C-4BAA-A9E3-0DC182EADF00}" type="pres">
      <dgm:prSet presAssocID="{E8CCC57C-7919-4236-86C6-FF3EF0A6771D}" presName="rootComposite" presStyleCnt="0"/>
      <dgm:spPr/>
    </dgm:pt>
    <dgm:pt modelId="{4377C5D0-3EAB-4C34-9A82-93D150862C5D}" type="pres">
      <dgm:prSet presAssocID="{E8CCC57C-7919-4236-86C6-FF3EF0A6771D}" presName="rootText" presStyleLbl="node2" presStyleIdx="1" presStyleCnt="4" custScaleX="14284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9E7A3D2-B4F2-4627-9D09-6A744C5EC433}" type="pres">
      <dgm:prSet presAssocID="{E8CCC57C-7919-4236-86C6-FF3EF0A6771D}" presName="rootConnector" presStyleLbl="node2" presStyleIdx="1" presStyleCnt="4"/>
      <dgm:spPr/>
      <dgm:t>
        <a:bodyPr/>
        <a:lstStyle/>
        <a:p>
          <a:endParaRPr lang="zh-CN" altLang="en-US"/>
        </a:p>
      </dgm:t>
    </dgm:pt>
    <dgm:pt modelId="{287A7C2C-912D-4EB7-97B4-091345E8708A}" type="pres">
      <dgm:prSet presAssocID="{E8CCC57C-7919-4236-86C6-FF3EF0A6771D}" presName="hierChild4" presStyleCnt="0"/>
      <dgm:spPr/>
    </dgm:pt>
    <dgm:pt modelId="{373F0B47-B09D-417A-826D-54395BE3F534}" type="pres">
      <dgm:prSet presAssocID="{E8CCC57C-7919-4236-86C6-FF3EF0A6771D}" presName="hierChild5" presStyleCnt="0"/>
      <dgm:spPr/>
    </dgm:pt>
    <dgm:pt modelId="{8801F05D-BD16-49E9-83AD-48AD6CDD0974}" type="pres">
      <dgm:prSet presAssocID="{898DD077-5BCF-4053-857F-0157BAC5CB87}" presName="Name64" presStyleLbl="parChTrans1D2" presStyleIdx="2" presStyleCnt="4"/>
      <dgm:spPr/>
      <dgm:t>
        <a:bodyPr/>
        <a:lstStyle/>
        <a:p>
          <a:endParaRPr lang="zh-CN" altLang="en-US"/>
        </a:p>
      </dgm:t>
    </dgm:pt>
    <dgm:pt modelId="{03516259-2F22-48F4-AD71-125B159491E3}" type="pres">
      <dgm:prSet presAssocID="{4FACC5F5-4797-411A-AAB8-C9BF867A4DB3}" presName="hierRoot2" presStyleCnt="0">
        <dgm:presLayoutVars>
          <dgm:hierBranch val="init"/>
        </dgm:presLayoutVars>
      </dgm:prSet>
      <dgm:spPr/>
    </dgm:pt>
    <dgm:pt modelId="{250453A6-54B5-4A6D-AF32-6D280993DCC5}" type="pres">
      <dgm:prSet presAssocID="{4FACC5F5-4797-411A-AAB8-C9BF867A4DB3}" presName="rootComposite" presStyleCnt="0"/>
      <dgm:spPr/>
    </dgm:pt>
    <dgm:pt modelId="{67362C37-D1EF-4EAF-800B-6F20350B5AE0}" type="pres">
      <dgm:prSet presAssocID="{4FACC5F5-4797-411A-AAB8-C9BF867A4DB3}" presName="rootText" presStyleLbl="node2" presStyleIdx="2" presStyleCnt="4" custScaleX="142841" custScaleY="14469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5DDA7CE-0AB2-4F80-8767-7FA09F2B542C}" type="pres">
      <dgm:prSet presAssocID="{4FACC5F5-4797-411A-AAB8-C9BF867A4DB3}" presName="rootConnector" presStyleLbl="node2" presStyleIdx="2" presStyleCnt="4"/>
      <dgm:spPr/>
      <dgm:t>
        <a:bodyPr/>
        <a:lstStyle/>
        <a:p>
          <a:endParaRPr lang="zh-CN" altLang="en-US"/>
        </a:p>
      </dgm:t>
    </dgm:pt>
    <dgm:pt modelId="{A556E57B-1132-487D-B2A4-DC221E13F367}" type="pres">
      <dgm:prSet presAssocID="{4FACC5F5-4797-411A-AAB8-C9BF867A4DB3}" presName="hierChild4" presStyleCnt="0"/>
      <dgm:spPr/>
    </dgm:pt>
    <dgm:pt modelId="{DD251D09-71FF-486C-B720-B4E01163B388}" type="pres">
      <dgm:prSet presAssocID="{4FACC5F5-4797-411A-AAB8-C9BF867A4DB3}" presName="hierChild5" presStyleCnt="0"/>
      <dgm:spPr/>
    </dgm:pt>
    <dgm:pt modelId="{EC1225C4-E8FA-4106-9068-26029EDC15B2}" type="pres">
      <dgm:prSet presAssocID="{C7AB2FAD-42C3-497E-B3BA-158B961BACEE}" presName="Name64" presStyleLbl="parChTrans1D2" presStyleIdx="3" presStyleCnt="4"/>
      <dgm:spPr/>
      <dgm:t>
        <a:bodyPr/>
        <a:lstStyle/>
        <a:p>
          <a:endParaRPr lang="zh-CN" altLang="en-US"/>
        </a:p>
      </dgm:t>
    </dgm:pt>
    <dgm:pt modelId="{BAA80D0E-A36E-48B2-82E5-FA5CED864DAF}" type="pres">
      <dgm:prSet presAssocID="{964945E2-C2AA-4150-8AB5-91EAAE686C61}" presName="hierRoot2" presStyleCnt="0">
        <dgm:presLayoutVars>
          <dgm:hierBranch val="init"/>
        </dgm:presLayoutVars>
      </dgm:prSet>
      <dgm:spPr/>
    </dgm:pt>
    <dgm:pt modelId="{F9CEF832-AD44-4C23-B6D5-EA787422BB96}" type="pres">
      <dgm:prSet presAssocID="{964945E2-C2AA-4150-8AB5-91EAAE686C61}" presName="rootComposite" presStyleCnt="0"/>
      <dgm:spPr/>
    </dgm:pt>
    <dgm:pt modelId="{AC7A9729-E501-45E6-A8EC-DE9600124410}" type="pres">
      <dgm:prSet presAssocID="{964945E2-C2AA-4150-8AB5-91EAAE686C61}" presName="rootText" presStyleLbl="node2" presStyleIdx="3" presStyleCnt="4" custScaleX="14235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36A5AD9-F88E-4E0D-B220-B9238F984167}" type="pres">
      <dgm:prSet presAssocID="{964945E2-C2AA-4150-8AB5-91EAAE686C61}" presName="rootConnector" presStyleLbl="node2" presStyleIdx="3" presStyleCnt="4"/>
      <dgm:spPr/>
      <dgm:t>
        <a:bodyPr/>
        <a:lstStyle/>
        <a:p>
          <a:endParaRPr lang="zh-CN" altLang="en-US"/>
        </a:p>
      </dgm:t>
    </dgm:pt>
    <dgm:pt modelId="{A93656BB-3C8C-42FA-B76C-16089FE728B2}" type="pres">
      <dgm:prSet presAssocID="{964945E2-C2AA-4150-8AB5-91EAAE686C61}" presName="hierChild4" presStyleCnt="0"/>
      <dgm:spPr/>
    </dgm:pt>
    <dgm:pt modelId="{29182033-E084-4463-AF4B-9576EB4F0CEA}" type="pres">
      <dgm:prSet presAssocID="{964945E2-C2AA-4150-8AB5-91EAAE686C61}" presName="hierChild5" presStyleCnt="0"/>
      <dgm:spPr/>
    </dgm:pt>
    <dgm:pt modelId="{2C8EC092-0CEC-44F1-9714-BE3ACE224D4B}" type="pres">
      <dgm:prSet presAssocID="{B924ED4A-938D-4587-9781-A5DF5EC4ACBF}" presName="hierChild3" presStyleCnt="0"/>
      <dgm:spPr/>
    </dgm:pt>
  </dgm:ptLst>
  <dgm:cxnLst>
    <dgm:cxn modelId="{494519A5-24F2-4885-AF29-0D0EEE1D8514}" type="presOf" srcId="{C7AB2FAD-42C3-497E-B3BA-158B961BACEE}" destId="{EC1225C4-E8FA-4106-9068-26029EDC15B2}" srcOrd="0" destOrd="0" presId="urn:microsoft.com/office/officeart/2009/3/layout/HorizontalOrganizationChart#2"/>
    <dgm:cxn modelId="{C13CE551-5AA3-4800-B5DE-54589BA8C828}" srcId="{B924ED4A-938D-4587-9781-A5DF5EC4ACBF}" destId="{7109FE2B-D3F7-4A79-A4EE-F9E63F8BF58B}" srcOrd="0" destOrd="0" parTransId="{48CE2709-A4BA-4C7B-B9EF-B50507FCEC3F}" sibTransId="{C7F009C7-AB55-4865-BFF9-9A2188ED85DE}"/>
    <dgm:cxn modelId="{FE98E758-159D-4BB9-9E87-CBBE1C03030A}" type="presOf" srcId="{B924ED4A-938D-4587-9781-A5DF5EC4ACBF}" destId="{F03CBEDA-BCE0-485D-B834-C603EF0D8A99}" srcOrd="1" destOrd="0" presId="urn:microsoft.com/office/officeart/2009/3/layout/HorizontalOrganizationChart#2"/>
    <dgm:cxn modelId="{71B3FD8C-396B-405E-9BD2-A5EBF506606E}" type="presOf" srcId="{964945E2-C2AA-4150-8AB5-91EAAE686C61}" destId="{736A5AD9-F88E-4E0D-B220-B9238F984167}" srcOrd="1" destOrd="0" presId="urn:microsoft.com/office/officeart/2009/3/layout/HorizontalOrganizationChart#2"/>
    <dgm:cxn modelId="{938C89E8-B6D2-400F-8763-FCF3FDA47AD1}" type="presOf" srcId="{B0A8C1DC-8D67-45DB-8D80-8A9822C1636F}" destId="{61109603-5C85-4D5C-B244-D847E66CD0C1}" srcOrd="0" destOrd="0" presId="urn:microsoft.com/office/officeart/2009/3/layout/HorizontalOrganizationChart#2"/>
    <dgm:cxn modelId="{6BEDA34F-9CE9-4B2E-960F-CC37DFB7767D}" type="presOf" srcId="{964945E2-C2AA-4150-8AB5-91EAAE686C61}" destId="{AC7A9729-E501-45E6-A8EC-DE9600124410}" srcOrd="0" destOrd="0" presId="urn:microsoft.com/office/officeart/2009/3/layout/HorizontalOrganizationChart#2"/>
    <dgm:cxn modelId="{ED590BA4-03DD-421C-B738-7061DBDA0E46}" type="presOf" srcId="{7109FE2B-D3F7-4A79-A4EE-F9E63F8BF58B}" destId="{8B5E64E8-6356-4257-A9BA-FC455E24EE4F}" srcOrd="0" destOrd="0" presId="urn:microsoft.com/office/officeart/2009/3/layout/HorizontalOrganizationChart#2"/>
    <dgm:cxn modelId="{00AC17E2-5034-437C-8B16-904896CB9717}" type="presOf" srcId="{1A39A491-0F07-44DF-9B2F-282DBD99CA01}" destId="{BB551161-E4CF-429A-B482-EF54FA875C43}" srcOrd="0" destOrd="0" presId="urn:microsoft.com/office/officeart/2009/3/layout/HorizontalOrganizationChart#2"/>
    <dgm:cxn modelId="{3067E248-A8BB-4343-B002-0AE59DAC98D2}" type="presOf" srcId="{E8CCC57C-7919-4236-86C6-FF3EF0A6771D}" destId="{4377C5D0-3EAB-4C34-9A82-93D150862C5D}" srcOrd="0" destOrd="0" presId="urn:microsoft.com/office/officeart/2009/3/layout/HorizontalOrganizationChart#2"/>
    <dgm:cxn modelId="{BC08AE0C-8DB2-4BE2-BA95-6B38C5F51D8E}" srcId="{B924ED4A-938D-4587-9781-A5DF5EC4ACBF}" destId="{4FACC5F5-4797-411A-AAB8-C9BF867A4DB3}" srcOrd="2" destOrd="0" parTransId="{898DD077-5BCF-4053-857F-0157BAC5CB87}" sibTransId="{D30ED802-973F-45F9-AA78-2B7688F4A016}"/>
    <dgm:cxn modelId="{8D184E93-C0A2-49F0-99FA-58700B1BD947}" type="presOf" srcId="{898DD077-5BCF-4053-857F-0157BAC5CB87}" destId="{8801F05D-BD16-49E9-83AD-48AD6CDD0974}" srcOrd="0" destOrd="0" presId="urn:microsoft.com/office/officeart/2009/3/layout/HorizontalOrganizationChart#2"/>
    <dgm:cxn modelId="{7B2E9B57-7D91-40FF-8800-B88F96F43C7B}" srcId="{B924ED4A-938D-4587-9781-A5DF5EC4ACBF}" destId="{E8CCC57C-7919-4236-86C6-FF3EF0A6771D}" srcOrd="1" destOrd="0" parTransId="{1A39A491-0F07-44DF-9B2F-282DBD99CA01}" sibTransId="{3986CF3D-8AF2-4659-8527-AA09C9EE3B81}"/>
    <dgm:cxn modelId="{9CDBDA82-2590-47BE-8581-CF1527C7567D}" type="presOf" srcId="{7109FE2B-D3F7-4A79-A4EE-F9E63F8BF58B}" destId="{C772D8A7-7B40-493B-9A3F-AF9B95657CE0}" srcOrd="1" destOrd="0" presId="urn:microsoft.com/office/officeart/2009/3/layout/HorizontalOrganizationChart#2"/>
    <dgm:cxn modelId="{D6C35C82-2B12-4BE8-935C-7840FD8A00A2}" type="presOf" srcId="{E8CCC57C-7919-4236-86C6-FF3EF0A6771D}" destId="{89E7A3D2-B4F2-4627-9D09-6A744C5EC433}" srcOrd="1" destOrd="0" presId="urn:microsoft.com/office/officeart/2009/3/layout/HorizontalOrganizationChart#2"/>
    <dgm:cxn modelId="{D1D482E6-83CA-420F-B117-9BA23F0DC7A3}" srcId="{B924ED4A-938D-4587-9781-A5DF5EC4ACBF}" destId="{964945E2-C2AA-4150-8AB5-91EAAE686C61}" srcOrd="3" destOrd="0" parTransId="{C7AB2FAD-42C3-497E-B3BA-158B961BACEE}" sibTransId="{43656C14-D3B3-4AEF-A75F-B5A1312886BB}"/>
    <dgm:cxn modelId="{DF04E1DC-755A-4D60-BBDD-B11A4AAF3A07}" type="presOf" srcId="{48CE2709-A4BA-4C7B-B9EF-B50507FCEC3F}" destId="{A235F9B4-0413-4A0E-BAC0-ABD09FDB0F84}" srcOrd="0" destOrd="0" presId="urn:microsoft.com/office/officeart/2009/3/layout/HorizontalOrganizationChart#2"/>
    <dgm:cxn modelId="{D07CF31F-BB5B-4C70-8C75-84AEF0FBC481}" type="presOf" srcId="{4FACC5F5-4797-411A-AAB8-C9BF867A4DB3}" destId="{45DDA7CE-0AB2-4F80-8767-7FA09F2B542C}" srcOrd="1" destOrd="0" presId="urn:microsoft.com/office/officeart/2009/3/layout/HorizontalOrganizationChart#2"/>
    <dgm:cxn modelId="{CECAC530-756B-42AE-A660-AB1DA0079E5A}" type="presOf" srcId="{B924ED4A-938D-4587-9781-A5DF5EC4ACBF}" destId="{B03196FD-9218-4FFE-A472-0B1464106F2B}" srcOrd="0" destOrd="0" presId="urn:microsoft.com/office/officeart/2009/3/layout/HorizontalOrganizationChart#2"/>
    <dgm:cxn modelId="{30C2169B-5B29-4935-8F06-9B06F3073C52}" type="presOf" srcId="{4FACC5F5-4797-411A-AAB8-C9BF867A4DB3}" destId="{67362C37-D1EF-4EAF-800B-6F20350B5AE0}" srcOrd="0" destOrd="0" presId="urn:microsoft.com/office/officeart/2009/3/layout/HorizontalOrganizationChart#2"/>
    <dgm:cxn modelId="{027F4F0A-1494-4AC0-959E-5B9AF4BDA103}" srcId="{B0A8C1DC-8D67-45DB-8D80-8A9822C1636F}" destId="{B924ED4A-938D-4587-9781-A5DF5EC4ACBF}" srcOrd="0" destOrd="0" parTransId="{8AC4F87D-14A2-4860-A242-077C5D7CB8E9}" sibTransId="{AFABA894-099B-4E56-9DDD-1AA05644246D}"/>
    <dgm:cxn modelId="{7661985F-5B61-47FD-BC10-DB41E01BBD31}" type="presParOf" srcId="{61109603-5C85-4D5C-B244-D847E66CD0C1}" destId="{AB562786-A4EC-4D14-97AE-EF4FEF0F4F79}" srcOrd="0" destOrd="0" presId="urn:microsoft.com/office/officeart/2009/3/layout/HorizontalOrganizationChart#2"/>
    <dgm:cxn modelId="{1A491C2F-F4F4-4440-8904-8327F14E7B45}" type="presParOf" srcId="{AB562786-A4EC-4D14-97AE-EF4FEF0F4F79}" destId="{6FDB5E2A-68A9-4413-BD66-DAA4C236E8A4}" srcOrd="0" destOrd="0" presId="urn:microsoft.com/office/officeart/2009/3/layout/HorizontalOrganizationChart#2"/>
    <dgm:cxn modelId="{A713EA77-E21D-47BC-9B9A-C2827B2031B8}" type="presParOf" srcId="{6FDB5E2A-68A9-4413-BD66-DAA4C236E8A4}" destId="{B03196FD-9218-4FFE-A472-0B1464106F2B}" srcOrd="0" destOrd="0" presId="urn:microsoft.com/office/officeart/2009/3/layout/HorizontalOrganizationChart#2"/>
    <dgm:cxn modelId="{31BCEEB5-45F3-4DF0-ACF6-C2F7644A6902}" type="presParOf" srcId="{6FDB5E2A-68A9-4413-BD66-DAA4C236E8A4}" destId="{F03CBEDA-BCE0-485D-B834-C603EF0D8A99}" srcOrd="1" destOrd="0" presId="urn:microsoft.com/office/officeart/2009/3/layout/HorizontalOrganizationChart#2"/>
    <dgm:cxn modelId="{DC63B405-03C9-4D44-8304-3AD55E95D6C2}" type="presParOf" srcId="{AB562786-A4EC-4D14-97AE-EF4FEF0F4F79}" destId="{2835E9A4-D457-41B2-94CE-499E44AA79C8}" srcOrd="1" destOrd="0" presId="urn:microsoft.com/office/officeart/2009/3/layout/HorizontalOrganizationChart#2"/>
    <dgm:cxn modelId="{D7CA696C-E61C-442B-9BD3-3F7AEC4D480E}" type="presParOf" srcId="{2835E9A4-D457-41B2-94CE-499E44AA79C8}" destId="{A235F9B4-0413-4A0E-BAC0-ABD09FDB0F84}" srcOrd="0" destOrd="0" presId="urn:microsoft.com/office/officeart/2009/3/layout/HorizontalOrganizationChart#2"/>
    <dgm:cxn modelId="{F17FD008-4D27-43DB-BBD1-FC2529ED8566}" type="presParOf" srcId="{2835E9A4-D457-41B2-94CE-499E44AA79C8}" destId="{9E977D5C-78D6-4E23-9CC9-002A784B9FDC}" srcOrd="1" destOrd="0" presId="urn:microsoft.com/office/officeart/2009/3/layout/HorizontalOrganizationChart#2"/>
    <dgm:cxn modelId="{6A00A9DB-5FCC-4564-9998-EBF5C9FC1D29}" type="presParOf" srcId="{9E977D5C-78D6-4E23-9CC9-002A784B9FDC}" destId="{7ED789FE-E1B7-4805-9A4D-353DE2B9FB4C}" srcOrd="0" destOrd="0" presId="urn:microsoft.com/office/officeart/2009/3/layout/HorizontalOrganizationChart#2"/>
    <dgm:cxn modelId="{09E7C3DD-6DBE-4E88-8DA7-4813832910D6}" type="presParOf" srcId="{7ED789FE-E1B7-4805-9A4D-353DE2B9FB4C}" destId="{8B5E64E8-6356-4257-A9BA-FC455E24EE4F}" srcOrd="0" destOrd="0" presId="urn:microsoft.com/office/officeart/2009/3/layout/HorizontalOrganizationChart#2"/>
    <dgm:cxn modelId="{9A06BCB6-A5AF-45F2-B57B-A80A41995164}" type="presParOf" srcId="{7ED789FE-E1B7-4805-9A4D-353DE2B9FB4C}" destId="{C772D8A7-7B40-493B-9A3F-AF9B95657CE0}" srcOrd="1" destOrd="0" presId="urn:microsoft.com/office/officeart/2009/3/layout/HorizontalOrganizationChart#2"/>
    <dgm:cxn modelId="{B91AD530-5AC4-40DE-9869-7801CDC3FC47}" type="presParOf" srcId="{9E977D5C-78D6-4E23-9CC9-002A784B9FDC}" destId="{D5C11566-AE54-448C-B454-A15AB56F8582}" srcOrd="1" destOrd="0" presId="urn:microsoft.com/office/officeart/2009/3/layout/HorizontalOrganizationChart#2"/>
    <dgm:cxn modelId="{92BC80E2-C37F-4B23-BF6E-CB93D1ED1107}" type="presParOf" srcId="{9E977D5C-78D6-4E23-9CC9-002A784B9FDC}" destId="{64DD30C2-363F-48D5-96A9-C8FF98A897C6}" srcOrd="2" destOrd="0" presId="urn:microsoft.com/office/officeart/2009/3/layout/HorizontalOrganizationChart#2"/>
    <dgm:cxn modelId="{0BEB416B-9362-4903-AECC-0587FAF1B298}" type="presParOf" srcId="{2835E9A4-D457-41B2-94CE-499E44AA79C8}" destId="{BB551161-E4CF-429A-B482-EF54FA875C43}" srcOrd="2" destOrd="0" presId="urn:microsoft.com/office/officeart/2009/3/layout/HorizontalOrganizationChart#2"/>
    <dgm:cxn modelId="{D8440484-CAFA-42D3-8738-7FC5B353A8D3}" type="presParOf" srcId="{2835E9A4-D457-41B2-94CE-499E44AA79C8}" destId="{29E1FC7B-07E9-4DD9-A240-9B1797FB9C64}" srcOrd="3" destOrd="0" presId="urn:microsoft.com/office/officeart/2009/3/layout/HorizontalOrganizationChart#2"/>
    <dgm:cxn modelId="{B84239A2-2DC2-43FE-97FB-B4EFAD66F07F}" type="presParOf" srcId="{29E1FC7B-07E9-4DD9-A240-9B1797FB9C64}" destId="{46DC18B8-534C-4BAA-A9E3-0DC182EADF00}" srcOrd="0" destOrd="0" presId="urn:microsoft.com/office/officeart/2009/3/layout/HorizontalOrganizationChart#2"/>
    <dgm:cxn modelId="{A5B52A6E-3118-48C5-A01E-1309EA369C61}" type="presParOf" srcId="{46DC18B8-534C-4BAA-A9E3-0DC182EADF00}" destId="{4377C5D0-3EAB-4C34-9A82-93D150862C5D}" srcOrd="0" destOrd="0" presId="urn:microsoft.com/office/officeart/2009/3/layout/HorizontalOrganizationChart#2"/>
    <dgm:cxn modelId="{C2D312D0-E1F8-432E-8D7D-5EA299F22410}" type="presParOf" srcId="{46DC18B8-534C-4BAA-A9E3-0DC182EADF00}" destId="{89E7A3D2-B4F2-4627-9D09-6A744C5EC433}" srcOrd="1" destOrd="0" presId="urn:microsoft.com/office/officeart/2009/3/layout/HorizontalOrganizationChart#2"/>
    <dgm:cxn modelId="{148DE18C-32C4-46DB-9D8B-3A3796E74FD8}" type="presParOf" srcId="{29E1FC7B-07E9-4DD9-A240-9B1797FB9C64}" destId="{287A7C2C-912D-4EB7-97B4-091345E8708A}" srcOrd="1" destOrd="0" presId="urn:microsoft.com/office/officeart/2009/3/layout/HorizontalOrganizationChart#2"/>
    <dgm:cxn modelId="{A7C76608-CED1-4DD6-B7B1-CFC927F67CC8}" type="presParOf" srcId="{29E1FC7B-07E9-4DD9-A240-9B1797FB9C64}" destId="{373F0B47-B09D-417A-826D-54395BE3F534}" srcOrd="2" destOrd="0" presId="urn:microsoft.com/office/officeart/2009/3/layout/HorizontalOrganizationChart#2"/>
    <dgm:cxn modelId="{CF53F35B-B4BE-443A-9318-629BB5F3EC15}" type="presParOf" srcId="{2835E9A4-D457-41B2-94CE-499E44AA79C8}" destId="{8801F05D-BD16-49E9-83AD-48AD6CDD0974}" srcOrd="4" destOrd="0" presId="urn:microsoft.com/office/officeart/2009/3/layout/HorizontalOrganizationChart#2"/>
    <dgm:cxn modelId="{BFD63B01-2E0D-4373-9359-B7BD1C5C78B1}" type="presParOf" srcId="{2835E9A4-D457-41B2-94CE-499E44AA79C8}" destId="{03516259-2F22-48F4-AD71-125B159491E3}" srcOrd="5" destOrd="0" presId="urn:microsoft.com/office/officeart/2009/3/layout/HorizontalOrganizationChart#2"/>
    <dgm:cxn modelId="{E795150F-1F8F-404D-9BFA-256ACF7030EE}" type="presParOf" srcId="{03516259-2F22-48F4-AD71-125B159491E3}" destId="{250453A6-54B5-4A6D-AF32-6D280993DCC5}" srcOrd="0" destOrd="0" presId="urn:microsoft.com/office/officeart/2009/3/layout/HorizontalOrganizationChart#2"/>
    <dgm:cxn modelId="{20DACFC4-C7A3-4341-BE7C-C90FEF7536A7}" type="presParOf" srcId="{250453A6-54B5-4A6D-AF32-6D280993DCC5}" destId="{67362C37-D1EF-4EAF-800B-6F20350B5AE0}" srcOrd="0" destOrd="0" presId="urn:microsoft.com/office/officeart/2009/3/layout/HorizontalOrganizationChart#2"/>
    <dgm:cxn modelId="{6ACB2753-A2AA-489B-8A95-73B42AB40C75}" type="presParOf" srcId="{250453A6-54B5-4A6D-AF32-6D280993DCC5}" destId="{45DDA7CE-0AB2-4F80-8767-7FA09F2B542C}" srcOrd="1" destOrd="0" presId="urn:microsoft.com/office/officeart/2009/3/layout/HorizontalOrganizationChart#2"/>
    <dgm:cxn modelId="{92D788CC-BC20-431D-A135-86F4834286B6}" type="presParOf" srcId="{03516259-2F22-48F4-AD71-125B159491E3}" destId="{A556E57B-1132-487D-B2A4-DC221E13F367}" srcOrd="1" destOrd="0" presId="urn:microsoft.com/office/officeart/2009/3/layout/HorizontalOrganizationChart#2"/>
    <dgm:cxn modelId="{8699C14A-890B-403F-991B-3E02B185E565}" type="presParOf" srcId="{03516259-2F22-48F4-AD71-125B159491E3}" destId="{DD251D09-71FF-486C-B720-B4E01163B388}" srcOrd="2" destOrd="0" presId="urn:microsoft.com/office/officeart/2009/3/layout/HorizontalOrganizationChart#2"/>
    <dgm:cxn modelId="{A75E0B09-7009-4BE8-B7B4-59FA1E55F7AD}" type="presParOf" srcId="{2835E9A4-D457-41B2-94CE-499E44AA79C8}" destId="{EC1225C4-E8FA-4106-9068-26029EDC15B2}" srcOrd="6" destOrd="0" presId="urn:microsoft.com/office/officeart/2009/3/layout/HorizontalOrganizationChart#2"/>
    <dgm:cxn modelId="{0F74BA6A-1F5B-4F90-80D0-C2CC0D69E362}" type="presParOf" srcId="{2835E9A4-D457-41B2-94CE-499E44AA79C8}" destId="{BAA80D0E-A36E-48B2-82E5-FA5CED864DAF}" srcOrd="7" destOrd="0" presId="urn:microsoft.com/office/officeart/2009/3/layout/HorizontalOrganizationChart#2"/>
    <dgm:cxn modelId="{17E29ED1-E9E0-48FE-BBC2-8316716FAEC0}" type="presParOf" srcId="{BAA80D0E-A36E-48B2-82E5-FA5CED864DAF}" destId="{F9CEF832-AD44-4C23-B6D5-EA787422BB96}" srcOrd="0" destOrd="0" presId="urn:microsoft.com/office/officeart/2009/3/layout/HorizontalOrganizationChart#2"/>
    <dgm:cxn modelId="{5F6D8026-74A8-4418-884C-062C59830A53}" type="presParOf" srcId="{F9CEF832-AD44-4C23-B6D5-EA787422BB96}" destId="{AC7A9729-E501-45E6-A8EC-DE9600124410}" srcOrd="0" destOrd="0" presId="urn:microsoft.com/office/officeart/2009/3/layout/HorizontalOrganizationChart#2"/>
    <dgm:cxn modelId="{1B769DE4-683D-496C-890A-3BED0467A22F}" type="presParOf" srcId="{F9CEF832-AD44-4C23-B6D5-EA787422BB96}" destId="{736A5AD9-F88E-4E0D-B220-B9238F984167}" srcOrd="1" destOrd="0" presId="urn:microsoft.com/office/officeart/2009/3/layout/HorizontalOrganizationChart#2"/>
    <dgm:cxn modelId="{7E14463A-101B-4B74-A695-2C477F2F8675}" type="presParOf" srcId="{BAA80D0E-A36E-48B2-82E5-FA5CED864DAF}" destId="{A93656BB-3C8C-42FA-B76C-16089FE728B2}" srcOrd="1" destOrd="0" presId="urn:microsoft.com/office/officeart/2009/3/layout/HorizontalOrganizationChart#2"/>
    <dgm:cxn modelId="{82D60D52-1B96-4D6C-BF79-13421C8B3CC2}" type="presParOf" srcId="{BAA80D0E-A36E-48B2-82E5-FA5CED864DAF}" destId="{29182033-E084-4463-AF4B-9576EB4F0CEA}" srcOrd="2" destOrd="0" presId="urn:microsoft.com/office/officeart/2009/3/layout/HorizontalOrganizationChart#2"/>
    <dgm:cxn modelId="{1968FFEC-0B4B-4C9E-BACD-30CC5D99843F}" type="presParOf" srcId="{AB562786-A4EC-4D14-97AE-EF4FEF0F4F79}" destId="{2C8EC092-0CEC-44F1-9714-BE3ACE224D4B}" srcOrd="2" destOrd="0" presId="urn:microsoft.com/office/officeart/2009/3/layout/HorizontalOrganizationChart#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0D390-2230-4FA0-A9DF-5F1B277749F8}">
      <dsp:nvSpPr>
        <dsp:cNvPr id="0" name=""/>
        <dsp:cNvSpPr/>
      </dsp:nvSpPr>
      <dsp:spPr>
        <a:xfrm>
          <a:off x="1835480" y="1163178"/>
          <a:ext cx="335347" cy="360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673" y="0"/>
              </a:lnTo>
              <a:lnTo>
                <a:pt x="167673" y="360498"/>
              </a:lnTo>
              <a:lnTo>
                <a:pt x="335347" y="360498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51161-E4CF-429A-B482-EF54FA875C43}">
      <dsp:nvSpPr>
        <dsp:cNvPr id="0" name=""/>
        <dsp:cNvSpPr/>
      </dsp:nvSpPr>
      <dsp:spPr>
        <a:xfrm>
          <a:off x="1835480" y="683701"/>
          <a:ext cx="335347" cy="479476"/>
        </a:xfrm>
        <a:custGeom>
          <a:avLst/>
          <a:gdLst/>
          <a:ahLst/>
          <a:cxnLst/>
          <a:rect l="0" t="0" r="0" b="0"/>
          <a:pathLst>
            <a:path>
              <a:moveTo>
                <a:pt x="0" y="479476"/>
              </a:moveTo>
              <a:lnTo>
                <a:pt x="167673" y="479476"/>
              </a:lnTo>
              <a:lnTo>
                <a:pt x="167673" y="0"/>
              </a:lnTo>
              <a:lnTo>
                <a:pt x="335347" y="0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196FD-9218-4FFE-A472-0B1464106F2B}">
      <dsp:nvSpPr>
        <dsp:cNvPr id="0" name=""/>
        <dsp:cNvSpPr/>
      </dsp:nvSpPr>
      <dsp:spPr>
        <a:xfrm>
          <a:off x="392" y="907476"/>
          <a:ext cx="1835087" cy="5114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" y="907476"/>
        <a:ext cx="1835087" cy="511404"/>
      </dsp:txXfrm>
    </dsp:sp>
    <dsp:sp modelId="{4377C5D0-3EAB-4C34-9A82-93D150862C5D}">
      <dsp:nvSpPr>
        <dsp:cNvPr id="0" name=""/>
        <dsp:cNvSpPr/>
      </dsp:nvSpPr>
      <dsp:spPr>
        <a:xfrm>
          <a:off x="2170828" y="427999"/>
          <a:ext cx="2771998" cy="511404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objective truth</a:t>
          </a:r>
          <a:endParaRPr lang="zh-CN" altLang="zh-CN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0828" y="427999"/>
        <a:ext cx="2771998" cy="511404"/>
      </dsp:txXfrm>
    </dsp:sp>
    <dsp:sp modelId="{825A1130-2195-4CB1-85AE-B262F7870350}">
      <dsp:nvSpPr>
        <dsp:cNvPr id="0" name=""/>
        <dsp:cNvSpPr/>
      </dsp:nvSpPr>
      <dsp:spPr>
        <a:xfrm>
          <a:off x="2170828" y="1148996"/>
          <a:ext cx="2796528" cy="749361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natural and cultural introduction</a:t>
          </a:r>
          <a:endParaRPr lang="zh-CN" altLang="zh-CN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0828" y="1148996"/>
        <a:ext cx="2796528" cy="7493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225C4-E8FA-4106-9068-26029EDC15B2}">
      <dsp:nvSpPr>
        <dsp:cNvPr id="0" name=""/>
        <dsp:cNvSpPr/>
      </dsp:nvSpPr>
      <dsp:spPr>
        <a:xfrm>
          <a:off x="2212462" y="1667020"/>
          <a:ext cx="392289" cy="1446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569" y="0"/>
              </a:lnTo>
              <a:lnTo>
                <a:pt x="197569" y="1446735"/>
              </a:lnTo>
              <a:lnTo>
                <a:pt x="392289" y="144673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1F05D-BD16-49E9-83AD-48AD6CDD0974}">
      <dsp:nvSpPr>
        <dsp:cNvPr id="0" name=""/>
        <dsp:cNvSpPr/>
      </dsp:nvSpPr>
      <dsp:spPr>
        <a:xfrm>
          <a:off x="2212462" y="1667020"/>
          <a:ext cx="392289" cy="476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569" y="0"/>
              </a:lnTo>
              <a:lnTo>
                <a:pt x="197569" y="476712"/>
              </a:lnTo>
              <a:lnTo>
                <a:pt x="392289" y="4767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51161-E4CF-429A-B482-EF54FA875C43}">
      <dsp:nvSpPr>
        <dsp:cNvPr id="0" name=""/>
        <dsp:cNvSpPr/>
      </dsp:nvSpPr>
      <dsp:spPr>
        <a:xfrm>
          <a:off x="2212462" y="1173709"/>
          <a:ext cx="392289" cy="493311"/>
        </a:xfrm>
        <a:custGeom>
          <a:avLst/>
          <a:gdLst/>
          <a:ahLst/>
          <a:cxnLst/>
          <a:rect l="0" t="0" r="0" b="0"/>
          <a:pathLst>
            <a:path>
              <a:moveTo>
                <a:pt x="0" y="493311"/>
              </a:moveTo>
              <a:lnTo>
                <a:pt x="197569" y="493311"/>
              </a:lnTo>
              <a:lnTo>
                <a:pt x="197569" y="0"/>
              </a:lnTo>
              <a:lnTo>
                <a:pt x="39228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35F9B4-0413-4A0E-BAC0-ABD09FDB0F84}">
      <dsp:nvSpPr>
        <dsp:cNvPr id="0" name=""/>
        <dsp:cNvSpPr/>
      </dsp:nvSpPr>
      <dsp:spPr>
        <a:xfrm>
          <a:off x="2212462" y="336415"/>
          <a:ext cx="392289" cy="1330605"/>
        </a:xfrm>
        <a:custGeom>
          <a:avLst/>
          <a:gdLst/>
          <a:ahLst/>
          <a:cxnLst/>
          <a:rect l="0" t="0" r="0" b="0"/>
          <a:pathLst>
            <a:path>
              <a:moveTo>
                <a:pt x="0" y="1330605"/>
              </a:moveTo>
              <a:lnTo>
                <a:pt x="197569" y="1330605"/>
              </a:lnTo>
              <a:lnTo>
                <a:pt x="197569" y="0"/>
              </a:lnTo>
              <a:lnTo>
                <a:pt x="39228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196FD-9218-4FFE-A472-0B1464106F2B}">
      <dsp:nvSpPr>
        <dsp:cNvPr id="0" name=""/>
        <dsp:cNvSpPr/>
      </dsp:nvSpPr>
      <dsp:spPr>
        <a:xfrm>
          <a:off x="0" y="1370073"/>
          <a:ext cx="2212462" cy="59389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370073"/>
        <a:ext cx="2212462" cy="593894"/>
      </dsp:txXfrm>
    </dsp:sp>
    <dsp:sp modelId="{8B5E64E8-6356-4257-A9BA-FC455E24EE4F}">
      <dsp:nvSpPr>
        <dsp:cNvPr id="0" name=""/>
        <dsp:cNvSpPr/>
      </dsp:nvSpPr>
      <dsp:spPr>
        <a:xfrm>
          <a:off x="2604751" y="39467"/>
          <a:ext cx="2781393" cy="593894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clear structure</a:t>
          </a:r>
          <a:endParaRPr lang="zh-CN" altLang="zh-CN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4751" y="39467"/>
        <a:ext cx="2781393" cy="593894"/>
      </dsp:txXfrm>
    </dsp:sp>
    <dsp:sp modelId="{4377C5D0-3EAB-4C34-9A82-93D150862C5D}">
      <dsp:nvSpPr>
        <dsp:cNvPr id="0" name=""/>
        <dsp:cNvSpPr/>
      </dsp:nvSpPr>
      <dsp:spPr>
        <a:xfrm>
          <a:off x="2604751" y="876762"/>
          <a:ext cx="2781393" cy="593894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detailed arrangement</a:t>
          </a:r>
          <a:endParaRPr lang="zh-CN" altLang="zh-CN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4751" y="876762"/>
        <a:ext cx="2781393" cy="593894"/>
      </dsp:txXfrm>
    </dsp:sp>
    <dsp:sp modelId="{67362C37-D1EF-4EAF-800B-6F20350B5AE0}">
      <dsp:nvSpPr>
        <dsp:cNvPr id="0" name=""/>
        <dsp:cNvSpPr/>
      </dsp:nvSpPr>
      <dsp:spPr>
        <a:xfrm>
          <a:off x="2604751" y="1714056"/>
          <a:ext cx="2781393" cy="859353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conclusion &amp; further information</a:t>
          </a:r>
          <a:endParaRPr lang="zh-CN" altLang="zh-CN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4751" y="1714056"/>
        <a:ext cx="2781393" cy="859353"/>
      </dsp:txXfrm>
    </dsp:sp>
    <dsp:sp modelId="{AC7A9729-E501-45E6-A8EC-DE9600124410}">
      <dsp:nvSpPr>
        <dsp:cNvPr id="0" name=""/>
        <dsp:cNvSpPr/>
      </dsp:nvSpPr>
      <dsp:spPr>
        <a:xfrm>
          <a:off x="2604751" y="2816809"/>
          <a:ext cx="2772008" cy="593894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subjective description</a:t>
          </a:r>
          <a:endParaRPr lang="zh-CN" altLang="zh-CN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4751" y="2816809"/>
        <a:ext cx="2772008" cy="593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#1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#2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210C-53FC-4445-B8D2-26A204632E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D0A4-89A6-44A5-BA5D-C3DCEACA49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210C-53FC-4445-B8D2-26A204632E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D0A4-89A6-44A5-BA5D-C3DCEACA49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210C-53FC-4445-B8D2-26A204632E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D0A4-89A6-44A5-BA5D-C3DCEACA49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210C-53FC-4445-B8D2-26A204632E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D0A4-89A6-44A5-BA5D-C3DCEACA49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210C-53FC-4445-B8D2-26A204632E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D0A4-89A6-44A5-BA5D-C3DCEACA49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210C-53FC-4445-B8D2-26A204632E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D0A4-89A6-44A5-BA5D-C3DCEACA49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CB6537F7-206E-417A-ABC5-10AE2EDE81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94061D91-B650-49D7-B086-750511B5B9A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8822C3B7-8B04-4BAE-905D-FB13C11DA5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9BAF0AAF-4AA0-4237-B1DD-E3B27DA9E5D6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8822C3B7-8B04-4BAE-905D-FB13C11DA5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9BAF0AAF-4AA0-4237-B1DD-E3B27DA9E5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8822C3B7-8B04-4BAE-905D-FB13C11DA5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9BAF0AAF-4AA0-4237-B1DD-E3B27DA9E5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8822C3B7-8B04-4BAE-905D-FB13C11DA5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9BAF0AAF-4AA0-4237-B1DD-E3B27DA9E5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8822C3B7-8B04-4BAE-905D-FB13C11DA5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9BAF0AAF-4AA0-4237-B1DD-E3B27DA9E5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8822C3B7-8B04-4BAE-905D-FB13C11DA5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fld id="{9BAF0AAF-4AA0-4237-B1DD-E3B27DA9E5D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姚体" panose="02010601030101010101" pitchFamily="2" charset="-122"/>
          <a:ea typeface="方正姚体" panose="02010601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slide" Target="slide11.xml"/><Relationship Id="rId3" Type="http://schemas.openxmlformats.org/officeDocument/2006/relationships/slide" Target="slide12.xml"/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slide" Target="slide10.xml"/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1" Type="http://schemas.openxmlformats.org/officeDocument/2006/relationships/slideLayout" Target="../slideLayouts/slideLayout15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slide" Target="slide10.xml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36.pn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3.jpe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microsoft.com/office/2007/relationships/hdphoto" Target="../media/image16.wdp"/><Relationship Id="rId7" Type="http://schemas.openxmlformats.org/officeDocument/2006/relationships/image" Target="../media/image15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microsoft.com/office/2007/relationships/hdphoto" Target="../media/image18.wdp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7" Type="http://schemas.openxmlformats.org/officeDocument/2006/relationships/slideLayout" Target="../slideLayouts/slideLayout12.xml"/><Relationship Id="rId16" Type="http://schemas.openxmlformats.org/officeDocument/2006/relationships/image" Target="../media/image13.png"/><Relationship Id="rId15" Type="http://schemas.openxmlformats.org/officeDocument/2006/relationships/image" Target="../media/image12.png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slide" Target="slide18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slide" Target="slide16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-1"/>
            <a:ext cx="12187754" cy="817200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636562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655726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326227" y="67536"/>
            <a:ext cx="433842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Post-reading</a:t>
            </a:r>
            <a:endParaRPr lang="zh-CN" altLang="en-US" sz="4000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pic>
        <p:nvPicPr>
          <p:cNvPr id="152" name="图片 151" descr="text 2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99" y="3890756"/>
            <a:ext cx="5282149" cy="2898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" name="图片 152" descr="text 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8" y="884646"/>
            <a:ext cx="5232063" cy="2895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54" name="表格 153"/>
          <p:cNvGraphicFramePr>
            <a:graphicFrameLocks noGrp="1"/>
          </p:cNvGraphicFramePr>
          <p:nvPr/>
        </p:nvGraphicFramePr>
        <p:xfrm>
          <a:off x="5956079" y="1181572"/>
          <a:ext cx="5781928" cy="53404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5284"/>
                <a:gridCol w="3476644"/>
              </a:tblGrid>
              <a:tr h="1387542"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24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Text 2</a:t>
                      </a:r>
                      <a:endParaRPr lang="en-US" altLang="zh-C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(travel brochure)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24300"/>
                    </a:solidFill>
                  </a:tcPr>
                </a:tc>
              </a:tr>
              <a:tr h="807657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</a:t>
                      </a:r>
                      <a:r>
                        <a:rPr lang="en-US" altLang="zh-C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features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08884">
                <a:tc>
                  <a:txBody>
                    <a:bodyPr/>
                    <a:lstStyle/>
                    <a:p>
                      <a:endParaRPr lang="en-US" altLang="zh-C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hlinkClick r:id="rId3" action="ppaction://hlinksldjump"/>
                      </a:endParaRPr>
                    </a:p>
                    <a:p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Content features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657">
                <a:tc>
                  <a:txBody>
                    <a:bodyPr/>
                    <a:lstStyle/>
                    <a:p>
                      <a:endParaRPr lang="en-US" altLang="zh-CN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lang="en-US" altLang="zh-C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5" name="文本框 271">
            <a:hlinkClick r:id="rId4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8219134" y="2546992"/>
            <a:ext cx="3594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descriptive/impressive/attractive (v. &amp; adj.)</a:t>
            </a:r>
            <a:endParaRPr lang="en-US" altLang="zh-CN" sz="28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sp>
        <p:nvSpPr>
          <p:cNvPr id="156" name="文本框 271"/>
          <p:cNvSpPr txBox="1"/>
          <p:nvPr>
            <p:custDataLst>
              <p:tags r:id="rId6"/>
            </p:custDataLst>
          </p:nvPr>
        </p:nvSpPr>
        <p:spPr>
          <a:xfrm>
            <a:off x="8083307" y="3478348"/>
            <a:ext cx="36883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15900"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subjective description</a:t>
            </a:r>
            <a:endParaRPr lang="en-US" altLang="zh-CN" sz="26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  <a:p>
            <a:pPr marL="457200" indent="-215900"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clear structure</a:t>
            </a:r>
            <a:endParaRPr lang="en-US" altLang="zh-CN" sz="26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  <a:p>
            <a:pPr marL="457200" indent="-215900"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detailed arrangement</a:t>
            </a:r>
            <a:endParaRPr lang="en-US" altLang="zh-CN" sz="26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  <a:p>
            <a:pPr marL="457200" indent="-215900"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conclusion &amp; further information</a:t>
            </a:r>
            <a:endParaRPr lang="en-US" altLang="zh-CN" sz="26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sp>
        <p:nvSpPr>
          <p:cNvPr id="157" name="文本框 271"/>
          <p:cNvSpPr txBox="1"/>
          <p:nvPr>
            <p:custDataLst>
              <p:tags r:id="rId7"/>
            </p:custDataLst>
          </p:nvPr>
        </p:nvSpPr>
        <p:spPr>
          <a:xfrm>
            <a:off x="8304241" y="5589915"/>
            <a:ext cx="3594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beautiful design</a:t>
            </a:r>
            <a:endParaRPr lang="en-US" altLang="zh-CN" sz="28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  <a:p>
            <a:r>
              <a:rPr lang="en-US" altLang="zh-CN" sz="28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(eye-catching pictures)</a:t>
            </a:r>
            <a:endParaRPr lang="en-US" altLang="zh-CN" sz="28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sp>
        <p:nvSpPr>
          <p:cNvPr id="2" name="文本框 15">
            <a:hlinkClick r:id="rId4" action="ppaction://hlinksldjump"/>
          </p:cNvPr>
          <p:cNvSpPr txBox="1"/>
          <p:nvPr/>
        </p:nvSpPr>
        <p:spPr>
          <a:xfrm>
            <a:off x="163524" y="1895501"/>
            <a:ext cx="5255895" cy="3656386"/>
          </a:xfrm>
          <a:prstGeom prst="rect">
            <a:avLst/>
          </a:prstGeom>
          <a:solidFill>
            <a:schemeClr val="bg1"/>
          </a:solidFill>
          <a:ln w="44450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adj.                                   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buClrTx/>
              <a:buSzTx/>
              <a:buNone/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unique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buClrTx/>
              <a:buSzTx/>
              <a:buNone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amazing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buClrTx/>
              <a:buSzTx/>
              <a:buNone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excellent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buClrTx/>
              <a:buSzTx/>
              <a:buNone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beautiful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buClrTx/>
              <a:buSzTx/>
              <a:buNone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exact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buClrTx/>
              <a:buSzTx/>
              <a:buNone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perfect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buClrTx/>
              <a:buSzTx/>
              <a:buNone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…	                …  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749583" y="1863969"/>
            <a:ext cx="2216150" cy="3192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spend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enjoy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admire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appreciate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explore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56" grpId="0" build="p"/>
      <p:bldP spid="157" grpId="0"/>
      <p:bldP spid="2" grpId="0" bldLvl="0" animBg="1"/>
      <p:bldP spid="2" grpId="1"/>
      <p:bldP spid="2" grpId="2" animBg="1"/>
      <p:bldP spid="2" grpId="3" animBg="1"/>
      <p:bldP spid="3" grpId="0"/>
      <p:bldP spid="3" grpId="1"/>
      <p:bldP spid="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-1"/>
            <a:ext cx="12187754" cy="817200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636562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655726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326227" y="67536"/>
            <a:ext cx="433842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Appreciation</a:t>
            </a:r>
            <a:endParaRPr lang="zh-CN" altLang="en-US" sz="4000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sp>
        <p:nvSpPr>
          <p:cNvPr id="160" name="文本框 4"/>
          <p:cNvSpPr txBox="1"/>
          <p:nvPr/>
        </p:nvSpPr>
        <p:spPr>
          <a:xfrm>
            <a:off x="106448" y="885933"/>
            <a:ext cx="8281867" cy="6042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fontAlgn="auto">
              <a:lnSpc>
                <a:spcPts val="2900"/>
              </a:lnSpc>
              <a:buFont typeface="+mj-lt"/>
              <a:buAutoNum type="arabicPeriod"/>
            </a:pPr>
            <a:r>
              <a:rPr lang="en-US" altLang="zh-CN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and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ts val="2900"/>
              </a:lnSpc>
              <a:buFont typeface="+mj-lt"/>
              <a:buAutoNum type="arabicPeriod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four-day walking tour will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amazing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paths...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ts val="2900"/>
              </a:lnSpc>
              <a:buFont typeface="+mj-lt"/>
              <a:buAutoNum type="arabicPeriod"/>
            </a:pPr>
            <a:r>
              <a:rPr lang="en-US" altLang="zh-CN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You'll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amazed by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29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beautiful countryside as </a:t>
            </a:r>
            <a:r>
              <a:rPr lang="en-US" altLang="zh-CN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spend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day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driving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along ...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ts val="2900"/>
              </a:lnSpc>
              <a:buFont typeface="+mj-lt"/>
              <a:buAutoNum type="arabicPeriod"/>
            </a:pPr>
            <a:endParaRPr lang="en-US" altLang="zh-CN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ts val="29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local hotel,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museums,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admire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architecture,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excellent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food, and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shopping at the local markets.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ts val="2900"/>
              </a:lnSpc>
              <a:buFont typeface="+mj-lt"/>
              <a:buAutoNum type="arabicPeriod"/>
            </a:pP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 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come and experience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 </a:t>
            </a:r>
            <a:endParaRPr lang="en-US" altLang="zh-CN" sz="2400" b="1" i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indent="-457200" fontAlgn="auto">
              <a:lnSpc>
                <a:spcPts val="2900"/>
              </a:lnSpc>
              <a:buFont typeface="+mj-lt"/>
              <a:buAutoNum type="arabicPeriod"/>
            </a:pPr>
            <a:endParaRPr lang="en-US" altLang="zh-CN" sz="2400" b="1" i="1" dirty="0">
              <a:latin typeface="Candara" panose="020E0502030303020204" pitchFamily="34" charset="0"/>
              <a:sym typeface="+mn-ea"/>
            </a:endParaRPr>
          </a:p>
          <a:p>
            <a:pPr marL="457200" indent="-457200" fontAlgn="auto">
              <a:lnSpc>
                <a:spcPts val="2900"/>
              </a:lnSpc>
              <a:buFont typeface="+mj-lt"/>
              <a:buAutoNum type="arabicPeriod"/>
            </a:pP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Especially amazing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is the Incas' dry stone method  of building. </a:t>
            </a:r>
            <a:endParaRPr lang="en-US" altLang="zh-C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ts val="2900"/>
              </a:lnSpc>
              <a:buFont typeface="+mj-lt"/>
              <a:buAutoNum type="arabicPeriod"/>
            </a:pP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ts val="2900"/>
              </a:lnSpc>
              <a:buFont typeface="+mj-lt"/>
              <a:buAutoNum type="arabicPeriod"/>
            </a:pP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文本框 20"/>
          <p:cNvSpPr txBox="1"/>
          <p:nvPr/>
        </p:nvSpPr>
        <p:spPr>
          <a:xfrm>
            <a:off x="6138088" y="1855190"/>
            <a:ext cx="2635347" cy="45140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fontAlgn="auto">
              <a:lnSpc>
                <a:spcPts val="2800"/>
              </a:lnSpc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accessible</a:t>
            </a:r>
            <a:r>
              <a:rPr lang="en-US" altLang="zh-CN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altLang="zh-CN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4" name="文本框 3"/>
          <p:cNvSpPr txBox="1"/>
          <p:nvPr/>
        </p:nvSpPr>
        <p:spPr>
          <a:xfrm>
            <a:off x="5475723" y="4211978"/>
            <a:ext cx="3762375" cy="85921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auto">
              <a:lnSpc>
                <a:spcPts val="2800"/>
              </a:lnSpc>
              <a:defRPr sz="36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altLang="zh-CN" dirty="0">
                <a:sym typeface="+mn-ea"/>
              </a:rPr>
              <a:t> imperative sentence</a:t>
            </a:r>
            <a:endParaRPr lang="en-US" altLang="zh-CN" dirty="0"/>
          </a:p>
        </p:txBody>
      </p:sp>
      <p:sp>
        <p:nvSpPr>
          <p:cNvPr id="165" name="文本框 7"/>
          <p:cNvSpPr txBox="1"/>
          <p:nvPr/>
        </p:nvSpPr>
        <p:spPr>
          <a:xfrm>
            <a:off x="6333238" y="5900246"/>
            <a:ext cx="2313940" cy="50013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auto">
              <a:lnSpc>
                <a:spcPts val="2800"/>
              </a:lnSpc>
              <a:defRPr sz="36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altLang="zh-CN" dirty="0">
                <a:sym typeface="+mn-ea"/>
              </a:rPr>
              <a:t>inversion</a:t>
            </a:r>
            <a:endParaRPr lang="en-US" altLang="zh-CN" dirty="0"/>
          </a:p>
        </p:txBody>
      </p:sp>
      <p:sp>
        <p:nvSpPr>
          <p:cNvPr id="166" name="椭圆 165"/>
          <p:cNvSpPr/>
          <p:nvPr/>
        </p:nvSpPr>
        <p:spPr>
          <a:xfrm>
            <a:off x="3039488" y="5395435"/>
            <a:ext cx="423113" cy="32748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左箭头标注 160">
            <a:hlinkClick r:id="rId1" action="ppaction://hlinksldjump"/>
          </p:cNvPr>
          <p:cNvSpPr/>
          <p:nvPr/>
        </p:nvSpPr>
        <p:spPr>
          <a:xfrm>
            <a:off x="7853054" y="2705105"/>
            <a:ext cx="4217183" cy="1970893"/>
          </a:xfrm>
          <a:prstGeom prst="leftArrowCallout">
            <a:avLst>
              <a:gd name="adj1" fmla="val 23615"/>
              <a:gd name="adj2" fmla="val 25000"/>
              <a:gd name="adj3" fmla="val 25000"/>
              <a:gd name="adj4" fmla="val 71126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Expressions to introduce</a:t>
            </a:r>
            <a:endParaRPr lang="en-US" altLang="zh-CN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uiExpand="1" build="p"/>
      <p:bldP spid="163" grpId="0" bldLvl="0" uiExpand="1"/>
      <p:bldP spid="164" grpId="0" bldLvl="0" animBg="1" uiExpand="1"/>
      <p:bldP spid="165" grpId="0" bldLvl="0" animBg="1"/>
      <p:bldP spid="166" grpId="0" bldLvl="0" animBg="1"/>
      <p:bldP spid="1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-1"/>
            <a:ext cx="12187754" cy="817200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636562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655726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326227" y="67536"/>
            <a:ext cx="433842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Post-reading</a:t>
            </a:r>
            <a:endParaRPr lang="zh-CN" altLang="en-US" sz="4000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pic>
        <p:nvPicPr>
          <p:cNvPr id="158" name="图片 157" descr="text 2 (2)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659299" y="962269"/>
            <a:ext cx="6640968" cy="5656896"/>
          </a:xfrm>
          <a:prstGeom prst="rect">
            <a:avLst/>
          </a:prstGeom>
        </p:spPr>
      </p:pic>
      <p:pic>
        <p:nvPicPr>
          <p:cNvPr id="159" name="图片 158" descr="text 2 (1)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200" y="962268"/>
            <a:ext cx="7018702" cy="5070041"/>
          </a:xfrm>
          <a:prstGeom prst="rect">
            <a:avLst/>
          </a:prstGeom>
        </p:spPr>
      </p:pic>
      <p:sp>
        <p:nvSpPr>
          <p:cNvPr id="154" name="矩形 153"/>
          <p:cNvSpPr/>
          <p:nvPr/>
        </p:nvSpPr>
        <p:spPr>
          <a:xfrm>
            <a:off x="1344743" y="2369227"/>
            <a:ext cx="9754820" cy="31308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207" tIns="24104" rIns="48207" bIns="24104" rtlCol="0" anchor="ctr"/>
          <a:lstStyle/>
          <a:p>
            <a:pPr marL="241300" indent="-241300">
              <a:buFont typeface="Arial" panose="020B0604020202020204" pitchFamily="34" charset="0"/>
              <a:buChar char="•"/>
            </a:pPr>
            <a:r>
              <a:rPr lang="en-US" altLang="zh-CN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there</a:t>
            </a:r>
            <a:r>
              <a:rPr lang="en-US" altLang="zh-CN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you’ll spend </a:t>
            </a:r>
            <a:r>
              <a:rPr lang="en-US" altLang="zh-CN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zh-C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traveling </a:t>
            </a:r>
            <a:r>
              <a:rPr lang="en-US" altLang="zh-CN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boat to your accommodation</a:t>
            </a:r>
            <a:endParaRPr lang="en-US" altLang="zh-CN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41300">
              <a:buFont typeface="Arial" panose="020B0604020202020204" pitchFamily="34" charset="0"/>
              <a:buChar char="•"/>
            </a:pPr>
            <a:r>
              <a:rPr lang="en-US" altLang="zh-C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 </a:t>
            </a:r>
            <a:r>
              <a:rPr lang="en-US" altLang="zh-CN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</a:t>
            </a:r>
            <a:r>
              <a:rPr lang="en-US" altLang="zh-C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spend </a:t>
            </a:r>
            <a:r>
              <a:rPr lang="en-US" altLang="zh-CN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days </a:t>
            </a:r>
            <a:r>
              <a:rPr lang="en-US" altLang="zh-C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exploring</a:t>
            </a:r>
            <a:r>
              <a:rPr lang="en-US" altLang="zh-CN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rainforest … and </a:t>
            </a:r>
            <a:r>
              <a:rPr lang="en-US" altLang="zh-C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enjoying</a:t>
            </a:r>
            <a:r>
              <a:rPr lang="en-US" altLang="zh-CN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unique to the  rainforest.</a:t>
            </a:r>
            <a:endParaRPr lang="en-US" altLang="zh-CN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41300">
              <a:buFont typeface="Arial" panose="020B0604020202020204" pitchFamily="34" charset="0"/>
              <a:buChar char="•"/>
            </a:pPr>
            <a:r>
              <a:rPr lang="en-US" altLang="zh-CN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altLang="zh-C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reaching</a:t>
            </a:r>
            <a:r>
              <a:rPr lang="en-US" altLang="zh-CN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your destination, you </a:t>
            </a:r>
            <a:r>
              <a:rPr lang="en-US" altLang="zh-C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a day to explore</a:t>
            </a:r>
            <a:r>
              <a:rPr lang="en-US" altLang="zh-CN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be amazed by this ancient city.</a:t>
            </a:r>
            <a:endParaRPr lang="en-US" altLang="zh-CN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41300">
              <a:buFont typeface="Arial" panose="020B0604020202020204" pitchFamily="34" charset="0"/>
              <a:buChar char="•"/>
            </a:pPr>
            <a:r>
              <a:rPr lang="en-US" altLang="zh-C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 the beautiful countryside</a:t>
            </a:r>
            <a:r>
              <a:rPr lang="en-US" altLang="zh-CN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altLang="zh-CN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spend a day driving along the new highway…</a:t>
            </a:r>
            <a:endParaRPr lang="zh-CN" altLang="en-US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7105" y="2383982"/>
            <a:ext cx="40396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en-US" altLang="zh-CN" sz="3200" b="1" i="1" u="sng" spc="50" dirty="0">
                <a:ln w="11430"/>
                <a:solidFill>
                  <a:srgbClr val="00B050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detailed arrangement</a:t>
            </a:r>
            <a:endParaRPr lang="en-US" altLang="zh-CN" sz="3200" b="1" i="1" u="sng" spc="50" dirty="0">
              <a:ln w="11430"/>
              <a:solidFill>
                <a:srgbClr val="00B050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sp>
        <p:nvSpPr>
          <p:cNvPr id="14" name="文本框 13">
            <a:hlinkClick r:id="rId3" action="ppaction://hlinksldjump"/>
          </p:cNvPr>
          <p:cNvSpPr txBox="1"/>
          <p:nvPr/>
        </p:nvSpPr>
        <p:spPr>
          <a:xfrm>
            <a:off x="-71505" y="6066355"/>
            <a:ext cx="600061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lvl="0">
              <a:defRPr sz="3200" b="1" i="1" u="sng" spc="50">
                <a:ln w="11430"/>
                <a:solidFill>
                  <a:srgbClr val="00B050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ym typeface="方正姚体" panose="02010601030101010101" pitchFamily="2" charset="-122"/>
              </a:rPr>
              <a:t>conclusion &amp; further information</a:t>
            </a:r>
            <a:endParaRPr lang="en-US" altLang="zh-CN" dirty="0">
              <a:sym typeface="方正姚体" panose="02010601030101010101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770880" y="5688330"/>
            <a:ext cx="6391910" cy="89916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bldLvl="0" animBg="1"/>
      <p:bldP spid="3" grpId="0"/>
      <p:bldP spid="14" grpId="0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-1"/>
            <a:ext cx="12187754" cy="817200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636562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655726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326227" y="67536"/>
            <a:ext cx="4338422" cy="6153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Summary</a:t>
            </a:r>
            <a:endParaRPr lang="zh-CN" altLang="en-US" sz="4000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4261256" y="1422905"/>
          <a:ext cx="4967750" cy="232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59" name="图示 158"/>
          <p:cNvGraphicFramePr/>
          <p:nvPr/>
        </p:nvGraphicFramePr>
        <p:xfrm>
          <a:off x="4241423" y="3407829"/>
          <a:ext cx="5388996" cy="345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1" name="文本框 15"/>
          <p:cNvSpPr txBox="1">
            <a:spLocks noChangeArrowheads="1"/>
          </p:cNvSpPr>
          <p:nvPr/>
        </p:nvSpPr>
        <p:spPr bwMode="auto">
          <a:xfrm>
            <a:off x="1584554" y="2139785"/>
            <a:ext cx="2124000" cy="830944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387" tIns="45694" rIns="91387" bIns="45694">
            <a:spAutoFit/>
          </a:bodyPr>
          <a:lstStyle>
            <a:defPPr>
              <a:defRPr lang="zh-CN"/>
            </a:defPPr>
            <a:lvl1pPr eaLnBrk="0" hangingPunct="0">
              <a:def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400" dirty="0"/>
              <a:t>simple  </a:t>
            </a:r>
            <a:endParaRPr lang="en-US" altLang="zh-CN" sz="2400" dirty="0"/>
          </a:p>
          <a:p>
            <a:pPr algn="ctr"/>
            <a:r>
              <a:rPr lang="en-US" altLang="zh-CN" sz="2400" dirty="0"/>
              <a:t>concise</a:t>
            </a:r>
            <a:endParaRPr lang="en-US" altLang="zh-CN" sz="2400" dirty="0"/>
          </a:p>
        </p:txBody>
      </p:sp>
      <p:sp>
        <p:nvSpPr>
          <p:cNvPr id="165" name="文本框 15"/>
          <p:cNvSpPr txBox="1">
            <a:spLocks noChangeArrowheads="1"/>
          </p:cNvSpPr>
          <p:nvPr/>
        </p:nvSpPr>
        <p:spPr bwMode="auto">
          <a:xfrm>
            <a:off x="1614246" y="4296504"/>
            <a:ext cx="2050172" cy="15696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387" tIns="45694" rIns="91387" bIns="45694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 eaLnBrk="0" hangingPunct="0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descriptive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eaLnBrk="0" hangingPunct="0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impressive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eaLnBrk="0" hangingPunct="0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attractive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eaLnBrk="0" hangingPunct="0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(v. &amp; adj.)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467903" y="855599"/>
            <a:ext cx="1937463" cy="828000"/>
          </a:xfrm>
          <a:prstGeom prst="roundRect">
            <a:avLst/>
          </a:prstGeom>
          <a:solidFill>
            <a:srgbClr val="E24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Genre</a:t>
            </a:r>
            <a:endParaRPr lang="zh-CN" altLang="en-US" sz="3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2" name="圆角矩形 171"/>
          <p:cNvSpPr/>
          <p:nvPr/>
        </p:nvSpPr>
        <p:spPr>
          <a:xfrm>
            <a:off x="6662660" y="855599"/>
            <a:ext cx="2520000" cy="82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Content</a:t>
            </a:r>
            <a:endParaRPr lang="zh-CN" altLang="en-US" sz="3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3" name="圆角矩形 172"/>
          <p:cNvSpPr/>
          <p:nvPr/>
        </p:nvSpPr>
        <p:spPr>
          <a:xfrm>
            <a:off x="1728352" y="855599"/>
            <a:ext cx="2339007" cy="82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Language</a:t>
            </a:r>
            <a:endParaRPr lang="en-US" altLang="zh-CN" sz="3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" name="圆角矩形 173"/>
          <p:cNvSpPr/>
          <p:nvPr/>
        </p:nvSpPr>
        <p:spPr>
          <a:xfrm>
            <a:off x="9616334" y="855599"/>
            <a:ext cx="1937463" cy="8280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Purpose</a:t>
            </a:r>
            <a:endParaRPr lang="zh-CN" altLang="en-US" sz="3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5" name="文本框 15"/>
          <p:cNvSpPr txBox="1"/>
          <p:nvPr/>
        </p:nvSpPr>
        <p:spPr>
          <a:xfrm>
            <a:off x="111585" y="2224703"/>
            <a:ext cx="1332000" cy="652486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5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文本框 15"/>
          <p:cNvSpPr txBox="1"/>
          <p:nvPr/>
        </p:nvSpPr>
        <p:spPr>
          <a:xfrm>
            <a:off x="95819" y="4690838"/>
            <a:ext cx="1332000" cy="596574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9678969" y="2349184"/>
            <a:ext cx="590805" cy="42751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1" name="右箭头 170"/>
          <p:cNvSpPr/>
          <p:nvPr/>
        </p:nvSpPr>
        <p:spPr>
          <a:xfrm>
            <a:off x="9679241" y="5296107"/>
            <a:ext cx="590805" cy="42751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6" name="文本框 15"/>
          <p:cNvSpPr txBox="1"/>
          <p:nvPr/>
        </p:nvSpPr>
        <p:spPr>
          <a:xfrm>
            <a:off x="10386514" y="2224508"/>
            <a:ext cx="1620000" cy="61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inform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文本框 15"/>
          <p:cNvSpPr txBox="1"/>
          <p:nvPr/>
        </p:nvSpPr>
        <p:spPr>
          <a:xfrm>
            <a:off x="10419235" y="5180537"/>
            <a:ext cx="1620000" cy="61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44450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attract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3664417" y="5115961"/>
            <a:ext cx="357265" cy="17145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8" name="右箭头 177"/>
          <p:cNvSpPr/>
          <p:nvPr/>
        </p:nvSpPr>
        <p:spPr>
          <a:xfrm>
            <a:off x="3709419" y="2486175"/>
            <a:ext cx="357265" cy="17145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矩形 223"/>
          <p:cNvSpPr/>
          <p:nvPr/>
        </p:nvSpPr>
        <p:spPr>
          <a:xfrm>
            <a:off x="3990171" y="2268805"/>
            <a:ext cx="2234907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encyclopedia</a:t>
            </a:r>
            <a:endParaRPr lang="en-US" altLang="zh-CN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矩形 178"/>
          <p:cNvSpPr/>
          <p:nvPr/>
        </p:nvSpPr>
        <p:spPr>
          <a:xfrm>
            <a:off x="4446498" y="4863531"/>
            <a:ext cx="1592103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brochure</a:t>
            </a:r>
            <a:endParaRPr lang="en-US" altLang="zh-CN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3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bldLvl="0" animBg="1"/>
      <p:bldP spid="175" grpId="1"/>
      <p:bldP spid="170" grpId="0" bldLvl="0" animBg="1"/>
      <p:bldP spid="170" grpId="1"/>
      <p:bldP spid="176" grpId="0" bldLvl="0" animBg="1"/>
      <p:bldP spid="176" grpId="1"/>
      <p:bldP spid="177" grpId="0" bldLvl="0" animBg="1"/>
      <p:bldP spid="177" grpId="1"/>
      <p:bldP spid="1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-1"/>
            <a:ext cx="12187754" cy="817200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636562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655726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326226" y="67536"/>
            <a:ext cx="1026363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Assignment: </a:t>
            </a:r>
            <a:r>
              <a:rPr lang="en-US" altLang="zh-CN" sz="3200" i="1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Make a travel brochure for </a:t>
            </a:r>
            <a:r>
              <a:rPr lang="en-US" altLang="zh-CN" sz="3200" i="1" dirty="0" err="1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Shaoxing</a:t>
            </a:r>
            <a:endParaRPr lang="en-US" altLang="zh-CN" sz="3200" i="1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sp>
        <p:nvSpPr>
          <p:cNvPr id="159" name="矩形 158"/>
          <p:cNvSpPr/>
          <p:nvPr/>
        </p:nvSpPr>
        <p:spPr>
          <a:xfrm>
            <a:off x="6394110" y="997097"/>
            <a:ext cx="5210350" cy="507831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3-4 students in one group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  <a:t>1 student takes notes and get ready to </a:t>
            </a:r>
            <a:r>
              <a:rPr lang="en-US" altLang="zh-CN" sz="2800" b="1" kern="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rPr>
              <a:t>present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C00000"/>
              </a:solidFill>
              <a:latin typeface="Calibri" panose="020F0502020204030204"/>
              <a:ea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Points to be included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sz="2800" b="1" kern="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rPr>
              <a:t>Title/Header (</a:t>
            </a:r>
            <a:r>
              <a:rPr lang="en-US" altLang="zh-CN" sz="2800" b="1" kern="0" dirty="0">
                <a:latin typeface="Calibri" panose="020F0502020204030204"/>
                <a:ea typeface="微软雅黑" panose="020B0503020204020204" charset="-122"/>
              </a:rPr>
              <a:t>A</a:t>
            </a:r>
            <a:r>
              <a:rPr lang="en-US" altLang="zh-CN" sz="2800" b="1" kern="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rPr>
              <a:t> </a:t>
            </a:r>
            <a:r>
              <a:rPr lang="en-US" altLang="zh-CN" sz="2800" b="1" kern="0" dirty="0">
                <a:latin typeface="Calibri" panose="020F0502020204030204"/>
                <a:ea typeface="微软雅黑" panose="020B0503020204020204" charset="-122"/>
              </a:rPr>
              <a:t>Tour of ____</a:t>
            </a:r>
            <a:r>
              <a:rPr lang="en-US" altLang="zh-CN" sz="2800" b="1" kern="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rPr>
              <a:t>)</a:t>
            </a:r>
            <a:endParaRPr lang="en-US" altLang="zh-CN" sz="2800" b="1" kern="0" dirty="0">
              <a:solidFill>
                <a:srgbClr val="C00000"/>
              </a:solidFill>
              <a:latin typeface="Calibri" panose="020F0502020204030204"/>
              <a:ea typeface="微软雅黑" panose="020B0503020204020204" charset="-122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sz="2800" b="1" kern="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rPr>
              <a:t>Basic and detailed information (</a:t>
            </a:r>
            <a:r>
              <a:rPr lang="en-US" altLang="zh-CN" sz="2800" b="1" kern="0" dirty="0">
                <a:latin typeface="Calibri" panose="020F0502020204030204"/>
                <a:ea typeface="微软雅黑" panose="020B0503020204020204" charset="-122"/>
              </a:rPr>
              <a:t>number of days, transport, accommodation, activity…</a:t>
            </a:r>
            <a:r>
              <a:rPr lang="en-US" altLang="zh-CN" sz="2800" b="1" kern="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rPr>
              <a:t>)</a:t>
            </a:r>
            <a:endParaRPr lang="en-US" altLang="zh-CN" sz="2800" b="1" kern="0" dirty="0">
              <a:solidFill>
                <a:srgbClr val="C00000"/>
              </a:solidFill>
              <a:latin typeface="Calibri" panose="020F0502020204030204"/>
              <a:ea typeface="微软雅黑" panose="020B0503020204020204" charset="-122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sz="2800" b="1" kern="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rPr>
              <a:t>Language and content features</a:t>
            </a:r>
            <a:endParaRPr lang="en-US" altLang="zh-CN" sz="2800" b="1" kern="0" dirty="0">
              <a:solidFill>
                <a:srgbClr val="C00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9" y="983449"/>
            <a:ext cx="2815841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s://ts1.cn.mm.bing.net/th/id/R-C.fd1bffca5bd6b3cf0d50b9f8071ce760?rik=OJ48ve8dm4xsRg&amp;riu=http%3a%2f%2fwww.pmmarket.cn%2fuploads%2fallimg%2f171228%2f154542I43-0.jpg&amp;ehk=5QrvY0jtNq%2fpnGUw0Wgn2MiLm5etTT7lDjhA6Zcxw9A%3d&amp;risl=&amp;pid=ImgRaw&amp;r=0&amp;sres=1&amp;sresct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68" y="1993870"/>
            <a:ext cx="300000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08" y="4596045"/>
            <a:ext cx="319737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09" y="2893870"/>
            <a:ext cx="270105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" name="Picture 4" descr="https://timgsa.baidu.com/timg?image&amp;quality=80&amp;size=b9999_10000&amp;sec=1602600807175&amp;di=5e68c39a48371b08f4a9ea1858fb1bee&amp;imgtype=0&amp;src=http%3A%2F%2Fbpic.588ku.com%2Felement_origin_min_pic%2F18%2F03%2F05%2Fb8830297ee4dc286e2a64c989decddcc.jpg%2521%2Ffwfh%2F804x785%2Fquality%2F90%2Funsharp%2Ftrue%2Fcompress%2Ftru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89" b="99057" l="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1"/>
          <a:stretch>
            <a:fillRect/>
          </a:stretch>
        </p:blipFill>
        <p:spPr bwMode="auto">
          <a:xfrm>
            <a:off x="10898635" y="5671151"/>
            <a:ext cx="1280160" cy="118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99881" y="997097"/>
            <a:ext cx="2593210" cy="461665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Luxun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Native Place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1503469" y="4623460"/>
            <a:ext cx="2224070" cy="461665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Kuaiji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Mountain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0" name="矩形 169"/>
          <p:cNvSpPr/>
          <p:nvPr/>
        </p:nvSpPr>
        <p:spPr>
          <a:xfrm>
            <a:off x="2743630" y="1993870"/>
            <a:ext cx="2107949" cy="461665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Orchid Pavilion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739435" y="2893870"/>
            <a:ext cx="2299756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Anchang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Ancient Town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 uiExpand="1" build="p"/>
      <p:bldP spid="3" grpId="0" animBg="1"/>
      <p:bldP spid="169" grpId="0" animBg="1"/>
      <p:bldP spid="170" grpId="0" animBg="1"/>
      <p:bldP spid="1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-1"/>
            <a:ext cx="12187754" cy="655727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527378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546542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文本框 4"/>
          <p:cNvSpPr txBox="1"/>
          <p:nvPr/>
        </p:nvSpPr>
        <p:spPr>
          <a:xfrm>
            <a:off x="51856" y="1950477"/>
            <a:ext cx="6633990" cy="5542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ts val="2500"/>
              </a:lnSpc>
              <a:buFont typeface="+mj-lt"/>
              <a:buAutoNum type="arabicPeriod"/>
            </a:pPr>
            <a:r>
              <a:rPr lang="en-US" altLang="zh-CN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ou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 and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25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four-day walking tour will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amazing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paths... 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2500"/>
              </a:lnSpc>
              <a:buFont typeface="+mj-lt"/>
              <a:buAutoNum type="arabicPeriod"/>
            </a:pPr>
            <a:r>
              <a:rPr lang="en-US" altLang="zh-CN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'll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amazed by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25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beautiful countryside as </a:t>
            </a:r>
            <a:r>
              <a:rPr lang="en-US" altLang="zh-CN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spend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day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driving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along ...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2500"/>
              </a:lnSpc>
              <a:buFont typeface="+mj-lt"/>
              <a:buAutoNum type="arabicPeriod"/>
            </a:pPr>
            <a:endParaRPr lang="en-US" altLang="zh-CN" sz="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25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local hotel,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museums,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admire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architecture,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excellent local food, and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shopping at the local markets.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2500"/>
              </a:lnSpc>
              <a:buFont typeface="+mj-lt"/>
              <a:buAutoNum type="arabicPeriod"/>
            </a:pPr>
            <a:r>
              <a:rPr lang="en-US" altLang="zh-C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 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come and experience</a:t>
            </a:r>
            <a:r>
              <a:rPr lang="en-US" altLang="zh-C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 </a:t>
            </a:r>
            <a:endParaRPr lang="en-US" altLang="zh-CN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lnSpc>
                <a:spcPts val="2500"/>
              </a:lnSpc>
              <a:buFont typeface="+mj-lt"/>
              <a:buAutoNum type="arabicPeriod"/>
            </a:pPr>
            <a:endParaRPr lang="en-US" altLang="zh-CN" sz="2400" b="1" i="1" dirty="0">
              <a:solidFill>
                <a:prstClr val="black"/>
              </a:solidFill>
              <a:latin typeface="Candara" panose="020E0502030303020204" pitchFamily="34" charset="0"/>
              <a:sym typeface="+mn-ea"/>
            </a:endParaRPr>
          </a:p>
          <a:p>
            <a:pPr marL="457200" indent="-457200">
              <a:lnSpc>
                <a:spcPts val="2500"/>
              </a:lnSpc>
              <a:buFont typeface="+mj-lt"/>
              <a:buAutoNum type="arabicPeriod"/>
            </a:pP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Especially amazing</a:t>
            </a:r>
            <a:r>
              <a:rPr lang="en-US" altLang="zh-C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is the Incas' dry stone method  of building. </a:t>
            </a:r>
            <a:endParaRPr lang="en-US" altLang="zh-C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2500"/>
              </a:lnSpc>
              <a:buFont typeface="+mj-lt"/>
              <a:buAutoNum type="arabicPeriod"/>
            </a:pP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2500"/>
              </a:lnSpc>
              <a:buFont typeface="+mj-lt"/>
              <a:buAutoNum type="arabicPeriod"/>
            </a:pP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文本框 20"/>
          <p:cNvSpPr txBox="1"/>
          <p:nvPr/>
        </p:nvSpPr>
        <p:spPr>
          <a:xfrm>
            <a:off x="3885635" y="3588468"/>
            <a:ext cx="2635347" cy="47128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accessible</a:t>
            </a:r>
            <a:r>
              <a:rPr lang="en-US" altLang="zh-CN" sz="32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altLang="zh-CN" sz="3200" b="1" dirty="0">
              <a:ln w="31550" cmpd="sng">
                <a:gradFill>
                  <a:gsLst>
                    <a:gs pos="70000">
                      <a:srgbClr val="70AD47">
                        <a:shade val="50000"/>
                        <a:satMod val="190000"/>
                      </a:srgbClr>
                    </a:gs>
                    <a:gs pos="0">
                      <a:srgbClr val="70AD47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70AD47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4" name="文本框 3"/>
          <p:cNvSpPr txBox="1"/>
          <p:nvPr/>
        </p:nvSpPr>
        <p:spPr>
          <a:xfrm>
            <a:off x="3289931" y="5017199"/>
            <a:ext cx="3762375" cy="79188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auto">
              <a:lnSpc>
                <a:spcPts val="2800"/>
              </a:lnSpc>
              <a:defRPr sz="36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pPr>
              <a:lnSpc>
                <a:spcPts val="2500"/>
              </a:lnSpc>
            </a:pPr>
            <a:r>
              <a:rPr lang="en-US" altLang="zh-CN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sym typeface="+mn-ea"/>
              </a:rPr>
              <a:t> imperative sentence</a:t>
            </a:r>
            <a:endParaRPr lang="en-US" altLang="zh-CN" dirty="0">
              <a:ln w="31550" cmpd="sng">
                <a:gradFill>
                  <a:gsLst>
                    <a:gs pos="70000">
                      <a:srgbClr val="70AD47">
                        <a:shade val="50000"/>
                        <a:satMod val="190000"/>
                      </a:srgbClr>
                    </a:gs>
                    <a:gs pos="0">
                      <a:srgbClr val="70AD47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70AD47">
                  <a:tint val="15000"/>
                  <a:satMod val="200000"/>
                </a:srgbClr>
              </a:solidFill>
            </a:endParaRPr>
          </a:p>
        </p:txBody>
      </p:sp>
      <p:sp>
        <p:nvSpPr>
          <p:cNvPr id="165" name="文本框 7"/>
          <p:cNvSpPr txBox="1"/>
          <p:nvPr/>
        </p:nvSpPr>
        <p:spPr>
          <a:xfrm>
            <a:off x="3622025" y="6352881"/>
            <a:ext cx="2313940" cy="47128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auto">
              <a:lnSpc>
                <a:spcPts val="2800"/>
              </a:lnSpc>
              <a:defRPr sz="36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pPr>
              <a:lnSpc>
                <a:spcPts val="2500"/>
              </a:lnSpc>
            </a:pPr>
            <a:r>
              <a:rPr lang="en-US" altLang="zh-CN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sym typeface="+mn-ea"/>
              </a:rPr>
              <a:t>inversion</a:t>
            </a:r>
            <a:endParaRPr lang="en-US" altLang="zh-CN" dirty="0">
              <a:ln w="31550" cmpd="sng">
                <a:gradFill>
                  <a:gsLst>
                    <a:gs pos="70000">
                      <a:srgbClr val="70AD47">
                        <a:shade val="50000"/>
                        <a:satMod val="190000"/>
                      </a:srgbClr>
                    </a:gs>
                    <a:gs pos="0">
                      <a:srgbClr val="70AD47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70AD47">
                  <a:tint val="15000"/>
                  <a:satMod val="200000"/>
                </a:srgbClr>
              </a:solidFill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2969103" y="6082337"/>
            <a:ext cx="423113" cy="32748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855" y="742466"/>
            <a:ext cx="12042285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Tourist attractions: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Luxun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Native Place          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Orchid Pavilion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35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③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Anchang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Ancient Town    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④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Kuaiji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6695581" y="1677889"/>
            <a:ext cx="5210350" cy="507831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3-4 students in one group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  <a:t>1 student takes notes and get ready to </a:t>
            </a:r>
            <a:r>
              <a:rPr lang="en-US" altLang="zh-CN" sz="2800" b="1" kern="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rPr>
              <a:t>present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C00000"/>
              </a:solidFill>
              <a:latin typeface="Calibri" panose="020F0502020204030204"/>
              <a:ea typeface="微软雅黑" panose="020B050302020402020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Points to be included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Title/Header (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A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Tour of ____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)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Basic and detailed information (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number of days, transport, accommodation, activity…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)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Language and content features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8" name="文本框 22"/>
          <p:cNvSpPr txBox="1"/>
          <p:nvPr/>
        </p:nvSpPr>
        <p:spPr>
          <a:xfrm>
            <a:off x="326226" y="-41648"/>
            <a:ext cx="1026363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Assignment: </a:t>
            </a:r>
            <a:r>
              <a:rPr lang="en-US" altLang="zh-CN" sz="3200" i="1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Make a travel brochure for </a:t>
            </a:r>
            <a:r>
              <a:rPr lang="en-US" altLang="zh-CN" sz="3200" i="1" dirty="0" err="1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Shaoxing</a:t>
            </a:r>
            <a:endParaRPr lang="en-US" altLang="zh-CN" sz="3200" i="1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-1"/>
            <a:ext cx="12187754" cy="655727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527378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546542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文本框 22"/>
          <p:cNvSpPr txBox="1"/>
          <p:nvPr/>
        </p:nvSpPr>
        <p:spPr>
          <a:xfrm>
            <a:off x="326226" y="-41648"/>
            <a:ext cx="1026363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Assignment: </a:t>
            </a:r>
            <a:r>
              <a:rPr lang="en-US" altLang="zh-CN" sz="3200" i="1" dirty="0" smtClean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One sample</a:t>
            </a:r>
            <a:endParaRPr lang="en-US" altLang="zh-CN" sz="3200" i="1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0" b="21882"/>
          <a:stretch>
            <a:fillRect/>
          </a:stretch>
        </p:blipFill>
        <p:spPr bwMode="auto">
          <a:xfrm>
            <a:off x="2999560" y="735244"/>
            <a:ext cx="6281272" cy="602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032" y="636562"/>
            <a:ext cx="4220000" cy="75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" name="矩形: 圆角 243"/>
          <p:cNvSpPr/>
          <p:nvPr/>
        </p:nvSpPr>
        <p:spPr>
          <a:xfrm>
            <a:off x="4246" y="-1"/>
            <a:ext cx="12187754" cy="817200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636562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655726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326227" y="67536"/>
            <a:ext cx="433842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Inspiration</a:t>
            </a:r>
            <a:endParaRPr lang="zh-CN" altLang="en-US" sz="4000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pic>
        <p:nvPicPr>
          <p:cNvPr id="157" name="图片 1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328" y="1504453"/>
            <a:ext cx="5353547" cy="5353547"/>
          </a:xfrm>
          <a:prstGeom prst="rect">
            <a:avLst/>
          </a:prstGeom>
        </p:spPr>
      </p:pic>
      <p:sp>
        <p:nvSpPr>
          <p:cNvPr id="2" name="AutoShape 2" descr="https://millennialboss.com/wp-content/uploads/2017/05/wanderlust-quote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5" y="884736"/>
            <a:ext cx="3840000" cy="7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 b="7547"/>
          <a:stretch>
            <a:fillRect/>
          </a:stretch>
        </p:blipFill>
        <p:spPr>
          <a:xfrm>
            <a:off x="4246179" y="2855789"/>
            <a:ext cx="7977352" cy="44872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t="12607" b="12607"/>
          <a:stretch>
            <a:fillRect/>
          </a:stretch>
        </p:blipFill>
        <p:spPr>
          <a:xfrm>
            <a:off x="-34936386" y="-1642932"/>
            <a:ext cx="7977352" cy="44872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7" b="12057"/>
          <a:stretch>
            <a:fillRect/>
          </a:stretch>
        </p:blipFill>
        <p:spPr bwMode="auto">
          <a:xfrm>
            <a:off x="-59320386" y="-1642932"/>
            <a:ext cx="7977352" cy="44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>
            <a:fillRect/>
          </a:stretch>
        </p:blipFill>
        <p:spPr>
          <a:xfrm>
            <a:off x="-22744385" y="-1642932"/>
            <a:ext cx="7977352" cy="44872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b="7571"/>
          <a:stretch>
            <a:fillRect/>
          </a:stretch>
        </p:blipFill>
        <p:spPr>
          <a:xfrm>
            <a:off x="-83704387" y="-1642932"/>
            <a:ext cx="7977352" cy="4487260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1" b="7781"/>
          <a:stretch>
            <a:fillRect/>
          </a:stretch>
        </p:blipFill>
        <p:spPr bwMode="auto">
          <a:xfrm>
            <a:off x="-71512386" y="-1642932"/>
            <a:ext cx="7977352" cy="44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 bwMode="auto">
          <a:xfrm>
            <a:off x="0" y="-346841"/>
            <a:ext cx="7977352" cy="44872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6"/>
          <p:cNvSpPr/>
          <p:nvPr/>
        </p:nvSpPr>
        <p:spPr>
          <a:xfrm>
            <a:off x="-3773246" y="-10920433"/>
            <a:ext cx="19738492" cy="12090400"/>
          </a:xfrm>
          <a:prstGeom prst="ellipse">
            <a:avLst/>
          </a:prstGeom>
          <a:solidFill>
            <a:srgbClr val="D213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-595086" y="7431315"/>
            <a:ext cx="12192000" cy="6917878"/>
          </a:xfrm>
          <a:custGeom>
            <a:avLst/>
            <a:gdLst>
              <a:gd name="connsiteX0" fmla="*/ 10502455 w 12192000"/>
              <a:gd name="connsiteY0" fmla="*/ 0 h 6917878"/>
              <a:gd name="connsiteX1" fmla="*/ 12192000 w 12192000"/>
              <a:gd name="connsiteY1" fmla="*/ 0 h 6917878"/>
              <a:gd name="connsiteX2" fmla="*/ 12192000 w 12192000"/>
              <a:gd name="connsiteY2" fmla="*/ 6917878 h 6917878"/>
              <a:gd name="connsiteX3" fmla="*/ 11376794 w 12192000"/>
              <a:gd name="connsiteY3" fmla="*/ 6917878 h 6917878"/>
              <a:gd name="connsiteX4" fmla="*/ 11505925 w 12192000"/>
              <a:gd name="connsiteY4" fmla="*/ 6665753 h 6917878"/>
              <a:gd name="connsiteX5" fmla="*/ 12096750 w 12192000"/>
              <a:gd name="connsiteY5" fmla="*/ 4068200 h 6917878"/>
              <a:gd name="connsiteX6" fmla="*/ 10540273 w 12192000"/>
              <a:gd name="connsiteY6" fmla="*/ 39667 h 6917878"/>
              <a:gd name="connsiteX7" fmla="*/ 0 w 12192000"/>
              <a:gd name="connsiteY7" fmla="*/ 0 h 6917878"/>
              <a:gd name="connsiteX8" fmla="*/ 1708094 w 12192000"/>
              <a:gd name="connsiteY8" fmla="*/ 0 h 6917878"/>
              <a:gd name="connsiteX9" fmla="*/ 1670275 w 12192000"/>
              <a:gd name="connsiteY9" fmla="*/ 39667 h 6917878"/>
              <a:gd name="connsiteX10" fmla="*/ 113798 w 12192000"/>
              <a:gd name="connsiteY10" fmla="*/ 4068200 h 6917878"/>
              <a:gd name="connsiteX11" fmla="*/ 704623 w 12192000"/>
              <a:gd name="connsiteY11" fmla="*/ 6665753 h 6917878"/>
              <a:gd name="connsiteX12" fmla="*/ 833754 w 12192000"/>
              <a:gd name="connsiteY12" fmla="*/ 6917878 h 6917878"/>
              <a:gd name="connsiteX13" fmla="*/ 0 w 12192000"/>
              <a:gd name="connsiteY13" fmla="*/ 6917878 h 691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917878">
                <a:moveTo>
                  <a:pt x="10502455" y="0"/>
                </a:moveTo>
                <a:lnTo>
                  <a:pt x="12192000" y="0"/>
                </a:lnTo>
                <a:lnTo>
                  <a:pt x="12192000" y="6917878"/>
                </a:lnTo>
                <a:lnTo>
                  <a:pt x="11376794" y="6917878"/>
                </a:lnTo>
                <a:lnTo>
                  <a:pt x="11505925" y="6665753"/>
                </a:lnTo>
                <a:cubicBezTo>
                  <a:pt x="11884562" y="5879954"/>
                  <a:pt x="12096750" y="4998857"/>
                  <a:pt x="12096750" y="4068200"/>
                </a:cubicBezTo>
                <a:cubicBezTo>
                  <a:pt x="12096750" y="2517106"/>
                  <a:pt x="11507339" y="1103676"/>
                  <a:pt x="10540273" y="39667"/>
                </a:cubicBezTo>
                <a:close/>
                <a:moveTo>
                  <a:pt x="0" y="0"/>
                </a:moveTo>
                <a:lnTo>
                  <a:pt x="1708094" y="0"/>
                </a:lnTo>
                <a:lnTo>
                  <a:pt x="1670275" y="39667"/>
                </a:lnTo>
                <a:cubicBezTo>
                  <a:pt x="703209" y="1103676"/>
                  <a:pt x="113798" y="2517106"/>
                  <a:pt x="113798" y="4068200"/>
                </a:cubicBezTo>
                <a:cubicBezTo>
                  <a:pt x="113798" y="4998857"/>
                  <a:pt x="325986" y="5879954"/>
                  <a:pt x="704623" y="6665753"/>
                </a:cubicBezTo>
                <a:lnTo>
                  <a:pt x="833754" y="6917878"/>
                </a:lnTo>
                <a:lnTo>
                  <a:pt x="0" y="6917878"/>
                </a:lnTo>
                <a:close/>
              </a:path>
            </a:pathLst>
          </a:custGeom>
          <a:solidFill>
            <a:srgbClr val="D2130F"/>
          </a:solidFill>
          <a:ln>
            <a:noFill/>
          </a:ln>
          <a:effectLst>
            <a:outerShdw blurRad="190500" dist="38100" dir="5400000" algn="t" rotWithShape="0">
              <a:schemeClr val="accent1">
                <a:lumMod val="50000"/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3773246" y="4734463"/>
            <a:ext cx="19738492" cy="11079008"/>
            <a:chOff x="-3773246" y="4734463"/>
            <a:chExt cx="19738492" cy="11079008"/>
          </a:xfrm>
        </p:grpSpPr>
        <p:sp>
          <p:nvSpPr>
            <p:cNvPr id="8" name="椭圆 7"/>
            <p:cNvSpPr/>
            <p:nvPr/>
          </p:nvSpPr>
          <p:spPr>
            <a:xfrm>
              <a:off x="-3773246" y="4734463"/>
              <a:ext cx="19738492" cy="11079008"/>
            </a:xfrm>
            <a:prstGeom prst="ellipse">
              <a:avLst/>
            </a:prstGeom>
            <a:solidFill>
              <a:srgbClr val="D213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2" name="矩形 1">
              <a:hlinkClick r:id="rId8" action="ppaction://hlinksldjump"/>
            </p:cNvPr>
            <p:cNvSpPr/>
            <p:nvPr/>
          </p:nvSpPr>
          <p:spPr>
            <a:xfrm>
              <a:off x="1232538" y="5498668"/>
              <a:ext cx="99633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i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ndara" panose="020E0502030303020204" pitchFamily="34" charset="0"/>
                  <a:ea typeface="楷体" panose="02010609060101010101" pitchFamily="49" charset="-122"/>
                </a:rPr>
                <a:t>“Inca builders cut stones to exact sizes so that nothing was needed to hold walls together other than the perfect fit of the stone.”</a:t>
              </a:r>
              <a:endParaRPr lang="en-US" altLang="zh-CN" sz="24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endParaRPr>
            </a:p>
          </p:txBody>
        </p:sp>
      </p:grpSp>
      <p:sp>
        <p:nvSpPr>
          <p:cNvPr id="20" name="矩形 19">
            <a:hlinkClick r:id="rId8" action="ppaction://hlinksldjump"/>
          </p:cNvPr>
          <p:cNvSpPr/>
          <p:nvPr/>
        </p:nvSpPr>
        <p:spPr>
          <a:xfrm>
            <a:off x="2248897" y="81058"/>
            <a:ext cx="9963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Incas' dry stone method of building</a:t>
            </a:r>
            <a:endParaRPr lang="en-US" altLang="zh-CN" sz="4000" b="1" i="1" dirty="0">
              <a:solidFill>
                <a:schemeClr val="accent4">
                  <a:lumMod val="20000"/>
                  <a:lumOff val="8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</p:txBody>
      </p:sp>
      <p:pic>
        <p:nvPicPr>
          <p:cNvPr id="102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3" b="6250"/>
          <a:stretch>
            <a:fillRect/>
          </a:stretch>
        </p:blipFill>
        <p:spPr bwMode="auto">
          <a:xfrm>
            <a:off x="1329558" y="0"/>
            <a:ext cx="953288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0"/>
            <a:ext cx="12187754" cy="816421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5976" y="82118"/>
            <a:ext cx="11475689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What impresses you most?</a:t>
            </a:r>
            <a:endParaRPr lang="zh-CN" altLang="en-US" sz="4000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pic>
        <p:nvPicPr>
          <p:cNvPr id="175" name="导入(1)_batc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58647" y="923811"/>
            <a:ext cx="10323772" cy="5807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0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12028" y="2679700"/>
            <a:ext cx="78201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Calibri" panose="020F0502020204030204" pitchFamily="34" charset="0"/>
                <a:ea typeface="仓耳周珂正大榜书" panose="02020400000000000000" pitchFamily="18" charset="-122"/>
                <a:sym typeface="方正姚体" panose="02010601030101010101" pitchFamily="2" charset="-122"/>
              </a:rPr>
              <a:t>Reading and Thinking</a:t>
            </a:r>
            <a:endParaRPr lang="en-US" altLang="zh-CN" sz="4800" dirty="0">
              <a:latin typeface="Calibri" panose="020F0502020204030204" pitchFamily="34" charset="0"/>
              <a:ea typeface="仓耳周珂正大榜书" panose="02020400000000000000" pitchFamily="18" charset="-122"/>
              <a:sym typeface="方正姚体" panose="02010601030101010101" pitchFamily="2" charset="-122"/>
            </a:endParaRPr>
          </a:p>
          <a:p>
            <a:pPr algn="r"/>
            <a:r>
              <a:rPr lang="en-US" altLang="zh-CN" sz="2400" dirty="0">
                <a:latin typeface="Calibri" panose="020F0502020204030204" pitchFamily="34" charset="0"/>
                <a:ea typeface="仓耳周珂正大榜书" panose="02020400000000000000" pitchFamily="18" charset="-122"/>
                <a:sym typeface="方正姚体" panose="02010601030101010101" pitchFamily="2" charset="-122"/>
              </a:rPr>
              <a:t>by </a:t>
            </a:r>
            <a:r>
              <a:rPr lang="en-US" altLang="zh-CN" sz="2400" dirty="0" err="1">
                <a:latin typeface="Calibri" panose="020F0502020204030204" pitchFamily="34" charset="0"/>
                <a:ea typeface="仓耳周珂正大榜书" panose="02020400000000000000" pitchFamily="18" charset="-122"/>
                <a:sym typeface="方正姚体" panose="02010601030101010101" pitchFamily="2" charset="-122"/>
              </a:rPr>
              <a:t>Feng</a:t>
            </a:r>
            <a:r>
              <a:rPr lang="en-US" altLang="zh-CN" sz="2400" dirty="0">
                <a:latin typeface="Calibri" panose="020F0502020204030204" pitchFamily="34" charset="0"/>
                <a:ea typeface="仓耳周珂正大榜书" panose="02020400000000000000" pitchFamily="18" charset="-122"/>
                <a:sym typeface="方正姚体" panose="02010601030101010101" pitchFamily="2" charset="-122"/>
              </a:rPr>
              <a:t> </a:t>
            </a:r>
            <a:r>
              <a:rPr lang="en-US" altLang="zh-CN" sz="2400" dirty="0" err="1">
                <a:latin typeface="Calibri" panose="020F0502020204030204" pitchFamily="34" charset="0"/>
                <a:ea typeface="仓耳周珂正大榜书" panose="02020400000000000000" pitchFamily="18" charset="-122"/>
                <a:sym typeface="方正姚体" panose="02010601030101010101" pitchFamily="2" charset="-122"/>
              </a:rPr>
              <a:t>Yiwa</a:t>
            </a:r>
            <a:endParaRPr lang="en-US" altLang="zh-CN" sz="2000" dirty="0">
              <a:latin typeface="Calibri" panose="020F0502020204030204" pitchFamily="34" charset="0"/>
              <a:ea typeface="仓耳周珂正大榜书" panose="02020400000000000000" pitchFamily="18" charset="-122"/>
              <a:sym typeface="方正姚体" panose="02010601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154489" y="421137"/>
            <a:ext cx="3883022" cy="1425186"/>
            <a:chOff x="4154489" y="421137"/>
            <a:chExt cx="3883022" cy="1425186"/>
          </a:xfrm>
        </p:grpSpPr>
        <p:sp>
          <p:nvSpPr>
            <p:cNvPr id="5" name="文本框 4"/>
            <p:cNvSpPr txBox="1"/>
            <p:nvPr/>
          </p:nvSpPr>
          <p:spPr>
            <a:xfrm>
              <a:off x="4154489" y="522884"/>
              <a:ext cx="388302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0" dirty="0">
                  <a:solidFill>
                    <a:srgbClr val="343434"/>
                  </a:solidFill>
                  <a:latin typeface="Calibri" panose="020F0502020204030204" pitchFamily="34" charset="0"/>
                  <a:ea typeface="造字工房方黑体（非商用）" pitchFamily="2" charset="-122"/>
                  <a:sym typeface="方正姚体" panose="02010601030101010101" pitchFamily="2" charset="-122"/>
                </a:rPr>
                <a:t>Unit 2 </a:t>
              </a:r>
              <a:endParaRPr lang="en-US" altLang="zh-CN" sz="8000" dirty="0">
                <a:solidFill>
                  <a:srgbClr val="343434"/>
                </a:solidFill>
                <a:latin typeface="Calibri" panose="020F0502020204030204" pitchFamily="34" charset="0"/>
                <a:ea typeface="造字工房方黑体（非商用）" pitchFamily="2" charset="-122"/>
                <a:sym typeface="方正姚体" panose="02010601030101010101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154489" y="421137"/>
              <a:ext cx="388302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0" b="1" dirty="0">
                  <a:solidFill>
                    <a:srgbClr val="FFF9DB"/>
                  </a:solidFill>
                  <a:latin typeface="Calibri" panose="020F0502020204030204" pitchFamily="34" charset="0"/>
                  <a:ea typeface="造字工房方黑体（非商用）" pitchFamily="2" charset="-122"/>
                  <a:sym typeface="方正姚体" panose="02010601030101010101" pitchFamily="2" charset="-122"/>
                </a:rPr>
                <a:t>Unit 2 </a:t>
              </a:r>
              <a:endParaRPr lang="en-US" altLang="zh-CN" sz="8000" b="1" dirty="0">
                <a:solidFill>
                  <a:srgbClr val="FFF9DB"/>
                </a:solidFill>
                <a:latin typeface="Calibri" panose="020F0502020204030204" pitchFamily="34" charset="0"/>
                <a:ea typeface="造字工房方黑体（非商用）" pitchFamily="2" charset="-122"/>
                <a:sym typeface="方正姚体" panose="02010601030101010101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260198" y="1647167"/>
            <a:ext cx="6917728" cy="1277665"/>
            <a:chOff x="1213092" y="1966884"/>
            <a:chExt cx="6917728" cy="1277665"/>
          </a:xfrm>
        </p:grpSpPr>
        <p:sp>
          <p:nvSpPr>
            <p:cNvPr id="20" name="文本框 5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213092" y="2044220"/>
              <a:ext cx="672491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en-US" altLang="zh-CN" sz="7200">
                  <a:solidFill>
                    <a:schemeClr val="bg1"/>
                  </a:solidFill>
                  <a:latin typeface="Calibri" panose="020F0502020204030204" pitchFamily="34" charset="0"/>
                  <a:ea typeface="造字工房方黑体（非商用）" pitchFamily="2" charset="-122"/>
                  <a:sym typeface="方正姚体" panose="02010601030101010101" pitchFamily="2" charset="-122"/>
                </a:rPr>
                <a:t>Travelling </a:t>
              </a:r>
              <a:r>
                <a:rPr lang="en-US" altLang="zh-CN" sz="7200" dirty="0">
                  <a:solidFill>
                    <a:schemeClr val="bg1"/>
                  </a:solidFill>
                  <a:latin typeface="Calibri" panose="020F0502020204030204" pitchFamily="34" charset="0"/>
                  <a:ea typeface="造字工房方黑体（非商用）" pitchFamily="2" charset="-122"/>
                  <a:sym typeface="方正姚体" panose="02010601030101010101" pitchFamily="2" charset="-122"/>
                </a:rPr>
                <a:t>Around</a:t>
              </a:r>
              <a:endParaRPr lang="en-US" altLang="zh-CN" sz="7200" dirty="0">
                <a:solidFill>
                  <a:schemeClr val="bg1"/>
                </a:solidFill>
                <a:latin typeface="Calibri" panose="020F0502020204030204" pitchFamily="34" charset="0"/>
                <a:ea typeface="造字工房方黑体（非商用）" pitchFamily="2" charset="-122"/>
                <a:sym typeface="方正姚体" panose="02010601030101010101" pitchFamily="2" charset="-122"/>
              </a:endParaRPr>
            </a:p>
          </p:txBody>
        </p:sp>
        <p:sp>
          <p:nvSpPr>
            <p:cNvPr id="2" name="文本框 5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213092" y="1966884"/>
              <a:ext cx="691772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r>
                <a:rPr lang="en-US" altLang="zh-CN" sz="7200" b="1" dirty="0">
                  <a:solidFill>
                    <a:srgbClr val="343434"/>
                  </a:solidFill>
                  <a:latin typeface="Calibri" panose="020F0502020204030204" pitchFamily="34" charset="0"/>
                  <a:ea typeface="造字工房方黑体（非商用）" pitchFamily="2" charset="-122"/>
                  <a:sym typeface="方正姚体" panose="02010601030101010101" pitchFamily="2" charset="-122"/>
                </a:rPr>
                <a:t>Travelling Around</a:t>
              </a:r>
              <a:endParaRPr lang="en-US" altLang="zh-CN" sz="7200" b="1" dirty="0">
                <a:solidFill>
                  <a:srgbClr val="343434"/>
                </a:solidFill>
                <a:latin typeface="Calibri" panose="020F0502020204030204" pitchFamily="34" charset="0"/>
                <a:ea typeface="造字工房方黑体（非商用）" pitchFamily="2" charset="-122"/>
                <a:sym typeface="方正姚体" panose="02010601030101010101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0970"/>
            <a:ext cx="12192000" cy="417575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728774" y="4018049"/>
            <a:ext cx="15649549" cy="5036587"/>
            <a:chOff x="-812800" y="5483912"/>
            <a:chExt cx="13817600" cy="3319676"/>
          </a:xfrm>
        </p:grpSpPr>
        <p:sp>
          <p:nvSpPr>
            <p:cNvPr id="8" name="手繪多邊形 15"/>
            <p:cNvSpPr/>
            <p:nvPr/>
          </p:nvSpPr>
          <p:spPr>
            <a:xfrm rot="151963">
              <a:off x="-812800" y="5483912"/>
              <a:ext cx="13817600" cy="3319676"/>
            </a:xfrm>
            <a:custGeom>
              <a:avLst/>
              <a:gdLst>
                <a:gd name="connsiteX0" fmla="*/ 70147 w 18897600"/>
                <a:gd name="connsiteY0" fmla="*/ 0 h 3319676"/>
                <a:gd name="connsiteX1" fmla="*/ 614156 w 18897600"/>
                <a:gd name="connsiteY1" fmla="*/ 129117 h 3319676"/>
                <a:gd name="connsiteX2" fmla="*/ 9448801 w 18897600"/>
                <a:gd name="connsiteY2" fmla="*/ 868576 h 3319676"/>
                <a:gd name="connsiteX3" fmla="*/ 18283445 w 18897600"/>
                <a:gd name="connsiteY3" fmla="*/ 129117 h 3319676"/>
                <a:gd name="connsiteX4" fmla="*/ 18827453 w 18897600"/>
                <a:gd name="connsiteY4" fmla="*/ 0 h 3319676"/>
                <a:gd name="connsiteX5" fmla="*/ 18848817 w 18897600"/>
                <a:gd name="connsiteY5" fmla="*/ 44027 h 3319676"/>
                <a:gd name="connsiteX6" fmla="*/ 18897600 w 18897600"/>
                <a:gd name="connsiteY6" fmla="*/ 347876 h 3319676"/>
                <a:gd name="connsiteX7" fmla="*/ 9448801 w 18897600"/>
                <a:gd name="connsiteY7" fmla="*/ 3319676 h 3319676"/>
                <a:gd name="connsiteX8" fmla="*/ 0 w 18897600"/>
                <a:gd name="connsiteY8" fmla="*/ 347876 h 3319676"/>
                <a:gd name="connsiteX9" fmla="*/ 48784 w 18897600"/>
                <a:gd name="connsiteY9" fmla="*/ 44027 h 331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97600" h="3319676">
                  <a:moveTo>
                    <a:pt x="70147" y="0"/>
                  </a:moveTo>
                  <a:lnTo>
                    <a:pt x="614156" y="129117"/>
                  </a:lnTo>
                  <a:cubicBezTo>
                    <a:pt x="2714081" y="580723"/>
                    <a:pt x="5892036" y="868576"/>
                    <a:pt x="9448801" y="868576"/>
                  </a:cubicBezTo>
                  <a:cubicBezTo>
                    <a:pt x="13005565" y="868576"/>
                    <a:pt x="16183521" y="580723"/>
                    <a:pt x="18283445" y="129117"/>
                  </a:cubicBezTo>
                  <a:lnTo>
                    <a:pt x="18827453" y="0"/>
                  </a:lnTo>
                  <a:lnTo>
                    <a:pt x="18848817" y="44027"/>
                  </a:lnTo>
                  <a:cubicBezTo>
                    <a:pt x="18881075" y="143930"/>
                    <a:pt x="18897600" y="245296"/>
                    <a:pt x="18897600" y="347876"/>
                  </a:cubicBezTo>
                  <a:cubicBezTo>
                    <a:pt x="18897600" y="1989156"/>
                    <a:pt x="14667228" y="3319676"/>
                    <a:pt x="9448801" y="3319676"/>
                  </a:cubicBezTo>
                  <a:cubicBezTo>
                    <a:pt x="4230372" y="3319676"/>
                    <a:pt x="0" y="1989156"/>
                    <a:pt x="0" y="347876"/>
                  </a:cubicBezTo>
                  <a:cubicBezTo>
                    <a:pt x="0" y="245296"/>
                    <a:pt x="16525" y="143930"/>
                    <a:pt x="48784" y="44027"/>
                  </a:cubicBezTo>
                  <a:close/>
                </a:path>
              </a:pathLst>
            </a:custGeom>
            <a:solidFill>
              <a:srgbClr val="FFF9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9" name="手繪多邊形 16"/>
            <p:cNvSpPr/>
            <p:nvPr/>
          </p:nvSpPr>
          <p:spPr>
            <a:xfrm rot="21448037" flipH="1">
              <a:off x="-812800" y="5483912"/>
              <a:ext cx="13817600" cy="3319676"/>
            </a:xfrm>
            <a:custGeom>
              <a:avLst/>
              <a:gdLst>
                <a:gd name="connsiteX0" fmla="*/ 70147 w 18897600"/>
                <a:gd name="connsiteY0" fmla="*/ 0 h 3319676"/>
                <a:gd name="connsiteX1" fmla="*/ 614156 w 18897600"/>
                <a:gd name="connsiteY1" fmla="*/ 129117 h 3319676"/>
                <a:gd name="connsiteX2" fmla="*/ 9448801 w 18897600"/>
                <a:gd name="connsiteY2" fmla="*/ 868576 h 3319676"/>
                <a:gd name="connsiteX3" fmla="*/ 18283445 w 18897600"/>
                <a:gd name="connsiteY3" fmla="*/ 129117 h 3319676"/>
                <a:gd name="connsiteX4" fmla="*/ 18827453 w 18897600"/>
                <a:gd name="connsiteY4" fmla="*/ 0 h 3319676"/>
                <a:gd name="connsiteX5" fmla="*/ 18848817 w 18897600"/>
                <a:gd name="connsiteY5" fmla="*/ 44027 h 3319676"/>
                <a:gd name="connsiteX6" fmla="*/ 18897600 w 18897600"/>
                <a:gd name="connsiteY6" fmla="*/ 347876 h 3319676"/>
                <a:gd name="connsiteX7" fmla="*/ 9448801 w 18897600"/>
                <a:gd name="connsiteY7" fmla="*/ 3319676 h 3319676"/>
                <a:gd name="connsiteX8" fmla="*/ 0 w 18897600"/>
                <a:gd name="connsiteY8" fmla="*/ 347876 h 3319676"/>
                <a:gd name="connsiteX9" fmla="*/ 48784 w 18897600"/>
                <a:gd name="connsiteY9" fmla="*/ 44027 h 331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97600" h="3319676">
                  <a:moveTo>
                    <a:pt x="70147" y="0"/>
                  </a:moveTo>
                  <a:lnTo>
                    <a:pt x="614156" y="129117"/>
                  </a:lnTo>
                  <a:cubicBezTo>
                    <a:pt x="2714081" y="580723"/>
                    <a:pt x="5892036" y="868576"/>
                    <a:pt x="9448801" y="868576"/>
                  </a:cubicBezTo>
                  <a:cubicBezTo>
                    <a:pt x="13005565" y="868576"/>
                    <a:pt x="16183521" y="580723"/>
                    <a:pt x="18283445" y="129117"/>
                  </a:cubicBezTo>
                  <a:lnTo>
                    <a:pt x="18827453" y="0"/>
                  </a:lnTo>
                  <a:lnTo>
                    <a:pt x="18848817" y="44027"/>
                  </a:lnTo>
                  <a:cubicBezTo>
                    <a:pt x="18881075" y="143930"/>
                    <a:pt x="18897600" y="245296"/>
                    <a:pt x="18897600" y="347876"/>
                  </a:cubicBezTo>
                  <a:cubicBezTo>
                    <a:pt x="18897600" y="1989156"/>
                    <a:pt x="14667228" y="3319676"/>
                    <a:pt x="9448801" y="3319676"/>
                  </a:cubicBezTo>
                  <a:cubicBezTo>
                    <a:pt x="4230372" y="3319676"/>
                    <a:pt x="0" y="1989156"/>
                    <a:pt x="0" y="347876"/>
                  </a:cubicBezTo>
                  <a:cubicBezTo>
                    <a:pt x="0" y="245296"/>
                    <a:pt x="16525" y="143930"/>
                    <a:pt x="48784" y="44027"/>
                  </a:cubicBezTo>
                  <a:close/>
                </a:path>
              </a:pathLst>
            </a:custGeom>
            <a:solidFill>
              <a:srgbClr val="FFF9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10" name="手繪多邊形 14"/>
            <p:cNvSpPr/>
            <p:nvPr/>
          </p:nvSpPr>
          <p:spPr>
            <a:xfrm>
              <a:off x="-812800" y="5483912"/>
              <a:ext cx="13817600" cy="3319676"/>
            </a:xfrm>
            <a:custGeom>
              <a:avLst/>
              <a:gdLst>
                <a:gd name="connsiteX0" fmla="*/ 70147 w 18897600"/>
                <a:gd name="connsiteY0" fmla="*/ 0 h 3319676"/>
                <a:gd name="connsiteX1" fmla="*/ 614156 w 18897600"/>
                <a:gd name="connsiteY1" fmla="*/ 129117 h 3319676"/>
                <a:gd name="connsiteX2" fmla="*/ 9448801 w 18897600"/>
                <a:gd name="connsiteY2" fmla="*/ 868576 h 3319676"/>
                <a:gd name="connsiteX3" fmla="*/ 18283445 w 18897600"/>
                <a:gd name="connsiteY3" fmla="*/ 129117 h 3319676"/>
                <a:gd name="connsiteX4" fmla="*/ 18827453 w 18897600"/>
                <a:gd name="connsiteY4" fmla="*/ 0 h 3319676"/>
                <a:gd name="connsiteX5" fmla="*/ 18848817 w 18897600"/>
                <a:gd name="connsiteY5" fmla="*/ 44027 h 3319676"/>
                <a:gd name="connsiteX6" fmla="*/ 18897600 w 18897600"/>
                <a:gd name="connsiteY6" fmla="*/ 347876 h 3319676"/>
                <a:gd name="connsiteX7" fmla="*/ 9448801 w 18897600"/>
                <a:gd name="connsiteY7" fmla="*/ 3319676 h 3319676"/>
                <a:gd name="connsiteX8" fmla="*/ 0 w 18897600"/>
                <a:gd name="connsiteY8" fmla="*/ 347876 h 3319676"/>
                <a:gd name="connsiteX9" fmla="*/ 48784 w 18897600"/>
                <a:gd name="connsiteY9" fmla="*/ 44027 h 331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97600" h="3319676">
                  <a:moveTo>
                    <a:pt x="70147" y="0"/>
                  </a:moveTo>
                  <a:lnTo>
                    <a:pt x="614156" y="129117"/>
                  </a:lnTo>
                  <a:cubicBezTo>
                    <a:pt x="2714081" y="580723"/>
                    <a:pt x="5892036" y="868576"/>
                    <a:pt x="9448801" y="868576"/>
                  </a:cubicBezTo>
                  <a:cubicBezTo>
                    <a:pt x="13005565" y="868576"/>
                    <a:pt x="16183521" y="580723"/>
                    <a:pt x="18283445" y="129117"/>
                  </a:cubicBezTo>
                  <a:lnTo>
                    <a:pt x="18827453" y="0"/>
                  </a:lnTo>
                  <a:lnTo>
                    <a:pt x="18848817" y="44027"/>
                  </a:lnTo>
                  <a:cubicBezTo>
                    <a:pt x="18881075" y="143930"/>
                    <a:pt x="18897600" y="245296"/>
                    <a:pt x="18897600" y="347876"/>
                  </a:cubicBezTo>
                  <a:cubicBezTo>
                    <a:pt x="18897600" y="1989156"/>
                    <a:pt x="14667228" y="3319676"/>
                    <a:pt x="9448801" y="3319676"/>
                  </a:cubicBezTo>
                  <a:cubicBezTo>
                    <a:pt x="4230372" y="3319676"/>
                    <a:pt x="0" y="1989156"/>
                    <a:pt x="0" y="347876"/>
                  </a:cubicBezTo>
                  <a:cubicBezTo>
                    <a:pt x="0" y="245296"/>
                    <a:pt x="16525" y="143930"/>
                    <a:pt x="48784" y="44027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663623" y="5689911"/>
            <a:ext cx="8864755" cy="883842"/>
            <a:chOff x="1663623" y="5689911"/>
            <a:chExt cx="8864755" cy="883842"/>
          </a:xfrm>
        </p:grpSpPr>
        <p:grpSp>
          <p:nvGrpSpPr>
            <p:cNvPr id="12" name="组合 11"/>
            <p:cNvGrpSpPr/>
            <p:nvPr/>
          </p:nvGrpSpPr>
          <p:grpSpPr>
            <a:xfrm>
              <a:off x="1663623" y="5689911"/>
              <a:ext cx="8864755" cy="651198"/>
              <a:chOff x="1663624" y="5689911"/>
              <a:chExt cx="8864755" cy="651198"/>
            </a:xfrm>
          </p:grpSpPr>
          <p:sp>
            <p:nvSpPr>
              <p:cNvPr id="14" name="矩形: 圆角 13"/>
              <p:cNvSpPr/>
              <p:nvPr/>
            </p:nvSpPr>
            <p:spPr>
              <a:xfrm>
                <a:off x="1663624" y="5700011"/>
                <a:ext cx="8110878" cy="635824"/>
              </a:xfrm>
              <a:prstGeom prst="roundRect">
                <a:avLst>
                  <a:gd name="adj" fmla="val 401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方正姚体" panose="02010601030101010101" pitchFamily="2" charset="-122"/>
                </a:endParaRPr>
              </a:p>
            </p:txBody>
          </p:sp>
          <p:sp>
            <p:nvSpPr>
              <p:cNvPr id="15" name="矩形: 圆角 14"/>
              <p:cNvSpPr/>
              <p:nvPr/>
            </p:nvSpPr>
            <p:spPr>
              <a:xfrm>
                <a:off x="9887280" y="5700011"/>
                <a:ext cx="641099" cy="641098"/>
              </a:xfrm>
              <a:prstGeom prst="roundRect">
                <a:avLst>
                  <a:gd name="adj" fmla="val 5427"/>
                </a:avLst>
              </a:prstGeom>
              <a:solidFill>
                <a:srgbClr val="FEAF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方正姚体" panose="02010601030101010101" pitchFamily="2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2167247" y="5689911"/>
                <a:ext cx="6553710" cy="55399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dirty="0">
                    <a:solidFill>
                      <a:prstClr val="white">
                        <a:lumMod val="50000"/>
                      </a:prstClr>
                    </a:solidFill>
                    <a:latin typeface="Calibri" panose="020F0502020204030204" pitchFamily="34" charset="0"/>
                    <a:ea typeface="方正姚体" panose="02010601030101010101" pitchFamily="2" charset="-122"/>
                    <a:cs typeface="OPPOSans L" panose="00020600040101010101" pitchFamily="18" charset="-122"/>
                  </a:rPr>
                  <a:t>Explore Peru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方正姚体" panose="02010601030101010101" pitchFamily="2" charset="-122"/>
                  <a:cs typeface="OPPOSans L" panose="00020600040101010101" pitchFamily="18" charset="-122"/>
                </a:endParaRPr>
              </a:p>
            </p:txBody>
          </p:sp>
          <p:sp>
            <p:nvSpPr>
              <p:cNvPr id="17" name="iconfont-11868-5667976"/>
              <p:cNvSpPr/>
              <p:nvPr/>
            </p:nvSpPr>
            <p:spPr>
              <a:xfrm>
                <a:off x="9992182" y="5804913"/>
                <a:ext cx="431296" cy="431296"/>
              </a:xfrm>
              <a:custGeom>
                <a:avLst/>
                <a:gdLst>
                  <a:gd name="T0" fmla="*/ 5962 w 13289"/>
                  <a:gd name="T1" fmla="*/ 2762 h 13289"/>
                  <a:gd name="T2" fmla="*/ 2762 w 13289"/>
                  <a:gd name="T3" fmla="*/ 5962 h 13289"/>
                  <a:gd name="T4" fmla="*/ 2471 w 13289"/>
                  <a:gd name="T5" fmla="*/ 6253 h 13289"/>
                  <a:gd name="T6" fmla="*/ 2180 w 13289"/>
                  <a:gd name="T7" fmla="*/ 5962 h 13289"/>
                  <a:gd name="T8" fmla="*/ 5962 w 13289"/>
                  <a:gd name="T9" fmla="*/ 2180 h 13289"/>
                  <a:gd name="T10" fmla="*/ 6253 w 13289"/>
                  <a:gd name="T11" fmla="*/ 2471 h 13289"/>
                  <a:gd name="T12" fmla="*/ 5962 w 13289"/>
                  <a:gd name="T13" fmla="*/ 2762 h 13289"/>
                  <a:gd name="T14" fmla="*/ 13054 w 13289"/>
                  <a:gd name="T15" fmla="*/ 13054 h 13289"/>
                  <a:gd name="T16" fmla="*/ 12202 w 13289"/>
                  <a:gd name="T17" fmla="*/ 13054 h 13289"/>
                  <a:gd name="T18" fmla="*/ 10498 w 13289"/>
                  <a:gd name="T19" fmla="*/ 11350 h 13289"/>
                  <a:gd name="T20" fmla="*/ 10498 w 13289"/>
                  <a:gd name="T21" fmla="*/ 10498 h 13289"/>
                  <a:gd name="T22" fmla="*/ 11350 w 13289"/>
                  <a:gd name="T23" fmla="*/ 10498 h 13289"/>
                  <a:gd name="T24" fmla="*/ 13054 w 13289"/>
                  <a:gd name="T25" fmla="*/ 12202 h 13289"/>
                  <a:gd name="T26" fmla="*/ 13054 w 13289"/>
                  <a:gd name="T27" fmla="*/ 13054 h 13289"/>
                  <a:gd name="T28" fmla="*/ 5962 w 13289"/>
                  <a:gd name="T29" fmla="*/ 11490 h 13289"/>
                  <a:gd name="T30" fmla="*/ 856 w 13289"/>
                  <a:gd name="T31" fmla="*/ 8078 h 13289"/>
                  <a:gd name="T32" fmla="*/ 2054 w 13289"/>
                  <a:gd name="T33" fmla="*/ 2054 h 13289"/>
                  <a:gd name="T34" fmla="*/ 8078 w 13289"/>
                  <a:gd name="T35" fmla="*/ 856 h 13289"/>
                  <a:gd name="T36" fmla="*/ 11490 w 13289"/>
                  <a:gd name="T37" fmla="*/ 5962 h 13289"/>
                  <a:gd name="T38" fmla="*/ 9871 w 13289"/>
                  <a:gd name="T39" fmla="*/ 9871 h 13289"/>
                  <a:gd name="T40" fmla="*/ 5962 w 13289"/>
                  <a:gd name="T41" fmla="*/ 11490 h 13289"/>
                  <a:gd name="T42" fmla="*/ 5962 w 13289"/>
                  <a:gd name="T43" fmla="*/ 1599 h 13289"/>
                  <a:gd name="T44" fmla="*/ 1931 w 13289"/>
                  <a:gd name="T45" fmla="*/ 4292 h 13289"/>
                  <a:gd name="T46" fmla="*/ 2877 w 13289"/>
                  <a:gd name="T47" fmla="*/ 9048 h 13289"/>
                  <a:gd name="T48" fmla="*/ 7632 w 13289"/>
                  <a:gd name="T49" fmla="*/ 9994 h 13289"/>
                  <a:gd name="T50" fmla="*/ 10326 w 13289"/>
                  <a:gd name="T51" fmla="*/ 5962 h 13289"/>
                  <a:gd name="T52" fmla="*/ 5962 w 13289"/>
                  <a:gd name="T53" fmla="*/ 1599 h 13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289" h="13289">
                    <a:moveTo>
                      <a:pt x="5962" y="2762"/>
                    </a:moveTo>
                    <a:cubicBezTo>
                      <a:pt x="4195" y="2762"/>
                      <a:pt x="2762" y="4195"/>
                      <a:pt x="2762" y="5962"/>
                    </a:cubicBezTo>
                    <a:cubicBezTo>
                      <a:pt x="2762" y="6123"/>
                      <a:pt x="2632" y="6253"/>
                      <a:pt x="2471" y="6253"/>
                    </a:cubicBezTo>
                    <a:cubicBezTo>
                      <a:pt x="2311" y="6253"/>
                      <a:pt x="2180" y="6123"/>
                      <a:pt x="2180" y="5962"/>
                    </a:cubicBezTo>
                    <a:cubicBezTo>
                      <a:pt x="2180" y="3874"/>
                      <a:pt x="3874" y="2180"/>
                      <a:pt x="5962" y="2180"/>
                    </a:cubicBezTo>
                    <a:cubicBezTo>
                      <a:pt x="6123" y="2180"/>
                      <a:pt x="6253" y="2311"/>
                      <a:pt x="6253" y="2471"/>
                    </a:cubicBezTo>
                    <a:cubicBezTo>
                      <a:pt x="6253" y="2632"/>
                      <a:pt x="6123" y="2762"/>
                      <a:pt x="5962" y="2762"/>
                    </a:cubicBezTo>
                    <a:close/>
                    <a:moveTo>
                      <a:pt x="13054" y="13054"/>
                    </a:moveTo>
                    <a:cubicBezTo>
                      <a:pt x="12819" y="13289"/>
                      <a:pt x="12437" y="13289"/>
                      <a:pt x="12202" y="13054"/>
                    </a:cubicBezTo>
                    <a:lnTo>
                      <a:pt x="10498" y="11350"/>
                    </a:lnTo>
                    <a:cubicBezTo>
                      <a:pt x="10262" y="11114"/>
                      <a:pt x="10262" y="10733"/>
                      <a:pt x="10498" y="10498"/>
                    </a:cubicBezTo>
                    <a:cubicBezTo>
                      <a:pt x="10733" y="10262"/>
                      <a:pt x="11114" y="10262"/>
                      <a:pt x="11350" y="10498"/>
                    </a:cubicBezTo>
                    <a:lnTo>
                      <a:pt x="13054" y="12202"/>
                    </a:lnTo>
                    <a:cubicBezTo>
                      <a:pt x="13289" y="12437"/>
                      <a:pt x="13289" y="12818"/>
                      <a:pt x="13054" y="13054"/>
                    </a:cubicBezTo>
                    <a:close/>
                    <a:moveTo>
                      <a:pt x="5962" y="11490"/>
                    </a:moveTo>
                    <a:cubicBezTo>
                      <a:pt x="3727" y="11490"/>
                      <a:pt x="1711" y="10143"/>
                      <a:pt x="856" y="8078"/>
                    </a:cubicBezTo>
                    <a:cubicBezTo>
                      <a:pt x="0" y="6012"/>
                      <a:pt x="473" y="3635"/>
                      <a:pt x="2054" y="2054"/>
                    </a:cubicBezTo>
                    <a:cubicBezTo>
                      <a:pt x="3635" y="473"/>
                      <a:pt x="6012" y="0"/>
                      <a:pt x="8078" y="856"/>
                    </a:cubicBezTo>
                    <a:cubicBezTo>
                      <a:pt x="10143" y="1711"/>
                      <a:pt x="11490" y="3727"/>
                      <a:pt x="11490" y="5962"/>
                    </a:cubicBezTo>
                    <a:cubicBezTo>
                      <a:pt x="11490" y="7428"/>
                      <a:pt x="10907" y="8834"/>
                      <a:pt x="9871" y="9871"/>
                    </a:cubicBezTo>
                    <a:cubicBezTo>
                      <a:pt x="8834" y="10907"/>
                      <a:pt x="7428" y="11490"/>
                      <a:pt x="5962" y="11490"/>
                    </a:cubicBezTo>
                    <a:close/>
                    <a:moveTo>
                      <a:pt x="5962" y="1599"/>
                    </a:moveTo>
                    <a:cubicBezTo>
                      <a:pt x="4197" y="1599"/>
                      <a:pt x="2606" y="2662"/>
                      <a:pt x="1931" y="4292"/>
                    </a:cubicBezTo>
                    <a:cubicBezTo>
                      <a:pt x="1255" y="5923"/>
                      <a:pt x="1629" y="7800"/>
                      <a:pt x="2877" y="9048"/>
                    </a:cubicBezTo>
                    <a:cubicBezTo>
                      <a:pt x="4125" y="10296"/>
                      <a:pt x="6002" y="10669"/>
                      <a:pt x="7632" y="9994"/>
                    </a:cubicBezTo>
                    <a:cubicBezTo>
                      <a:pt x="9263" y="9318"/>
                      <a:pt x="10326" y="7727"/>
                      <a:pt x="10326" y="5962"/>
                    </a:cubicBezTo>
                    <a:cubicBezTo>
                      <a:pt x="10326" y="3552"/>
                      <a:pt x="8372" y="1599"/>
                      <a:pt x="5962" y="1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方正姚体" panose="02010601030101010101" pitchFamily="2" charset="-122"/>
                </a:endParaRPr>
              </a:p>
            </p:txBody>
          </p:sp>
        </p:grpSp>
        <p:sp>
          <p:nvSpPr>
            <p:cNvPr id="13" name="mouse-arrow_73451"/>
            <p:cNvSpPr/>
            <p:nvPr/>
          </p:nvSpPr>
          <p:spPr>
            <a:xfrm>
              <a:off x="10213086" y="6270605"/>
              <a:ext cx="195768" cy="303148"/>
            </a:xfrm>
            <a:custGeom>
              <a:avLst/>
              <a:gdLst>
                <a:gd name="T0" fmla="*/ 6322 w 6464"/>
                <a:gd name="T1" fmla="*/ 5821 h 10010"/>
                <a:gd name="T2" fmla="*/ 6401 w 6464"/>
                <a:gd name="T3" fmla="*/ 6206 h 10010"/>
                <a:gd name="T4" fmla="*/ 6071 w 6464"/>
                <a:gd name="T5" fmla="*/ 6429 h 10010"/>
                <a:gd name="T6" fmla="*/ 3938 w 6464"/>
                <a:gd name="T7" fmla="*/ 6429 h 10010"/>
                <a:gd name="T8" fmla="*/ 5061 w 6464"/>
                <a:gd name="T9" fmla="*/ 9085 h 10010"/>
                <a:gd name="T10" fmla="*/ 5061 w 6464"/>
                <a:gd name="T11" fmla="*/ 9359 h 10010"/>
                <a:gd name="T12" fmla="*/ 4871 w 6464"/>
                <a:gd name="T13" fmla="*/ 9554 h 10010"/>
                <a:gd name="T14" fmla="*/ 3882 w 6464"/>
                <a:gd name="T15" fmla="*/ 9972 h 10010"/>
                <a:gd name="T16" fmla="*/ 3608 w 6464"/>
                <a:gd name="T17" fmla="*/ 9972 h 10010"/>
                <a:gd name="T18" fmla="*/ 3413 w 6464"/>
                <a:gd name="T19" fmla="*/ 9782 h 10010"/>
                <a:gd name="T20" fmla="*/ 2347 w 6464"/>
                <a:gd name="T21" fmla="*/ 7260 h 10010"/>
                <a:gd name="T22" fmla="*/ 607 w 6464"/>
                <a:gd name="T23" fmla="*/ 9004 h 10010"/>
                <a:gd name="T24" fmla="*/ 356 w 6464"/>
                <a:gd name="T25" fmla="*/ 9110 h 10010"/>
                <a:gd name="T26" fmla="*/ 222 w 6464"/>
                <a:gd name="T27" fmla="*/ 9081 h 10010"/>
                <a:gd name="T28" fmla="*/ 0 w 6464"/>
                <a:gd name="T29" fmla="*/ 8751 h 10010"/>
                <a:gd name="T30" fmla="*/ 0 w 6464"/>
                <a:gd name="T31" fmla="*/ 359 h 10010"/>
                <a:gd name="T32" fmla="*/ 222 w 6464"/>
                <a:gd name="T33" fmla="*/ 29 h 10010"/>
                <a:gd name="T34" fmla="*/ 356 w 6464"/>
                <a:gd name="T35" fmla="*/ 0 h 10010"/>
                <a:gd name="T36" fmla="*/ 607 w 6464"/>
                <a:gd name="T37" fmla="*/ 106 h 10010"/>
                <a:gd name="T38" fmla="*/ 6322 w 6464"/>
                <a:gd name="T39" fmla="*/ 5821 h 10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64" h="10010">
                  <a:moveTo>
                    <a:pt x="6322" y="5821"/>
                  </a:moveTo>
                  <a:cubicBezTo>
                    <a:pt x="6437" y="5932"/>
                    <a:pt x="6464" y="6061"/>
                    <a:pt x="6401" y="6206"/>
                  </a:cubicBezTo>
                  <a:cubicBezTo>
                    <a:pt x="6337" y="6355"/>
                    <a:pt x="6229" y="6429"/>
                    <a:pt x="6071" y="6429"/>
                  </a:cubicBezTo>
                  <a:lnTo>
                    <a:pt x="3938" y="6429"/>
                  </a:lnTo>
                  <a:lnTo>
                    <a:pt x="5061" y="9085"/>
                  </a:lnTo>
                  <a:cubicBezTo>
                    <a:pt x="5098" y="9177"/>
                    <a:pt x="5098" y="9269"/>
                    <a:pt x="5061" y="9359"/>
                  </a:cubicBezTo>
                  <a:cubicBezTo>
                    <a:pt x="5023" y="9447"/>
                    <a:pt x="4960" y="9514"/>
                    <a:pt x="4871" y="9554"/>
                  </a:cubicBezTo>
                  <a:lnTo>
                    <a:pt x="3882" y="9972"/>
                  </a:lnTo>
                  <a:cubicBezTo>
                    <a:pt x="3790" y="10010"/>
                    <a:pt x="3698" y="10010"/>
                    <a:pt x="3608" y="9972"/>
                  </a:cubicBezTo>
                  <a:cubicBezTo>
                    <a:pt x="3520" y="9935"/>
                    <a:pt x="3453" y="9871"/>
                    <a:pt x="3413" y="9782"/>
                  </a:cubicBezTo>
                  <a:lnTo>
                    <a:pt x="2347" y="7260"/>
                  </a:lnTo>
                  <a:lnTo>
                    <a:pt x="607" y="9004"/>
                  </a:lnTo>
                  <a:cubicBezTo>
                    <a:pt x="537" y="9074"/>
                    <a:pt x="452" y="9110"/>
                    <a:pt x="356" y="9110"/>
                  </a:cubicBezTo>
                  <a:cubicBezTo>
                    <a:pt x="311" y="9110"/>
                    <a:pt x="267" y="9100"/>
                    <a:pt x="222" y="9081"/>
                  </a:cubicBezTo>
                  <a:cubicBezTo>
                    <a:pt x="73" y="9017"/>
                    <a:pt x="0" y="8909"/>
                    <a:pt x="0" y="8751"/>
                  </a:cubicBezTo>
                  <a:lnTo>
                    <a:pt x="0" y="359"/>
                  </a:lnTo>
                  <a:cubicBezTo>
                    <a:pt x="0" y="203"/>
                    <a:pt x="73" y="93"/>
                    <a:pt x="222" y="29"/>
                  </a:cubicBezTo>
                  <a:cubicBezTo>
                    <a:pt x="267" y="10"/>
                    <a:pt x="311" y="0"/>
                    <a:pt x="356" y="0"/>
                  </a:cubicBezTo>
                  <a:cubicBezTo>
                    <a:pt x="457" y="0"/>
                    <a:pt x="540" y="35"/>
                    <a:pt x="607" y="106"/>
                  </a:cubicBezTo>
                  <a:lnTo>
                    <a:pt x="6322" y="5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0"/>
            <a:ext cx="12187754" cy="816421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344385" y="682149"/>
            <a:ext cx="2829560" cy="134272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5977" y="105868"/>
            <a:ext cx="324070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造字工房方黑体（非商用）" pitchFamily="2" charset="-122"/>
              </a:rPr>
              <a:t>Lead-in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96549" y="545103"/>
            <a:ext cx="8758135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-27735" y="873667"/>
            <a:ext cx="12219735" cy="784179"/>
            <a:chOff x="-27735" y="907685"/>
            <a:chExt cx="12219735" cy="1032933"/>
          </a:xfrm>
        </p:grpSpPr>
        <p:sp>
          <p:nvSpPr>
            <p:cNvPr id="8" name="矩形: 圆角 7"/>
            <p:cNvSpPr/>
            <p:nvPr/>
          </p:nvSpPr>
          <p:spPr>
            <a:xfrm>
              <a:off x="-27735" y="1017288"/>
              <a:ext cx="12219735" cy="923330"/>
            </a:xfrm>
            <a:prstGeom prst="roundRect">
              <a:avLst>
                <a:gd name="adj" fmla="val 4491"/>
              </a:avLst>
            </a:prstGeom>
            <a:solidFill>
              <a:srgbClr val="343434"/>
            </a:solidFill>
            <a:ln>
              <a:solidFill>
                <a:srgbClr val="FFD50F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344354" y="907685"/>
              <a:ext cx="7365565" cy="10135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400">
                  <a:solidFill>
                    <a:schemeClr val="bg1"/>
                  </a:solidFill>
                  <a:latin typeface="Calibri" panose="020F0502020204030204" pitchFamily="34" charset="0"/>
                  <a:ea typeface="方正姚体" panose="02010601030101010101" pitchFamily="2" charset="-122"/>
                </a:rPr>
                <a:t>How will you know about Peru?</a:t>
              </a:r>
              <a:endParaRPr lang="zh-CN" altLang="en-US" sz="4400">
                <a:solidFill>
                  <a:schemeClr val="bg1"/>
                </a:solidFill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</p:grpSp>
      <p:grpSp>
        <p:nvGrpSpPr>
          <p:cNvPr id="209" name="组合 208"/>
          <p:cNvGrpSpPr/>
          <p:nvPr/>
        </p:nvGrpSpPr>
        <p:grpSpPr>
          <a:xfrm>
            <a:off x="-12552" y="1886904"/>
            <a:ext cx="6108552" cy="865324"/>
            <a:chOff x="-12552" y="1886904"/>
            <a:chExt cx="6108552" cy="865324"/>
          </a:xfrm>
        </p:grpSpPr>
        <p:sp>
          <p:nvSpPr>
            <p:cNvPr id="2" name="矩形: 圆角 1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08" name="文本框 207"/>
            <p:cNvSpPr txBox="1"/>
            <p:nvPr/>
          </p:nvSpPr>
          <p:spPr>
            <a:xfrm>
              <a:off x="600670" y="2027178"/>
              <a:ext cx="51974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Check the </a:t>
              </a:r>
              <a:r>
                <a:rPr lang="en-US" altLang="zh-CN" sz="2800" b="1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advertising website</a:t>
              </a:r>
              <a:endParaRPr lang="en-US" altLang="zh-CN" sz="2800" b="1" dirty="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10" name="组合 209"/>
          <p:cNvGrpSpPr/>
          <p:nvPr/>
        </p:nvGrpSpPr>
        <p:grpSpPr>
          <a:xfrm>
            <a:off x="-12552" y="2709457"/>
            <a:ext cx="6108552" cy="865324"/>
            <a:chOff x="-12552" y="1886904"/>
            <a:chExt cx="6108552" cy="865324"/>
          </a:xfrm>
        </p:grpSpPr>
        <p:sp>
          <p:nvSpPr>
            <p:cNvPr id="211" name="矩形: 圆角 210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12" name="文本框 211"/>
            <p:cNvSpPr txBox="1"/>
            <p:nvPr/>
          </p:nvSpPr>
          <p:spPr>
            <a:xfrm>
              <a:off x="600670" y="2027178"/>
              <a:ext cx="51974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Read others’ </a:t>
              </a:r>
              <a:r>
                <a:rPr lang="en-US" altLang="zh-CN" sz="2800" b="1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travel</a:t>
              </a:r>
              <a:r>
                <a:rPr lang="en-US" altLang="zh-CN" sz="2800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800" b="1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journals</a:t>
              </a:r>
              <a:endParaRPr lang="en-US" altLang="zh-CN" sz="2800" b="1" dirty="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13" name="组合 212"/>
          <p:cNvGrpSpPr/>
          <p:nvPr/>
        </p:nvGrpSpPr>
        <p:grpSpPr>
          <a:xfrm>
            <a:off x="-12552" y="3532010"/>
            <a:ext cx="6108552" cy="865324"/>
            <a:chOff x="-12552" y="1886904"/>
            <a:chExt cx="6108552" cy="865324"/>
          </a:xfrm>
        </p:grpSpPr>
        <p:sp>
          <p:nvSpPr>
            <p:cNvPr id="216" name="矩形: 圆角 215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19" name="文本框 218"/>
            <p:cNvSpPr txBox="1"/>
            <p:nvPr/>
          </p:nvSpPr>
          <p:spPr>
            <a:xfrm>
              <a:off x="600670" y="2027178"/>
              <a:ext cx="51974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Look up in an </a:t>
              </a:r>
              <a:r>
                <a:rPr lang="en-US" altLang="zh-CN" sz="2800" b="1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encyclopedia</a:t>
              </a:r>
              <a:endParaRPr lang="en-US" altLang="zh-CN" sz="2800" b="1" dirty="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20" name="组合 219"/>
          <p:cNvGrpSpPr/>
          <p:nvPr/>
        </p:nvGrpSpPr>
        <p:grpSpPr>
          <a:xfrm>
            <a:off x="-12552" y="4354563"/>
            <a:ext cx="6108552" cy="865324"/>
            <a:chOff x="-12552" y="1886904"/>
            <a:chExt cx="6108552" cy="865324"/>
          </a:xfrm>
        </p:grpSpPr>
        <p:sp>
          <p:nvSpPr>
            <p:cNvPr id="221" name="矩形: 圆角 220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22" name="文本框 221"/>
            <p:cNvSpPr txBox="1"/>
            <p:nvPr/>
          </p:nvSpPr>
          <p:spPr>
            <a:xfrm>
              <a:off x="600670" y="2027178"/>
              <a:ext cx="51974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Read </a:t>
              </a:r>
              <a:r>
                <a:rPr lang="en-US" altLang="zh-CN" sz="2800" b="1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travel brochures</a:t>
              </a:r>
              <a:endParaRPr lang="en-US" altLang="zh-CN" sz="2800" b="1" dirty="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23" name="组合 222"/>
          <p:cNvGrpSpPr/>
          <p:nvPr/>
        </p:nvGrpSpPr>
        <p:grpSpPr>
          <a:xfrm>
            <a:off x="-12552" y="5177114"/>
            <a:ext cx="6108552" cy="865324"/>
            <a:chOff x="-12552" y="1886904"/>
            <a:chExt cx="6108552" cy="865324"/>
          </a:xfrm>
        </p:grpSpPr>
        <p:sp>
          <p:nvSpPr>
            <p:cNvPr id="224" name="矩形: 圆角 223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27" name="文本框 226"/>
            <p:cNvSpPr txBox="1"/>
            <p:nvPr/>
          </p:nvSpPr>
          <p:spPr>
            <a:xfrm>
              <a:off x="600670" y="2027178"/>
              <a:ext cx="5197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……</a:t>
              </a:r>
              <a:endParaRPr lang="en-US" altLang="zh-CN" sz="320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229" name="图片 2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78256" y="983273"/>
            <a:ext cx="4096845" cy="6108553"/>
          </a:xfrm>
          <a:prstGeom prst="rect">
            <a:avLst/>
          </a:prstGeom>
        </p:spPr>
      </p:pic>
      <p:grpSp>
        <p:nvGrpSpPr>
          <p:cNvPr id="247" name="组合 246"/>
          <p:cNvGrpSpPr/>
          <p:nvPr/>
        </p:nvGrpSpPr>
        <p:grpSpPr>
          <a:xfrm>
            <a:off x="6685545" y="2597985"/>
            <a:ext cx="4653604" cy="2718887"/>
            <a:chOff x="6771307" y="2709457"/>
            <a:chExt cx="4653604" cy="2718887"/>
          </a:xfrm>
        </p:grpSpPr>
        <p:pic>
          <p:nvPicPr>
            <p:cNvPr id="235" name="图片 2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307" y="2709457"/>
              <a:ext cx="4653604" cy="2718887"/>
            </a:xfrm>
            <a:prstGeom prst="rect">
              <a:avLst/>
            </a:prstGeom>
          </p:spPr>
        </p:pic>
        <p:sp>
          <p:nvSpPr>
            <p:cNvPr id="236" name="矩形 235"/>
            <p:cNvSpPr/>
            <p:nvPr/>
          </p:nvSpPr>
          <p:spPr>
            <a:xfrm>
              <a:off x="7149173" y="3573016"/>
              <a:ext cx="1734492" cy="344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46" name="文本框 245"/>
            <p:cNvSpPr txBox="1"/>
            <p:nvPr/>
          </p:nvSpPr>
          <p:spPr>
            <a:xfrm>
              <a:off x="7939109" y="3452960"/>
              <a:ext cx="96741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Calibri" panose="020F0502020204030204" pitchFamily="34" charset="0"/>
                  <a:ea typeface="方正姚体" panose="02010601030101010101" pitchFamily="2" charset="-122"/>
                </a:rPr>
                <a:t>Peru</a:t>
              </a:r>
              <a:endParaRPr lang="zh-CN" altLang="en-US" sz="3200"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654" y="2232059"/>
            <a:ext cx="3811160" cy="346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" name="图片 2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15" y="2465760"/>
            <a:ext cx="2037025" cy="2997822"/>
          </a:xfrm>
          <a:prstGeom prst="rect">
            <a:avLst/>
          </a:prstGeom>
        </p:spPr>
      </p:pic>
      <p:grpSp>
        <p:nvGrpSpPr>
          <p:cNvPr id="254" name="组合 253"/>
          <p:cNvGrpSpPr/>
          <p:nvPr/>
        </p:nvGrpSpPr>
        <p:grpSpPr>
          <a:xfrm>
            <a:off x="7323144" y="2083344"/>
            <a:ext cx="4002628" cy="4002628"/>
            <a:chOff x="6945322" y="2059835"/>
            <a:chExt cx="4002628" cy="4002628"/>
          </a:xfrm>
        </p:grpSpPr>
        <p:pic>
          <p:nvPicPr>
            <p:cNvPr id="249" name="图片 2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5322" y="2059835"/>
              <a:ext cx="4002628" cy="4002628"/>
            </a:xfrm>
            <a:prstGeom prst="rect">
              <a:avLst/>
            </a:prstGeom>
          </p:spPr>
        </p:pic>
        <p:sp>
          <p:nvSpPr>
            <p:cNvPr id="253" name="文本框 252"/>
            <p:cNvSpPr txBox="1"/>
            <p:nvPr/>
          </p:nvSpPr>
          <p:spPr>
            <a:xfrm>
              <a:off x="8057048" y="3034407"/>
              <a:ext cx="170267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My travel journal</a:t>
              </a:r>
              <a:endParaRPr lang="zh-CN" altLang="en-US" sz="3200" b="1" dirty="0"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-6218776" y="1972321"/>
            <a:ext cx="6108552" cy="865324"/>
            <a:chOff x="-12552" y="1886904"/>
            <a:chExt cx="6108552" cy="865324"/>
          </a:xfrm>
        </p:grpSpPr>
        <p:sp>
          <p:nvSpPr>
            <p:cNvPr id="16" name="矩形: 圆角 15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600670" y="2027178"/>
              <a:ext cx="5197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Calibri" panose="020F0502020204030204" pitchFamily="34" charset="0"/>
                  <a:ea typeface="仓耳周珂正大榜书" panose="02020400000000000000" pitchFamily="18" charset="-122"/>
                  <a:cs typeface="Times New Roman" panose="02020603050405020304" pitchFamily="18" charset="0"/>
                  <a:sym typeface="方正姚体" panose="02010601030101010101" pitchFamily="2" charset="-122"/>
                </a:rPr>
                <a:t>A </a:t>
              </a:r>
              <a:r>
                <a:rPr lang="en-US" altLang="zh-CN" sz="320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promotional website</a:t>
              </a:r>
              <a:endParaRPr lang="en-US" altLang="zh-CN" sz="320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-6218776" y="2865445"/>
            <a:ext cx="6108552" cy="865324"/>
            <a:chOff x="-12552" y="1886904"/>
            <a:chExt cx="6108552" cy="865324"/>
          </a:xfrm>
        </p:grpSpPr>
        <p:sp>
          <p:nvSpPr>
            <p:cNvPr id="231" name="矩形: 圆角 230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32" name="文本框 231"/>
            <p:cNvSpPr txBox="1"/>
            <p:nvPr/>
          </p:nvSpPr>
          <p:spPr>
            <a:xfrm>
              <a:off x="600670" y="2027178"/>
              <a:ext cx="5197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Calibri" panose="020F0502020204030204" pitchFamily="34" charset="0"/>
                  <a:ea typeface="仓耳周珂正大榜书" panose="02020400000000000000" pitchFamily="18" charset="-122"/>
                  <a:cs typeface="Times New Roman" panose="02020603050405020304" pitchFamily="18" charset="0"/>
                  <a:sym typeface="方正姚体" panose="02010601030101010101" pitchFamily="2" charset="-122"/>
                </a:rPr>
                <a:t>A </a:t>
              </a:r>
              <a:r>
                <a:rPr lang="en-US" altLang="zh-CN" sz="320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travel journal</a:t>
              </a:r>
              <a:endParaRPr lang="en-US" altLang="zh-CN" sz="320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33" name="组合 232"/>
          <p:cNvGrpSpPr/>
          <p:nvPr/>
        </p:nvGrpSpPr>
        <p:grpSpPr>
          <a:xfrm>
            <a:off x="-6218776" y="3758569"/>
            <a:ext cx="6108552" cy="865324"/>
            <a:chOff x="-12552" y="1886904"/>
            <a:chExt cx="6108552" cy="865324"/>
          </a:xfrm>
        </p:grpSpPr>
        <p:sp>
          <p:nvSpPr>
            <p:cNvPr id="234" name="矩形: 圆角 233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45" name="文本框 244"/>
            <p:cNvSpPr txBox="1"/>
            <p:nvPr/>
          </p:nvSpPr>
          <p:spPr>
            <a:xfrm>
              <a:off x="600670" y="2027178"/>
              <a:ext cx="5197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An encyclopedia</a:t>
              </a:r>
              <a:endParaRPr lang="en-US" altLang="zh-CN" sz="320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-6218776" y="4651694"/>
            <a:ext cx="6108552" cy="865324"/>
            <a:chOff x="-12552" y="1886904"/>
            <a:chExt cx="6108552" cy="865324"/>
          </a:xfrm>
        </p:grpSpPr>
        <p:sp>
          <p:nvSpPr>
            <p:cNvPr id="250" name="矩形: 圆角 249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52" name="文本框 251"/>
            <p:cNvSpPr txBox="1"/>
            <p:nvPr/>
          </p:nvSpPr>
          <p:spPr>
            <a:xfrm>
              <a:off x="600670" y="2027178"/>
              <a:ext cx="5197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Calibri" panose="020F0502020204030204" pitchFamily="34" charset="0"/>
                  <a:ea typeface="仓耳周珂正大榜书" panose="02020400000000000000" pitchFamily="18" charset="-122"/>
                  <a:cs typeface="Times New Roman" panose="02020603050405020304" pitchFamily="18" charset="0"/>
                  <a:sym typeface="方正姚体" panose="02010601030101010101" pitchFamily="2" charset="-122"/>
                </a:rPr>
                <a:t>A </a:t>
              </a:r>
              <a:r>
                <a:rPr lang="en-US" altLang="zh-CN" sz="320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travel brochure</a:t>
              </a:r>
              <a:endParaRPr lang="en-US" altLang="zh-CN" sz="320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255" name="图片 254" descr="brochure  -- Peru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731" y="-3120398"/>
            <a:ext cx="5605714" cy="2286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" name="图片 2047" descr="text 2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286" y="7969405"/>
            <a:ext cx="2726123" cy="2764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9" name="图片 2048" descr="text 2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197" y="7967098"/>
            <a:ext cx="2776266" cy="2791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</p:cBhvr>
                                      <p:by x="100000" y="100000"/>
                                      <p:from x="0" y="0"/>
                                      <p:to x="120000" y="105000"/>
                                    </p:animScale>
                                    <p:animScale>
                                      <p:cBhvr>
                                        <p:cTn id="8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</p:cBhvr>
                                      <p:by x="100000" y="100000"/>
                                      <p:from x="120000" y="105000"/>
                                      <p:to x="100000" y="115000"/>
                                    </p:animScale>
                                    <p:animScale>
                                      <p:cBhvr>
                                        <p:cTn id="9" dur="313" fill="hold">
                                          <p:stCondLst>
                                            <p:cond delay="437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</p:cBhvr>
                                      <p:by x="100000" y="100000"/>
                                      <p:from x="100000" y="115000"/>
                                      <p:to x="110000" y="100000"/>
                                    </p:animScale>
                                    <p:animScale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</p:cBhvr>
                                      <p:by x="100000" y="100000"/>
                                      <p:from x="110000" y="100000"/>
                                      <p:to x="100000" y="110000"/>
                                    </p:animScale>
                                    <p:animScale>
                                      <p:cBhvr>
                                        <p:cTn id="1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</p:cBhvr>
                                      <p:by x="100000" y="100000"/>
                                      <p:from x="10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8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 0 L -0.489716 -0.238825 E" pathEditMode="relative" ptsTypes="">
                                      <p:cBhvr>
                                        <p:cTn id="21" dur="8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9716 0.238825 L 0 0 E" pathEditMode="relative" ptsTypes="">
                                      <p:cBhvr>
                                        <p:cTn id="23" dur="8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5" dur="8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31265" y="31826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800" fill="hold"/>
                                        <p:tgtEl>
                                          <p:spTgt spid="209"/>
                                        </p:tgtEl>
                                      </p:cBhvr>
                                      <p:by x="150000" y="150000"/>
                                      <p:from x="76182" y="314204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</p:cBhvr>
                                      <p:by x="100000" y="100000"/>
                                      <p:from x="0" y="0"/>
                                      <p:to x="120000" y="105000"/>
                                    </p:animScale>
                                    <p:animScale>
                                      <p:cBhvr>
                                        <p:cTn id="33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</p:cBhvr>
                                      <p:by x="100000" y="100000"/>
                                      <p:from x="120000" y="105000"/>
                                      <p:to x="100000" y="115000"/>
                                    </p:animScale>
                                    <p:animScale>
                                      <p:cBhvr>
                                        <p:cTn id="34" dur="313" fill="hold">
                                          <p:stCondLst>
                                            <p:cond delay="437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</p:cBhvr>
                                      <p:by x="100000" y="100000"/>
                                      <p:from x="100000" y="115000"/>
                                      <p:to x="110000" y="100000"/>
                                    </p:animScale>
                                    <p:animScale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</p:cBhvr>
                                      <p:by x="100000" y="100000"/>
                                      <p:from x="110000" y="100000"/>
                                      <p:to x="100000" y="110000"/>
                                    </p:animScale>
                                    <p:animScale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</p:cBhvr>
                                      <p:by x="100000" y="100000"/>
                                      <p:from x="10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8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 0 L -0.515316 -0.137436 E" pathEditMode="relative" ptsTypes="">
                                      <p:cBhvr>
                                        <p:cTn id="46" dur="8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5316 0.137436 L 0 0 E" pathEditMode="relative" ptsTypes="">
                                      <p:cBhvr>
                                        <p:cTn id="48" dur="8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0" dur="800" fill="hold"/>
                                        <p:tgtEl>
                                          <p:spTgt spid="254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52614" y="21619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800" fill="hold"/>
                                        <p:tgtEl>
                                          <p:spTgt spid="210"/>
                                        </p:tgtEl>
                                      </p:cBhvr>
                                      <p:by x="150000" y="150000"/>
                                      <p:from x="65525" y="462558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by x="100000" y="100000"/>
                                      <p:from x="0" y="0"/>
                                      <p:to x="120000" y="105000"/>
                                    </p:animScale>
                                    <p:animScale>
                                      <p:cBhvr>
                                        <p:cTn id="58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by x="100000" y="100000"/>
                                      <p:from x="120000" y="105000"/>
                                      <p:to x="100000" y="115000"/>
                                    </p:animScale>
                                    <p:animScale>
                                      <p:cBhvr>
                                        <p:cTn id="59" dur="313" fill="hold">
                                          <p:stCondLst>
                                            <p:cond delay="43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by x="100000" y="100000"/>
                                      <p:from x="100000" y="115000"/>
                                      <p:to x="110000" y="100000"/>
                                    </p:animScale>
                                    <p:animScale>
                                      <p:cBhvr>
                                        <p:cTn id="6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by x="100000" y="100000"/>
                                      <p:from x="110000" y="100000"/>
                                      <p:to x="100000" y="110000"/>
                                    </p:animScale>
                                    <p:animScale>
                                      <p:cBhvr>
                                        <p:cTn id="6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by x="100000" y="100000"/>
                                      <p:from x="10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8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 0 L -0.507752 0 E" pathEditMode="relative" ptsTypes="">
                                      <p:cBhvr>
                                        <p:cTn id="71" dur="8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752 0 L 0 0 E" pathEditMode="relative" ptsTypes="">
                                      <p:cBhvr>
                                        <p:cTn id="73" dur="8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75" dur="8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60281" y="24972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800" fill="hold"/>
                                        <p:tgtEl>
                                          <p:spTgt spid="213"/>
                                        </p:tgtEl>
                                      </p:cBhvr>
                                      <p:by x="150000" y="150000"/>
                                      <p:from x="62391" y="400454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by x="100000" y="100000"/>
                                      <p:from x="0" y="0"/>
                                      <p:to x="120000" y="105000"/>
                                    </p:animScale>
                                    <p:animScale>
                                      <p:cBhvr>
                                        <p:cTn id="83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by x="100000" y="100000"/>
                                      <p:from x="120000" y="105000"/>
                                      <p:to x="100000" y="115000"/>
                                    </p:animScale>
                                    <p:animScale>
                                      <p:cBhvr>
                                        <p:cTn id="84" dur="313" fill="hold">
                                          <p:stCondLst>
                                            <p:cond delay="437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by x="100000" y="100000"/>
                                      <p:from x="100000" y="115000"/>
                                      <p:to x="110000" y="100000"/>
                                    </p:animScale>
                                    <p:animScale>
                                      <p:cBhvr>
                                        <p:cTn id="8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by x="100000" y="100000"/>
                                      <p:from x="110000" y="100000"/>
                                      <p:to x="100000" y="110000"/>
                                    </p:animScale>
                                    <p:animScale>
                                      <p:cBhvr>
                                        <p:cTn id="8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by x="100000" y="100000"/>
                                      <p:from x="10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8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 0 L -0.520481 0.119941 E" pathEditMode="relative" ptsTypes="">
                                      <p:cBhvr>
                                        <p:cTn id="96" dur="8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0481 -0.119941 L 0 0 E" pathEditMode="relative" ptsTypes="">
                                      <p:cBhvr>
                                        <p:cTn id="98" dur="8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00" dur="800" fill="hold"/>
                                        <p:tgtEl>
                                          <p:spTgt spid="251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299876" y="28865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8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  <p:from x="33347" y="346439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"/>
                            </p:stCondLst>
                            <p:childTnLst>
                              <p:par>
                                <p:cTn id="104" presetID="1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+rand(0.125)-0.06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+rand(0.125)-0.06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r+rand(-180)+90"/>
                                          </p:val>
                                        </p:tav>
                                        <p:tav tm="100000">
                                          <p:val>
                                            <p:strVal val="#ppt_r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0"/>
            <a:ext cx="12187754" cy="816421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344385" y="612239"/>
            <a:ext cx="3885345" cy="134272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5977" y="70243"/>
            <a:ext cx="4136538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造字工房方黑体（非商用）" pitchFamily="2" charset="-122"/>
              </a:rPr>
              <a:t>Pre-reading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-26577" y="822184"/>
            <a:ext cx="12238383" cy="700971"/>
          </a:xfrm>
          <a:prstGeom prst="roundRect">
            <a:avLst>
              <a:gd name="adj" fmla="val 4491"/>
            </a:avLst>
          </a:prstGeom>
          <a:solidFill>
            <a:schemeClr val="bg1"/>
          </a:solidFill>
          <a:ln>
            <a:solidFill>
              <a:srgbClr val="FFD50F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63572" y="545103"/>
            <a:ext cx="7891112" cy="271318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brochure  -- Per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9278" y="1601522"/>
            <a:ext cx="5605714" cy="2286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 descr="text 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507" y="3968905"/>
            <a:ext cx="2726123" cy="2764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 descr="text 2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418" y="3966598"/>
            <a:ext cx="2776266" cy="2791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文本框 15"/>
          <p:cNvSpPr txBox="1"/>
          <p:nvPr/>
        </p:nvSpPr>
        <p:spPr>
          <a:xfrm>
            <a:off x="3277068" y="858549"/>
            <a:ext cx="6033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What types of text are they</a:t>
            </a:r>
            <a:r>
              <a:rPr lang="en-US" altLang="zh-CN" sz="3600" b="1" dirty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?</a:t>
            </a:r>
            <a:r>
              <a:rPr lang="zh-CN" altLang="en-US" sz="3600" b="1" dirty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3600" b="1" dirty="0"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-242883" y="1817559"/>
            <a:ext cx="6108552" cy="865324"/>
            <a:chOff x="-12552" y="1886904"/>
            <a:chExt cx="6108552" cy="865324"/>
          </a:xfrm>
        </p:grpSpPr>
        <p:sp>
          <p:nvSpPr>
            <p:cNvPr id="208" name="矩形: 圆角 207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09" name="文本框 208"/>
            <p:cNvSpPr txBox="1"/>
            <p:nvPr/>
          </p:nvSpPr>
          <p:spPr>
            <a:xfrm>
              <a:off x="600670" y="2027178"/>
              <a:ext cx="5197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Calibri" panose="020F0502020204030204" pitchFamily="34" charset="0"/>
                  <a:ea typeface="仓耳周珂正大榜书" panose="02020400000000000000" pitchFamily="18" charset="-122"/>
                  <a:cs typeface="Times New Roman" panose="02020603050405020304" pitchFamily="18" charset="0"/>
                  <a:sym typeface="方正姚体" panose="02010601030101010101" pitchFamily="2" charset="-122"/>
                </a:rPr>
                <a:t>An </a:t>
              </a:r>
              <a:r>
                <a:rPr lang="en-US" altLang="zh-CN" sz="3200" dirty="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advertising website</a:t>
              </a:r>
              <a:endParaRPr lang="en-US" altLang="zh-CN" sz="3200" dirty="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10" name="组合 209"/>
          <p:cNvGrpSpPr/>
          <p:nvPr/>
        </p:nvGrpSpPr>
        <p:grpSpPr>
          <a:xfrm>
            <a:off x="-242883" y="2710683"/>
            <a:ext cx="6108552" cy="865324"/>
            <a:chOff x="-12552" y="1886904"/>
            <a:chExt cx="6108552" cy="865324"/>
          </a:xfrm>
        </p:grpSpPr>
        <p:sp>
          <p:nvSpPr>
            <p:cNvPr id="211" name="矩形: 圆角 210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12" name="文本框 211"/>
            <p:cNvSpPr txBox="1"/>
            <p:nvPr/>
          </p:nvSpPr>
          <p:spPr>
            <a:xfrm>
              <a:off x="600670" y="2027178"/>
              <a:ext cx="5197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Calibri" panose="020F0502020204030204" pitchFamily="34" charset="0"/>
                  <a:ea typeface="仓耳周珂正大榜书" panose="02020400000000000000" pitchFamily="18" charset="-122"/>
                  <a:cs typeface="Times New Roman" panose="02020603050405020304" pitchFamily="18" charset="0"/>
                  <a:sym typeface="方正姚体" panose="02010601030101010101" pitchFamily="2" charset="-122"/>
                </a:rPr>
                <a:t>A </a:t>
              </a:r>
              <a:r>
                <a:rPr lang="en-US" altLang="zh-CN" sz="320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travel journal</a:t>
              </a:r>
              <a:endParaRPr lang="en-US" altLang="zh-CN" sz="320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13" name="组合 212"/>
          <p:cNvGrpSpPr/>
          <p:nvPr/>
        </p:nvGrpSpPr>
        <p:grpSpPr>
          <a:xfrm>
            <a:off x="-242883" y="3603807"/>
            <a:ext cx="6108552" cy="865324"/>
            <a:chOff x="-12552" y="1886904"/>
            <a:chExt cx="6108552" cy="865324"/>
          </a:xfrm>
        </p:grpSpPr>
        <p:sp>
          <p:nvSpPr>
            <p:cNvPr id="216" name="矩形: 圆角 215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19" name="文本框 218"/>
            <p:cNvSpPr txBox="1"/>
            <p:nvPr/>
          </p:nvSpPr>
          <p:spPr>
            <a:xfrm>
              <a:off x="600670" y="2027178"/>
              <a:ext cx="5197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An encyclopedia</a:t>
              </a:r>
              <a:endParaRPr lang="en-US" altLang="zh-CN" sz="320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20" name="组合 219"/>
          <p:cNvGrpSpPr/>
          <p:nvPr/>
        </p:nvGrpSpPr>
        <p:grpSpPr>
          <a:xfrm>
            <a:off x="-242883" y="4496932"/>
            <a:ext cx="6108552" cy="865324"/>
            <a:chOff x="-12552" y="1886904"/>
            <a:chExt cx="6108552" cy="865324"/>
          </a:xfrm>
        </p:grpSpPr>
        <p:sp>
          <p:nvSpPr>
            <p:cNvPr id="221" name="矩形: 圆角 220"/>
            <p:cNvSpPr/>
            <p:nvPr/>
          </p:nvSpPr>
          <p:spPr>
            <a:xfrm>
              <a:off x="-12552" y="1886904"/>
              <a:ext cx="6108552" cy="865324"/>
            </a:xfrm>
            <a:prstGeom prst="roundRect">
              <a:avLst>
                <a:gd name="adj" fmla="val 4491"/>
              </a:avLst>
            </a:prstGeom>
            <a:solidFill>
              <a:schemeClr val="bg1"/>
            </a:solidFill>
            <a:ln>
              <a:solidFill>
                <a:srgbClr val="FFD50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23" tIns="35662" rIns="71323" bIns="3566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22" name="文本框 221"/>
            <p:cNvSpPr txBox="1"/>
            <p:nvPr/>
          </p:nvSpPr>
          <p:spPr>
            <a:xfrm>
              <a:off x="600670" y="2027178"/>
              <a:ext cx="5197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Calibri" panose="020F0502020204030204" pitchFamily="34" charset="0"/>
                  <a:ea typeface="仓耳周珂正大榜书" panose="02020400000000000000" pitchFamily="18" charset="-122"/>
                  <a:cs typeface="Times New Roman" panose="02020603050405020304" pitchFamily="18" charset="0"/>
                  <a:sym typeface="方正姚体" panose="02010601030101010101" pitchFamily="2" charset="-122"/>
                </a:rPr>
                <a:t>A </a:t>
              </a:r>
              <a:r>
                <a:rPr lang="en-US" altLang="zh-CN" sz="3200">
                  <a:latin typeface="Calibri" panose="020F0502020204030204" pitchFamily="34" charset="0"/>
                  <a:ea typeface="方正姚体" panose="02010601030101010101" pitchFamily="2" charset="-122"/>
                  <a:cs typeface="Times New Roman" panose="02020603050405020304" pitchFamily="18" charset="0"/>
                  <a:sym typeface="+mn-ea"/>
                </a:rPr>
                <a:t>travel brochure</a:t>
              </a:r>
              <a:endParaRPr lang="en-US" altLang="zh-CN" sz="3200"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8573483" y="2201192"/>
            <a:ext cx="3989594" cy="1542889"/>
            <a:chOff x="7672220" y="2198247"/>
            <a:chExt cx="3989594" cy="1542889"/>
          </a:xfrm>
        </p:grpSpPr>
        <p:pic>
          <p:nvPicPr>
            <p:cNvPr id="224" name="图片 2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31961" r="6777" b="34893"/>
            <a:stretch>
              <a:fillRect/>
            </a:stretch>
          </p:blipFill>
          <p:spPr>
            <a:xfrm>
              <a:off x="7672220" y="2198247"/>
              <a:ext cx="3989594" cy="1542889"/>
            </a:xfrm>
            <a:prstGeom prst="rect">
              <a:avLst/>
            </a:prstGeom>
          </p:spPr>
        </p:pic>
        <p:sp>
          <p:nvSpPr>
            <p:cNvPr id="231" name="PA-文本框 32"/>
            <p:cNvSpPr txBox="1"/>
            <p:nvPr>
              <p:custDataLst>
                <p:tags r:id="rId5"/>
              </p:custDataLst>
            </p:nvPr>
          </p:nvSpPr>
          <p:spPr>
            <a:xfrm>
              <a:off x="8040840" y="2744876"/>
              <a:ext cx="29711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E24300"/>
                  </a:solidFill>
                  <a:latin typeface="Calibri" panose="020F0502020204030204" pitchFamily="34" charset="0"/>
                  <a:ea typeface="仓耳周珂正大榜书" panose="02020400000000000000" pitchFamily="18" charset="-122"/>
                  <a:cs typeface="Times New Roman" panose="02020603050405020304" pitchFamily="18" charset="0"/>
                  <a:sym typeface="方正姚体" panose="02010601030101010101" pitchFamily="2" charset="-122"/>
                </a:rPr>
                <a:t>An encyclopedia</a:t>
              </a:r>
              <a:endParaRPr lang="zh-CN" altLang="en-US" sz="3200" dirty="0">
                <a:solidFill>
                  <a:srgbClr val="E24300"/>
                </a:solidFill>
                <a:latin typeface="Calibri" panose="020F0502020204030204" pitchFamily="34" charset="0"/>
                <a:ea typeface="方正姚体" panose="02010601030101010101" pitchFamily="2" charset="-122"/>
              </a:endParaRPr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8573483" y="5193654"/>
            <a:ext cx="3989594" cy="1542889"/>
            <a:chOff x="7647336" y="4929593"/>
            <a:chExt cx="3989594" cy="1542889"/>
          </a:xfrm>
        </p:grpSpPr>
        <p:pic>
          <p:nvPicPr>
            <p:cNvPr id="227" name="图片 2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t="31961" r="6777" b="34893"/>
            <a:stretch>
              <a:fillRect/>
            </a:stretch>
          </p:blipFill>
          <p:spPr>
            <a:xfrm>
              <a:off x="7647336" y="4929593"/>
              <a:ext cx="3989594" cy="1542889"/>
            </a:xfrm>
            <a:prstGeom prst="rect">
              <a:avLst/>
            </a:prstGeom>
          </p:spPr>
        </p:pic>
        <p:sp>
          <p:nvSpPr>
            <p:cNvPr id="234" name="PA-文本框 31"/>
            <p:cNvSpPr txBox="1"/>
            <p:nvPr>
              <p:custDataLst>
                <p:tags r:id="rId6"/>
              </p:custDataLst>
            </p:nvPr>
          </p:nvSpPr>
          <p:spPr>
            <a:xfrm>
              <a:off x="8065194" y="5457725"/>
              <a:ext cx="3066096" cy="5847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3200" dirty="0">
                  <a:solidFill>
                    <a:srgbClr val="E24300"/>
                  </a:solidFill>
                  <a:latin typeface="Calibri" panose="020F0502020204030204" pitchFamily="34" charset="0"/>
                  <a:ea typeface="仓耳周珂正大榜书" panose="02020400000000000000" pitchFamily="18" charset="-122"/>
                  <a:cs typeface="Times New Roman" panose="02020603050405020304" pitchFamily="18" charset="0"/>
                  <a:sym typeface="方正姚体" panose="02010601030101010101" pitchFamily="2" charset="-122"/>
                </a:rPr>
                <a:t>A travel brochure</a:t>
              </a:r>
              <a:endParaRPr lang="en-US" altLang="zh-CN" sz="3200" dirty="0">
                <a:solidFill>
                  <a:srgbClr val="E24300"/>
                </a:solidFill>
                <a:latin typeface="Calibri" panose="020F0502020204030204" pitchFamily="34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endParaRPr>
            </a:p>
          </p:txBody>
        </p:sp>
      </p:grpSp>
      <p:sp>
        <p:nvSpPr>
          <p:cNvPr id="183" name="文本框 7"/>
          <p:cNvSpPr txBox="1"/>
          <p:nvPr/>
        </p:nvSpPr>
        <p:spPr>
          <a:xfrm>
            <a:off x="23778" y="3948078"/>
            <a:ext cx="6255355" cy="14465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looking through the text quickly for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titles, headers , pictures and charts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you can tell t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type of the text quickly.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84" name="Picture 2" descr="See the source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47" y="3634676"/>
            <a:ext cx="681395" cy="68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36228 -0.155123 E" pathEditMode="relative" ptsTypes="">
                                      <p:cBhvr>
                                        <p:cTn id="12" dur="8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6228 0.155123 L 0 0 E" pathEditMode="relative" ptsTypes="">
                                      <p:cBhvr>
                                        <p:cTn id="14" dur="8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800" fill="hold"/>
                                        <p:tgtEl>
                                          <p:spTgt spid="213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65312" y="178302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800" fill="hold"/>
                                        <p:tgtEl>
                                          <p:spTgt spid="235"/>
                                        </p:tgtEl>
                                      </p:cBhvr>
                                      <p:by x="150000" y="150000"/>
                                      <p:from x="153112" y="56085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36228 0.150992 E" pathEditMode="relative" ptsTypes="">
                                      <p:cBhvr>
                                        <p:cTn id="28" dur="8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6228 -0.150992 L 0 0 E" pathEditMode="relative" ptsTypes="">
                                      <p:cBhvr>
                                        <p:cTn id="30" dur="8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8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65312" y="178302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800" fill="hold"/>
                                        <p:tgtEl>
                                          <p:spTgt spid="236"/>
                                        </p:tgtEl>
                                      </p:cBhvr>
                                      <p:by x="150000" y="150000"/>
                                      <p:from x="153112" y="56085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-1"/>
            <a:ext cx="12187754" cy="817200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636562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655726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326227" y="67536"/>
            <a:ext cx="433842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造字工房方黑体（非商用）" pitchFamily="2" charset="-122"/>
              </a:rPr>
              <a:t>While-reading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0899" y="895174"/>
            <a:ext cx="7304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Read text 1 and finish the mind map.</a:t>
            </a:r>
            <a:endParaRPr lang="zh-CN" altLang="en-US" sz="3200" b="1" dirty="0">
              <a:latin typeface="Times New Roman" panose="02020603050405020304" pitchFamily="18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455" l="10000" r="90000">
                        <a14:foregroundMark x1="70727" y1="89273" x2="70727" y2="90455"/>
                        <a14:foregroundMark x1="23455" y1="30545" x2="26364" y2="37182"/>
                        <a14:foregroundMark x1="63727" y1="65545" x2="61818" y2="7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3742" r="18627" b="4488"/>
          <a:stretch>
            <a:fillRect/>
          </a:stretch>
        </p:blipFill>
        <p:spPr>
          <a:xfrm>
            <a:off x="4153696" y="1257596"/>
            <a:ext cx="3852276" cy="5548427"/>
          </a:xfrm>
          <a:prstGeom prst="rect">
            <a:avLst/>
          </a:prstGeom>
        </p:spPr>
      </p:pic>
      <p:sp>
        <p:nvSpPr>
          <p:cNvPr id="1025" name="椭圆 1024"/>
          <p:cNvSpPr/>
          <p:nvPr/>
        </p:nvSpPr>
        <p:spPr>
          <a:xfrm>
            <a:off x="4934757" y="2662448"/>
            <a:ext cx="149216" cy="1492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027" name="文本框 1026"/>
          <p:cNvSpPr txBox="1"/>
          <p:nvPr>
            <p:custDataLst>
              <p:tags r:id="rId3"/>
            </p:custDataLst>
          </p:nvPr>
        </p:nvSpPr>
        <p:spPr>
          <a:xfrm>
            <a:off x="3255292" y="1750947"/>
            <a:ext cx="1732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/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location</a:t>
            </a:r>
            <a:endParaRPr lang="en-US" altLang="zh-CN" sz="3600" b="1" dirty="0">
              <a:solidFill>
                <a:srgbClr val="C00000"/>
              </a:solidFill>
              <a:latin typeface="Calibri" panose="020F0502020204030204" pitchFamily="34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cxnSp>
        <p:nvCxnSpPr>
          <p:cNvPr id="1031" name="连接符: 肘形 1030"/>
          <p:cNvCxnSpPr/>
          <p:nvPr/>
        </p:nvCxnSpPr>
        <p:spPr>
          <a:xfrm rot="10800000">
            <a:off x="1828800" y="2333154"/>
            <a:ext cx="3167336" cy="336744"/>
          </a:xfrm>
          <a:prstGeom prst="bentConnector3">
            <a:avLst>
              <a:gd name="adj1" fmla="val -983"/>
            </a:avLst>
          </a:prstGeom>
          <a:ln w="28575">
            <a:solidFill>
              <a:srgbClr val="E24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文本框 1035"/>
          <p:cNvSpPr txBox="1"/>
          <p:nvPr>
            <p:custDataLst>
              <p:tags r:id="rId4"/>
            </p:custDataLst>
          </p:nvPr>
        </p:nvSpPr>
        <p:spPr>
          <a:xfrm>
            <a:off x="7036917" y="1431435"/>
            <a:ext cx="5234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fontAlgn="auto">
              <a:defRPr sz="3600">
                <a:latin typeface="方正姚体" panose="02010601030101010101" pitchFamily="2" charset="-122"/>
                <a:ea typeface="仓耳周珂正大榜书" panose="02020400000000000000" pitchFamily="18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sym typeface="方正姚体" panose="02010601030101010101" pitchFamily="2" charset="-122"/>
              </a:rPr>
              <a:t>geographic</a:t>
            </a:r>
            <a:r>
              <a:rPr lang="en-US" altLang="zh-CN" dirty="0">
                <a:latin typeface="Calibri" panose="020F0502020204030204" pitchFamily="34" charset="0"/>
                <a:sym typeface="方正姚体" panose="02010601030101010101" pitchFamily="2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sym typeface="方正姚体" panose="02010601030101010101" pitchFamily="2" charset="-122"/>
              </a:rPr>
              <a:t>characteristics</a:t>
            </a:r>
            <a:r>
              <a:rPr lang="en-US" altLang="zh-CN" dirty="0">
                <a:latin typeface="Calibri" panose="020F0502020204030204" pitchFamily="34" charset="0"/>
                <a:sym typeface="方正姚体" panose="02010601030101010101" pitchFamily="2" charset="-122"/>
              </a:rPr>
              <a:t> </a:t>
            </a:r>
            <a:endParaRPr lang="en-US" altLang="zh-CN" dirty="0">
              <a:latin typeface="Calibri" panose="020F0502020204030204" pitchFamily="34" charset="0"/>
              <a:sym typeface="方正姚体" panose="02010601030101010101" pitchFamily="2" charset="-122"/>
            </a:endParaRPr>
          </a:p>
        </p:txBody>
      </p:sp>
      <p:sp>
        <p:nvSpPr>
          <p:cNvPr id="1037" name="文本框 1036"/>
          <p:cNvSpPr txBox="1"/>
          <p:nvPr>
            <p:custDataLst>
              <p:tags r:id="rId5"/>
            </p:custDataLst>
          </p:nvPr>
        </p:nvSpPr>
        <p:spPr>
          <a:xfrm>
            <a:off x="3210934" y="3478074"/>
            <a:ext cx="161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fontAlgn="auto">
              <a:defRPr sz="3600">
                <a:latin typeface="方正姚体" panose="02010601030101010101" pitchFamily="2" charset="-122"/>
                <a:ea typeface="仓耳周珂正大榜书" panose="02020400000000000000" pitchFamily="18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sym typeface="方正姚体" panose="02010601030101010101" pitchFamily="2" charset="-122"/>
              </a:rPr>
              <a:t>history</a:t>
            </a:r>
            <a:r>
              <a:rPr lang="en-US" altLang="zh-CN" dirty="0">
                <a:latin typeface="Calibri" panose="020F0502020204030204" pitchFamily="34" charset="0"/>
                <a:sym typeface="方正姚体" panose="02010601030101010101" pitchFamily="2" charset="-122"/>
              </a:rPr>
              <a:t> </a:t>
            </a:r>
            <a:endParaRPr lang="en-US" altLang="zh-CN" dirty="0">
              <a:latin typeface="Calibri" panose="020F0502020204030204" pitchFamily="34" charset="0"/>
              <a:sym typeface="方正姚体" panose="02010601030101010101" pitchFamily="2" charset="-122"/>
            </a:endParaRPr>
          </a:p>
        </p:txBody>
      </p:sp>
      <p:sp>
        <p:nvSpPr>
          <p:cNvPr id="1038" name="文本框 1037"/>
          <p:cNvSpPr txBox="1"/>
          <p:nvPr>
            <p:custDataLst>
              <p:tags r:id="rId6"/>
            </p:custDataLst>
          </p:nvPr>
        </p:nvSpPr>
        <p:spPr>
          <a:xfrm>
            <a:off x="7645640" y="4883397"/>
            <a:ext cx="191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fontAlgn="auto">
              <a:defRPr sz="3600">
                <a:latin typeface="方正姚体" panose="02010601030101010101" pitchFamily="2" charset="-122"/>
                <a:ea typeface="仓耳周珂正大榜书" panose="02020400000000000000" pitchFamily="18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sym typeface="方正姚体" panose="02010601030101010101" pitchFamily="2" charset="-122"/>
              </a:rPr>
              <a:t>language</a:t>
            </a:r>
            <a:endParaRPr lang="en-US" altLang="zh-CN" b="1" dirty="0">
              <a:solidFill>
                <a:srgbClr val="C00000"/>
              </a:solidFill>
              <a:latin typeface="Calibri" panose="020F0502020204030204" pitchFamily="34" charset="0"/>
              <a:sym typeface="方正姚体" panose="02010601030101010101" pitchFamily="2" charset="-122"/>
            </a:endParaRPr>
          </a:p>
        </p:txBody>
      </p:sp>
      <p:cxnSp>
        <p:nvCxnSpPr>
          <p:cNvPr id="1039" name="连接符: 肘形 1038"/>
          <p:cNvCxnSpPr/>
          <p:nvPr/>
        </p:nvCxnSpPr>
        <p:spPr>
          <a:xfrm rot="10800000" flipV="1">
            <a:off x="1465747" y="3727552"/>
            <a:ext cx="3317917" cy="373102"/>
          </a:xfrm>
          <a:prstGeom prst="bentConnector3">
            <a:avLst>
              <a:gd name="adj1" fmla="val 453"/>
            </a:avLst>
          </a:prstGeom>
          <a:ln w="28575">
            <a:solidFill>
              <a:srgbClr val="E24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连接符: 肘形 1039"/>
          <p:cNvCxnSpPr/>
          <p:nvPr/>
        </p:nvCxnSpPr>
        <p:spPr>
          <a:xfrm flipV="1">
            <a:off x="7141405" y="2045200"/>
            <a:ext cx="4691108" cy="669267"/>
          </a:xfrm>
          <a:prstGeom prst="bentConnector3">
            <a:avLst>
              <a:gd name="adj1" fmla="val -182"/>
            </a:avLst>
          </a:prstGeom>
          <a:ln w="28575">
            <a:solidFill>
              <a:srgbClr val="E24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椭圆 1043"/>
          <p:cNvSpPr/>
          <p:nvPr/>
        </p:nvSpPr>
        <p:spPr>
          <a:xfrm>
            <a:off x="4709056" y="3617401"/>
            <a:ext cx="149216" cy="1492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047" name="椭圆 1046"/>
          <p:cNvSpPr/>
          <p:nvPr/>
        </p:nvSpPr>
        <p:spPr>
          <a:xfrm>
            <a:off x="7042756" y="2623235"/>
            <a:ext cx="149216" cy="1492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cxnSp>
        <p:nvCxnSpPr>
          <p:cNvPr id="1050" name="连接符: 肘形 1049"/>
          <p:cNvCxnSpPr/>
          <p:nvPr/>
        </p:nvCxnSpPr>
        <p:spPr>
          <a:xfrm flipV="1">
            <a:off x="7708927" y="5470353"/>
            <a:ext cx="2274115" cy="665234"/>
          </a:xfrm>
          <a:prstGeom prst="bentConnector3">
            <a:avLst>
              <a:gd name="adj1" fmla="val 1664"/>
            </a:avLst>
          </a:prstGeom>
          <a:ln w="28575">
            <a:solidFill>
              <a:srgbClr val="E24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椭圆 1052"/>
          <p:cNvSpPr/>
          <p:nvPr/>
        </p:nvSpPr>
        <p:spPr>
          <a:xfrm>
            <a:off x="7653384" y="5988610"/>
            <a:ext cx="149216" cy="1492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056" name="文本框 1055"/>
          <p:cNvSpPr txBox="1"/>
          <p:nvPr/>
        </p:nvSpPr>
        <p:spPr>
          <a:xfrm>
            <a:off x="966463" y="2333154"/>
            <a:ext cx="33631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Calibri" panose="020F0502020204030204" pitchFamily="34" charset="0"/>
                <a:ea typeface="方正姚体" panose="02010601030101010101" pitchFamily="2" charset="-122"/>
              </a:rPr>
              <a:t>on the _________ of ___________</a:t>
            </a:r>
            <a:endParaRPr lang="zh-CN" altLang="en-US" sz="3200" dirty="0"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071" name="文本框 1070"/>
          <p:cNvSpPr txBox="1"/>
          <p:nvPr>
            <p:custDataLst>
              <p:tags r:id="rId7"/>
            </p:custDataLst>
          </p:nvPr>
        </p:nvSpPr>
        <p:spPr>
          <a:xfrm>
            <a:off x="1537819" y="2772451"/>
            <a:ext cx="2720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/>
            <a:r>
              <a:rPr lang="en-US" altLang="zh-CN" sz="3200" dirty="0">
                <a:solidFill>
                  <a:srgbClr val="E24300"/>
                </a:solidFill>
                <a:latin typeface="Calibri" panose="020F0502020204030204" pitchFamily="34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South America </a:t>
            </a:r>
            <a:endParaRPr lang="en-US" altLang="zh-CN" sz="3200" dirty="0">
              <a:solidFill>
                <a:srgbClr val="E24300"/>
              </a:solidFill>
              <a:latin typeface="Calibri" panose="020F0502020204030204" pitchFamily="34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sp>
        <p:nvSpPr>
          <p:cNvPr id="1072" name="文本框 1071"/>
          <p:cNvSpPr txBox="1"/>
          <p:nvPr/>
        </p:nvSpPr>
        <p:spPr>
          <a:xfrm>
            <a:off x="872249" y="4165008"/>
            <a:ext cx="42890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>
                <a:latin typeface="Calibri" panose="020F0502020204030204" pitchFamily="34" charset="0"/>
                <a:ea typeface="方正姚体" panose="02010601030101010101" pitchFamily="2" charset="-122"/>
              </a:rPr>
              <a:t>In the 1400s and 1500s</a:t>
            </a:r>
            <a:r>
              <a:rPr lang="zh-CN" altLang="en-US" sz="3200">
                <a:latin typeface="Calibri" panose="020F0502020204030204" pitchFamily="34" charset="0"/>
                <a:ea typeface="方正姚体" panose="02010601030101010101" pitchFamily="2" charset="-122"/>
              </a:rPr>
              <a:t>：</a:t>
            </a:r>
            <a:r>
              <a:rPr lang="en-US" altLang="zh-CN" sz="3200">
                <a:latin typeface="Calibri" panose="020F0502020204030204" pitchFamily="34" charset="0"/>
                <a:ea typeface="方正姚体" panose="02010601030101010101" pitchFamily="2" charset="-122"/>
              </a:rPr>
              <a:t>_________________</a:t>
            </a:r>
            <a:endParaRPr lang="en-US" altLang="zh-CN" sz="3200">
              <a:latin typeface="Calibri" panose="020F0502020204030204" pitchFamily="34" charset="0"/>
              <a:ea typeface="方正姚体" panose="02010601030101010101" pitchFamily="2" charset="-122"/>
            </a:endParaRPr>
          </a:p>
          <a:p>
            <a:r>
              <a:rPr lang="en-US" altLang="zh-CN" sz="3200">
                <a:latin typeface="Calibri" panose="020F0502020204030204" pitchFamily="34" charset="0"/>
                <a:ea typeface="方正姚体" panose="02010601030101010101" pitchFamily="2" charset="-122"/>
              </a:rPr>
              <a:t>in the 16th century:</a:t>
            </a:r>
            <a:endParaRPr lang="en-US" altLang="zh-CN" sz="3200">
              <a:latin typeface="Calibri" panose="020F0502020204030204" pitchFamily="34" charset="0"/>
              <a:ea typeface="方正姚体" panose="02010601030101010101" pitchFamily="2" charset="-122"/>
            </a:endParaRPr>
          </a:p>
          <a:p>
            <a:r>
              <a:rPr lang="en-US" altLang="zh-CN" sz="3200">
                <a:latin typeface="Calibri" panose="020F0502020204030204" pitchFamily="34" charset="0"/>
                <a:ea typeface="方正姚体" panose="02010601030101010101" pitchFamily="2" charset="-122"/>
              </a:rPr>
              <a:t>______</a:t>
            </a:r>
            <a:endParaRPr lang="zh-CN" altLang="en-US" sz="3200" dirty="0"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073" name="文本框 1072"/>
          <p:cNvSpPr txBox="1"/>
          <p:nvPr>
            <p:custDataLst>
              <p:tags r:id="rId8"/>
            </p:custDataLst>
          </p:nvPr>
        </p:nvSpPr>
        <p:spPr>
          <a:xfrm>
            <a:off x="941714" y="4620762"/>
            <a:ext cx="359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en-US" altLang="zh-CN" sz="3200">
                <a:solidFill>
                  <a:srgbClr val="E24300"/>
                </a:solidFill>
                <a:latin typeface="Calibri" panose="020F0502020204030204" pitchFamily="34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ancient Inca Empire</a:t>
            </a:r>
            <a:endParaRPr lang="en-US" altLang="zh-CN" sz="3200">
              <a:solidFill>
                <a:srgbClr val="E24300"/>
              </a:solidFill>
              <a:latin typeface="Calibri" panose="020F0502020204030204" pitchFamily="34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sp>
        <p:nvSpPr>
          <p:cNvPr id="1074" name="文本框 1073"/>
          <p:cNvSpPr txBox="1"/>
          <p:nvPr>
            <p:custDataLst>
              <p:tags r:id="rId9"/>
            </p:custDataLst>
          </p:nvPr>
        </p:nvSpPr>
        <p:spPr>
          <a:xfrm>
            <a:off x="886172" y="5548054"/>
            <a:ext cx="1155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en-US" altLang="zh-CN" sz="3200">
                <a:solidFill>
                  <a:srgbClr val="E24300"/>
                </a:solidFill>
                <a:latin typeface="Calibri" panose="020F0502020204030204" pitchFamily="34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Spain</a:t>
            </a:r>
            <a:endParaRPr lang="en-US" altLang="zh-CN" sz="3200">
              <a:solidFill>
                <a:srgbClr val="E24300"/>
              </a:solidFill>
              <a:latin typeface="Calibri" panose="020F0502020204030204" pitchFamily="34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sp>
        <p:nvSpPr>
          <p:cNvPr id="1075" name="文本框 1074"/>
          <p:cNvSpPr txBox="1"/>
          <p:nvPr/>
        </p:nvSpPr>
        <p:spPr>
          <a:xfrm>
            <a:off x="7495555" y="2226889"/>
            <a:ext cx="36782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Calibri" panose="020F0502020204030204" pitchFamily="34" charset="0"/>
                <a:ea typeface="方正姚体" panose="02010601030101010101" pitchFamily="2" charset="-122"/>
              </a:rPr>
              <a:t>____ main areas: ___________________________________________________</a:t>
            </a:r>
            <a:endParaRPr lang="zh-CN" altLang="en-US" sz="3200" dirty="0"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076" name="文本框 1075"/>
          <p:cNvSpPr txBox="1"/>
          <p:nvPr>
            <p:custDataLst>
              <p:tags r:id="rId10"/>
            </p:custDataLst>
          </p:nvPr>
        </p:nvSpPr>
        <p:spPr>
          <a:xfrm>
            <a:off x="7536722" y="2211549"/>
            <a:ext cx="39773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/>
            <a:r>
              <a:rPr lang="en-US" altLang="zh-CN" sz="3200" dirty="0">
                <a:solidFill>
                  <a:srgbClr val="E24300"/>
                </a:solidFill>
                <a:latin typeface="Calibri" panose="020F0502020204030204" pitchFamily="34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   3 </a:t>
            </a:r>
            <a:endParaRPr lang="en-US" altLang="zh-CN" sz="3200" dirty="0">
              <a:solidFill>
                <a:srgbClr val="E24300"/>
              </a:solidFill>
              <a:latin typeface="Calibri" panose="020F0502020204030204" pitchFamily="34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  <a:p>
            <a:pPr fontAlgn="auto"/>
            <a:r>
              <a:rPr lang="en-US" altLang="zh-CN" sz="3200" dirty="0">
                <a:solidFill>
                  <a:srgbClr val="E24300"/>
                </a:solidFill>
                <a:latin typeface="Calibri" panose="020F0502020204030204" pitchFamily="34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the land</a:t>
            </a:r>
            <a:endParaRPr lang="en-US" altLang="zh-CN" sz="3200" dirty="0">
              <a:solidFill>
                <a:srgbClr val="E24300"/>
              </a:solidFill>
              <a:latin typeface="Calibri" panose="020F0502020204030204" pitchFamily="34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  <a:p>
            <a:pPr fontAlgn="auto"/>
            <a:r>
              <a:rPr lang="en-US" altLang="zh-CN" sz="3200" dirty="0">
                <a:solidFill>
                  <a:srgbClr val="E24300"/>
                </a:solidFill>
                <a:latin typeface="Calibri" panose="020F0502020204030204" pitchFamily="34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the Andes Mountains</a:t>
            </a:r>
            <a:endParaRPr lang="en-US" altLang="zh-CN" sz="3200" dirty="0">
              <a:solidFill>
                <a:srgbClr val="E24300"/>
              </a:solidFill>
              <a:latin typeface="Calibri" panose="020F0502020204030204" pitchFamily="34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  <a:p>
            <a:pPr fontAlgn="auto"/>
            <a:r>
              <a:rPr lang="en-US" altLang="zh-CN" sz="3200" dirty="0">
                <a:solidFill>
                  <a:srgbClr val="E24300"/>
                </a:solidFill>
                <a:latin typeface="Calibri" panose="020F0502020204030204" pitchFamily="34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the Amazon rainforest</a:t>
            </a:r>
            <a:endParaRPr lang="en-US" altLang="zh-CN" sz="3200" dirty="0">
              <a:solidFill>
                <a:srgbClr val="E24300"/>
              </a:solidFill>
              <a:latin typeface="Calibri" panose="020F0502020204030204" pitchFamily="34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  <a:p>
            <a:pPr fontAlgn="auto"/>
            <a:endParaRPr lang="en-US" altLang="zh-CN" sz="3200" dirty="0">
              <a:solidFill>
                <a:srgbClr val="E24300"/>
              </a:solidFill>
              <a:latin typeface="Calibri" panose="020F0502020204030204" pitchFamily="34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sp>
        <p:nvSpPr>
          <p:cNvPr id="1077" name="文本框 1076"/>
          <p:cNvSpPr txBox="1"/>
          <p:nvPr/>
        </p:nvSpPr>
        <p:spPr>
          <a:xfrm>
            <a:off x="7945027" y="5696222"/>
            <a:ext cx="3678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>
                <a:latin typeface="Calibri" panose="020F0502020204030204" pitchFamily="34" charset="0"/>
                <a:ea typeface="方正姚体" panose="02010601030101010101" pitchFamily="2" charset="-122"/>
              </a:rPr>
              <a:t>_________</a:t>
            </a:r>
            <a:endParaRPr lang="zh-CN" altLang="en-US" sz="3200" dirty="0"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078" name="文本框 1077"/>
          <p:cNvSpPr txBox="1"/>
          <p:nvPr>
            <p:custDataLst>
              <p:tags r:id="rId11"/>
            </p:custDataLst>
          </p:nvPr>
        </p:nvSpPr>
        <p:spPr>
          <a:xfrm>
            <a:off x="7975231" y="5607265"/>
            <a:ext cx="1582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/>
            <a:r>
              <a:rPr lang="en-US" altLang="zh-CN" sz="3200">
                <a:solidFill>
                  <a:srgbClr val="E24300"/>
                </a:solidFill>
                <a:latin typeface="Calibri" panose="020F0502020204030204" pitchFamily="34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Spanish </a:t>
            </a:r>
            <a:endParaRPr lang="en-US" altLang="zh-CN" sz="3200">
              <a:solidFill>
                <a:srgbClr val="E24300"/>
              </a:solidFill>
              <a:latin typeface="Calibri" panose="020F0502020204030204" pitchFamily="34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sp>
        <p:nvSpPr>
          <p:cNvPr id="177" name="文本框 1070"/>
          <p:cNvSpPr txBox="1"/>
          <p:nvPr>
            <p:custDataLst>
              <p:tags r:id="rId12"/>
            </p:custDataLst>
          </p:nvPr>
        </p:nvSpPr>
        <p:spPr>
          <a:xfrm>
            <a:off x="2169054" y="2326428"/>
            <a:ext cx="2307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/>
            <a:r>
              <a:rPr lang="en-US" altLang="zh-CN" sz="3200" dirty="0">
                <a:solidFill>
                  <a:srgbClr val="E24300"/>
                </a:solidFill>
                <a:latin typeface="Calibri" panose="020F0502020204030204" pitchFamily="34" charset="0"/>
                <a:ea typeface="仓耳周珂正大榜书" panose="02020400000000000000" pitchFamily="18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Pacific coast </a:t>
            </a:r>
            <a:endParaRPr lang="en-US" altLang="zh-CN" sz="3200" dirty="0">
              <a:solidFill>
                <a:srgbClr val="E24300"/>
              </a:solidFill>
              <a:latin typeface="Calibri" panose="020F0502020204030204" pitchFamily="34" charset="0"/>
              <a:ea typeface="仓耳周珂正大榜书" panose="02020400000000000000" pitchFamily="18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1" grpId="0"/>
      <p:bldP spid="1073" grpId="0"/>
      <p:bldP spid="1074" grpId="0"/>
      <p:bldP spid="1076" grpId="0" uiExpand="1" build="p"/>
      <p:bldP spid="1078" grpId="0"/>
      <p:bldP spid="1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-1"/>
            <a:ext cx="12187754" cy="817200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636562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655726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326227" y="67536"/>
            <a:ext cx="433842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While-reading</a:t>
            </a:r>
            <a:endParaRPr lang="zh-CN" altLang="en-US" sz="4000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sp>
        <p:nvSpPr>
          <p:cNvPr id="184" name="文本框 29"/>
          <p:cNvSpPr txBox="1"/>
          <p:nvPr/>
        </p:nvSpPr>
        <p:spPr>
          <a:xfrm>
            <a:off x="167019" y="817199"/>
            <a:ext cx="114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方正细圆简体" panose="03000509000000000000" pitchFamily="2" charset="-122"/>
                <a:cs typeface="Times New Roman" panose="02020603050405020304" pitchFamily="18" charset="0"/>
              </a:rPr>
              <a:t>What information do you get from 4 travel brochures (P27)?</a:t>
            </a:r>
            <a:endParaRPr lang="en-US" altLang="zh-CN" sz="2800" b="1" dirty="0">
              <a:latin typeface="Times New Roman" panose="02020603050405020304" pitchFamily="18" charset="0"/>
              <a:ea typeface="方正细圆简体" panose="03000509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69" name="表格 16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2400" y="1360402"/>
          <a:ext cx="11866880" cy="5355708"/>
        </p:xfrm>
        <a:graphic>
          <a:graphicData uri="http://schemas.openxmlformats.org/drawingml/2006/table">
            <a:tbl>
              <a:tblPr firstRow="1" bandRow="1"/>
              <a:tblGrid>
                <a:gridCol w="2638097"/>
                <a:gridCol w="2025343"/>
                <a:gridCol w="2278643"/>
                <a:gridCol w="3024877"/>
                <a:gridCol w="1899920"/>
              </a:tblGrid>
              <a:tr h="10420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zh-CN" alt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80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Amazon rainforest</a:t>
                      </a:r>
                      <a:endParaRPr lang="zh-CN" altLang="en-US" sz="2800" dirty="0">
                        <a:solidFill>
                          <a:srgbClr val="66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80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Machu Picchu</a:t>
                      </a:r>
                      <a:endParaRPr lang="zh-CN" altLang="en-US" sz="2800" dirty="0">
                        <a:solidFill>
                          <a:srgbClr val="66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80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Cusco</a:t>
                      </a:r>
                      <a:endParaRPr lang="zh-CN" altLang="en-US" sz="2800" dirty="0">
                        <a:solidFill>
                          <a:srgbClr val="66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80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Lake</a:t>
                      </a:r>
                      <a:r>
                        <a:rPr lang="en-US" altLang="zh-CN" sz="2800" baseline="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Titicaca</a:t>
                      </a:r>
                      <a:endParaRPr lang="zh-CN" altLang="en-US" sz="2800" dirty="0">
                        <a:solidFill>
                          <a:srgbClr val="66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26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days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37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100" b="1"/>
                    </a:p>
                    <a:p>
                      <a:endParaRPr lang="zh-CN" altLang="en-US" sz="2100" b="1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</a:tr>
              <a:tr h="5613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 b="1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8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Accommodation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 b="1" dirty="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 dirty="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local home</a:t>
                      </a:r>
                      <a:endParaRPr lang="zh-CN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</a:tr>
              <a:tr h="2245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altLang="zh-C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-457200" algn="l">
                        <a:spcBef>
                          <a:spcPts val="600"/>
                        </a:spcBef>
                      </a:pPr>
                      <a:r>
                        <a:rPr lang="en-US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boating, hiking, exploring nature</a:t>
                      </a:r>
                      <a:endParaRPr lang="zh-CN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2100" dirty="0"/>
                    </a:p>
                  </a:txBody>
                  <a:tcPr marL="68585" marR="68585" marT="34286" marB="3428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0" name="Text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83611" y="2443678"/>
            <a:ext cx="1092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 defTabSz="914400" fontAlgn="auto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1" i="0" u="none" strike="noStrike" kern="100" cap="none" spc="0" normalizeH="0" baseline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cs typeface="Courier New" panose="02070309020205020404"/>
              </a:defRPr>
            </a:lvl1pPr>
          </a:lstStyle>
          <a:p>
            <a:r>
              <a:rPr lang="en-US" altLang="zh-CN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days</a:t>
            </a:r>
            <a:endParaRPr lang="zh-CN" altLang="en-US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矩形 17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5610" y="2474104"/>
            <a:ext cx="1092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0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days</a:t>
            </a:r>
            <a:endParaRPr lang="zh-CN" altLang="en-US" sz="2400" b="1" kern="100">
              <a:ln w="1905"/>
              <a:solidFill>
                <a:srgbClr val="FF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矩形 17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16943" y="2449165"/>
            <a:ext cx="1342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0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days</a:t>
            </a:r>
            <a:endParaRPr lang="zh-CN" altLang="en-US" sz="2400" b="1" kern="100">
              <a:ln w="1905"/>
              <a:solidFill>
                <a:srgbClr val="FF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矩形 17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463814" y="2443679"/>
            <a:ext cx="1092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00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days</a:t>
            </a:r>
            <a:endParaRPr lang="zh-CN" altLang="en-US" sz="2400" b="1" kern="100" dirty="0">
              <a:ln w="1905"/>
              <a:solidFill>
                <a:srgbClr val="FF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矩形 17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81371" y="3633098"/>
            <a:ext cx="2004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middle</a:t>
            </a:r>
            <a:endParaRPr lang="en-US" altLang="zh-CN" sz="2400" b="1" kern="10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the forest </a:t>
            </a:r>
            <a:endParaRPr lang="zh-CN" altLang="en-US" sz="2400" b="1" kern="10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矩形 17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347364" y="3165079"/>
            <a:ext cx="1746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 w="1905"/>
                <a:solidFill>
                  <a:srgbClr val="5B9BD5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car, boat</a:t>
            </a:r>
            <a:endParaRPr kumimoji="0" lang="zh-CN" altLang="en-US" sz="2400" b="1" i="0" u="none" strike="noStrike" kern="100" cap="none" spc="0" normalizeH="0" baseline="0" noProof="0" dirty="0">
              <a:ln w="1905"/>
              <a:solidFill>
                <a:srgbClr val="5B9BD5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矩形 17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28450" y="3134627"/>
            <a:ext cx="1746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 w="1905"/>
                <a:solidFill>
                  <a:srgbClr val="5B9BD5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boat, flight</a:t>
            </a:r>
            <a:endParaRPr kumimoji="0" lang="zh-CN" altLang="en-US" sz="2400" b="1" i="0" u="none" strike="noStrike" kern="100" cap="none" spc="0" normalizeH="0" baseline="0" noProof="0" dirty="0">
              <a:ln w="1905"/>
              <a:solidFill>
                <a:srgbClr val="5B9BD5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矩形 17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247933" y="3134192"/>
            <a:ext cx="1309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 w="1905"/>
                <a:solidFill>
                  <a:srgbClr val="5B9BD5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walking</a:t>
            </a:r>
            <a:endParaRPr kumimoji="0" lang="zh-CN" altLang="en-US" sz="2400" b="1" i="0" u="none" strike="noStrike" kern="100" cap="none" spc="0" normalizeH="0" baseline="0" noProof="0" dirty="0">
              <a:ln w="1905"/>
              <a:solidFill>
                <a:srgbClr val="5B9BD5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矩形 17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684878" y="3722811"/>
            <a:ext cx="2425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local hotel</a:t>
            </a:r>
            <a:endParaRPr lang="zh-CN" altLang="en-US" sz="2400" b="1" kern="10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矩形 17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03076" y="4754982"/>
            <a:ext cx="22706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walking in the Mountains, exploring the</a:t>
            </a:r>
            <a:endParaRPr lang="en-US" altLang="zh-CN" sz="2400" b="1" kern="10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ancient </a:t>
            </a:r>
            <a:r>
              <a:rPr lang="en-US" altLang="zh-CN" sz="2400" b="1" kern="1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endParaRPr lang="zh-CN" altLang="en-US" sz="2400" b="1" kern="10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矩形 17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133720" y="4478315"/>
            <a:ext cx="3025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visiting the museums,</a:t>
            </a:r>
            <a:endParaRPr lang="en-US" altLang="zh-CN" sz="2400" b="1" kern="10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admiring the architecture, enjoying the local food, and shopping at the local markets</a:t>
            </a:r>
            <a:endParaRPr lang="zh-CN" altLang="en-US" sz="2400" b="1" kern="10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矩形 18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189494" y="4570316"/>
            <a:ext cx="18131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enjoying the beautiful countryside, staying with local family</a:t>
            </a:r>
            <a:endParaRPr lang="zh-CN" altLang="en-US" sz="2400" b="1" kern="10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文本框 54"/>
          <p:cNvSpPr txBox="1"/>
          <p:nvPr/>
        </p:nvSpPr>
        <p:spPr>
          <a:xfrm>
            <a:off x="8338095" y="3141849"/>
            <a:ext cx="76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graffiti" panose="00020600040101010101" charset="-122"/>
                <a:ea typeface="Migraffiti" panose="00020600040101010101" charset="-122"/>
                <a:sym typeface="+mn-ea"/>
              </a:rPr>
              <a:t>/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3" name="文本框 55"/>
          <p:cNvSpPr txBox="1"/>
          <p:nvPr/>
        </p:nvSpPr>
        <p:spPr>
          <a:xfrm>
            <a:off x="5614653" y="3803483"/>
            <a:ext cx="76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graffiti" panose="00020600040101010101" charset="-122"/>
                <a:ea typeface="Migraffiti" panose="00020600040101010101" charset="-122"/>
                <a:sym typeface="+mn-ea"/>
              </a:rPr>
              <a:t>/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8" name="内容占位符 3" descr="text 2 (1)"/>
          <p:cNvPicPr/>
          <p:nvPr/>
        </p:nvPicPr>
        <p:blipFill>
          <a:blip r:embed="rId15" cstate="print"/>
          <a:srcRect l="16199" t="8052" r="44731" b="47176"/>
          <a:stretch>
            <a:fillRect/>
          </a:stretch>
        </p:blipFill>
        <p:spPr>
          <a:xfrm>
            <a:off x="2813455" y="1354267"/>
            <a:ext cx="2020132" cy="108941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89" name="内容占位符 3" descr="text 2 (1)"/>
          <p:cNvPicPr/>
          <p:nvPr/>
        </p:nvPicPr>
        <p:blipFill>
          <a:blip r:embed="rId15" cstate="print"/>
          <a:srcRect l="56681" t="8623" b="47096"/>
          <a:stretch>
            <a:fillRect/>
          </a:stretch>
        </p:blipFill>
        <p:spPr>
          <a:xfrm>
            <a:off x="4836362" y="1340419"/>
            <a:ext cx="2239096" cy="110325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90" name="图片 189" descr="text 2 (2)"/>
          <p:cNvPicPr>
            <a:picLocks noChangeAspect="1"/>
          </p:cNvPicPr>
          <p:nvPr/>
        </p:nvPicPr>
        <p:blipFill>
          <a:blip r:embed="rId16" cstate="print"/>
          <a:srcRect l="2655" t="7548" r="50952" b="49622"/>
          <a:stretch>
            <a:fillRect/>
          </a:stretch>
        </p:blipFill>
        <p:spPr>
          <a:xfrm>
            <a:off x="7090791" y="1345094"/>
            <a:ext cx="3039511" cy="1104071"/>
          </a:xfrm>
          <a:prstGeom prst="rect">
            <a:avLst/>
          </a:prstGeom>
        </p:spPr>
      </p:pic>
      <p:pic>
        <p:nvPicPr>
          <p:cNvPr id="191" name="图片 190" descr="text 2 (2)"/>
          <p:cNvPicPr>
            <a:picLocks noChangeAspect="1"/>
          </p:cNvPicPr>
          <p:nvPr/>
        </p:nvPicPr>
        <p:blipFill>
          <a:blip r:embed="rId16" cstate="print"/>
          <a:srcRect l="51799" t="7421" r="1123" b="50310"/>
          <a:stretch>
            <a:fillRect/>
          </a:stretch>
        </p:blipFill>
        <p:spPr>
          <a:xfrm>
            <a:off x="10130302" y="1335952"/>
            <a:ext cx="1888132" cy="1123492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2860753" y="1394696"/>
            <a:ext cx="1888882" cy="978729"/>
          </a:xfrm>
          <a:prstGeom prst="rect">
            <a:avLst/>
          </a:prstGeom>
          <a:solidFill>
            <a:srgbClr val="FFF2CC">
              <a:alpha val="56863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20000"/>
              </a:lnSpc>
            </a:pPr>
            <a:r>
              <a:rPr lang="en-US" altLang="zh-CN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Tour of _______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9" name="矩形 208"/>
          <p:cNvSpPr/>
          <p:nvPr/>
        </p:nvSpPr>
        <p:spPr>
          <a:xfrm>
            <a:off x="2805409" y="1817991"/>
            <a:ext cx="203773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en-US" altLang="zh-CN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Adventure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5016293" y="1394696"/>
            <a:ext cx="1888882" cy="978729"/>
          </a:xfrm>
          <a:prstGeom prst="rect">
            <a:avLst/>
          </a:prstGeom>
          <a:solidFill>
            <a:srgbClr val="FFF2CC">
              <a:alpha val="56863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20000"/>
              </a:lnSpc>
            </a:pPr>
            <a:r>
              <a:rPr lang="en-US" altLang="zh-CN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Tour of _______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1" name="矩形 210"/>
          <p:cNvSpPr/>
          <p:nvPr/>
        </p:nvSpPr>
        <p:spPr>
          <a:xfrm>
            <a:off x="5181673" y="1817991"/>
            <a:ext cx="147989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en-US" altLang="zh-CN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History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7701442" y="1394397"/>
            <a:ext cx="1888882" cy="978729"/>
          </a:xfrm>
          <a:prstGeom prst="rect">
            <a:avLst/>
          </a:prstGeom>
          <a:solidFill>
            <a:srgbClr val="FFF2CC">
              <a:alpha val="56863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20000"/>
              </a:lnSpc>
            </a:pPr>
            <a:r>
              <a:rPr lang="en-US" altLang="zh-CN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Tour of _______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3" name="矩形 212"/>
          <p:cNvSpPr/>
          <p:nvPr/>
        </p:nvSpPr>
        <p:spPr>
          <a:xfrm>
            <a:off x="7866822" y="1817692"/>
            <a:ext cx="149432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en-US" altLang="zh-CN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Culture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0147126" y="1405689"/>
            <a:ext cx="1888882" cy="978729"/>
          </a:xfrm>
          <a:prstGeom prst="rect">
            <a:avLst/>
          </a:prstGeom>
          <a:solidFill>
            <a:srgbClr val="FFF2CC">
              <a:alpha val="56863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20000"/>
              </a:lnSpc>
            </a:pPr>
            <a:r>
              <a:rPr lang="en-US" altLang="zh-CN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Tour of _______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9" name="矩形 218"/>
          <p:cNvSpPr/>
          <p:nvPr/>
        </p:nvSpPr>
        <p:spPr>
          <a:xfrm>
            <a:off x="10375570" y="1828984"/>
            <a:ext cx="1406154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en-US" altLang="zh-CN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Nature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208" grpId="0" animBg="1"/>
      <p:bldP spid="209" grpId="0"/>
      <p:bldP spid="210" grpId="0" animBg="1"/>
      <p:bldP spid="211" grpId="0"/>
      <p:bldP spid="212" grpId="0" animBg="1"/>
      <p:bldP spid="213" grpId="0"/>
      <p:bldP spid="216" grpId="0" animBg="1"/>
      <p:bldP spid="2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-1"/>
            <a:ext cx="12187754" cy="817200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636562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655726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326227" y="67536"/>
            <a:ext cx="433842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Post-reading</a:t>
            </a:r>
            <a:endParaRPr lang="zh-CN" altLang="en-US" sz="4000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pic>
        <p:nvPicPr>
          <p:cNvPr id="152" name="图片 151" descr="brochure  -- Per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427" y="1393617"/>
            <a:ext cx="5605714" cy="2286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" name="图片 152" descr="text 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96" y="3761000"/>
            <a:ext cx="2726123" cy="2764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4" name="图片 153" descr="text 2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807" y="3758693"/>
            <a:ext cx="2776266" cy="2791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 rot="20687770">
            <a:off x="647772" y="2611397"/>
            <a:ext cx="5086752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Comparison</a:t>
            </a:r>
            <a:endParaRPr lang="zh-CN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6" name="文本框 29"/>
          <p:cNvSpPr txBox="1"/>
          <p:nvPr/>
        </p:nvSpPr>
        <p:spPr>
          <a:xfrm>
            <a:off x="180583" y="769762"/>
            <a:ext cx="11833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latin typeface="Times New Roman" panose="02020603050405020304" pitchFamily="18" charset="0"/>
                <a:ea typeface="方正细圆简体" panose="03000509000000000000" pitchFamily="2" charset="-122"/>
                <a:cs typeface="Times New Roman" panose="02020603050405020304" pitchFamily="18" charset="0"/>
              </a:rPr>
              <a:t>Compare the two texts according to the following aspects.</a:t>
            </a:r>
            <a:endParaRPr lang="en-US" altLang="zh-CN" sz="3000" b="1" dirty="0">
              <a:latin typeface="Times New Roman" panose="02020603050405020304" pitchFamily="18" charset="0"/>
              <a:ea typeface="方正细圆简体" panose="03000509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160799" y="1922959"/>
          <a:ext cx="5878926" cy="37954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1843"/>
                <a:gridCol w="2328530"/>
                <a:gridCol w="1598553"/>
              </a:tblGrid>
              <a:tr h="1387542"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24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Text 1 </a:t>
                      </a:r>
                      <a:endParaRPr lang="en-US" altLang="zh-C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(encyclopedia)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24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Text 2</a:t>
                      </a:r>
                      <a:endParaRPr lang="en-US" altLang="zh-C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(travel brochure)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24300"/>
                    </a:solidFill>
                  </a:tcPr>
                </a:tc>
              </a:tr>
              <a:tr h="807657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</a:t>
                      </a:r>
                      <a:r>
                        <a:rPr lang="en-US" altLang="zh-C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features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657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Content features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7018">
                <a:tc>
                  <a:txBody>
                    <a:bodyPr/>
                    <a:lstStyle/>
                    <a:p>
                      <a:r>
                        <a:rPr lang="en-US" altLang="zh-C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: 圆角 243"/>
          <p:cNvSpPr/>
          <p:nvPr/>
        </p:nvSpPr>
        <p:spPr>
          <a:xfrm>
            <a:off x="4246" y="-1"/>
            <a:ext cx="12187754" cy="817200"/>
          </a:xfrm>
          <a:prstGeom prst="roundRect">
            <a:avLst>
              <a:gd name="adj" fmla="val 5415"/>
            </a:avLst>
          </a:prstGeom>
          <a:solidFill>
            <a:srgbClr val="34343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85010" y="636562"/>
            <a:ext cx="4168850" cy="133200"/>
          </a:xfrm>
          <a:prstGeom prst="rect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6100" y="-1038515"/>
            <a:ext cx="700971" cy="700971"/>
          </a:xfrm>
          <a:prstGeom prst="ellipse">
            <a:avLst/>
          </a:prstGeom>
          <a:solidFill>
            <a:srgbClr val="FFD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1126" y="-1038515"/>
            <a:ext cx="700971" cy="700971"/>
          </a:xfrm>
          <a:prstGeom prst="ellipse">
            <a:avLst/>
          </a:prstGeom>
          <a:solidFill>
            <a:srgbClr val="FEA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728352" y="-1038515"/>
            <a:ext cx="700971" cy="700971"/>
          </a:xfrm>
          <a:prstGeom prst="ellipse">
            <a:avLst/>
          </a:prstGeom>
          <a:gradFill>
            <a:gsLst>
              <a:gs pos="0">
                <a:srgbClr val="FFD50F"/>
              </a:gs>
              <a:gs pos="100000">
                <a:srgbClr val="FEB51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595578" y="-1038515"/>
            <a:ext cx="700971" cy="700971"/>
          </a:xfrm>
          <a:prstGeom prst="ellipse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62601" y="-1038515"/>
            <a:ext cx="700971" cy="700971"/>
          </a:xfrm>
          <a:prstGeom prst="ellipse">
            <a:avLst/>
          </a:prstGeom>
          <a:solidFill>
            <a:srgbClr val="E2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29624" y="-1038515"/>
            <a:ext cx="700971" cy="700971"/>
          </a:xfrm>
          <a:prstGeom prst="ellipse">
            <a:avLst/>
          </a:prstGeom>
          <a:solidFill>
            <a:srgbClr val="FFF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24624" y="655726"/>
            <a:ext cx="7725060" cy="134272"/>
            <a:chOff x="2374899" y="573881"/>
            <a:chExt cx="9273385" cy="137047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374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441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08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574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641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08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74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841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908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974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041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108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74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41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08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75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41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08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75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1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08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775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841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908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3975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41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108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175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241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308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375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41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508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575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4641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4708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4775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4841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4908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4975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041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108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175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241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5308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375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5441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5508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5575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5641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708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775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841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908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975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60420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1086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61753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62420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3087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3753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4420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5087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5754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6420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7087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754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421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9087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754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421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088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1754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2421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3088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3755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4421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5088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5755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6422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77088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77755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78422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79089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79755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0422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1089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1756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2422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3089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3756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844232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850899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8575674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8642349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112"/>
            <p:cNvGrpSpPr/>
            <p:nvPr/>
          </p:nvGrpSpPr>
          <p:grpSpPr>
            <a:xfrm>
              <a:off x="8709024" y="573881"/>
              <a:ext cx="1515262" cy="137047"/>
              <a:chOff x="8709024" y="573881"/>
              <a:chExt cx="1515262" cy="13704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 flipV="1">
                <a:off x="87090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V="1">
                <a:off x="87756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V="1">
                <a:off x="88423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flipV="1">
                <a:off x="89090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/>
            </p:nvCxnSpPr>
            <p:spPr>
              <a:xfrm flipV="1">
                <a:off x="89757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/>
            </p:nvCxnSpPr>
            <p:spPr>
              <a:xfrm flipV="1">
                <a:off x="90423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/>
            </p:nvCxnSpPr>
            <p:spPr>
              <a:xfrm flipV="1">
                <a:off x="91090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 flipV="1">
                <a:off x="91757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 flipV="1">
                <a:off x="92424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 flipV="1">
                <a:off x="93090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 flipV="1">
                <a:off x="93757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 flipV="1">
                <a:off x="94424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 flipV="1">
                <a:off x="95091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 flipV="1">
                <a:off x="95757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 flipV="1">
                <a:off x="96424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 flipV="1">
                <a:off x="97091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/>
            </p:nvCxnSpPr>
            <p:spPr>
              <a:xfrm flipV="1">
                <a:off x="97758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/>
            </p:nvCxnSpPr>
            <p:spPr>
              <a:xfrm flipV="1">
                <a:off x="98424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/>
            </p:nvCxnSpPr>
            <p:spPr>
              <a:xfrm flipV="1">
                <a:off x="99091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/>
            </p:nvCxnSpPr>
            <p:spPr>
              <a:xfrm flipV="1">
                <a:off x="997584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 flipV="1">
                <a:off x="1004252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 flipV="1">
                <a:off x="10109199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 flipV="1">
                <a:off x="10175874" y="573881"/>
                <a:ext cx="48412" cy="13704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接连接符 113"/>
            <p:cNvCxnSpPr/>
            <p:nvPr/>
          </p:nvCxnSpPr>
          <p:spPr>
            <a:xfrm flipV="1">
              <a:off x="102663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03330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03997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04663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05330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5997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6664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7330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7997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8664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9331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9997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10664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11331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11998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112664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113331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1139984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1146652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11533197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11599872" y="573881"/>
              <a:ext cx="48412" cy="13704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326227" y="67536"/>
            <a:ext cx="433842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4000" dirty="0">
                <a:solidFill>
                  <a:prstClr val="white"/>
                </a:solidFill>
                <a:latin typeface="Calibri" panose="020F0502020204030204" pitchFamily="34" charset="0"/>
                <a:ea typeface="造字工房方黑体（非商用）" pitchFamily="2" charset="-122"/>
              </a:rPr>
              <a:t>Post-reading</a:t>
            </a:r>
            <a:endParaRPr lang="zh-CN" altLang="en-US" sz="4000" dirty="0">
              <a:solidFill>
                <a:prstClr val="white"/>
              </a:solidFill>
              <a:latin typeface="Calibri" panose="020F0502020204030204" pitchFamily="34" charset="0"/>
              <a:ea typeface="造字工房方黑体（非商用）" pitchFamily="2" charset="-122"/>
            </a:endParaRPr>
          </a:p>
        </p:txBody>
      </p:sp>
      <p:pic>
        <p:nvPicPr>
          <p:cNvPr id="158" name="图片 157" descr="brochure  -- Peru"/>
          <p:cNvPicPr>
            <a:picLocks noChangeAspect="1"/>
          </p:cNvPicPr>
          <p:nvPr/>
        </p:nvPicPr>
        <p:blipFill rotWithShape="1">
          <a:blip r:embed="rId1" cstate="print"/>
          <a:srcRect l="1982" b="10372"/>
          <a:stretch>
            <a:fillRect/>
          </a:stretch>
        </p:blipFill>
        <p:spPr>
          <a:xfrm>
            <a:off x="6657" y="1337453"/>
            <a:ext cx="7010543" cy="4822924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7090671" y="1424464"/>
          <a:ext cx="4878408" cy="50756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1843"/>
                <a:gridCol w="2926565"/>
              </a:tblGrid>
              <a:tr h="1387542"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24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Text 1 </a:t>
                      </a:r>
                      <a:endParaRPr lang="en-US" altLang="zh-C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(encyclopedia)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24300"/>
                    </a:solidFill>
                  </a:tcPr>
                </a:tc>
              </a:tr>
              <a:tr h="807657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</a:t>
                      </a:r>
                      <a:r>
                        <a:rPr lang="en-US" altLang="zh-C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features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657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Content features</a:t>
                      </a:r>
                      <a:endParaRPr lang="en-US" altLang="zh-C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6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2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lang="en-US" altLang="zh-CN" sz="2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0" name="文本框 271"/>
          <p:cNvSpPr txBox="1"/>
          <p:nvPr>
            <p:custDataLst>
              <p:tags r:id="rId3"/>
            </p:custDataLst>
          </p:nvPr>
        </p:nvSpPr>
        <p:spPr>
          <a:xfrm>
            <a:off x="9405282" y="2794808"/>
            <a:ext cx="1475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simple  concise</a:t>
            </a:r>
            <a:endParaRPr lang="en-US" altLang="zh-CN" sz="28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sp>
        <p:nvSpPr>
          <p:cNvPr id="161" name="文本框 271"/>
          <p:cNvSpPr txBox="1"/>
          <p:nvPr>
            <p:custDataLst>
              <p:tags r:id="rId4"/>
            </p:custDataLst>
          </p:nvPr>
        </p:nvSpPr>
        <p:spPr>
          <a:xfrm>
            <a:off x="8741062" y="3782275"/>
            <a:ext cx="34600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15900"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information of nature and culture</a:t>
            </a:r>
            <a:endParaRPr lang="en-US" altLang="zh-CN" sz="26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  <a:p>
            <a:pPr marL="457200" indent="-215900"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objective truth</a:t>
            </a:r>
            <a:endParaRPr lang="en-US" altLang="zh-CN" sz="26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  <p:sp>
        <p:nvSpPr>
          <p:cNvPr id="162" name="文本框 271"/>
          <p:cNvSpPr txBox="1"/>
          <p:nvPr>
            <p:custDataLst>
              <p:tags r:id="rId5"/>
            </p:custDataLst>
          </p:nvPr>
        </p:nvSpPr>
        <p:spPr>
          <a:xfrm>
            <a:off x="9289754" y="5163498"/>
            <a:ext cx="23490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ordinary design</a:t>
            </a:r>
            <a:endParaRPr lang="en-US" altLang="zh-CN" sz="26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  <a:p>
            <a:r>
              <a:rPr lang="en-US" altLang="zh-CN" sz="2600" dirty="0">
                <a:solidFill>
                  <a:srgbClr val="D2130F"/>
                </a:solidFill>
                <a:latin typeface="Calibri" panose="020F0502020204030204" pitchFamily="34" charset="0"/>
                <a:ea typeface="方正姚体" panose="02010601030101010101" pitchFamily="2" charset="-122"/>
                <a:cs typeface="Times New Roman" panose="02020603050405020304" pitchFamily="18" charset="0"/>
                <a:sym typeface="方正姚体" panose="02010601030101010101" pitchFamily="2" charset="-122"/>
              </a:rPr>
              <a:t>(simple maps, no pictures)</a:t>
            </a:r>
            <a:endParaRPr lang="en-US" altLang="zh-CN" sz="2600" dirty="0">
              <a:solidFill>
                <a:srgbClr val="D2130F"/>
              </a:solidFill>
              <a:latin typeface="Calibri" panose="020F0502020204030204" pitchFamily="34" charset="0"/>
              <a:ea typeface="方正姚体" panose="02010601030101010101" pitchFamily="2" charset="-122"/>
              <a:cs typeface="Times New Roman" panose="02020603050405020304" pitchFamily="18" charset="0"/>
              <a:sym typeface="方正姚体" panose="02010601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161" grpId="0"/>
      <p:bldP spid="162" grpId="0"/>
    </p:bldLst>
  </p:timing>
</p:sld>
</file>

<file path=ppt/tags/tag1.xml><?xml version="1.0" encoding="utf-8"?>
<p:tagLst xmlns:p="http://schemas.openxmlformats.org/presentationml/2006/main">
  <p:tag name="AS_UNIQUEID" val="215"/>
</p:tagLst>
</file>

<file path=ppt/tags/tag10.xml><?xml version="1.0" encoding="utf-8"?>
<p:tagLst xmlns:p="http://schemas.openxmlformats.org/presentationml/2006/main">
  <p:tag name="AS_UNIQUEID" val="46"/>
</p:tagLst>
</file>

<file path=ppt/tags/tag11.xml><?xml version="1.0" encoding="utf-8"?>
<p:tagLst xmlns:p="http://schemas.openxmlformats.org/presentationml/2006/main">
  <p:tag name="AS_UNIQUEID" val="46"/>
</p:tagLst>
</file>

<file path=ppt/tags/tag12.xml><?xml version="1.0" encoding="utf-8"?>
<p:tagLst xmlns:p="http://schemas.openxmlformats.org/presentationml/2006/main">
  <p:tag name="AS_UNIQUEID" val="46"/>
</p:tagLst>
</file>

<file path=ppt/tags/tag13.xml><?xml version="1.0" encoding="utf-8"?>
<p:tagLst xmlns:p="http://schemas.openxmlformats.org/presentationml/2006/main">
  <p:tag name="AS_UNIQUEID" val="46"/>
</p:tagLst>
</file>

<file path=ppt/tags/tag14.xml><?xml version="1.0" encoding="utf-8"?>
<p:tagLst xmlns:p="http://schemas.openxmlformats.org/presentationml/2006/main">
  <p:tag name="AS_UNIQUEID" val="46"/>
</p:tagLst>
</file>

<file path=ppt/tags/tag15.xml><?xml version="1.0" encoding="utf-8"?>
<p:tagLst xmlns:p="http://schemas.openxmlformats.org/presentationml/2006/main">
  <p:tag name="AS_UNIQUEID" val="653"/>
</p:tagLst>
</file>

<file path=ppt/tags/tag16.xml><?xml version="1.0" encoding="utf-8"?>
<p:tagLst xmlns:p="http://schemas.openxmlformats.org/presentationml/2006/main">
  <p:tag name="AS_UNIQUEID" val="654"/>
</p:tagLst>
</file>

<file path=ppt/tags/tag17.xml><?xml version="1.0" encoding="utf-8"?>
<p:tagLst xmlns:p="http://schemas.openxmlformats.org/presentationml/2006/main">
  <p:tag name="AS_UNIQUEID" val="655"/>
</p:tagLst>
</file>

<file path=ppt/tags/tag18.xml><?xml version="1.0" encoding="utf-8"?>
<p:tagLst xmlns:p="http://schemas.openxmlformats.org/presentationml/2006/main">
  <p:tag name="AS_UNIQUEID" val="656"/>
</p:tagLst>
</file>

<file path=ppt/tags/tag19.xml><?xml version="1.0" encoding="utf-8"?>
<p:tagLst xmlns:p="http://schemas.openxmlformats.org/presentationml/2006/main">
  <p:tag name="AS_UNIQUEID" val="657"/>
</p:tagLst>
</file>

<file path=ppt/tags/tag2.xml><?xml version="1.0" encoding="utf-8"?>
<p:tagLst xmlns:p="http://schemas.openxmlformats.org/presentationml/2006/main">
  <p:tag name="AS_UNIQUEID" val="215"/>
</p:tagLst>
</file>

<file path=ppt/tags/tag20.xml><?xml version="1.0" encoding="utf-8"?>
<p:tagLst xmlns:p="http://schemas.openxmlformats.org/presentationml/2006/main">
  <p:tag name="AS_UNIQUEID" val="658"/>
</p:tagLst>
</file>

<file path=ppt/tags/tag21.xml><?xml version="1.0" encoding="utf-8"?>
<p:tagLst xmlns:p="http://schemas.openxmlformats.org/presentationml/2006/main">
  <p:tag name="AS_UNIQUEID" val="659"/>
</p:tagLst>
</file>

<file path=ppt/tags/tag22.xml><?xml version="1.0" encoding="utf-8"?>
<p:tagLst xmlns:p="http://schemas.openxmlformats.org/presentationml/2006/main">
  <p:tag name="AS_UNIQUEID" val="660"/>
</p:tagLst>
</file>

<file path=ppt/tags/tag23.xml><?xml version="1.0" encoding="utf-8"?>
<p:tagLst xmlns:p="http://schemas.openxmlformats.org/presentationml/2006/main">
  <p:tag name="AS_UNIQUEID" val="661"/>
</p:tagLst>
</file>

<file path=ppt/tags/tag24.xml><?xml version="1.0" encoding="utf-8"?>
<p:tagLst xmlns:p="http://schemas.openxmlformats.org/presentationml/2006/main">
  <p:tag name="AS_UNIQUEID" val="662"/>
</p:tagLst>
</file>

<file path=ppt/tags/tag25.xml><?xml version="1.0" encoding="utf-8"?>
<p:tagLst xmlns:p="http://schemas.openxmlformats.org/presentationml/2006/main">
  <p:tag name="AS_UNIQUEID" val="663"/>
</p:tagLst>
</file>

<file path=ppt/tags/tag26.xml><?xml version="1.0" encoding="utf-8"?>
<p:tagLst xmlns:p="http://schemas.openxmlformats.org/presentationml/2006/main">
  <p:tag name="AS_UNIQUEID" val="664"/>
</p:tagLst>
</file>

<file path=ppt/tags/tag27.xml><?xml version="1.0" encoding="utf-8"?>
<p:tagLst xmlns:p="http://schemas.openxmlformats.org/presentationml/2006/main">
  <p:tag name="AS_UNIQUEID" val="665"/>
</p:tagLst>
</file>

<file path=ppt/tags/tag28.xml><?xml version="1.0" encoding="utf-8"?>
<p:tagLst xmlns:p="http://schemas.openxmlformats.org/presentationml/2006/main">
  <p:tag name="AS_UNIQUEID" val="64"/>
</p:tagLst>
</file>

<file path=ppt/tags/tag29.xml><?xml version="1.0" encoding="utf-8"?>
<p:tagLst xmlns:p="http://schemas.openxmlformats.org/presentationml/2006/main">
  <p:tag name="AS_UNIQUEID" val="64"/>
</p:tagLst>
</file>

<file path=ppt/tags/tag3.xml><?xml version="1.0" encoding="utf-8"?>
<p:tagLst xmlns:p="http://schemas.openxmlformats.org/presentationml/2006/main">
  <p:tag name="PA" val="v5.2.11"/>
</p:tagLst>
</file>

<file path=ppt/tags/tag30.xml><?xml version="1.0" encoding="utf-8"?>
<p:tagLst xmlns:p="http://schemas.openxmlformats.org/presentationml/2006/main">
  <p:tag name="AS_UNIQUEID" val="64"/>
</p:tagLst>
</file>

<file path=ppt/tags/tag31.xml><?xml version="1.0" encoding="utf-8"?>
<p:tagLst xmlns:p="http://schemas.openxmlformats.org/presentationml/2006/main">
  <p:tag name="AS_UNIQUEID" val="64"/>
</p:tagLst>
</file>

<file path=ppt/tags/tag32.xml><?xml version="1.0" encoding="utf-8"?>
<p:tagLst xmlns:p="http://schemas.openxmlformats.org/presentationml/2006/main">
  <p:tag name="AS_UNIQUEID" val="64"/>
</p:tagLst>
</file>

<file path=ppt/tags/tag33.xml><?xml version="1.0" encoding="utf-8"?>
<p:tagLst xmlns:p="http://schemas.openxmlformats.org/presentationml/2006/main">
  <p:tag name="AS_UNIQUEID" val="64"/>
</p:tagLst>
</file>

<file path=ppt/tags/tag4.xml><?xml version="1.0" encoding="utf-8"?>
<p:tagLst xmlns:p="http://schemas.openxmlformats.org/presentationml/2006/main">
  <p:tag name="AS_UNIQUEID" val="38"/>
  <p:tag name="PA" val="v5.2.11"/>
</p:tagLst>
</file>

<file path=ppt/tags/tag5.xml><?xml version="1.0" encoding="utf-8"?>
<p:tagLst xmlns:p="http://schemas.openxmlformats.org/presentationml/2006/main">
  <p:tag name="AS_UNIQUEID" val="46"/>
</p:tagLst>
</file>

<file path=ppt/tags/tag6.xml><?xml version="1.0" encoding="utf-8"?>
<p:tagLst xmlns:p="http://schemas.openxmlformats.org/presentationml/2006/main">
  <p:tag name="AS_UNIQUEID" val="46"/>
</p:tagLst>
</file>

<file path=ppt/tags/tag7.xml><?xml version="1.0" encoding="utf-8"?>
<p:tagLst xmlns:p="http://schemas.openxmlformats.org/presentationml/2006/main">
  <p:tag name="AS_UNIQUEID" val="46"/>
</p:tagLst>
</file>

<file path=ppt/tags/tag8.xml><?xml version="1.0" encoding="utf-8"?>
<p:tagLst xmlns:p="http://schemas.openxmlformats.org/presentationml/2006/main">
  <p:tag name="AS_UNIQUEID" val="46"/>
</p:tagLst>
</file>

<file path=ppt/tags/tag9.xml><?xml version="1.0" encoding="utf-8"?>
<p:tagLst xmlns:p="http://schemas.openxmlformats.org/presentationml/2006/main">
  <p:tag name="AS_UNIQUEID" val="4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WOT">
      <a:majorFont>
        <a:latin typeface="OPPOSans B"/>
        <a:ea typeface="OPPOSans B"/>
        <a:cs typeface=""/>
      </a:majorFont>
      <a:minorFont>
        <a:latin typeface="OPPOSans M"/>
        <a:ea typeface="OPPOSans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WOT">
      <a:majorFont>
        <a:latin typeface="OPPOSans B"/>
        <a:ea typeface="OPPOSans B"/>
        <a:cs typeface=""/>
      </a:majorFont>
      <a:minorFont>
        <a:latin typeface="OPPOSans M"/>
        <a:ea typeface="OPPOSans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WOT">
      <a:majorFont>
        <a:latin typeface="OPPOSans B"/>
        <a:ea typeface="OPPOSans B"/>
        <a:cs typeface=""/>
      </a:majorFont>
      <a:minorFont>
        <a:latin typeface="OPPOSans M"/>
        <a:ea typeface="OPPOSans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WOT">
      <a:majorFont>
        <a:latin typeface="OPPOSans B"/>
        <a:ea typeface="OPPOSans B"/>
        <a:cs typeface=""/>
      </a:majorFont>
      <a:minorFont>
        <a:latin typeface="OPPOSans M"/>
        <a:ea typeface="OPPOSans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WOT">
      <a:majorFont>
        <a:latin typeface="OPPOSans B"/>
        <a:ea typeface="OPPOSans B"/>
        <a:cs typeface=""/>
      </a:majorFont>
      <a:minorFont>
        <a:latin typeface="OPPOSans M"/>
        <a:ea typeface="OPPOSans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WOT">
      <a:majorFont>
        <a:latin typeface="OPPOSans B"/>
        <a:ea typeface="OPPOSans B"/>
        <a:cs typeface=""/>
      </a:majorFont>
      <a:minorFont>
        <a:latin typeface="OPPOSans M"/>
        <a:ea typeface="OPPOSans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5082</Words>
  <Application>WPS 演示</Application>
  <PresentationFormat>自定义</PresentationFormat>
  <Paragraphs>375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18</vt:i4>
      </vt:variant>
    </vt:vector>
  </HeadingPairs>
  <TitlesOfParts>
    <vt:vector size="53" baseType="lpstr">
      <vt:lpstr>Arial</vt:lpstr>
      <vt:lpstr>宋体</vt:lpstr>
      <vt:lpstr>Wingdings</vt:lpstr>
      <vt:lpstr>方正姚体</vt:lpstr>
      <vt:lpstr>Calibri</vt:lpstr>
      <vt:lpstr>造字工房方黑体（非商用）</vt:lpstr>
      <vt:lpstr>黑体</vt:lpstr>
      <vt:lpstr>仓耳周珂正大榜书</vt:lpstr>
      <vt:lpstr>Calibri Light</vt:lpstr>
      <vt:lpstr>方正宋刻本秀楷简体</vt:lpstr>
      <vt:lpstr>OPPOSans L</vt:lpstr>
      <vt:lpstr>Times New Roman</vt:lpstr>
      <vt:lpstr>方正细圆简体</vt:lpstr>
      <vt:lpstr>Calibri</vt:lpstr>
      <vt:lpstr>Times New Roman</vt:lpstr>
      <vt:lpstr>Courier New</vt:lpstr>
      <vt:lpstr>Migraffiti</vt:lpstr>
      <vt:lpstr>Verdana</vt:lpstr>
      <vt:lpstr>Candara</vt:lpstr>
      <vt:lpstr>Aharoni</vt:lpstr>
      <vt:lpstr>微软雅黑</vt:lpstr>
      <vt:lpstr>楷体</vt:lpstr>
      <vt:lpstr>Arial Unicode MS</vt:lpstr>
      <vt:lpstr>HelveticaNeue</vt:lpstr>
      <vt:lpstr>Shit Happens</vt:lpstr>
      <vt:lpstr>华文新魏</vt:lpstr>
      <vt:lpstr>OPPOSans M</vt:lpstr>
      <vt:lpstr>OPPOSans B</vt:lpstr>
      <vt:lpstr>Office 主题​​</vt:lpstr>
      <vt:lpstr>3_Office 主题​​</vt:lpstr>
      <vt:lpstr>7_Office 主题​​</vt:lpstr>
      <vt:lpstr>8_Office 主题​​</vt:lpstr>
      <vt:lpstr>4_Office 主题​​</vt:lpstr>
      <vt:lpstr>10_Office 主题​​</vt:lpstr>
      <vt:lpstr>13_Office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</dc:creator>
  <cp:lastModifiedBy>南山有谷堆</cp:lastModifiedBy>
  <cp:revision>97</cp:revision>
  <cp:lastPrinted>2023-10-08T06:28:00Z</cp:lastPrinted>
  <dcterms:created xsi:type="dcterms:W3CDTF">2023-08-12T07:31:00Z</dcterms:created>
  <dcterms:modified xsi:type="dcterms:W3CDTF">2023-10-26T06:42:30Z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0FA1D9B8613A41688FE3F493F17FEFC3_12</vt:lpwstr>
  </property>
  <property fmtid="{D5CDD505-2E9C-101B-9397-08002B2CF9AE}" pid="3" name="KSOProductBuildVer">
    <vt:lpwstr>2052-11.8.2.8506</vt:lpwstr>
  </property>
</Properties>
</file>