
<file path=[Content_Types].xml><?xml version="1.0" encoding="utf-8"?>
<Types xmlns="http://schemas.openxmlformats.org/package/2006/content-types">
  <Default Extension="fntdata" ContentType="application/x-fontdata"/>
  <Default Extension="jpe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heme/theme2.xml" ContentType="application/vnd.openxmlformats-officedocument.them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1"/>
  </p:notesMasterIdLst>
  <p:sldIdLst>
    <p:sldId id="275"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Calibri" panose="020F0502020204030204" pitchFamily="34" charset="0"/>
      <p:regular r:id="rId22"/>
      <p:bold r:id="rId23"/>
      <p:italic r:id="rId24"/>
      <p:boldItalic r:id="rId25"/>
    </p:embeddedFont>
    <p:embeddedFont>
      <p:font typeface="等线 Light" panose="02010600030101010101" pitchFamily="2" charset="-122"/>
      <p:regular r:id="rId26"/>
    </p:embeddedFont>
    <p:embeddedFont>
      <p:font typeface="华文楷体" panose="02010600040101010101" pitchFamily="2" charset="-122"/>
      <p:regular r:id="rId27"/>
    </p:embeddedFont>
    <p:embeddedFont>
      <p:font typeface="华文新魏" panose="02010800040101010101" pitchFamily="2" charset="-122"/>
      <p:regular r:id="rId28"/>
    </p:embeddedFont>
    <p:embeddedFont>
      <p:font typeface="微软雅黑" panose="020B0503020204020204" pitchFamily="34" charset="-122"/>
      <p:regular r:id="rId29"/>
      <p:bold r:id="rId30"/>
    </p:embeddedFont>
  </p:embeddedFontLst>
  <p:custDataLst>
    <p:tags r:id="rId31"/>
  </p:custDataLst>
  <p:defaultTextStyle>
    <a:defPPr>
      <a:defRPr lang="en-US"/>
    </a:defPPr>
    <a:lvl1pPr marL="0" lvl="0"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4572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D00000"/>
    <a:srgbClr val="CF26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03" autoAdjust="0"/>
    <p:restoredTop sz="94736"/>
  </p:normalViewPr>
  <p:slideViewPr>
    <p:cSldViewPr showGuides="1">
      <p:cViewPr varScale="1">
        <p:scale>
          <a:sx n="108" d="100"/>
          <a:sy n="108" d="100"/>
        </p:scale>
        <p:origin x="816" y="8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9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buFontTx/>
              <a:buNone/>
              <a:defRPr sz="1200">
                <a:latin typeface="+mn-lt"/>
                <a:ea typeface="微软雅黑" panose="020B0503020204020204" pitchFamily="34" charset="-122"/>
              </a:defRPr>
            </a:lvl1pPr>
          </a:lstStyle>
          <a:p>
            <a:pPr marL="0" marR="0" lvl="0" indent="0" algn="l" defTabSz="457200" rtl="0" eaLnBrk="1" fontAlgn="auto" latinLnBrk="0" hangingPunct="1">
              <a:lnSpc>
                <a:spcPct val="100000"/>
              </a:lnSpc>
              <a:spcBef>
                <a:spcPts val="0"/>
              </a:spcBef>
              <a:spcAft>
                <a:spcPts val="0"/>
              </a:spcAft>
              <a:buClrTx/>
              <a:buSzTx/>
              <a:buFontTx/>
              <a:buNone/>
            </a:pPr>
            <a:endParaRPr kumimoji="0" lang="zh-CN" altLang="en-US" sz="1200" b="0" i="0" u="none" strike="noStrike" kern="1200" cap="none" spc="0" normalizeH="0" baseline="0" noProof="0">
              <a:ln>
                <a:noFill/>
              </a:ln>
              <a:solidFill>
                <a:schemeClr val="tx1"/>
              </a:solidFill>
              <a:effectLst/>
              <a:uLnTx/>
              <a:uFillTx/>
              <a:latin typeface="+mn-lt"/>
              <a:ea typeface="微软雅黑" panose="020B0503020204020204" pitchFamily="34" charset="-122"/>
              <a:cs typeface="+mn-cs"/>
            </a:endParaRPr>
          </a:p>
        </p:txBody>
      </p:sp>
      <p:sp>
        <p:nvSpPr>
          <p:cNvPr id="104879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buFontTx/>
              <a:buNone/>
              <a:defRPr sz="1200">
                <a:latin typeface="+mn-lt"/>
                <a:ea typeface="微软雅黑" panose="020B0503020204020204" pitchFamily="34" charset="-122"/>
              </a:defRPr>
            </a:lvl1pPr>
          </a:lstStyle>
          <a:p>
            <a:pPr marL="0" marR="0" lvl="0" indent="0" algn="r" defTabSz="457200" rtl="0" eaLnBrk="1" fontAlgn="auto" latinLnBrk="0" hangingPunct="1">
              <a:lnSpc>
                <a:spcPct val="100000"/>
              </a:lnSpc>
              <a:spcBef>
                <a:spcPts val="0"/>
              </a:spcBef>
              <a:spcAft>
                <a:spcPts val="0"/>
              </a:spcAft>
              <a:buClrTx/>
              <a:buSzTx/>
              <a:buFontTx/>
              <a:buNone/>
            </a:pPr>
            <a:fld id="{670245CF-91E2-40BD-8370-438429EFC494}" type="datetimeFigureOut">
              <a:rPr kumimoji="0" lang="zh-CN" altLang="en-US" sz="1200" b="0" i="0" u="none" strike="noStrike" kern="1200" cap="none" spc="0" normalizeH="0" baseline="0" noProof="0">
                <a:ln>
                  <a:noFill/>
                </a:ln>
                <a:solidFill>
                  <a:schemeClr val="tx1"/>
                </a:solidFill>
                <a:effectLst/>
                <a:uLnTx/>
                <a:uFillTx/>
                <a:latin typeface="+mn-lt"/>
                <a:ea typeface="微软雅黑" panose="020B0503020204020204" pitchFamily="34" charset="-122"/>
                <a:cs typeface="+mn-cs"/>
              </a:rPr>
              <a:t>2023/11/6</a:t>
            </a:fld>
            <a:endParaRPr kumimoji="0" lang="zh-CN" altLang="en-US" sz="1200" b="0" i="0" u="none" strike="noStrike" kern="1200" cap="none" spc="0" normalizeH="0" baseline="0" noProof="0" dirty="0">
              <a:ln>
                <a:noFill/>
              </a:ln>
              <a:solidFill>
                <a:schemeClr val="tx1"/>
              </a:solidFill>
              <a:effectLst/>
              <a:uLnTx/>
              <a:uFillTx/>
              <a:latin typeface="+mn-lt"/>
              <a:ea typeface="微软雅黑" panose="020B0503020204020204" pitchFamily="34" charset="-122"/>
              <a:cs typeface="+mn-cs"/>
            </a:endParaRPr>
          </a:p>
        </p:txBody>
      </p:sp>
      <p:sp>
        <p:nvSpPr>
          <p:cNvPr id="104879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pPr>
            <a:endPar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endParaRPr>
          </a:p>
        </p:txBody>
      </p:sp>
      <p:sp>
        <p:nvSpPr>
          <p:cNvPr id="1048795" name="备注占位符 4"/>
          <p:cNvSpPr>
            <a:spLocks noGrp="1" noChangeArrowheads="1"/>
          </p:cNvSpPr>
          <p:nvPr>
            <p:ph type="body" sz="quarter" idx="4294967295"/>
          </p:nvPr>
        </p:nvSpPr>
        <p:spPr bwMode="auto">
          <a:xfrm>
            <a:off x="685800" y="4400550"/>
            <a:ext cx="5486400" cy="3600450"/>
          </a:xfrm>
          <a:prstGeom prst="rect">
            <a:avLst/>
          </a:prstGeom>
          <a:noFill/>
          <a:ln>
            <a:noFill/>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pPr>
            <a:r>
              <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rPr>
              <a:t>单击此处编辑母版文本样式</a:t>
            </a:r>
          </a:p>
          <a:p>
            <a:pPr marL="370205" marR="0" lvl="1" indent="0" algn="l" defTabSz="914400" rtl="0" eaLnBrk="0" fontAlgn="base" latinLnBrk="0" hangingPunct="0">
              <a:lnSpc>
                <a:spcPct val="100000"/>
              </a:lnSpc>
              <a:spcBef>
                <a:spcPct val="30000"/>
              </a:spcBef>
              <a:spcAft>
                <a:spcPct val="0"/>
              </a:spcAft>
              <a:buClrTx/>
              <a:buSzTx/>
              <a:buFontTx/>
              <a:buNone/>
            </a:pPr>
            <a:r>
              <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rPr>
              <a:t>第二级</a:t>
            </a:r>
          </a:p>
          <a:p>
            <a:pPr marL="739775" marR="0" lvl="2" indent="0" algn="l" defTabSz="914400" rtl="0" eaLnBrk="0" fontAlgn="base" latinLnBrk="0" hangingPunct="0">
              <a:lnSpc>
                <a:spcPct val="100000"/>
              </a:lnSpc>
              <a:spcBef>
                <a:spcPct val="30000"/>
              </a:spcBef>
              <a:spcAft>
                <a:spcPct val="0"/>
              </a:spcAft>
              <a:buClrTx/>
              <a:buSzTx/>
              <a:buFontTx/>
              <a:buNone/>
            </a:pPr>
            <a:r>
              <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rPr>
              <a:t>第三级</a:t>
            </a:r>
          </a:p>
          <a:p>
            <a:pPr marL="1109980" marR="0" lvl="3" indent="0" algn="l" defTabSz="914400" rtl="0" eaLnBrk="0" fontAlgn="base" latinLnBrk="0" hangingPunct="0">
              <a:lnSpc>
                <a:spcPct val="100000"/>
              </a:lnSpc>
              <a:spcBef>
                <a:spcPct val="30000"/>
              </a:spcBef>
              <a:spcAft>
                <a:spcPct val="0"/>
              </a:spcAft>
              <a:buClrTx/>
              <a:buSzTx/>
              <a:buFontTx/>
              <a:buNone/>
            </a:pPr>
            <a:r>
              <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rPr>
              <a:t>第四级</a:t>
            </a:r>
          </a:p>
          <a:p>
            <a:pPr marL="1479550" marR="0" lvl="4" indent="0" algn="l" defTabSz="914400" rtl="0" eaLnBrk="0" fontAlgn="base" latinLnBrk="0" hangingPunct="0">
              <a:lnSpc>
                <a:spcPct val="100000"/>
              </a:lnSpc>
              <a:spcBef>
                <a:spcPct val="30000"/>
              </a:spcBef>
              <a:spcAft>
                <a:spcPct val="0"/>
              </a:spcAft>
              <a:buClrTx/>
              <a:buSzTx/>
              <a:buFontTx/>
              <a:buNone/>
            </a:pPr>
            <a:r>
              <a:rPr kumimoji="0" lang="zh-CN" altLang="en-US" sz="900" b="0" i="0" u="none" strike="noStrike" kern="1200" cap="none" spc="0" normalizeH="0" baseline="0" noProof="0">
                <a:ln>
                  <a:noFill/>
                </a:ln>
                <a:solidFill>
                  <a:schemeClr val="tx1"/>
                </a:solidFill>
                <a:effectLst/>
                <a:uLnTx/>
                <a:uFillTx/>
                <a:latin typeface="+mn-lt"/>
                <a:ea typeface="等线" panose="02010600030101010101" pitchFamily="2" charset="-122"/>
                <a:cs typeface="+mn-cs"/>
              </a:rPr>
              <a:t>第五级</a:t>
            </a:r>
          </a:p>
        </p:txBody>
      </p:sp>
      <p:sp>
        <p:nvSpPr>
          <p:cNvPr id="104879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buFontTx/>
              <a:buNone/>
              <a:defRPr sz="1200">
                <a:latin typeface="+mn-lt"/>
                <a:ea typeface="微软雅黑" panose="020B0503020204020204" pitchFamily="34" charset="-122"/>
              </a:defRPr>
            </a:lvl1pPr>
          </a:lstStyle>
          <a:p>
            <a:pPr marL="0" marR="0" lvl="0" indent="0" algn="l" defTabSz="457200" rtl="0" eaLnBrk="1" fontAlgn="auto" latinLnBrk="0" hangingPunct="1">
              <a:lnSpc>
                <a:spcPct val="100000"/>
              </a:lnSpc>
              <a:spcBef>
                <a:spcPts val="0"/>
              </a:spcBef>
              <a:spcAft>
                <a:spcPts val="0"/>
              </a:spcAft>
              <a:buClrTx/>
              <a:buSzTx/>
              <a:buFontTx/>
              <a:buNone/>
            </a:pPr>
            <a:endParaRPr kumimoji="0" lang="zh-CN" altLang="en-US" sz="1200" b="0" i="0" u="none" strike="noStrike" kern="1200" cap="none" spc="0" normalizeH="0" baseline="0" noProof="0">
              <a:ln>
                <a:noFill/>
              </a:ln>
              <a:solidFill>
                <a:schemeClr val="tx1"/>
              </a:solidFill>
              <a:effectLst/>
              <a:uLnTx/>
              <a:uFillTx/>
              <a:latin typeface="+mn-lt"/>
              <a:ea typeface="微软雅黑" panose="020B0503020204020204" pitchFamily="34" charset="-122"/>
              <a:cs typeface="+mn-cs"/>
            </a:endParaRPr>
          </a:p>
        </p:txBody>
      </p:sp>
      <p:sp>
        <p:nvSpPr>
          <p:cNvPr id="104879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lvl1pPr algn="r" eaLnBrk="1" fontAlgn="auto" hangingPunct="1">
              <a:spcBef>
                <a:spcPts val="0"/>
              </a:spcBef>
              <a:spcAft>
                <a:spcPts val="0"/>
              </a:spcAft>
              <a:defRPr sz="1200" noProof="1">
                <a:latin typeface="+mn-lt"/>
                <a:ea typeface="微软雅黑" panose="020B0503020204020204" pitchFamily="34" charset="-122"/>
                <a:cs typeface="+mn-ea"/>
              </a:defRPr>
            </a:lvl1pPr>
          </a:lstStyle>
          <a:p>
            <a:pPr marL="0" marR="0" lvl="0" indent="0" algn="r" defTabSz="457200" rtl="0" eaLnBrk="1" fontAlgn="auto" latinLnBrk="0" hangingPunct="1">
              <a:lnSpc>
                <a:spcPct val="100000"/>
              </a:lnSpc>
              <a:spcBef>
                <a:spcPts val="0"/>
              </a:spcBef>
              <a:spcAft>
                <a:spcPts val="0"/>
              </a:spcAft>
              <a:buClrTx/>
              <a:buSzTx/>
              <a:buFontTx/>
              <a:buNone/>
            </a:pPr>
            <a:fld id="{022CA426-2B84-48CA-8FEB-C58C0D9EE0CE}" type="slidenum">
              <a:rPr kumimoji="0" lang="zh-CN" altLang="en-US" sz="1200" b="0" i="0" u="none" strike="noStrike" kern="1200" cap="none" spc="0" normalizeH="0" baseline="0" noProof="1">
                <a:ln>
                  <a:noFill/>
                </a:ln>
                <a:solidFill>
                  <a:schemeClr val="tx1"/>
                </a:solidFill>
                <a:effectLst/>
                <a:uLnTx/>
                <a:uFillTx/>
                <a:latin typeface="+mn-lt"/>
                <a:ea typeface="微软雅黑" panose="020B0503020204020204" pitchFamily="34" charset="-122"/>
                <a:cs typeface="+mn-ea"/>
              </a:rPr>
              <a:t>‹#›</a:t>
            </a:fld>
            <a:endParaRPr kumimoji="0" lang="zh-CN" altLang="en-US" sz="12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900" kern="1200">
        <a:solidFill>
          <a:schemeClr val="tx1"/>
        </a:solidFill>
        <a:latin typeface="+mn-lt"/>
        <a:ea typeface="等线" panose="02010600030101010101" pitchFamily="2" charset="-122"/>
        <a:cs typeface="+mn-cs"/>
      </a:defRPr>
    </a:lvl1pPr>
    <a:lvl2pPr marL="370205" algn="l" rtl="0" eaLnBrk="0" fontAlgn="base" hangingPunct="0">
      <a:spcBef>
        <a:spcPct val="30000"/>
      </a:spcBef>
      <a:spcAft>
        <a:spcPct val="0"/>
      </a:spcAft>
      <a:defRPr sz="900" kern="1200">
        <a:solidFill>
          <a:schemeClr val="tx1"/>
        </a:solidFill>
        <a:latin typeface="+mn-lt"/>
        <a:ea typeface="等线" panose="02010600030101010101" pitchFamily="2" charset="-122"/>
        <a:cs typeface="+mn-cs"/>
      </a:defRPr>
    </a:lvl2pPr>
    <a:lvl3pPr marL="739775" algn="l" rtl="0" eaLnBrk="0" fontAlgn="base" hangingPunct="0">
      <a:spcBef>
        <a:spcPct val="30000"/>
      </a:spcBef>
      <a:spcAft>
        <a:spcPct val="0"/>
      </a:spcAft>
      <a:defRPr sz="900" kern="1200">
        <a:solidFill>
          <a:schemeClr val="tx1"/>
        </a:solidFill>
        <a:latin typeface="+mn-lt"/>
        <a:ea typeface="等线" panose="02010600030101010101" pitchFamily="2" charset="-122"/>
        <a:cs typeface="+mn-cs"/>
      </a:defRPr>
    </a:lvl3pPr>
    <a:lvl4pPr marL="1109980" algn="l" rtl="0" eaLnBrk="0" fontAlgn="base" hangingPunct="0">
      <a:spcBef>
        <a:spcPct val="30000"/>
      </a:spcBef>
      <a:spcAft>
        <a:spcPct val="0"/>
      </a:spcAft>
      <a:defRPr sz="900" kern="1200">
        <a:solidFill>
          <a:schemeClr val="tx1"/>
        </a:solidFill>
        <a:latin typeface="+mn-lt"/>
        <a:ea typeface="等线" panose="02010600030101010101" pitchFamily="2" charset="-122"/>
        <a:cs typeface="+mn-cs"/>
      </a:defRPr>
    </a:lvl4pPr>
    <a:lvl5pPr marL="1479550" algn="l" rtl="0" eaLnBrk="0" fontAlgn="base" hangingPunct="0">
      <a:spcBef>
        <a:spcPct val="30000"/>
      </a:spcBef>
      <a:spcAft>
        <a:spcPct val="0"/>
      </a:spcAft>
      <a:defRPr sz="900" kern="1200">
        <a:solidFill>
          <a:schemeClr val="tx1"/>
        </a:solidFill>
        <a:latin typeface="+mn-lt"/>
        <a:ea typeface="等线" panose="02010600030101010101" pitchFamily="2" charset="-122"/>
        <a:cs typeface="+mn-cs"/>
      </a:defRPr>
    </a:lvl5pPr>
    <a:lvl6pPr marL="1849755" algn="l" defTabSz="739775" rtl="0" eaLnBrk="1" latinLnBrk="0" hangingPunct="1">
      <a:defRPr sz="970" kern="1200">
        <a:solidFill>
          <a:schemeClr val="tx1"/>
        </a:solidFill>
        <a:latin typeface="+mn-lt"/>
        <a:ea typeface="+mn-ea"/>
        <a:cs typeface="+mn-cs"/>
      </a:defRPr>
    </a:lvl6pPr>
    <a:lvl7pPr marL="2219325" algn="l" defTabSz="739775" rtl="0" eaLnBrk="1" latinLnBrk="0" hangingPunct="1">
      <a:defRPr sz="970" kern="1200">
        <a:solidFill>
          <a:schemeClr val="tx1"/>
        </a:solidFill>
        <a:latin typeface="+mn-lt"/>
        <a:ea typeface="+mn-ea"/>
        <a:cs typeface="+mn-cs"/>
      </a:defRPr>
    </a:lvl7pPr>
    <a:lvl8pPr marL="2589530" algn="l" defTabSz="739775" rtl="0" eaLnBrk="1" latinLnBrk="0" hangingPunct="1">
      <a:defRPr sz="970" kern="1200">
        <a:solidFill>
          <a:schemeClr val="tx1"/>
        </a:solidFill>
        <a:latin typeface="+mn-lt"/>
        <a:ea typeface="+mn-ea"/>
        <a:cs typeface="+mn-cs"/>
      </a:defRPr>
    </a:lvl8pPr>
    <a:lvl9pPr marL="2959100" algn="l" defTabSz="739775" rtl="0" eaLnBrk="1" latinLnBrk="0" hangingPunct="1">
      <a:defRPr sz="97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1" name="幻灯片图像占位符 1"/>
          <p:cNvSpPr>
            <a:spLocks noGrp="1" noRot="1" noChangeAspect="1"/>
          </p:cNvSpPr>
          <p:nvPr>
            <p:ph type="sldImg"/>
          </p:nvPr>
        </p:nvSpPr>
        <p:spPr/>
      </p:sp>
      <p:sp>
        <p:nvSpPr>
          <p:cNvPr id="1048592"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幻灯片图像占位符 1"/>
          <p:cNvSpPr>
            <a:spLocks noGrp="1" noRot="1" noChangeAspect="1" noTextEdit="1"/>
          </p:cNvSpPr>
          <p:nvPr>
            <p:ph type="sldImg"/>
          </p:nvPr>
        </p:nvSpPr>
        <p:spPr>
          <a:ln>
            <a:solidFill>
              <a:srgbClr val="000000"/>
            </a:solidFill>
            <a:miter/>
          </a:ln>
        </p:spPr>
      </p:sp>
      <p:sp>
        <p:nvSpPr>
          <p:cNvPr id="1048606" name="备注占位符 2"/>
          <p:cNvSpPr>
            <a:spLocks noGrp="1" noChangeArrowheads="1"/>
          </p:cNvSpPr>
          <p:nvPr>
            <p:ph type="body" idx="4294967295"/>
          </p:nvPr>
        </p:nvSpPr>
        <p:spPr/>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970" b="0" i="0" u="none" strike="noStrike" kern="1200" cap="none" spc="0" normalizeH="0" baseline="0" noProof="0" dirty="0">
              <a:ln>
                <a:noFill/>
              </a:ln>
              <a:solidFill>
                <a:schemeClr val="tx1"/>
              </a:solidFill>
              <a:effectLst/>
              <a:uLnTx/>
              <a:uFillTx/>
              <a:latin typeface="+mn-lt"/>
              <a:ea typeface="微软雅黑" panose="020B0503020204020204" pitchFamily="34" charset="-122"/>
              <a:cs typeface="+mn-cs"/>
            </a:endParaRPr>
          </a:p>
        </p:txBody>
      </p:sp>
      <p:sp>
        <p:nvSpPr>
          <p:cNvPr id="1048607" name="灯片编号占位符 3"/>
          <p:cNvSpPr txBox="1">
            <a:spLocks noGrp="1" noChangeArrowheads="1"/>
          </p:cNvSpPr>
          <p:nvPr>
            <p:ph type="sldNum" sz="quarter"/>
          </p:nvPr>
        </p:nvSpPr>
        <p:spPr bwMode="auto">
          <a:noFill/>
        </p:spPr>
        <p:txBody>
          <a:bodyPr wrap="square" lIns="91440" tIns="45720" rIns="91440" bIns="45720" numCol="1" anchor="b" anchorCtr="0" compatLnSpc="1"/>
          <a:lstStyle/>
          <a:p>
            <a:pPr marL="0" marR="0" lvl="0" indent="0" algn="r" defTabSz="457200" rtl="0" eaLnBrk="1" fontAlgn="auto" latinLnBrk="0" hangingPunct="1">
              <a:lnSpc>
                <a:spcPct val="100000"/>
              </a:lnSpc>
              <a:spcBef>
                <a:spcPts val="0"/>
              </a:spcBef>
              <a:spcAft>
                <a:spcPts val="0"/>
              </a:spcAft>
              <a:buClrTx/>
              <a:buSzTx/>
              <a:buFontTx/>
              <a:buNone/>
            </a:pPr>
            <a:fld id="{257FB8B0-A082-461F-A698-0C137C013A17}" type="slidenum">
              <a:rPr kumimoji="0" lang="zh-CN" altLang="en-US" sz="1200" b="0" i="0" u="none" strike="noStrike" kern="1200" cap="none" spc="0" normalizeH="0" baseline="0" noProof="1" dirty="0">
                <a:ln>
                  <a:noFill/>
                </a:ln>
                <a:solidFill>
                  <a:schemeClr val="tx1"/>
                </a:solidFill>
                <a:effectLst/>
                <a:uLnTx/>
                <a:uFillTx/>
                <a:latin typeface="+mn-lt"/>
                <a:ea typeface="微软雅黑" panose="020B0503020204020204" pitchFamily="34" charset="-122"/>
                <a:cs typeface="+mn-ea"/>
              </a:rPr>
              <a:t>4</a:t>
            </a:fld>
            <a:endParaRPr kumimoji="0" lang="zh-CN" altLang="en-US" sz="1200" b="0" i="0" u="none" strike="noStrike" kern="1200" cap="none" spc="0" normalizeH="0" baseline="0" noProof="1">
              <a:ln>
                <a:noFill/>
              </a:ln>
              <a:solidFill>
                <a:schemeClr val="tx1"/>
              </a:solidFill>
              <a:effectLst/>
              <a:uLnTx/>
              <a:uFillTx/>
              <a:latin typeface="+mn-lt"/>
              <a:ea typeface="微软雅黑" panose="020B0503020204020204" pitchFamily="34" charset="-122"/>
              <a:cs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幻灯片图像占位符 1"/>
          <p:cNvSpPr>
            <a:spLocks noGrp="1" noRot="1" noChangeAspect="1" noTextEdit="1"/>
          </p:cNvSpPr>
          <p:nvPr>
            <p:ph type="sldImg"/>
          </p:nvPr>
        </p:nvSpPr>
        <p:spPr>
          <a:ln>
            <a:solidFill>
              <a:srgbClr val="000000"/>
            </a:solidFill>
            <a:miter/>
          </a:ln>
        </p:spPr>
      </p:sp>
      <p:sp>
        <p:nvSpPr>
          <p:cNvPr id="1048614" name="备注占位符 2"/>
          <p:cNvSpPr>
            <a:spLocks noGrp="1" noChangeArrowheads="1"/>
          </p:cNvSpPr>
          <p:nvPr>
            <p:ph type="body" idx="4294967295"/>
          </p:nvPr>
        </p:nvSpPr>
        <p:spPr/>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970" b="0" i="0" u="none" strike="noStrike" kern="1200" cap="none" spc="0" normalizeH="0" baseline="0" noProof="0" dirty="0">
              <a:ln>
                <a:noFill/>
              </a:ln>
              <a:solidFill>
                <a:schemeClr val="tx1"/>
              </a:solidFill>
              <a:effectLst/>
              <a:uLnTx/>
              <a:uFillTx/>
              <a:latin typeface="+mn-lt"/>
              <a:ea typeface="微软雅黑" panose="020B0503020204020204" pitchFamily="34" charset="-122"/>
              <a:cs typeface="+mn-cs"/>
            </a:endParaRPr>
          </a:p>
        </p:txBody>
      </p:sp>
      <p:sp>
        <p:nvSpPr>
          <p:cNvPr id="1048615" name="灯片编号占位符 3"/>
          <p:cNvSpPr txBox="1">
            <a:spLocks noGrp="1" noChangeArrowheads="1"/>
          </p:cNvSpPr>
          <p:nvPr>
            <p:ph type="sldNum" sz="quarter"/>
          </p:nvPr>
        </p:nvSpPr>
        <p:spPr bwMode="auto">
          <a:noFill/>
        </p:spPr>
        <p:txBody>
          <a:bodyPr wrap="square" lIns="91440" tIns="45720" rIns="91440" bIns="45720" numCol="1" anchor="b" anchorCtr="0" compatLnSpc="1"/>
          <a:lstStyle/>
          <a:p>
            <a:pPr marL="0" marR="0" lvl="0" indent="0" algn="r" defTabSz="457200" rtl="0" eaLnBrk="1" fontAlgn="auto" latinLnBrk="0" hangingPunct="1">
              <a:lnSpc>
                <a:spcPct val="100000"/>
              </a:lnSpc>
              <a:spcBef>
                <a:spcPts val="0"/>
              </a:spcBef>
              <a:spcAft>
                <a:spcPts val="0"/>
              </a:spcAft>
              <a:buClrTx/>
              <a:buSzTx/>
              <a:buFontTx/>
              <a:buNone/>
            </a:pPr>
            <a:fld id="{6A98EA6B-D226-4E3E-9EA4-3D1BDE0DC751}" type="slidenum">
              <a:rPr kumimoji="0" lang="zh-CN" altLang="en-US" sz="1200" b="0" i="0" u="none" strike="noStrike" kern="1200" cap="none" spc="0" normalizeH="0" baseline="0" noProof="1" dirty="0">
                <a:ln>
                  <a:noFill/>
                </a:ln>
                <a:solidFill>
                  <a:schemeClr val="tx1"/>
                </a:solidFill>
                <a:effectLst/>
                <a:uLnTx/>
                <a:uFillTx/>
                <a:latin typeface="+mn-lt"/>
                <a:ea typeface="微软雅黑" panose="020B0503020204020204" pitchFamily="34" charset="-122"/>
                <a:cs typeface="+mn-ea"/>
              </a:rPr>
              <a:t>5</a:t>
            </a:fld>
            <a:endParaRPr kumimoji="0" lang="zh-CN" altLang="en-US" sz="1200" b="0" i="0" u="none" strike="noStrike" kern="1200" cap="none" spc="0" normalizeH="0" baseline="0" noProof="1">
              <a:ln>
                <a:noFill/>
              </a:ln>
              <a:solidFill>
                <a:schemeClr val="tx1"/>
              </a:solidFill>
              <a:effectLst/>
              <a:uLnTx/>
              <a:uFillTx/>
              <a:latin typeface="+mn-lt"/>
              <a:ea typeface="微软雅黑" panose="020B0503020204020204" pitchFamily="34" charset="-122"/>
              <a:cs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幻灯片图像占位符 1"/>
          <p:cNvSpPr>
            <a:spLocks noGrp="1" noRot="1" noChangeAspect="1" noTextEdit="1"/>
          </p:cNvSpPr>
          <p:nvPr>
            <p:ph type="sldImg"/>
          </p:nvPr>
        </p:nvSpPr>
        <p:spPr>
          <a:ln>
            <a:solidFill>
              <a:srgbClr val="000000"/>
            </a:solidFill>
            <a:miter/>
          </a:ln>
        </p:spPr>
      </p:sp>
      <p:sp>
        <p:nvSpPr>
          <p:cNvPr id="1048620" name="备注占位符 2"/>
          <p:cNvSpPr>
            <a:spLocks noGrp="1" noChangeArrowheads="1"/>
          </p:cNvSpPr>
          <p:nvPr>
            <p:ph type="body" idx="4294967295"/>
          </p:nvPr>
        </p:nvSpPr>
        <p:spPr/>
        <p:txBody>
          <a:bodyPr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970" b="0" i="0" u="none" strike="noStrike" kern="1200" cap="none" spc="0" normalizeH="0" baseline="0" noProof="0" dirty="0">
              <a:ln>
                <a:noFill/>
              </a:ln>
              <a:solidFill>
                <a:schemeClr val="tx1"/>
              </a:solidFill>
              <a:effectLst/>
              <a:uLnTx/>
              <a:uFillTx/>
              <a:latin typeface="+mn-lt"/>
              <a:ea typeface="微软雅黑" panose="020B0503020204020204" pitchFamily="34" charset="-122"/>
              <a:cs typeface="+mn-cs"/>
            </a:endParaRPr>
          </a:p>
        </p:txBody>
      </p:sp>
      <p:sp>
        <p:nvSpPr>
          <p:cNvPr id="1048621" name="灯片编号占位符 3"/>
          <p:cNvSpPr txBox="1">
            <a:spLocks noGrp="1" noChangeArrowheads="1"/>
          </p:cNvSpPr>
          <p:nvPr>
            <p:ph type="sldNum" sz="quarter"/>
          </p:nvPr>
        </p:nvSpPr>
        <p:spPr bwMode="auto">
          <a:noFill/>
        </p:spPr>
        <p:txBody>
          <a:bodyPr wrap="square" lIns="91440" tIns="45720" rIns="91440" bIns="45720" numCol="1" anchor="b" anchorCtr="0" compatLnSpc="1"/>
          <a:lstStyle/>
          <a:p>
            <a:pPr marL="0" marR="0" lvl="0" indent="0" algn="r" defTabSz="457200" rtl="0" eaLnBrk="1" fontAlgn="auto" latinLnBrk="0" hangingPunct="1">
              <a:lnSpc>
                <a:spcPct val="100000"/>
              </a:lnSpc>
              <a:spcBef>
                <a:spcPts val="0"/>
              </a:spcBef>
              <a:spcAft>
                <a:spcPts val="0"/>
              </a:spcAft>
              <a:buClrTx/>
              <a:buSzTx/>
              <a:buFontTx/>
              <a:buNone/>
            </a:pPr>
            <a:fld id="{3FDC6106-B53D-4F0A-A8A0-7E9AC6AB8E16}" type="slidenum">
              <a:rPr kumimoji="0" lang="zh-CN" altLang="en-US" sz="1200" b="0" i="0" u="none" strike="noStrike" kern="1200" cap="none" spc="0" normalizeH="0" baseline="0" noProof="1" dirty="0">
                <a:ln>
                  <a:noFill/>
                </a:ln>
                <a:solidFill>
                  <a:schemeClr val="tx1"/>
                </a:solidFill>
                <a:effectLst/>
                <a:uLnTx/>
                <a:uFillTx/>
                <a:latin typeface="+mn-lt"/>
                <a:ea typeface="微软雅黑" panose="020B0503020204020204" pitchFamily="34" charset="-122"/>
                <a:cs typeface="+mn-ea"/>
              </a:rPr>
              <a:t>6</a:t>
            </a:fld>
            <a:endParaRPr kumimoji="0" lang="zh-CN" altLang="en-US" sz="1200" b="0" i="0" u="none" strike="noStrike" kern="1200" cap="none" spc="0" normalizeH="0" baseline="0" noProof="1">
              <a:ln>
                <a:noFill/>
              </a:ln>
              <a:solidFill>
                <a:schemeClr val="tx1"/>
              </a:solidFill>
              <a:effectLst/>
              <a:uLnTx/>
              <a:uFillTx/>
              <a:latin typeface="+mn-lt"/>
              <a:ea typeface="微软雅黑" panose="020B0503020204020204" pitchFamily="34" charset="-122"/>
              <a:cs typeface="+mn-ea"/>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11.xml"/><Relationship Id="rId7" Type="http://schemas.openxmlformats.org/officeDocument/2006/relationships/slideMaster" Target="../slideMasters/slideMaster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5" Type="http://schemas.openxmlformats.org/officeDocument/2006/relationships/tags" Target="../tags/tag19.xml"/><Relationship Id="rId10" Type="http://schemas.openxmlformats.org/officeDocument/2006/relationships/image" Target="../media/image2.jpeg"/><Relationship Id="rId4" Type="http://schemas.openxmlformats.org/officeDocument/2006/relationships/tags" Target="../tags/tag18.xml"/><Relationship Id="rId9"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25.xml"/><Relationship Id="rId7" Type="http://schemas.openxmlformats.org/officeDocument/2006/relationships/slideMaster" Target="../slideMasters/slideMaster1.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image" Target="../media/image2.jpeg"/><Relationship Id="rId5" Type="http://schemas.openxmlformats.org/officeDocument/2006/relationships/tags" Target="../tags/tag33.xml"/><Relationship Id="rId10" Type="http://schemas.openxmlformats.org/officeDocument/2006/relationships/slideMaster" Target="../slideMasters/slideMaster1.xml"/><Relationship Id="rId4" Type="http://schemas.openxmlformats.org/officeDocument/2006/relationships/tags" Target="../tags/tag32.xml"/><Relationship Id="rId9" Type="http://schemas.openxmlformats.org/officeDocument/2006/relationships/tags" Target="../tags/tag37.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image" Target="../media/image2.jpeg"/><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slideMaster" Target="../slideMasters/slideMaster1.xm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s>
</file>

<file path=ppt/slideLayouts/_rels/slideLayout6.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51.xml"/><Relationship Id="rId7" Type="http://schemas.openxmlformats.org/officeDocument/2006/relationships/tags" Target="../tags/tag55.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tags" Target="../tags/tag54.xml"/><Relationship Id="rId5" Type="http://schemas.openxmlformats.org/officeDocument/2006/relationships/tags" Target="../tags/tag53.xml"/><Relationship Id="rId4" Type="http://schemas.openxmlformats.org/officeDocument/2006/relationships/tags" Target="../tags/tag52.xml"/><Relationship Id="rId9" Type="http://schemas.openxmlformats.org/officeDocument/2006/relationships/image" Target="../media/image3.jpeg"/></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66.xml"/><Relationship Id="rId3" Type="http://schemas.openxmlformats.org/officeDocument/2006/relationships/tags" Target="../tags/tag61.xml"/><Relationship Id="rId7" Type="http://schemas.openxmlformats.org/officeDocument/2006/relationships/tags" Target="../tags/tag65.xml"/><Relationship Id="rId2" Type="http://schemas.openxmlformats.org/officeDocument/2006/relationships/tags" Target="../tags/tag60.xml"/><Relationship Id="rId1" Type="http://schemas.openxmlformats.org/officeDocument/2006/relationships/tags" Target="../tags/tag59.xml"/><Relationship Id="rId6" Type="http://schemas.openxmlformats.org/officeDocument/2006/relationships/tags" Target="../tags/tag64.xml"/><Relationship Id="rId11" Type="http://schemas.openxmlformats.org/officeDocument/2006/relationships/image" Target="../media/image2.jpeg"/><Relationship Id="rId5" Type="http://schemas.openxmlformats.org/officeDocument/2006/relationships/tags" Target="../tags/tag63.xml"/><Relationship Id="rId10" Type="http://schemas.openxmlformats.org/officeDocument/2006/relationships/slideMaster" Target="../slideMasters/slideMaster1.xml"/><Relationship Id="rId4" Type="http://schemas.openxmlformats.org/officeDocument/2006/relationships/tags" Target="../tags/tag62.xml"/><Relationship Id="rId9" Type="http://schemas.openxmlformats.org/officeDocument/2006/relationships/tags" Target="../tags/tag67.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75.xml"/><Relationship Id="rId3" Type="http://schemas.openxmlformats.org/officeDocument/2006/relationships/tags" Target="../tags/tag70.xml"/><Relationship Id="rId7" Type="http://schemas.openxmlformats.org/officeDocument/2006/relationships/tags" Target="../tags/tag74.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tags" Target="../tags/tag73.xml"/><Relationship Id="rId5" Type="http://schemas.openxmlformats.org/officeDocument/2006/relationships/tags" Target="../tags/tag72.xml"/><Relationship Id="rId10" Type="http://schemas.openxmlformats.org/officeDocument/2006/relationships/image" Target="../media/image2.jpeg"/><Relationship Id="rId4" Type="http://schemas.openxmlformats.org/officeDocument/2006/relationships/tags" Target="../tags/tag71.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78.xml"/><Relationship Id="rId7" Type="http://schemas.openxmlformats.org/officeDocument/2006/relationships/tags" Target="../tags/tag82.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 Id="rId9" Type="http://schemas.openxmlformats.org/officeDocument/2006/relationships/image" Target="../media/image2.jpe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85.xml"/><Relationship Id="rId7" Type="http://schemas.openxmlformats.org/officeDocument/2006/relationships/slideMaster" Target="../slideMasters/slideMaster1.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4" Type="http://schemas.openxmlformats.org/officeDocument/2006/relationships/tags" Target="../tags/tag86.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91.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image" Target="../media/image4.jpeg"/><Relationship Id="rId5" Type="http://schemas.openxmlformats.org/officeDocument/2006/relationships/slideMaster" Target="../slideMasters/slideMaster1.xml"/><Relationship Id="rId4" Type="http://schemas.openxmlformats.org/officeDocument/2006/relationships/tags" Target="../tags/tag92.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tags" Target="../tags/tag95.xml"/><Relationship Id="rId7" Type="http://schemas.openxmlformats.org/officeDocument/2006/relationships/slideMaster" Target="../slideMasters/slideMaster1.xml"/><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tags" Target="../tags/tag98.xml"/><Relationship Id="rId5" Type="http://schemas.openxmlformats.org/officeDocument/2006/relationships/tags" Target="../tags/tag97.xml"/><Relationship Id="rId4" Type="http://schemas.openxmlformats.org/officeDocument/2006/relationships/tags" Target="../tags/tag96.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06.xml"/><Relationship Id="rId3" Type="http://schemas.openxmlformats.org/officeDocument/2006/relationships/tags" Target="../tags/tag101.xml"/><Relationship Id="rId7" Type="http://schemas.openxmlformats.org/officeDocument/2006/relationships/tags" Target="../tags/tag105.xml"/><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tags" Target="../tags/tag104.xml"/><Relationship Id="rId5" Type="http://schemas.openxmlformats.org/officeDocument/2006/relationships/tags" Target="../tags/tag103.xml"/><Relationship Id="rId10" Type="http://schemas.openxmlformats.org/officeDocument/2006/relationships/image" Target="../media/image4.jpeg"/><Relationship Id="rId4" Type="http://schemas.openxmlformats.org/officeDocument/2006/relationships/tags" Target="../tags/tag102.xml"/><Relationship Id="rId9"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14.xml"/><Relationship Id="rId3" Type="http://schemas.openxmlformats.org/officeDocument/2006/relationships/tags" Target="../tags/tag109.xml"/><Relationship Id="rId7" Type="http://schemas.openxmlformats.org/officeDocument/2006/relationships/tags" Target="../tags/tag113.xml"/><Relationship Id="rId2" Type="http://schemas.openxmlformats.org/officeDocument/2006/relationships/tags" Target="../tags/tag108.xml"/><Relationship Id="rId1" Type="http://schemas.openxmlformats.org/officeDocument/2006/relationships/tags" Target="../tags/tag107.xml"/><Relationship Id="rId6" Type="http://schemas.openxmlformats.org/officeDocument/2006/relationships/tags" Target="../tags/tag112.xml"/><Relationship Id="rId5" Type="http://schemas.openxmlformats.org/officeDocument/2006/relationships/tags" Target="../tags/tag111.xml"/><Relationship Id="rId10" Type="http://schemas.openxmlformats.org/officeDocument/2006/relationships/image" Target="../media/image4.jpeg"/><Relationship Id="rId4" Type="http://schemas.openxmlformats.org/officeDocument/2006/relationships/tags" Target="../tags/tag110.xml"/><Relationship Id="rId9"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22.xml"/><Relationship Id="rId3" Type="http://schemas.openxmlformats.org/officeDocument/2006/relationships/tags" Target="../tags/tag117.xml"/><Relationship Id="rId7" Type="http://schemas.openxmlformats.org/officeDocument/2006/relationships/tags" Target="../tags/tag121.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5" Type="http://schemas.openxmlformats.org/officeDocument/2006/relationships/tags" Target="../tags/tag119.xml"/><Relationship Id="rId10" Type="http://schemas.openxmlformats.org/officeDocument/2006/relationships/image" Target="../media/image4.jpeg"/><Relationship Id="rId4" Type="http://schemas.openxmlformats.org/officeDocument/2006/relationships/tags" Target="../tags/tag118.xml"/><Relationship Id="rId9"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30.xml"/><Relationship Id="rId3" Type="http://schemas.openxmlformats.org/officeDocument/2006/relationships/tags" Target="../tags/tag125.xml"/><Relationship Id="rId7" Type="http://schemas.openxmlformats.org/officeDocument/2006/relationships/tags" Target="../tags/tag129.xml"/><Relationship Id="rId12" Type="http://schemas.openxmlformats.org/officeDocument/2006/relationships/image" Target="../media/image4.jpeg"/><Relationship Id="rId2" Type="http://schemas.openxmlformats.org/officeDocument/2006/relationships/tags" Target="../tags/tag124.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slideMaster" Target="../slideMasters/slideMaster1.xml"/><Relationship Id="rId5" Type="http://schemas.openxmlformats.org/officeDocument/2006/relationships/tags" Target="../tags/tag127.xml"/><Relationship Id="rId10" Type="http://schemas.openxmlformats.org/officeDocument/2006/relationships/tags" Target="../tags/tag132.xml"/><Relationship Id="rId4" Type="http://schemas.openxmlformats.org/officeDocument/2006/relationships/tags" Target="../tags/tag126.xml"/><Relationship Id="rId9" Type="http://schemas.openxmlformats.org/officeDocument/2006/relationships/tags" Target="../tags/tag13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tags" Target="../tags/tag135.xml"/><Relationship Id="rId7" Type="http://schemas.openxmlformats.org/officeDocument/2006/relationships/slideMaster" Target="../slideMasters/slideMaster1.xml"/><Relationship Id="rId2" Type="http://schemas.openxmlformats.org/officeDocument/2006/relationships/tags" Target="../tags/tag134.xml"/><Relationship Id="rId1" Type="http://schemas.openxmlformats.org/officeDocument/2006/relationships/tags" Target="../tags/tag133.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097173" name="图片 5"/>
          <p:cNvPicPr>
            <a:picLocks noChangeAspect="1"/>
          </p:cNvPicPr>
          <p:nvPr userDrawn="1">
            <p:custDataLst>
              <p:tags r:id="rId1"/>
            </p:custDataLst>
          </p:nvPr>
        </p:nvPicPr>
        <p:blipFill>
          <a:blip r:embed="rId8"/>
          <a:stretch>
            <a:fillRect/>
          </a:stretch>
        </p:blipFill>
        <p:spPr>
          <a:xfrm>
            <a:off x="0" y="0"/>
            <a:ext cx="9144000" cy="5143500"/>
          </a:xfrm>
          <a:prstGeom prst="rect">
            <a:avLst/>
          </a:prstGeom>
        </p:spPr>
      </p:pic>
      <p:sp>
        <p:nvSpPr>
          <p:cNvPr id="1048811" name="标题 1"/>
          <p:cNvSpPr>
            <a:spLocks noGrp="1"/>
          </p:cNvSpPr>
          <p:nvPr>
            <p:ph type="ctrTitle" hasCustomPrompt="1"/>
            <p:custDataLst>
              <p:tags r:id="rId2"/>
            </p:custDataLst>
          </p:nvPr>
        </p:nvSpPr>
        <p:spPr>
          <a:xfrm>
            <a:off x="1877400" y="1835797"/>
            <a:ext cx="5389200" cy="899100"/>
          </a:xfrm>
        </p:spPr>
        <p:txBody>
          <a:bodyPr lIns="90000" tIns="46800" rIns="90000" bIns="46800" anchor="b" anchorCtr="0">
            <a:normAutofit/>
          </a:bodyPr>
          <a:lstStyle>
            <a:lvl1pPr algn="dist">
              <a:defRPr sz="7200" b="0" spc="600" baseline="0">
                <a:solidFill>
                  <a:schemeClr val="accent1"/>
                </a:solidFill>
                <a:latin typeface="微软雅黑" panose="020B0503020204020204" pitchFamily="34" charset="-122"/>
                <a:ea typeface="汉仪旗黑-85S" panose="00020600040101010101" pitchFamily="18" charset="-122"/>
              </a:defRPr>
            </a:lvl1pPr>
          </a:lstStyle>
          <a:p>
            <a:r>
              <a:rPr lang="zh-CN" altLang="en-US" sz="5400" dirty="0"/>
              <a:t>单击编辑标题</a:t>
            </a:r>
          </a:p>
        </p:txBody>
      </p:sp>
      <p:sp>
        <p:nvSpPr>
          <p:cNvPr id="1048813" name="副标题 2"/>
          <p:cNvSpPr>
            <a:spLocks noGrp="1"/>
          </p:cNvSpPr>
          <p:nvPr>
            <p:ph type="subTitle" idx="1" hasCustomPrompt="1"/>
            <p:custDataLst>
              <p:tags r:id="rId3"/>
            </p:custDataLst>
          </p:nvPr>
        </p:nvSpPr>
        <p:spPr>
          <a:xfrm>
            <a:off x="3023550" y="2864655"/>
            <a:ext cx="3096900" cy="376950"/>
          </a:xfrm>
        </p:spPr>
        <p:txBody>
          <a:bodyPr lIns="101600" tIns="38100" rIns="76200" bIns="38100">
            <a:normAutofit/>
          </a:bodyPr>
          <a:lstStyle>
            <a:lvl1pPr marL="0" indent="0" algn="ctr" eaLnBrk="1" fontAlgn="auto" latinLnBrk="0" hangingPunct="1">
              <a:lnSpc>
                <a:spcPct val="100000"/>
              </a:lnSpc>
              <a:buNone/>
              <a:defRPr sz="1400" u="none" strike="noStrike" kern="1200" cap="none" spc="200" normalizeH="0" baseline="0">
                <a:solidFill>
                  <a:schemeClr val="tx1">
                    <a:lumMod val="75000"/>
                    <a:lumOff val="25000"/>
                  </a:schemeClr>
                </a:solidFill>
                <a:latin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z="1050" dirty="0"/>
              <a:t>单击此处编辑副标题</a:t>
            </a:r>
          </a:p>
        </p:txBody>
      </p:sp>
      <p:sp>
        <p:nvSpPr>
          <p:cNvPr id="1048815" name="日期占位符 15"/>
          <p:cNvSpPr>
            <a:spLocks noGrp="1"/>
          </p:cNvSpPr>
          <p:nvPr>
            <p:ph type="dt" sz="half" idx="10"/>
            <p:custDataLst>
              <p:tags r:id="rId4"/>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t>2023/11/6</a:t>
            </a:fld>
            <a:endParaRPr lang="zh-CN" altLang="en-US"/>
          </a:p>
        </p:txBody>
      </p:sp>
      <p:sp>
        <p:nvSpPr>
          <p:cNvPr id="1048817" name="页脚占位符 16"/>
          <p:cNvSpPr>
            <a:spLocks noGrp="1"/>
          </p:cNvSpPr>
          <p:nvPr>
            <p:ph type="ftr" sz="quarter" idx="11"/>
            <p:custDataLst>
              <p:tags r:id="rId5"/>
            </p:custDataLst>
          </p:nvPr>
        </p:nvSpPr>
        <p:spPr/>
        <p:txBody>
          <a:bodyPr/>
          <a:lstStyle>
            <a:lvl1pPr>
              <a:defRPr baseline="0">
                <a:latin typeface="Arial" panose="020B0604020202020204" pitchFamily="34" charset="0"/>
              </a:defRPr>
            </a:lvl1pPr>
          </a:lstStyle>
          <a:p>
            <a:endParaRPr lang="zh-CN" altLang="en-US" dirty="0"/>
          </a:p>
        </p:txBody>
      </p:sp>
      <p:sp>
        <p:nvSpPr>
          <p:cNvPr id="1048819" name="灯片编号占位符 17"/>
          <p:cNvSpPr>
            <a:spLocks noGrp="1"/>
          </p:cNvSpPr>
          <p:nvPr>
            <p:ph type="sldNum" sz="quarter" idx="12"/>
            <p:custDataLst>
              <p:tags r:id="rId6"/>
            </p:custDataLst>
          </p:nvPr>
        </p:nvSpPr>
        <p:spPr/>
        <p:txBody>
          <a:bodyPr/>
          <a:lstStyle>
            <a:lvl1pPr>
              <a:defRPr baseline="0">
                <a:latin typeface="Arial" panose="020B0604020202020204" pitchFamily="34" charset="0"/>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81" name="组合 12"/>
          <p:cNvGrpSpPr/>
          <p:nvPr userDrawn="1">
            <p:custDataLst>
              <p:tags r:id="rId1"/>
            </p:custDataLst>
          </p:nvPr>
        </p:nvGrpSpPr>
        <p:grpSpPr>
          <a:xfrm>
            <a:off x="0" y="0"/>
            <a:ext cx="9144000" cy="5143500"/>
            <a:chOff x="0" y="0"/>
            <a:chExt cx="12192000" cy="6858000"/>
          </a:xfrm>
        </p:grpSpPr>
        <p:pic>
          <p:nvPicPr>
            <p:cNvPr id="2097175" name="图片 10"/>
            <p:cNvPicPr>
              <a:picLocks noChangeAspect="1"/>
            </p:cNvPicPr>
            <p:nvPr userDrawn="1">
              <p:custDataLst>
                <p:tags r:id="rId7"/>
              </p:custDataLst>
            </p:nvPr>
          </p:nvPicPr>
          <p:blipFill>
            <a:blip r:embed="rId10"/>
            <a:stretch>
              <a:fillRect/>
            </a:stretch>
          </p:blipFill>
          <p:spPr>
            <a:xfrm>
              <a:off x="0" y="0"/>
              <a:ext cx="12192000" cy="6858000"/>
            </a:xfrm>
            <a:prstGeom prst="rect">
              <a:avLst/>
            </a:prstGeom>
          </p:spPr>
        </p:pic>
        <p:sp>
          <p:nvSpPr>
            <p:cNvPr id="1048821" name="矩形 11"/>
            <p:cNvSpPr/>
            <p:nvPr userDrawn="1">
              <p:custDataLst>
                <p:tags r:id="rId8"/>
              </p:custDataLst>
            </p:nvPr>
          </p:nvSpPr>
          <p:spPr>
            <a:xfrm>
              <a:off x="0" y="0"/>
              <a:ext cx="12192000" cy="6858000"/>
            </a:xfrm>
            <a:prstGeom prst="rect">
              <a:avLst/>
            </a:prstGeom>
            <a:solidFill>
              <a:schemeClr val="bg1">
                <a:alpha val="80000"/>
              </a:schemeClr>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350">
                <a:latin typeface="微软雅黑" panose="020B0503020204020204" pitchFamily="34" charset="-122"/>
                <a:ea typeface="微软雅黑" panose="020B0503020204020204" pitchFamily="34" charset="-122"/>
                <a:cs typeface="Viner Hand ITC" panose="03070502030502020203" charset="0"/>
                <a:sym typeface="+mn-ea"/>
              </a:endParaRPr>
            </a:p>
          </p:txBody>
        </p:sp>
      </p:grpSp>
      <p:sp>
        <p:nvSpPr>
          <p:cNvPr id="1048823" name="标题 1"/>
          <p:cNvSpPr>
            <a:spLocks noGrp="1"/>
          </p:cNvSpPr>
          <p:nvPr>
            <p:ph type="title"/>
            <p:custDataLst>
              <p:tags r:id="rId2"/>
            </p:custDataLst>
          </p:nvPr>
        </p:nvSpPr>
        <p:spPr>
          <a:xfrm>
            <a:off x="502411" y="332425"/>
            <a:ext cx="8139178" cy="331473"/>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825" name="内容占位符 2"/>
          <p:cNvSpPr>
            <a:spLocks noGrp="1"/>
          </p:cNvSpPr>
          <p:nvPr>
            <p:ph idx="1"/>
            <p:custDataLst>
              <p:tags r:id="rId3"/>
            </p:custDataLst>
          </p:nvPr>
        </p:nvSpPr>
        <p:spPr>
          <a:xfrm>
            <a:off x="502411" y="714381"/>
            <a:ext cx="8139178" cy="404168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sz="1200" dirty="0">
                <a:sym typeface="+mn-ea"/>
              </a:rPr>
              <a:t>单击此处编辑母版文本样式</a:t>
            </a:r>
          </a:p>
          <a:p>
            <a:pPr lvl="1"/>
            <a:r>
              <a:rPr sz="1200" dirty="0">
                <a:sym typeface="+mn-ea"/>
              </a:rPr>
              <a:t>第二级</a:t>
            </a:r>
          </a:p>
          <a:p>
            <a:pPr lvl="2"/>
            <a:r>
              <a:rPr sz="1200" dirty="0">
                <a:sym typeface="+mn-ea"/>
              </a:rPr>
              <a:t>第三级</a:t>
            </a:r>
          </a:p>
          <a:p>
            <a:pPr lvl="3"/>
            <a:r>
              <a:rPr sz="1200" dirty="0">
                <a:sym typeface="+mn-ea"/>
              </a:rPr>
              <a:t>第四级</a:t>
            </a:r>
          </a:p>
          <a:p>
            <a:pPr lvl="4"/>
            <a:r>
              <a:rPr sz="1200" dirty="0">
                <a:sym typeface="+mn-ea"/>
              </a:rPr>
              <a:t>第五级</a:t>
            </a:r>
          </a:p>
        </p:txBody>
      </p:sp>
      <p:sp>
        <p:nvSpPr>
          <p:cNvPr id="1048827" name="日期占位符 3"/>
          <p:cNvSpPr>
            <a:spLocks noGrp="1"/>
          </p:cNvSpPr>
          <p:nvPr>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829" name="页脚占位符 4"/>
          <p:cNvSpPr>
            <a:spLocks noGrp="1"/>
          </p:cNvSpPr>
          <p:nvPr>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a:p>
        </p:txBody>
      </p:sp>
      <p:sp>
        <p:nvSpPr>
          <p:cNvPr id="1048831" name="灯片编号占位符 5"/>
          <p:cNvSpPr>
            <a:spLocks noGrp="1"/>
          </p:cNvSpPr>
          <p:nvPr>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2097177" name="图片 8"/>
          <p:cNvPicPr>
            <a:picLocks noChangeAspect="1"/>
          </p:cNvPicPr>
          <p:nvPr userDrawn="1">
            <p:custDataLst>
              <p:tags r:id="rId1"/>
            </p:custDataLst>
          </p:nvPr>
        </p:nvPicPr>
        <p:blipFill>
          <a:blip r:embed="rId8"/>
          <a:stretch>
            <a:fillRect/>
          </a:stretch>
        </p:blipFill>
        <p:spPr>
          <a:xfrm>
            <a:off x="0" y="0"/>
            <a:ext cx="9144000" cy="5143500"/>
          </a:xfrm>
          <a:prstGeom prst="rect">
            <a:avLst/>
          </a:prstGeom>
        </p:spPr>
      </p:pic>
      <p:sp>
        <p:nvSpPr>
          <p:cNvPr id="1048833" name="标题 1"/>
          <p:cNvSpPr>
            <a:spLocks noGrp="1"/>
          </p:cNvSpPr>
          <p:nvPr>
            <p:ph type="title" hasCustomPrompt="1"/>
            <p:custDataLst>
              <p:tags r:id="rId2"/>
            </p:custDataLst>
          </p:nvPr>
        </p:nvSpPr>
        <p:spPr>
          <a:xfrm>
            <a:off x="1619250" y="1951303"/>
            <a:ext cx="5905500" cy="807300"/>
          </a:xfrm>
        </p:spPr>
        <p:txBody>
          <a:bodyPr lIns="90000" tIns="46800" rIns="90000" bIns="46800" anchor="b" anchorCtr="0">
            <a:normAutofit/>
          </a:bodyPr>
          <a:lstStyle>
            <a:lvl1pPr algn="ctr">
              <a:defRPr sz="6400" b="0" u="none" strike="noStrike" kern="1200" cap="none" spc="800" normalizeH="0" baseline="0">
                <a:solidFill>
                  <a:schemeClr val="accent1"/>
                </a:solidFill>
                <a:latin typeface="微软雅黑" panose="020B0503020204020204" pitchFamily="34" charset="-122"/>
                <a:ea typeface="汉仪旗黑-85S" panose="00020600040101010101" pitchFamily="18" charset="-122"/>
              </a:defRPr>
            </a:lvl1pPr>
          </a:lstStyle>
          <a:p>
            <a:r>
              <a:rPr lang="zh-CN" altLang="en-US" sz="4800" dirty="0"/>
              <a:t>单击此处编辑标题</a:t>
            </a:r>
          </a:p>
        </p:txBody>
      </p:sp>
      <p:sp>
        <p:nvSpPr>
          <p:cNvPr id="1048835" name="文本占位符 2"/>
          <p:cNvSpPr>
            <a:spLocks noGrp="1"/>
          </p:cNvSpPr>
          <p:nvPr>
            <p:ph type="body" idx="1"/>
            <p:custDataLst>
              <p:tags r:id="rId3"/>
            </p:custDataLst>
          </p:nvPr>
        </p:nvSpPr>
        <p:spPr>
          <a:xfrm>
            <a:off x="3023550" y="2864655"/>
            <a:ext cx="3096900" cy="398264"/>
          </a:xfrm>
        </p:spPr>
        <p:txBody>
          <a:bodyPr lIns="90000" tIns="46800" rIns="90000" bIns="46800">
            <a:normAutofit/>
          </a:bodyPr>
          <a:lstStyle>
            <a:lvl1pPr marL="0" indent="0" algn="ctr" eaLnBrk="1" fontAlgn="auto" latinLnBrk="0" hangingPunct="1">
              <a:lnSpc>
                <a:spcPct val="100000"/>
              </a:lnSpc>
              <a:buNone/>
              <a:defRPr kumimoji="0" lang="zh-CN" altLang="en-US" sz="1400" b="0" i="0" u="none" strike="noStrike" kern="1200" cap="none" spc="800" normalizeH="0" baseline="0" noProof="1">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z="1050" dirty="0"/>
              <a:t>单击此处编辑母版文本样式</a:t>
            </a:r>
          </a:p>
        </p:txBody>
      </p:sp>
      <p:sp>
        <p:nvSpPr>
          <p:cNvPr id="1048837" name="日期占位符 3"/>
          <p:cNvSpPr>
            <a:spLocks noGrp="1"/>
          </p:cNvSpPr>
          <p:nvPr>
            <p:ph type="dt" sz="half" idx="10"/>
            <p:custDataLst>
              <p:tags r:id="rId4"/>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t>2023/11/6</a:t>
            </a:fld>
            <a:endParaRPr lang="zh-CN" altLang="en-US"/>
          </a:p>
        </p:txBody>
      </p:sp>
      <p:sp>
        <p:nvSpPr>
          <p:cNvPr id="1048839" name="页脚占位符 4"/>
          <p:cNvSpPr>
            <a:spLocks noGrp="1"/>
          </p:cNvSpPr>
          <p:nvPr>
            <p:ph type="ftr" sz="quarter" idx="11"/>
            <p:custDataLst>
              <p:tags r:id="rId5"/>
            </p:custDataLst>
          </p:nvPr>
        </p:nvSpPr>
        <p:spPr/>
        <p:txBody>
          <a:bodyPr/>
          <a:lstStyle>
            <a:lvl1pPr>
              <a:defRPr baseline="0">
                <a:latin typeface="Arial" panose="020B0604020202020204" pitchFamily="34" charset="0"/>
              </a:defRPr>
            </a:lvl1pPr>
          </a:lstStyle>
          <a:p>
            <a:endParaRPr lang="zh-CN" altLang="en-US"/>
          </a:p>
        </p:txBody>
      </p:sp>
      <p:sp>
        <p:nvSpPr>
          <p:cNvPr id="1048841" name="灯片编号占位符 5"/>
          <p:cNvSpPr>
            <a:spLocks noGrp="1"/>
          </p:cNvSpPr>
          <p:nvPr>
            <p:ph type="sldNum" sz="quarter" idx="12"/>
            <p:custDataLst>
              <p:tags r:id="rId6"/>
            </p:custDataLst>
          </p:nvPr>
        </p:nvSpPr>
        <p:spPr/>
        <p:txBody>
          <a:bodyPr/>
          <a:lstStyle>
            <a:lvl1pPr>
              <a:defRPr baseline="0">
                <a:latin typeface="Arial" panose="020B0604020202020204" pitchFamily="34" charset="0"/>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87" name="组合 10"/>
          <p:cNvGrpSpPr/>
          <p:nvPr userDrawn="1">
            <p:custDataLst>
              <p:tags r:id="rId1"/>
            </p:custDataLst>
          </p:nvPr>
        </p:nvGrpSpPr>
        <p:grpSpPr>
          <a:xfrm>
            <a:off x="0" y="0"/>
            <a:ext cx="9144000" cy="5143500"/>
            <a:chOff x="0" y="0"/>
            <a:chExt cx="12192000" cy="6858000"/>
          </a:xfrm>
        </p:grpSpPr>
        <p:pic>
          <p:nvPicPr>
            <p:cNvPr id="2097179" name="图片 11"/>
            <p:cNvPicPr>
              <a:picLocks noChangeAspect="1"/>
            </p:cNvPicPr>
            <p:nvPr userDrawn="1">
              <p:custDataLst>
                <p:tags r:id="rId8"/>
              </p:custDataLst>
            </p:nvPr>
          </p:nvPicPr>
          <p:blipFill>
            <a:blip r:embed="rId11"/>
            <a:stretch>
              <a:fillRect/>
            </a:stretch>
          </p:blipFill>
          <p:spPr>
            <a:xfrm>
              <a:off x="0" y="0"/>
              <a:ext cx="12192000" cy="6858000"/>
            </a:xfrm>
            <a:prstGeom prst="rect">
              <a:avLst/>
            </a:prstGeom>
          </p:spPr>
        </p:pic>
        <p:sp>
          <p:nvSpPr>
            <p:cNvPr id="1048843" name="矩形 12"/>
            <p:cNvSpPr/>
            <p:nvPr userDrawn="1">
              <p:custDataLst>
                <p:tags r:id="rId9"/>
              </p:custDataLst>
            </p:nvPr>
          </p:nvSpPr>
          <p:spPr>
            <a:xfrm>
              <a:off x="0" y="0"/>
              <a:ext cx="12192000" cy="6858000"/>
            </a:xfrm>
            <a:prstGeom prst="rect">
              <a:avLst/>
            </a:prstGeom>
            <a:solidFill>
              <a:schemeClr val="bg1">
                <a:alpha val="80000"/>
              </a:schemeClr>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350">
                <a:latin typeface="微软雅黑" panose="020B0503020204020204" pitchFamily="34" charset="-122"/>
                <a:ea typeface="微软雅黑" panose="020B0503020204020204" pitchFamily="34" charset="-122"/>
                <a:cs typeface="Viner Hand ITC" panose="03070502030502020203" charset="0"/>
                <a:sym typeface="+mn-ea"/>
              </a:endParaRPr>
            </a:p>
          </p:txBody>
        </p:sp>
      </p:grpSp>
      <p:sp>
        <p:nvSpPr>
          <p:cNvPr id="1048845" name="标题 1"/>
          <p:cNvSpPr>
            <a:spLocks noGrp="1"/>
          </p:cNvSpPr>
          <p:nvPr>
            <p:ph type="title"/>
            <p:custDataLst>
              <p:tags r:id="rId2"/>
            </p:custDataLst>
          </p:nvPr>
        </p:nvSpPr>
        <p:spPr>
          <a:xfrm>
            <a:off x="502411" y="332425"/>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847" name="内容占位符 2"/>
          <p:cNvSpPr>
            <a:spLocks noGrp="1"/>
          </p:cNvSpPr>
          <p:nvPr>
            <p:ph sz="half" idx="1"/>
            <p:custDataLst>
              <p:tags r:id="rId3"/>
            </p:custDataLst>
          </p:nvPr>
        </p:nvSpPr>
        <p:spPr>
          <a:xfrm>
            <a:off x="502447" y="714381"/>
            <a:ext cx="3962431" cy="404168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sz="1200" dirty="0">
                <a:sym typeface="+mn-ea"/>
              </a:rPr>
              <a:t>单击此处编辑母版文本样式</a:t>
            </a:r>
          </a:p>
          <a:p>
            <a:pPr lvl="1"/>
            <a:r>
              <a:rPr sz="1200" dirty="0">
                <a:sym typeface="+mn-ea"/>
              </a:rPr>
              <a:t>第二级</a:t>
            </a:r>
          </a:p>
          <a:p>
            <a:pPr lvl="2"/>
            <a:r>
              <a:rPr sz="1200" dirty="0">
                <a:sym typeface="+mn-ea"/>
              </a:rPr>
              <a:t>第三级</a:t>
            </a:r>
          </a:p>
          <a:p>
            <a:pPr lvl="3"/>
            <a:r>
              <a:rPr sz="1200" dirty="0">
                <a:sym typeface="+mn-ea"/>
              </a:rPr>
              <a:t>第四级</a:t>
            </a:r>
          </a:p>
          <a:p>
            <a:pPr lvl="4"/>
            <a:r>
              <a:rPr sz="1200" dirty="0">
                <a:sym typeface="+mn-ea"/>
              </a:rPr>
              <a:t>第五级</a:t>
            </a:r>
          </a:p>
        </p:txBody>
      </p:sp>
      <p:sp>
        <p:nvSpPr>
          <p:cNvPr id="1048849" name="内容占位符 3"/>
          <p:cNvSpPr>
            <a:spLocks noGrp="1"/>
          </p:cNvSpPr>
          <p:nvPr>
            <p:ph sz="half" idx="2"/>
            <p:custDataLst>
              <p:tags r:id="rId4"/>
            </p:custDataLst>
          </p:nvPr>
        </p:nvSpPr>
        <p:spPr>
          <a:xfrm>
            <a:off x="4679158" y="714381"/>
            <a:ext cx="3962431" cy="4041680"/>
          </a:xfrm>
        </p:spPr>
        <p:txBody>
          <a:bodyPr>
            <a:noAutofit/>
          </a:bodyPr>
          <a:lstStyle>
            <a:lvl1pPr>
              <a:defRPr sz="1600" u="none" strike="noStrike" kern="1200" cap="none" spc="0" normalizeH="0">
                <a:solidFill>
                  <a:schemeClr val="tx1">
                    <a:lumMod val="75000"/>
                    <a:lumOff val="25000"/>
                  </a:schemeClr>
                </a:solidFill>
                <a:latin typeface="微软雅黑" panose="020B0503020204020204" pitchFamily="34" charset="-122"/>
                <a:ea typeface="微软雅黑" panose="020B0503020204020204" pitchFamily="34" charset="-122"/>
              </a:defRPr>
            </a:lvl1pPr>
            <a:lvl2pPr>
              <a:defRPr sz="1600" u="none" strike="noStrike" kern="1200" cap="none" spc="0" normalizeH="0">
                <a:solidFill>
                  <a:schemeClr val="tx1">
                    <a:lumMod val="75000"/>
                    <a:lumOff val="25000"/>
                  </a:schemeClr>
                </a:solidFill>
                <a:latin typeface="微软雅黑" panose="020B0503020204020204" pitchFamily="34" charset="-122"/>
                <a:ea typeface="微软雅黑" panose="020B0503020204020204" pitchFamily="34" charset="-122"/>
              </a:defRPr>
            </a:lvl2pPr>
            <a:lvl3pPr>
              <a:defRPr sz="1600" u="none" strike="noStrike" kern="1200" cap="none" spc="0" normalizeH="0">
                <a:solidFill>
                  <a:schemeClr val="tx1">
                    <a:lumMod val="75000"/>
                    <a:lumOff val="25000"/>
                  </a:schemeClr>
                </a:solidFill>
                <a:latin typeface="微软雅黑" panose="020B0503020204020204" pitchFamily="34" charset="-122"/>
                <a:ea typeface="微软雅黑" panose="020B0503020204020204" pitchFamily="34" charset="-122"/>
              </a:defRPr>
            </a:lvl3pPr>
            <a:lvl4pPr>
              <a:defRPr sz="1600" u="none" strike="noStrike" kern="1200" cap="none" spc="0" normalizeH="0">
                <a:solidFill>
                  <a:schemeClr val="tx1">
                    <a:lumMod val="75000"/>
                    <a:lumOff val="25000"/>
                  </a:schemeClr>
                </a:solidFill>
                <a:latin typeface="微软雅黑" panose="020B0503020204020204" pitchFamily="34" charset="-122"/>
                <a:ea typeface="微软雅黑" panose="020B0503020204020204" pitchFamily="34" charset="-122"/>
              </a:defRPr>
            </a:lvl4pPr>
            <a:lvl5pPr>
              <a:defRPr sz="1600" u="none" strike="noStrike" kern="1200" cap="none" spc="0" normalizeH="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8851" name="日期占位符 4"/>
          <p:cNvSpPr>
            <a:spLocks noGrp="1"/>
          </p:cNvSpPr>
          <p:nvPr>
            <p:ph type="dt" sz="half" idx="10"/>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853" name="页脚占位符 5"/>
          <p:cNvSpPr>
            <a:spLocks noGrp="1"/>
          </p:cNvSpPr>
          <p:nvPr>
            <p:ph type="ftr" sz="quarter" idx="11"/>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a:p>
        </p:txBody>
      </p:sp>
      <p:sp>
        <p:nvSpPr>
          <p:cNvPr id="1048855" name="灯片编号占位符 6"/>
          <p:cNvSpPr>
            <a:spLocks noGrp="1"/>
          </p:cNvSpPr>
          <p:nvPr>
            <p:ph type="sldNum" sz="quarter" idx="12"/>
            <p:custDataLst>
              <p:tags r:id="rId7"/>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91" name="组合 12"/>
          <p:cNvGrpSpPr/>
          <p:nvPr userDrawn="1">
            <p:custDataLst>
              <p:tags r:id="rId1"/>
            </p:custDataLst>
          </p:nvPr>
        </p:nvGrpSpPr>
        <p:grpSpPr>
          <a:xfrm>
            <a:off x="0" y="0"/>
            <a:ext cx="9144000" cy="5143500"/>
            <a:chOff x="0" y="0"/>
            <a:chExt cx="12192000" cy="6858000"/>
          </a:xfrm>
        </p:grpSpPr>
        <p:pic>
          <p:nvPicPr>
            <p:cNvPr id="2097181" name="图片 13"/>
            <p:cNvPicPr>
              <a:picLocks noChangeAspect="1"/>
            </p:cNvPicPr>
            <p:nvPr userDrawn="1">
              <p:custDataLst>
                <p:tags r:id="rId10"/>
              </p:custDataLst>
            </p:nvPr>
          </p:nvPicPr>
          <p:blipFill>
            <a:blip r:embed="rId13"/>
            <a:stretch>
              <a:fillRect/>
            </a:stretch>
          </p:blipFill>
          <p:spPr>
            <a:xfrm>
              <a:off x="0" y="0"/>
              <a:ext cx="12192000" cy="6858000"/>
            </a:xfrm>
            <a:prstGeom prst="rect">
              <a:avLst/>
            </a:prstGeom>
          </p:spPr>
        </p:pic>
        <p:sp>
          <p:nvSpPr>
            <p:cNvPr id="1048857" name="矩形 14"/>
            <p:cNvSpPr/>
            <p:nvPr userDrawn="1">
              <p:custDataLst>
                <p:tags r:id="rId11"/>
              </p:custDataLst>
            </p:nvPr>
          </p:nvSpPr>
          <p:spPr>
            <a:xfrm>
              <a:off x="0" y="0"/>
              <a:ext cx="12192000" cy="6858000"/>
            </a:xfrm>
            <a:prstGeom prst="rect">
              <a:avLst/>
            </a:prstGeom>
            <a:solidFill>
              <a:schemeClr val="bg1">
                <a:alpha val="80000"/>
              </a:schemeClr>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350">
                <a:latin typeface="微软雅黑" panose="020B0503020204020204" pitchFamily="34" charset="-122"/>
                <a:ea typeface="微软雅黑" panose="020B0503020204020204" pitchFamily="34" charset="-122"/>
                <a:cs typeface="Viner Hand ITC" panose="03070502030502020203" charset="0"/>
                <a:sym typeface="+mn-ea"/>
              </a:endParaRPr>
            </a:p>
          </p:txBody>
        </p:sp>
      </p:grpSp>
      <p:sp>
        <p:nvSpPr>
          <p:cNvPr id="1048859" name="标题 1"/>
          <p:cNvSpPr>
            <a:spLocks noGrp="1"/>
          </p:cNvSpPr>
          <p:nvPr>
            <p:ph type="title"/>
            <p:custDataLst>
              <p:tags r:id="rId2"/>
            </p:custDataLst>
          </p:nvPr>
        </p:nvSpPr>
        <p:spPr>
          <a:xfrm>
            <a:off x="502411" y="332425"/>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861" name="文本占位符 2"/>
          <p:cNvSpPr>
            <a:spLocks noGrp="1"/>
          </p:cNvSpPr>
          <p:nvPr>
            <p:ph type="body" idx="1" hasCustomPrompt="1"/>
            <p:custDataLst>
              <p:tags r:id="rId3"/>
            </p:custDataLst>
          </p:nvPr>
        </p:nvSpPr>
        <p:spPr>
          <a:xfrm>
            <a:off x="502447" y="714381"/>
            <a:ext cx="3962431" cy="285752"/>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z="1500" dirty="0"/>
              <a:t>单击此处编辑文本</a:t>
            </a:r>
          </a:p>
        </p:txBody>
      </p:sp>
      <p:sp>
        <p:nvSpPr>
          <p:cNvPr id="1048863" name="内容占位符 3"/>
          <p:cNvSpPr>
            <a:spLocks noGrp="1"/>
          </p:cNvSpPr>
          <p:nvPr>
            <p:ph sz="half" idx="2"/>
            <p:custDataLst>
              <p:tags r:id="rId4"/>
            </p:custDataLst>
          </p:nvPr>
        </p:nvSpPr>
        <p:spPr>
          <a:xfrm>
            <a:off x="502443" y="1054893"/>
            <a:ext cx="3962400" cy="370106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sz="1200" dirty="0">
                <a:sym typeface="+mn-ea"/>
              </a:rPr>
              <a:t>单击此处编辑母版文本样式</a:t>
            </a:r>
          </a:p>
          <a:p>
            <a:pPr lvl="1"/>
            <a:r>
              <a:rPr sz="1200" dirty="0">
                <a:sym typeface="+mn-ea"/>
              </a:rPr>
              <a:t>第二级</a:t>
            </a:r>
          </a:p>
          <a:p>
            <a:pPr lvl="2"/>
            <a:r>
              <a:rPr sz="1200" dirty="0">
                <a:sym typeface="+mn-ea"/>
              </a:rPr>
              <a:t>第三级</a:t>
            </a:r>
          </a:p>
          <a:p>
            <a:pPr lvl="3"/>
            <a:r>
              <a:rPr sz="1200" dirty="0">
                <a:sym typeface="+mn-ea"/>
              </a:rPr>
              <a:t>第四级</a:t>
            </a:r>
          </a:p>
          <a:p>
            <a:pPr lvl="4"/>
            <a:r>
              <a:rPr sz="1200" dirty="0">
                <a:sym typeface="+mn-ea"/>
              </a:rPr>
              <a:t>第五级</a:t>
            </a:r>
          </a:p>
        </p:txBody>
      </p:sp>
      <p:sp>
        <p:nvSpPr>
          <p:cNvPr id="1048865" name="文本占位符 4"/>
          <p:cNvSpPr>
            <a:spLocks noGrp="1"/>
          </p:cNvSpPr>
          <p:nvPr>
            <p:ph type="body" sz="quarter" idx="3" hasCustomPrompt="1"/>
            <p:custDataLst>
              <p:tags r:id="rId5"/>
            </p:custDataLst>
          </p:nvPr>
        </p:nvSpPr>
        <p:spPr>
          <a:xfrm>
            <a:off x="4676812" y="714381"/>
            <a:ext cx="3962431"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sz="1500">
                <a:sym typeface="+mn-ea"/>
              </a:rPr>
              <a:t>单击此处编辑文本</a:t>
            </a:r>
          </a:p>
        </p:txBody>
      </p:sp>
      <p:sp>
        <p:nvSpPr>
          <p:cNvPr id="1048867" name="内容占位符 5"/>
          <p:cNvSpPr>
            <a:spLocks noGrp="1"/>
          </p:cNvSpPr>
          <p:nvPr>
            <p:ph sz="quarter" idx="4"/>
            <p:custDataLst>
              <p:tags r:id="rId6"/>
            </p:custDataLst>
          </p:nvPr>
        </p:nvSpPr>
        <p:spPr>
          <a:xfrm>
            <a:off x="4676812" y="1054893"/>
            <a:ext cx="3962431" cy="370106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sz="1200" dirty="0">
                <a:sym typeface="+mn-ea"/>
              </a:rPr>
              <a:t>单击此处编辑母版文本样式</a:t>
            </a:r>
          </a:p>
          <a:p>
            <a:pPr lvl="1"/>
            <a:r>
              <a:rPr sz="1200" dirty="0">
                <a:sym typeface="+mn-ea"/>
              </a:rPr>
              <a:t>第二级</a:t>
            </a:r>
          </a:p>
          <a:p>
            <a:pPr lvl="2"/>
            <a:r>
              <a:rPr sz="1200" dirty="0">
                <a:sym typeface="+mn-ea"/>
              </a:rPr>
              <a:t>第三级</a:t>
            </a:r>
          </a:p>
          <a:p>
            <a:pPr lvl="3"/>
            <a:r>
              <a:rPr sz="1200" dirty="0">
                <a:sym typeface="+mn-ea"/>
              </a:rPr>
              <a:t>第四级</a:t>
            </a:r>
          </a:p>
          <a:p>
            <a:pPr lvl="4"/>
            <a:r>
              <a:rPr sz="1200" dirty="0">
                <a:sym typeface="+mn-ea"/>
              </a:rPr>
              <a:t>第五级</a:t>
            </a:r>
          </a:p>
        </p:txBody>
      </p:sp>
      <p:sp>
        <p:nvSpPr>
          <p:cNvPr id="1048869" name="日期占位符 6"/>
          <p:cNvSpPr>
            <a:spLocks noGrp="1"/>
          </p:cNvSpPr>
          <p:nvPr>
            <p:ph type="dt" sz="half" idx="10"/>
            <p:custDataLst>
              <p:tags r:id="rId7"/>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871" name="页脚占位符 7"/>
          <p:cNvSpPr>
            <a:spLocks noGrp="1"/>
          </p:cNvSpPr>
          <p:nvPr>
            <p:ph type="ftr" sz="quarter" idx="11"/>
            <p:custDataLst>
              <p:tags r:id="rId8"/>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a:p>
        </p:txBody>
      </p:sp>
      <p:sp>
        <p:nvSpPr>
          <p:cNvPr id="1048873" name="灯片编号占位符 8"/>
          <p:cNvSpPr>
            <a:spLocks noGrp="1"/>
          </p:cNvSpPr>
          <p:nvPr>
            <p:ph type="sldNum" sz="quarter" idx="12"/>
            <p:custDataLst>
              <p:tags r:id="rId9"/>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875" name="任意多边形: 形状 5"/>
          <p:cNvSpPr/>
          <p:nvPr>
            <p:custDataLst>
              <p:tags r:id="rId1"/>
            </p:custDataLst>
          </p:nvPr>
        </p:nvSpPr>
        <p:spPr>
          <a:xfrm>
            <a:off x="1" y="0"/>
            <a:ext cx="5304991" cy="5143500"/>
          </a:xfrm>
          <a:custGeom>
            <a:avLst/>
            <a:gdLst>
              <a:gd name="connsiteX0" fmla="*/ 0 w 7073321"/>
              <a:gd name="connsiteY0" fmla="*/ 0 h 6858000"/>
              <a:gd name="connsiteX1" fmla="*/ 3362885 w 7073321"/>
              <a:gd name="connsiteY1" fmla="*/ 0 h 6858000"/>
              <a:gd name="connsiteX2" fmla="*/ 4634891 w 7073321"/>
              <a:gd name="connsiteY2" fmla="*/ 0 h 6858000"/>
              <a:gd name="connsiteX3" fmla="*/ 7073321 w 7073321"/>
              <a:gd name="connsiteY3" fmla="*/ 6858000 h 6858000"/>
              <a:gd name="connsiteX4" fmla="*/ 3362885 w 7073321"/>
              <a:gd name="connsiteY4" fmla="*/ 6858000 h 6858000"/>
              <a:gd name="connsiteX5" fmla="*/ 2171151 w 7073321"/>
              <a:gd name="connsiteY5" fmla="*/ 6858000 h 6858000"/>
              <a:gd name="connsiteX6" fmla="*/ 0 w 707332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73321" h="6858000">
                <a:moveTo>
                  <a:pt x="0" y="0"/>
                </a:moveTo>
                <a:lnTo>
                  <a:pt x="3362885" y="0"/>
                </a:lnTo>
                <a:lnTo>
                  <a:pt x="4634891" y="0"/>
                </a:lnTo>
                <a:lnTo>
                  <a:pt x="7073321" y="6858000"/>
                </a:lnTo>
                <a:lnTo>
                  <a:pt x="3362885" y="6858000"/>
                </a:lnTo>
                <a:lnTo>
                  <a:pt x="2171151" y="6858000"/>
                </a:lnTo>
                <a:lnTo>
                  <a:pt x="0" y="685800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Arial" panose="020B0604020202020204" pitchFamily="34" charset="0"/>
              <a:ea typeface="微软雅黑" panose="020B0503020204020204" pitchFamily="34" charset="-122"/>
            </a:endParaRPr>
          </a:p>
        </p:txBody>
      </p:sp>
      <p:pic>
        <p:nvPicPr>
          <p:cNvPr id="2097183" name="图片 6"/>
          <p:cNvPicPr>
            <a:picLocks noChangeAspect="1"/>
          </p:cNvPicPr>
          <p:nvPr>
            <p:custDataLst>
              <p:tags r:id="rId2"/>
            </p:custDataLst>
          </p:nvPr>
        </p:nvPicPr>
        <p:blipFill>
          <a:blip r:embed="rId9"/>
          <a:srcRect/>
          <a:stretch>
            <a:fillRect/>
          </a:stretch>
        </p:blipFill>
        <p:spPr>
          <a:xfrm>
            <a:off x="0" y="0"/>
            <a:ext cx="4606175" cy="5143500"/>
          </a:xfrm>
          <a:custGeom>
            <a:avLst/>
            <a:gdLst>
              <a:gd name="connsiteX0" fmla="*/ 0 w 6141567"/>
              <a:gd name="connsiteY0" fmla="*/ 0 h 6858000"/>
              <a:gd name="connsiteX1" fmla="*/ 2431131 w 6141567"/>
              <a:gd name="connsiteY1" fmla="*/ 0 h 6858000"/>
              <a:gd name="connsiteX2" fmla="*/ 3703137 w 6141567"/>
              <a:gd name="connsiteY2" fmla="*/ 0 h 6858000"/>
              <a:gd name="connsiteX3" fmla="*/ 6141567 w 6141567"/>
              <a:gd name="connsiteY3" fmla="*/ 6858000 h 6858000"/>
              <a:gd name="connsiteX4" fmla="*/ 2431131 w 6141567"/>
              <a:gd name="connsiteY4" fmla="*/ 6858000 h 6858000"/>
              <a:gd name="connsiteX5" fmla="*/ 1239397 w 6141567"/>
              <a:gd name="connsiteY5" fmla="*/ 6858000 h 6858000"/>
              <a:gd name="connsiteX6" fmla="*/ 0 w 61415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41567" h="6858000">
                <a:moveTo>
                  <a:pt x="0" y="0"/>
                </a:moveTo>
                <a:lnTo>
                  <a:pt x="2431131" y="0"/>
                </a:lnTo>
                <a:lnTo>
                  <a:pt x="3703137" y="0"/>
                </a:lnTo>
                <a:lnTo>
                  <a:pt x="6141567" y="6858000"/>
                </a:lnTo>
                <a:lnTo>
                  <a:pt x="2431131" y="6858000"/>
                </a:lnTo>
                <a:lnTo>
                  <a:pt x="1239397" y="6858000"/>
                </a:lnTo>
                <a:lnTo>
                  <a:pt x="0" y="6858000"/>
                </a:lnTo>
                <a:close/>
              </a:path>
            </a:pathLst>
          </a:custGeom>
        </p:spPr>
      </p:pic>
      <p:sp>
        <p:nvSpPr>
          <p:cNvPr id="1048877" name="矩形 8"/>
          <p:cNvSpPr/>
          <p:nvPr userDrawn="1">
            <p:custDataLst>
              <p:tags r:id="rId3"/>
            </p:custDataLst>
          </p:nvPr>
        </p:nvSpPr>
        <p:spPr>
          <a:xfrm>
            <a:off x="185057" y="182838"/>
            <a:ext cx="8773886" cy="4777823"/>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879" name="标题 1"/>
          <p:cNvSpPr>
            <a:spLocks noGrp="1"/>
          </p:cNvSpPr>
          <p:nvPr>
            <p:ph type="title"/>
            <p:custDataLst>
              <p:tags r:id="rId4"/>
            </p:custDataLst>
          </p:nvPr>
        </p:nvSpPr>
        <p:spPr>
          <a:xfrm>
            <a:off x="4376057" y="495708"/>
            <a:ext cx="4265532"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881" name="日期占位符 2"/>
          <p:cNvSpPr>
            <a:spLocks noGrp="1"/>
          </p:cNvSpPr>
          <p:nvPr>
            <p:ph type="dt" sz="half" idx="10"/>
            <p:custDataLst>
              <p:tags r:id="rId5"/>
            </p:custDataLst>
          </p:nvPr>
        </p:nvSpPr>
        <p:spPr/>
        <p:txBody>
          <a:bodyPr/>
          <a:lstStyle/>
          <a:p>
            <a:fld id="{760FBDFE-C587-4B4C-A407-44438C67B59E}" type="datetimeFigureOut">
              <a:rPr lang="zh-CN" altLang="en-US" smtClean="0"/>
              <a:t>2023/11/6</a:t>
            </a:fld>
            <a:endParaRPr lang="zh-CN" altLang="en-US"/>
          </a:p>
        </p:txBody>
      </p:sp>
      <p:sp>
        <p:nvSpPr>
          <p:cNvPr id="1048883" name="页脚占位符 3"/>
          <p:cNvSpPr>
            <a:spLocks noGrp="1"/>
          </p:cNvSpPr>
          <p:nvPr>
            <p:ph type="ftr" sz="quarter" idx="11"/>
            <p:custDataLst>
              <p:tags r:id="rId6"/>
            </p:custDataLst>
          </p:nvPr>
        </p:nvSpPr>
        <p:spPr/>
        <p:txBody>
          <a:bodyPr/>
          <a:lstStyle/>
          <a:p>
            <a:endParaRPr lang="zh-CN" altLang="en-US"/>
          </a:p>
        </p:txBody>
      </p:sp>
      <p:sp>
        <p:nvSpPr>
          <p:cNvPr id="104888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1048887" name="日期占位符 1"/>
          <p:cNvSpPr>
            <a:spLocks noGrp="1"/>
          </p:cNvSpPr>
          <p:nvPr>
            <p:ph type="dt" sz="half" idx="10"/>
            <p:custDataLst>
              <p:tags r:id="rId1"/>
            </p:custDataLst>
          </p:nvPr>
        </p:nvSpPr>
        <p:spPr/>
        <p:txBody>
          <a:bodyPr/>
          <a:lstStyle/>
          <a:p>
            <a:fld id="{760FBDFE-C587-4B4C-A407-44438C67B59E}" type="datetimeFigureOut">
              <a:rPr lang="zh-CN" altLang="en-US" smtClean="0"/>
              <a:t>2023/11/6</a:t>
            </a:fld>
            <a:endParaRPr lang="zh-CN" altLang="en-US"/>
          </a:p>
        </p:txBody>
      </p:sp>
      <p:sp>
        <p:nvSpPr>
          <p:cNvPr id="1048889" name="页脚占位符 2"/>
          <p:cNvSpPr>
            <a:spLocks noGrp="1"/>
          </p:cNvSpPr>
          <p:nvPr>
            <p:ph type="ftr" sz="quarter" idx="11"/>
            <p:custDataLst>
              <p:tags r:id="rId2"/>
            </p:custDataLst>
          </p:nvPr>
        </p:nvSpPr>
        <p:spPr/>
        <p:txBody>
          <a:bodyPr/>
          <a:lstStyle/>
          <a:p>
            <a:endParaRPr lang="zh-CN" altLang="en-US"/>
          </a:p>
        </p:txBody>
      </p:sp>
      <p:sp>
        <p:nvSpPr>
          <p:cNvPr id="1048891"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99" name="组合 10"/>
          <p:cNvGrpSpPr/>
          <p:nvPr userDrawn="1">
            <p:custDataLst>
              <p:tags r:id="rId1"/>
            </p:custDataLst>
          </p:nvPr>
        </p:nvGrpSpPr>
        <p:grpSpPr>
          <a:xfrm>
            <a:off x="0" y="0"/>
            <a:ext cx="9144000" cy="5143500"/>
            <a:chOff x="0" y="0"/>
            <a:chExt cx="12192000" cy="6858000"/>
          </a:xfrm>
        </p:grpSpPr>
        <p:pic>
          <p:nvPicPr>
            <p:cNvPr id="2097185" name="图片 11"/>
            <p:cNvPicPr>
              <a:picLocks noChangeAspect="1"/>
            </p:cNvPicPr>
            <p:nvPr userDrawn="1">
              <p:custDataLst>
                <p:tags r:id="rId8"/>
              </p:custDataLst>
            </p:nvPr>
          </p:nvPicPr>
          <p:blipFill>
            <a:blip r:embed="rId11"/>
            <a:stretch>
              <a:fillRect/>
            </a:stretch>
          </p:blipFill>
          <p:spPr>
            <a:xfrm>
              <a:off x="0" y="0"/>
              <a:ext cx="12192000" cy="6858000"/>
            </a:xfrm>
            <a:prstGeom prst="rect">
              <a:avLst/>
            </a:prstGeom>
          </p:spPr>
        </p:pic>
        <p:sp>
          <p:nvSpPr>
            <p:cNvPr id="1048893" name="矩形 12"/>
            <p:cNvSpPr/>
            <p:nvPr userDrawn="1">
              <p:custDataLst>
                <p:tags r:id="rId9"/>
              </p:custDataLst>
            </p:nvPr>
          </p:nvSpPr>
          <p:spPr>
            <a:xfrm>
              <a:off x="0" y="0"/>
              <a:ext cx="12192000" cy="6858000"/>
            </a:xfrm>
            <a:prstGeom prst="rect">
              <a:avLst/>
            </a:prstGeom>
            <a:solidFill>
              <a:schemeClr val="bg1">
                <a:alpha val="80000"/>
              </a:schemeClr>
            </a:solidFill>
            <a:ln w="101600">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sz="1350">
                <a:latin typeface="微软雅黑" panose="020B0503020204020204" pitchFamily="34" charset="-122"/>
                <a:ea typeface="微软雅黑" panose="020B0503020204020204" pitchFamily="34" charset="-122"/>
                <a:cs typeface="Viner Hand ITC" panose="03070502030502020203" charset="0"/>
                <a:sym typeface="+mn-ea"/>
              </a:endParaRPr>
            </a:p>
          </p:txBody>
        </p:sp>
      </p:grpSp>
      <p:sp>
        <p:nvSpPr>
          <p:cNvPr id="1048895" name="标题 1"/>
          <p:cNvSpPr>
            <a:spLocks noGrp="1"/>
          </p:cNvSpPr>
          <p:nvPr>
            <p:ph type="title"/>
            <p:custDataLst>
              <p:tags r:id="rId2"/>
            </p:custDataLst>
          </p:nvPr>
        </p:nvSpPr>
        <p:spPr>
          <a:xfrm>
            <a:off x="502447" y="332425"/>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897" name="图片占位符 2"/>
          <p:cNvSpPr>
            <a:spLocks noGrp="1"/>
          </p:cNvSpPr>
          <p:nvPr>
            <p:ph type="pic" idx="1"/>
            <p:custDataLst>
              <p:tags r:id="rId3"/>
            </p:custDataLst>
          </p:nvPr>
        </p:nvSpPr>
        <p:spPr>
          <a:xfrm>
            <a:off x="502447" y="714381"/>
            <a:ext cx="3962431"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a:endParaRPr dirty="0">
              <a:sym typeface="+mn-ea"/>
            </a:endParaRPr>
          </a:p>
        </p:txBody>
      </p:sp>
      <p:sp>
        <p:nvSpPr>
          <p:cNvPr id="1048899" name="文本占位符 3"/>
          <p:cNvSpPr>
            <a:spLocks noGrp="1"/>
          </p:cNvSpPr>
          <p:nvPr>
            <p:ph type="body" sz="half" idx="2"/>
            <p:custDataLst>
              <p:tags r:id="rId4"/>
            </p:custDataLst>
          </p:nvPr>
        </p:nvSpPr>
        <p:spPr>
          <a:xfrm>
            <a:off x="4679194" y="714381"/>
            <a:ext cx="3962431" cy="404168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stStyle>
          <a:p>
            <a:pPr lvl="0"/>
            <a:r>
              <a:rPr sz="1200">
                <a:sym typeface="+mn-ea"/>
              </a:rPr>
              <a:t>单击此处编辑母版文本样式</a:t>
            </a:r>
          </a:p>
        </p:txBody>
      </p:sp>
      <p:sp>
        <p:nvSpPr>
          <p:cNvPr id="1048901" name="日期占位符 4"/>
          <p:cNvSpPr>
            <a:spLocks noGrp="1"/>
          </p:cNvSpPr>
          <p:nvPr>
            <p:ph type="dt" sz="half" idx="10"/>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9EFD9D74-47D9-4702-A33C-335B63B48DBF}" type="datetimeFigureOut">
              <a:rPr lang="zh-CN" altLang="en-US" smtClean="0"/>
              <a:t>2023/11/6</a:t>
            </a:fld>
            <a:endParaRPr lang="zh-CN" altLang="en-US" dirty="0"/>
          </a:p>
        </p:txBody>
      </p:sp>
      <p:sp>
        <p:nvSpPr>
          <p:cNvPr id="1048903" name="页脚占位符 5"/>
          <p:cNvSpPr>
            <a:spLocks noGrp="1"/>
          </p:cNvSpPr>
          <p:nvPr>
            <p:ph type="ftr" sz="quarter" idx="11"/>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8905" name="灯片编号占位符 6"/>
          <p:cNvSpPr>
            <a:spLocks noGrp="1"/>
          </p:cNvSpPr>
          <p:nvPr>
            <p:ph type="sldNum" sz="quarter" idx="12"/>
            <p:custDataLst>
              <p:tags r:id="rId7"/>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103" name="组合 9"/>
          <p:cNvGrpSpPr/>
          <p:nvPr userDrawn="1">
            <p:custDataLst>
              <p:tags r:id="rId1"/>
            </p:custDataLst>
          </p:nvPr>
        </p:nvGrpSpPr>
        <p:grpSpPr>
          <a:xfrm>
            <a:off x="0" y="0"/>
            <a:ext cx="9144000" cy="5143500"/>
            <a:chOff x="0" y="0"/>
            <a:chExt cx="12192000" cy="6858000"/>
          </a:xfrm>
        </p:grpSpPr>
        <p:pic>
          <p:nvPicPr>
            <p:cNvPr id="2097187" name="图片 10"/>
            <p:cNvPicPr>
              <a:picLocks noChangeAspect="1"/>
            </p:cNvPicPr>
            <p:nvPr userDrawn="1">
              <p:custDataLst>
                <p:tags r:id="rId7"/>
              </p:custDataLst>
            </p:nvPr>
          </p:nvPicPr>
          <p:blipFill>
            <a:blip r:embed="rId10"/>
            <a:stretch>
              <a:fillRect/>
            </a:stretch>
          </p:blipFill>
          <p:spPr>
            <a:xfrm>
              <a:off x="0" y="0"/>
              <a:ext cx="12192000" cy="6858000"/>
            </a:xfrm>
            <a:prstGeom prst="rect">
              <a:avLst/>
            </a:prstGeom>
          </p:spPr>
        </p:pic>
        <p:sp>
          <p:nvSpPr>
            <p:cNvPr id="1048907" name="矩形 11"/>
            <p:cNvSpPr/>
            <p:nvPr userDrawn="1">
              <p:custDataLst>
                <p:tags r:id="rId8"/>
              </p:custDataLst>
            </p:nvPr>
          </p:nvSpPr>
          <p:spPr>
            <a:xfrm>
              <a:off x="292800" y="304200"/>
              <a:ext cx="11606400" cy="6249600"/>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1048909"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sz="1800" dirty="0">
                <a:sym typeface="+mn-ea"/>
              </a:rPr>
              <a:t>单击此处编辑母版标题样式</a:t>
            </a:r>
          </a:p>
        </p:txBody>
      </p:sp>
      <p:sp>
        <p:nvSpPr>
          <p:cNvPr id="1048911" name="竖排文字占位符 2"/>
          <p:cNvSpPr>
            <a:spLocks noGrp="1"/>
          </p:cNvSpPr>
          <p:nvPr>
            <p:ph type="body" orient="vert" idx="1"/>
            <p:custDataLst>
              <p:tags r:id="rId3"/>
            </p:custDataLst>
          </p:nvPr>
        </p:nvSpPr>
        <p:spPr>
          <a:xfrm>
            <a:off x="502443" y="714375"/>
            <a:ext cx="7371076" cy="4041680"/>
          </a:xfrm>
        </p:spPr>
        <p:txBody>
          <a:bodyPr vert="eaVert"/>
          <a:lstStyle>
            <a:lvl1pPr indent="0" eaLnBrk="1" fontAlgn="auto" latinLnBrk="0" hangingPunct="1">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indent="0" eaLnBrk="1" fontAlgn="auto" latinLnBrk="0" hangingPunct="1">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indent="0" eaLnBrk="1" fontAlgn="auto" latinLnBrk="0" hangingPunct="1">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indent="0" eaLnBrk="1" fontAlgn="auto" latinLnBrk="0" hangingPunct="1">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indent="0" eaLnBrk="1" fontAlgn="auto" latinLnBrk="0" hangingPunct="1">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8913" name="日期占位符 3"/>
          <p:cNvSpPr>
            <a:spLocks noGrp="1"/>
          </p:cNvSpPr>
          <p:nvPr>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15" name="页脚占位符 4"/>
          <p:cNvSpPr>
            <a:spLocks noGrp="1"/>
          </p:cNvSpPr>
          <p:nvPr>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a:p>
        </p:txBody>
      </p:sp>
      <p:sp>
        <p:nvSpPr>
          <p:cNvPr id="1048917" name="灯片编号占位符 5"/>
          <p:cNvSpPr>
            <a:spLocks noGrp="1"/>
          </p:cNvSpPr>
          <p:nvPr>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107" name="组合 9"/>
          <p:cNvGrpSpPr/>
          <p:nvPr userDrawn="1">
            <p:custDataLst>
              <p:tags r:id="rId1"/>
            </p:custDataLst>
          </p:nvPr>
        </p:nvGrpSpPr>
        <p:grpSpPr>
          <a:xfrm>
            <a:off x="0" y="0"/>
            <a:ext cx="9144000" cy="5143500"/>
            <a:chOff x="0" y="0"/>
            <a:chExt cx="12192000" cy="6858000"/>
          </a:xfrm>
        </p:grpSpPr>
        <p:pic>
          <p:nvPicPr>
            <p:cNvPr id="2097189" name="图片 10"/>
            <p:cNvPicPr>
              <a:picLocks noChangeAspect="1"/>
            </p:cNvPicPr>
            <p:nvPr userDrawn="1">
              <p:custDataLst>
                <p:tags r:id="rId6"/>
              </p:custDataLst>
            </p:nvPr>
          </p:nvPicPr>
          <p:blipFill>
            <a:blip r:embed="rId9"/>
            <a:stretch>
              <a:fillRect/>
            </a:stretch>
          </p:blipFill>
          <p:spPr>
            <a:xfrm>
              <a:off x="0" y="0"/>
              <a:ext cx="12192000" cy="6858000"/>
            </a:xfrm>
            <a:prstGeom prst="rect">
              <a:avLst/>
            </a:prstGeom>
          </p:spPr>
        </p:pic>
        <p:sp>
          <p:nvSpPr>
            <p:cNvPr id="1048919" name="矩形 11"/>
            <p:cNvSpPr/>
            <p:nvPr userDrawn="1">
              <p:custDataLst>
                <p:tags r:id="rId7"/>
              </p:custDataLst>
            </p:nvPr>
          </p:nvSpPr>
          <p:spPr>
            <a:xfrm>
              <a:off x="292800" y="304200"/>
              <a:ext cx="11606400" cy="6249600"/>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1048921" name="日期占位符 2"/>
          <p:cNvSpPr>
            <a:spLocks noGrp="1"/>
          </p:cNvSpPr>
          <p:nvPr>
            <p:ph type="dt" sz="half" idx="10"/>
            <p:custDataLst>
              <p:tags r:id="rId2"/>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23" name="页脚占位符 3"/>
          <p:cNvSpPr>
            <a:spLocks noGrp="1"/>
          </p:cNvSpPr>
          <p:nvPr>
            <p:ph type="ftr" sz="quarter" idx="11"/>
            <p:custDataLst>
              <p:tags r:id="rId3"/>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a:p>
        </p:txBody>
      </p:sp>
      <p:sp>
        <p:nvSpPr>
          <p:cNvPr id="1048925" name="灯片编号占位符 4"/>
          <p:cNvSpPr>
            <a:spLocks noGrp="1"/>
          </p:cNvSpPr>
          <p:nvPr>
            <p:ph type="sldNum" sz="quarter" idx="12"/>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a:p>
        </p:txBody>
      </p:sp>
      <p:sp>
        <p:nvSpPr>
          <p:cNvPr id="1048927" name="内容占位符 6"/>
          <p:cNvSpPr>
            <a:spLocks noGrp="1"/>
          </p:cNvSpPr>
          <p:nvPr>
            <p:ph sz="quarter" idx="13"/>
            <p:custDataLst>
              <p:tags r:id="rId5"/>
            </p:custDataLst>
          </p:nvPr>
        </p:nvSpPr>
        <p:spPr>
          <a:xfrm>
            <a:off x="502447" y="714381"/>
            <a:ext cx="8139178" cy="4041680"/>
          </a:xfrm>
        </p:spPr>
        <p:txBody>
          <a:bodyPr/>
          <a:lstStyle>
            <a:lvl1pPr>
              <a:defRPr u="none" strike="noStrike" kern="1200" cap="none" spc="0" normalizeH="0" baseline="0">
                <a:latin typeface="微软雅黑" panose="020B0503020204020204" pitchFamily="34" charset="-122"/>
                <a:ea typeface="微软雅黑" panose="020B0503020204020204" pitchFamily="34" charset="-122"/>
              </a:defRPr>
            </a:lvl1pPr>
            <a:lvl2pPr>
              <a:defRPr u="none" strike="noStrike" kern="1200" cap="none" spc="0" normalizeH="0" baseline="0">
                <a:latin typeface="微软雅黑" panose="020B0503020204020204" pitchFamily="34" charset="-122"/>
                <a:ea typeface="微软雅黑" panose="020B0503020204020204" pitchFamily="34" charset="-122"/>
              </a:defRPr>
            </a:lvl2pPr>
            <a:lvl3pPr>
              <a:defRPr u="none" strike="noStrike" kern="1200" cap="none" spc="0" normalizeH="0" baseline="0">
                <a:latin typeface="微软雅黑" panose="020B0503020204020204" pitchFamily="34" charset="-122"/>
                <a:ea typeface="微软雅黑" panose="020B0503020204020204" pitchFamily="34" charset="-122"/>
              </a:defRPr>
            </a:lvl3pPr>
            <a:lvl4pPr>
              <a:defRPr u="none" strike="noStrike" kern="1200" cap="none" spc="0" normalizeH="0" baseline="0">
                <a:latin typeface="微软雅黑" panose="020B0503020204020204" pitchFamily="34" charset="-122"/>
                <a:ea typeface="微软雅黑" panose="020B0503020204020204" pitchFamily="34" charset="-122"/>
              </a:defRPr>
            </a:lvl4pPr>
            <a:lvl5pPr>
              <a:defRPr u="none" strike="noStrike" kern="1200" cap="none" spc="0" normalizeH="0" baseline="0">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2097191" name="图片 8"/>
          <p:cNvPicPr>
            <a:picLocks noChangeAspect="1"/>
          </p:cNvPicPr>
          <p:nvPr userDrawn="1">
            <p:custDataLst>
              <p:tags r:id="rId1"/>
            </p:custDataLst>
          </p:nvPr>
        </p:nvPicPr>
        <p:blipFill>
          <a:blip r:embed="rId8"/>
          <a:stretch>
            <a:fillRect/>
          </a:stretch>
        </p:blipFill>
        <p:spPr>
          <a:xfrm>
            <a:off x="0" y="0"/>
            <a:ext cx="9144000" cy="5143500"/>
          </a:xfrm>
          <a:prstGeom prst="rect">
            <a:avLst/>
          </a:prstGeom>
        </p:spPr>
      </p:pic>
      <p:sp>
        <p:nvSpPr>
          <p:cNvPr id="1048929" name="标题 1"/>
          <p:cNvSpPr>
            <a:spLocks noGrp="1"/>
          </p:cNvSpPr>
          <p:nvPr>
            <p:ph type="title" hasCustomPrompt="1"/>
            <p:custDataLst>
              <p:tags r:id="rId2"/>
            </p:custDataLst>
          </p:nvPr>
        </p:nvSpPr>
        <p:spPr>
          <a:xfrm>
            <a:off x="1647825" y="1835797"/>
            <a:ext cx="5848350" cy="899100"/>
          </a:xfrm>
        </p:spPr>
        <p:txBody>
          <a:bodyPr vert="horz" lIns="90000" tIns="46800" rIns="90000" bIns="46800" rtlCol="0" anchor="b" anchorCtr="0">
            <a:normAutofit/>
          </a:bodyPr>
          <a:lstStyle>
            <a:lvl1pPr marL="0" marR="0" algn="dist" defTabSz="914400" rtl="0" eaLnBrk="1" fontAlgn="auto" latinLnBrk="0" hangingPunct="1">
              <a:lnSpc>
                <a:spcPct val="100000"/>
              </a:lnSpc>
              <a:buNone/>
              <a:defRPr kumimoji="0" lang="zh-CN" altLang="en-US" sz="7200" b="0" i="0" u="none" strike="noStrike" kern="1200" cap="none" spc="600" normalizeH="0" baseline="0" noProof="1" dirty="0">
                <a:solidFill>
                  <a:schemeClr val="accent1"/>
                </a:solidFill>
                <a:latin typeface="微软雅黑" panose="020B0503020204020204" pitchFamily="34" charset="-122"/>
                <a:ea typeface="汉仪旗黑-85S" panose="00020600040101010101" pitchFamily="18" charset="-122"/>
                <a:cs typeface="+mj-cs"/>
                <a:sym typeface="+mn-ea"/>
              </a:defRPr>
            </a:lvl1pPr>
          </a:lstStyle>
          <a:p>
            <a:pPr lvl="0"/>
            <a:r>
              <a:rPr sz="5400" dirty="0">
                <a:sym typeface="+mn-ea"/>
              </a:rPr>
              <a:t>单击编辑标题</a:t>
            </a:r>
          </a:p>
        </p:txBody>
      </p:sp>
      <p:sp>
        <p:nvSpPr>
          <p:cNvPr id="1048931" name="日期占位符 2"/>
          <p:cNvSpPr>
            <a:spLocks noGrp="1"/>
          </p:cNvSpPr>
          <p:nvPr>
            <p:ph type="dt" sz="half" idx="10"/>
            <p:custDataLst>
              <p:tags r:id="rId3"/>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t>2023/11/6</a:t>
            </a:fld>
            <a:endParaRPr lang="zh-CN" altLang="en-US"/>
          </a:p>
        </p:txBody>
      </p:sp>
      <p:sp>
        <p:nvSpPr>
          <p:cNvPr id="1048933" name="页脚占位符 3"/>
          <p:cNvSpPr>
            <a:spLocks noGrp="1"/>
          </p:cNvSpPr>
          <p:nvPr>
            <p:ph type="ftr" sz="quarter" idx="11"/>
            <p:custDataLst>
              <p:tags r:id="rId4"/>
            </p:custDataLst>
          </p:nvPr>
        </p:nvSpPr>
        <p:spPr/>
        <p:txBody>
          <a:bodyPr/>
          <a:lstStyle>
            <a:lvl1pPr>
              <a:defRPr baseline="0">
                <a:latin typeface="Arial" panose="020B0604020202020204" pitchFamily="34" charset="0"/>
              </a:defRPr>
            </a:lvl1pPr>
          </a:lstStyle>
          <a:p>
            <a:endParaRPr lang="zh-CN" altLang="en-US"/>
          </a:p>
        </p:txBody>
      </p:sp>
      <p:sp>
        <p:nvSpPr>
          <p:cNvPr id="1048935" name="灯片编号占位符 4"/>
          <p:cNvSpPr>
            <a:spLocks noGrp="1"/>
          </p:cNvSpPr>
          <p:nvPr>
            <p:ph type="sldNum" sz="quarter" idx="12"/>
            <p:custDataLst>
              <p:tags r:id="rId5"/>
            </p:custDataLst>
          </p:nvPr>
        </p:nvSpPr>
        <p:spPr/>
        <p:txBody>
          <a:bodyPr/>
          <a:lstStyle>
            <a:lvl1pPr>
              <a:defRPr baseline="0">
                <a:latin typeface="Arial" panose="020B0604020202020204" pitchFamily="34" charset="0"/>
              </a:defRPr>
            </a:lvl1pPr>
          </a:lstStyle>
          <a:p>
            <a:fld id="{49AE70B2-8BF9-45C0-BB95-33D1B9D3A854}" type="slidenum">
              <a:rPr lang="zh-CN" altLang="en-US" smtClean="0"/>
              <a:t>‹#›</a:t>
            </a:fld>
            <a:endParaRPr lang="zh-CN" altLang="en-US"/>
          </a:p>
        </p:txBody>
      </p:sp>
      <p:sp>
        <p:nvSpPr>
          <p:cNvPr id="1048937" name="文本占位符 11"/>
          <p:cNvSpPr>
            <a:spLocks noGrp="1"/>
          </p:cNvSpPr>
          <p:nvPr>
            <p:ph type="body" sz="quarter" idx="13" hasCustomPrompt="1"/>
            <p:custDataLst>
              <p:tags r:id="rId6"/>
            </p:custDataLst>
          </p:nvPr>
        </p:nvSpPr>
        <p:spPr>
          <a:xfrm>
            <a:off x="2938323" y="2864655"/>
            <a:ext cx="3267354" cy="238125"/>
          </a:xfrm>
        </p:spPr>
        <p:txBody>
          <a:bodyPr>
            <a:normAutofit/>
          </a:bodyPr>
          <a:lstStyle>
            <a:lvl1pPr marL="0" indent="0" algn="ctr">
              <a:lnSpc>
                <a:spcPct val="100000"/>
              </a:lnSpc>
              <a:buNone/>
              <a:defRPr sz="1400" spc="800" baseline="0">
                <a:solidFill>
                  <a:schemeClr val="tx1">
                    <a:lumMod val="75000"/>
                    <a:lumOff val="25000"/>
                  </a:schemeClr>
                </a:solidFill>
                <a:latin typeface="微软雅黑" panose="020B0503020204020204" pitchFamily="34" charset="-122"/>
              </a:defRPr>
            </a:lvl1pPr>
            <a:lvl2pPr marL="457200" indent="0" algn="ctr">
              <a:lnSpc>
                <a:spcPct val="100000"/>
              </a:lnSpc>
              <a:buNone/>
              <a:defRPr sz="1400" spc="800" baseline="0">
                <a:solidFill>
                  <a:schemeClr val="tx1">
                    <a:lumMod val="75000"/>
                    <a:lumOff val="25000"/>
                  </a:schemeClr>
                </a:solidFill>
                <a:latin typeface="微软雅黑" panose="020B0503020204020204" pitchFamily="34" charset="-122"/>
              </a:defRPr>
            </a:lvl2pPr>
          </a:lstStyle>
          <a:p>
            <a:pPr lvl="0"/>
            <a:r>
              <a:rPr lang="zh-CN" altLang="en-US" sz="1050" dirty="0"/>
              <a:t>单击此处编辑文本</a:t>
            </a:r>
          </a:p>
          <a:p>
            <a:pPr lvl="1"/>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blipFill rotWithShape="1">
          <a:blip r:embed="rId6"/>
          <a:stretch>
            <a:fillRect/>
          </a:stretch>
        </a:blipFill>
        <a:effectLst/>
      </p:bgPr>
    </p:bg>
    <p:spTree>
      <p:nvGrpSpPr>
        <p:cNvPr id="1" name=""/>
        <p:cNvGrpSpPr/>
        <p:nvPr/>
      </p:nvGrpSpPr>
      <p:grpSpPr>
        <a:xfrm>
          <a:off x="0" y="0"/>
          <a:ext cx="0" cy="0"/>
          <a:chOff x="0" y="0"/>
          <a:chExt cx="0" cy="0"/>
        </a:xfrm>
      </p:grpSpPr>
      <p:sp>
        <p:nvSpPr>
          <p:cNvPr id="1048939" name="标题 1"/>
          <p:cNvSpPr>
            <a:spLocks noGrp="1"/>
          </p:cNvSpPr>
          <p:nvPr>
            <p:ph type="title"/>
            <p:custDataLst>
              <p:tags r:id="rId1"/>
            </p:custDataLst>
          </p:nvPr>
        </p:nvSpPr>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048941" name="日期占位符 2"/>
          <p:cNvSpPr>
            <a:spLocks noGrp="1"/>
          </p:cNvSpPr>
          <p:nvPr>
            <p:ph type="dt" sz="half" idx="10"/>
            <p:custDataLst>
              <p:tags r:id="rId2"/>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43" name="页脚占位符 3"/>
          <p:cNvSpPr>
            <a:spLocks noGrp="1"/>
          </p:cNvSpPr>
          <p:nvPr>
            <p:ph type="ftr" sz="quarter" idx="11"/>
            <p:custDataLst>
              <p:tags r:id="rId3"/>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8945" name="灯片编号占位符 4"/>
          <p:cNvSpPr>
            <a:spLocks noGrp="1"/>
          </p:cNvSpPr>
          <p:nvPr>
            <p:ph type="sldNum" sz="quarter" idx="12"/>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blipFill rotWithShape="1">
          <a:blip r:embed="rId8"/>
          <a:stretch>
            <a:fillRect/>
          </a:stretch>
        </a:blipFill>
        <a:effectLst/>
      </p:bgPr>
    </p:bg>
    <p:spTree>
      <p:nvGrpSpPr>
        <p:cNvPr id="1" name=""/>
        <p:cNvGrpSpPr/>
        <p:nvPr/>
      </p:nvGrpSpPr>
      <p:grpSpPr>
        <a:xfrm>
          <a:off x="0" y="0"/>
          <a:ext cx="0" cy="0"/>
          <a:chOff x="0" y="0"/>
          <a:chExt cx="0" cy="0"/>
        </a:xfrm>
      </p:grpSpPr>
      <p:sp>
        <p:nvSpPr>
          <p:cNvPr id="1048947" name="矩形 7"/>
          <p:cNvSpPr/>
          <p:nvPr userDrawn="1">
            <p:custDataLst>
              <p:tags r:id="rId1"/>
            </p:custDataLst>
          </p:nvPr>
        </p:nvSpPr>
        <p:spPr>
          <a:xfrm>
            <a:off x="219551" y="228123"/>
            <a:ext cx="8704898" cy="4687252"/>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949" name="标题 1"/>
          <p:cNvSpPr>
            <a:spLocks noGrp="1"/>
          </p:cNvSpPr>
          <p:nvPr>
            <p:ph type="title" hasCustomPrompt="1"/>
            <p:custDataLst>
              <p:tags r:id="rId2"/>
            </p:custDataLst>
          </p:nvPr>
        </p:nvSpPr>
        <p:spPr>
          <a:xfrm>
            <a:off x="961200" y="936900"/>
            <a:ext cx="7219800" cy="542700"/>
          </a:xfrm>
        </p:spPr>
        <p:txBody>
          <a:bodyPr anchor="ctr"/>
          <a:lstStyle>
            <a:lvl1pPr>
              <a:defRPr sz="32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2400" dirty="0"/>
              <a:t>单击此处编辑标题</a:t>
            </a:r>
          </a:p>
        </p:txBody>
      </p:sp>
      <p:sp>
        <p:nvSpPr>
          <p:cNvPr id="1048951" name="内容占位符 6"/>
          <p:cNvSpPr>
            <a:spLocks noGrp="1"/>
          </p:cNvSpPr>
          <p:nvPr>
            <p:ph sz="quarter" idx="13"/>
            <p:custDataLst>
              <p:tags r:id="rId3"/>
            </p:custDataLst>
          </p:nvPr>
        </p:nvSpPr>
        <p:spPr>
          <a:xfrm>
            <a:off x="960834" y="1622700"/>
            <a:ext cx="7219950" cy="25839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895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2023/11/6</a:t>
            </a:fld>
            <a:endParaRPr lang="zh-CN" altLang="en-US"/>
          </a:p>
        </p:txBody>
      </p:sp>
      <p:sp>
        <p:nvSpPr>
          <p:cNvPr id="1048955" name="页脚占位符 3"/>
          <p:cNvSpPr>
            <a:spLocks noGrp="1"/>
          </p:cNvSpPr>
          <p:nvPr>
            <p:ph type="ftr" sz="quarter" idx="11"/>
            <p:custDataLst>
              <p:tags r:id="rId5"/>
            </p:custDataLst>
          </p:nvPr>
        </p:nvSpPr>
        <p:spPr/>
        <p:txBody>
          <a:bodyPr/>
          <a:lstStyle/>
          <a:p>
            <a:endParaRPr lang="zh-CN" altLang="en-US" dirty="0"/>
          </a:p>
        </p:txBody>
      </p:sp>
      <p:sp>
        <p:nvSpPr>
          <p:cNvPr id="1048957"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8959" name="矩形 15"/>
          <p:cNvSpPr/>
          <p:nvPr userDrawn="1">
            <p:custDataLst>
              <p:tags r:id="rId1"/>
            </p:custDataLst>
          </p:nvPr>
        </p:nvSpPr>
        <p:spPr>
          <a:xfrm>
            <a:off x="219551" y="228123"/>
            <a:ext cx="8704898" cy="4687252"/>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961" name="矩形 7"/>
          <p:cNvSpPr/>
          <p:nvPr userDrawn="1">
            <p:custDataLst>
              <p:tags r:id="rId2"/>
            </p:custDataLst>
          </p:nvPr>
        </p:nvSpPr>
        <p:spPr>
          <a:xfrm>
            <a:off x="0" y="0"/>
            <a:ext cx="3617595" cy="5149691"/>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latin typeface="微软雅黑" panose="020B0503020204020204" pitchFamily="34" charset="-122"/>
              <a:ea typeface="微软雅黑" panose="020B0503020204020204" pitchFamily="34" charset="-122"/>
              <a:sym typeface="+mn-ea"/>
            </a:endParaRPr>
          </a:p>
        </p:txBody>
      </p:sp>
      <p:sp>
        <p:nvSpPr>
          <p:cNvPr id="1048963" name="标题 1"/>
          <p:cNvSpPr>
            <a:spLocks noGrp="1"/>
          </p:cNvSpPr>
          <p:nvPr>
            <p:ph type="title" hasCustomPrompt="1"/>
            <p:custDataLst>
              <p:tags r:id="rId3"/>
            </p:custDataLst>
          </p:nvPr>
        </p:nvSpPr>
        <p:spPr>
          <a:xfrm>
            <a:off x="437400" y="577800"/>
            <a:ext cx="2970000" cy="661500"/>
          </a:xfrm>
        </p:spPr>
        <p:txBody>
          <a:bodyPr anchor="ctr"/>
          <a:lstStyle>
            <a:lvl1pPr>
              <a:defRPr sz="36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2700" dirty="0"/>
              <a:t>单击编辑标题</a:t>
            </a:r>
          </a:p>
        </p:txBody>
      </p:sp>
      <p:sp>
        <p:nvSpPr>
          <p:cNvPr id="1048965" name="日期占位符 2"/>
          <p:cNvSpPr>
            <a:spLocks noGrp="1"/>
          </p:cNvSpPr>
          <p:nvPr>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67" name="页脚占位符 3"/>
          <p:cNvSpPr>
            <a:spLocks noGrp="1"/>
          </p:cNvSpPr>
          <p:nvPr>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8969" name="灯片编号占位符 4"/>
          <p:cNvSpPr>
            <a:spLocks noGrp="1"/>
          </p:cNvSpPr>
          <p:nvPr>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1048971" name="文本占位符 6"/>
          <p:cNvSpPr>
            <a:spLocks noGrp="1"/>
          </p:cNvSpPr>
          <p:nvPr>
            <p:ph type="body" sz="quarter" idx="13"/>
            <p:custDataLst>
              <p:tags r:id="rId7"/>
            </p:custDataLst>
          </p:nvPr>
        </p:nvSpPr>
        <p:spPr>
          <a:xfrm>
            <a:off x="440100" y="1323000"/>
            <a:ext cx="2967300" cy="30699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8973" name="内容占位符 8"/>
          <p:cNvSpPr>
            <a:spLocks noGrp="1"/>
          </p:cNvSpPr>
          <p:nvPr>
            <p:ph sz="quarter" idx="14"/>
            <p:custDataLst>
              <p:tags r:id="rId8"/>
            </p:custDataLst>
          </p:nvPr>
        </p:nvSpPr>
        <p:spPr>
          <a:xfrm>
            <a:off x="3825900" y="577453"/>
            <a:ext cx="4860000" cy="3815952"/>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8975" name="矩形 16"/>
          <p:cNvSpPr/>
          <p:nvPr userDrawn="1">
            <p:custDataLst>
              <p:tags r:id="rId1"/>
            </p:custDataLst>
          </p:nvPr>
        </p:nvSpPr>
        <p:spPr>
          <a:xfrm>
            <a:off x="219551" y="228123"/>
            <a:ext cx="8704898" cy="4687252"/>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977" name="矩形 9"/>
          <p:cNvSpPr/>
          <p:nvPr userDrawn="1">
            <p:custDataLst>
              <p:tags r:id="rId2"/>
            </p:custDataLst>
          </p:nvPr>
        </p:nvSpPr>
        <p:spPr>
          <a:xfrm>
            <a:off x="0" y="0"/>
            <a:ext cx="9144000" cy="1998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048979" name="标题 1"/>
          <p:cNvSpPr>
            <a:spLocks noGrp="1"/>
          </p:cNvSpPr>
          <p:nvPr>
            <p:ph type="title"/>
            <p:custDataLst>
              <p:tags r:id="rId3"/>
            </p:custDataLst>
          </p:nvPr>
        </p:nvSpPr>
        <p:spPr>
          <a:xfrm>
            <a:off x="459000" y="585900"/>
            <a:ext cx="8232300" cy="469800"/>
          </a:xfrm>
        </p:spPr>
        <p:txBody>
          <a:bodyPr anchor="ctr"/>
          <a:lstStyle>
            <a:lvl1pPr algn="ctr">
              <a:defRPr sz="36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2700" dirty="0"/>
              <a:t>单击此处编辑母版标题样式</a:t>
            </a:r>
          </a:p>
        </p:txBody>
      </p:sp>
      <p:sp>
        <p:nvSpPr>
          <p:cNvPr id="1048981" name="日期占位符 2"/>
          <p:cNvSpPr>
            <a:spLocks noGrp="1"/>
          </p:cNvSpPr>
          <p:nvPr>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83" name="页脚占位符 3"/>
          <p:cNvSpPr>
            <a:spLocks noGrp="1"/>
          </p:cNvSpPr>
          <p:nvPr>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8985" name="灯片编号占位符 4"/>
          <p:cNvSpPr>
            <a:spLocks noGrp="1"/>
          </p:cNvSpPr>
          <p:nvPr>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1048987" name="文本占位符 6"/>
          <p:cNvSpPr>
            <a:spLocks noGrp="1"/>
          </p:cNvSpPr>
          <p:nvPr>
            <p:ph type="body" sz="quarter" idx="13"/>
            <p:custDataLst>
              <p:tags r:id="rId7"/>
            </p:custDataLst>
          </p:nvPr>
        </p:nvSpPr>
        <p:spPr>
          <a:xfrm>
            <a:off x="459000" y="1244700"/>
            <a:ext cx="8231981" cy="621000"/>
          </a:xfrm>
        </p:spPr>
        <p:txBody>
          <a:bodyPr/>
          <a:lstStyle>
            <a:lvl1pPr algn="ct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r>
              <a:rPr lang="zh-CN" altLang="en-US" sz="1200" dirty="0"/>
              <a:t>单击此处编辑母版文本样式</a:t>
            </a:r>
          </a:p>
        </p:txBody>
      </p:sp>
      <p:sp>
        <p:nvSpPr>
          <p:cNvPr id="1048989" name="内容占位符 8"/>
          <p:cNvSpPr>
            <a:spLocks noGrp="1"/>
          </p:cNvSpPr>
          <p:nvPr>
            <p:ph sz="quarter" idx="14"/>
            <p:custDataLst>
              <p:tags r:id="rId8"/>
            </p:custDataLst>
          </p:nvPr>
        </p:nvSpPr>
        <p:spPr>
          <a:xfrm>
            <a:off x="459581" y="2106000"/>
            <a:ext cx="8224200" cy="25731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8991" name="矩形 12"/>
          <p:cNvSpPr/>
          <p:nvPr userDrawn="1">
            <p:custDataLst>
              <p:tags r:id="rId1"/>
            </p:custDataLst>
          </p:nvPr>
        </p:nvSpPr>
        <p:spPr>
          <a:xfrm>
            <a:off x="219551" y="228123"/>
            <a:ext cx="8704898" cy="4687252"/>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993" name="矩形 7"/>
          <p:cNvSpPr/>
          <p:nvPr userDrawn="1">
            <p:custDataLst>
              <p:tags r:id="rId2"/>
            </p:custDataLst>
          </p:nvPr>
        </p:nvSpPr>
        <p:spPr>
          <a:xfrm>
            <a:off x="0" y="3771900"/>
            <a:ext cx="9144000" cy="13715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微软雅黑" panose="020B0503020204020204" pitchFamily="34" charset="-122"/>
              <a:ea typeface="微软雅黑" panose="020B0503020204020204" pitchFamily="34" charset="-122"/>
              <a:sym typeface="+mn-ea"/>
            </a:endParaRPr>
          </a:p>
        </p:txBody>
      </p:sp>
      <p:sp>
        <p:nvSpPr>
          <p:cNvPr id="1048995" name="标题 1"/>
          <p:cNvSpPr>
            <a:spLocks noGrp="1"/>
          </p:cNvSpPr>
          <p:nvPr>
            <p:ph type="title"/>
            <p:custDataLst>
              <p:tags r:id="rId3"/>
            </p:custDataLst>
          </p:nvPr>
        </p:nvSpPr>
        <p:spPr>
          <a:xfrm>
            <a:off x="453600" y="502200"/>
            <a:ext cx="8232300" cy="423900"/>
          </a:xfrm>
        </p:spPr>
        <p:txBody>
          <a:bodyPr anchor="ctr"/>
          <a:lstStyle>
            <a:lvl1pPr algn="ctr">
              <a:defRPr sz="32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2400" dirty="0"/>
              <a:t>单击此处编辑母版标题样式</a:t>
            </a:r>
          </a:p>
        </p:txBody>
      </p:sp>
      <p:sp>
        <p:nvSpPr>
          <p:cNvPr id="1048997" name="日期占位符 2"/>
          <p:cNvSpPr>
            <a:spLocks noGrp="1"/>
          </p:cNvSpPr>
          <p:nvPr>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8999" name="页脚占位符 3"/>
          <p:cNvSpPr>
            <a:spLocks noGrp="1"/>
          </p:cNvSpPr>
          <p:nvPr>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9001" name="灯片编号占位符 4"/>
          <p:cNvSpPr>
            <a:spLocks noGrp="1"/>
          </p:cNvSpPr>
          <p:nvPr>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1049003" name="内容占位符 6"/>
          <p:cNvSpPr>
            <a:spLocks noGrp="1"/>
          </p:cNvSpPr>
          <p:nvPr>
            <p:ph sz="quarter" idx="13"/>
            <p:custDataLst>
              <p:tags r:id="rId7"/>
            </p:custDataLst>
          </p:nvPr>
        </p:nvSpPr>
        <p:spPr>
          <a:xfrm>
            <a:off x="453627" y="1260900"/>
            <a:ext cx="8243100" cy="24084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9005" name="文本占位符 8"/>
          <p:cNvSpPr>
            <a:spLocks noGrp="1"/>
          </p:cNvSpPr>
          <p:nvPr>
            <p:ph type="body" sz="quarter" idx="14"/>
            <p:custDataLst>
              <p:tags r:id="rId8"/>
            </p:custDataLst>
          </p:nvPr>
        </p:nvSpPr>
        <p:spPr>
          <a:xfrm>
            <a:off x="445500" y="3885300"/>
            <a:ext cx="8251200" cy="7587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r>
              <a:rPr lang="zh-CN" altLang="en-US" sz="1200" dirty="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blipFill rotWithShape="1">
          <a:blip r:embed="rId12"/>
          <a:stretch>
            <a:fillRect/>
          </a:stretch>
        </a:blipFill>
        <a:effectLst/>
      </p:bgPr>
    </p:bg>
    <p:spTree>
      <p:nvGrpSpPr>
        <p:cNvPr id="1" name=""/>
        <p:cNvGrpSpPr/>
        <p:nvPr/>
      </p:nvGrpSpPr>
      <p:grpSpPr>
        <a:xfrm>
          <a:off x="0" y="0"/>
          <a:ext cx="0" cy="0"/>
          <a:chOff x="0" y="0"/>
          <a:chExt cx="0" cy="0"/>
        </a:xfrm>
      </p:grpSpPr>
      <p:sp>
        <p:nvSpPr>
          <p:cNvPr id="1049007" name="矩形 15"/>
          <p:cNvSpPr/>
          <p:nvPr userDrawn="1">
            <p:custDataLst>
              <p:tags r:id="rId1"/>
            </p:custDataLst>
          </p:nvPr>
        </p:nvSpPr>
        <p:spPr>
          <a:xfrm>
            <a:off x="219551" y="228123"/>
            <a:ext cx="8704898" cy="4687252"/>
          </a:xfrm>
          <a:prstGeom prst="rect">
            <a:avLst/>
          </a:prstGeom>
          <a:solidFill>
            <a:schemeClr val="bg2"/>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49009" name="矩形 9"/>
          <p:cNvSpPr/>
          <p:nvPr userDrawn="1">
            <p:custDataLst>
              <p:tags r:id="rId2"/>
            </p:custDataLst>
          </p:nvPr>
        </p:nvSpPr>
        <p:spPr>
          <a:xfrm>
            <a:off x="0" y="0"/>
            <a:ext cx="9144000" cy="6858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olidFill>
                <a:schemeClr val="tx1">
                  <a:lumMod val="75000"/>
                  <a:lumOff val="25000"/>
                </a:schemeClr>
              </a:solidFill>
              <a:latin typeface="微软雅黑" panose="020B0503020204020204" pitchFamily="34" charset="-122"/>
              <a:ea typeface="微软雅黑" panose="020B0503020204020204" pitchFamily="34" charset="-122"/>
              <a:sym typeface="+mn-ea"/>
            </a:endParaRPr>
          </a:p>
        </p:txBody>
      </p:sp>
      <p:sp>
        <p:nvSpPr>
          <p:cNvPr id="1049011" name="标题 1"/>
          <p:cNvSpPr>
            <a:spLocks noGrp="1"/>
          </p:cNvSpPr>
          <p:nvPr userDrawn="1">
            <p:ph type="title"/>
            <p:custDataLst>
              <p:tags r:id="rId3"/>
            </p:custDataLst>
          </p:nvPr>
        </p:nvSpPr>
        <p:spPr>
          <a:xfrm>
            <a:off x="434700" y="178200"/>
            <a:ext cx="8278200" cy="331473"/>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1800" dirty="0"/>
              <a:t>单击此处编辑母版标题样式</a:t>
            </a:r>
          </a:p>
        </p:txBody>
      </p:sp>
      <p:sp>
        <p:nvSpPr>
          <p:cNvPr id="1049013" name="日期占位符 2"/>
          <p:cNvSpPr>
            <a:spLocks noGrp="1"/>
          </p:cNvSpPr>
          <p:nvPr userDrawn="1">
            <p:ph type="dt" sz="half" idx="10"/>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9015" name="页脚占位符 3"/>
          <p:cNvSpPr>
            <a:spLocks noGrp="1"/>
          </p:cNvSpPr>
          <p:nvPr userDrawn="1">
            <p:ph type="ftr" sz="quarter" idx="11"/>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9017" name="灯片编号占位符 4"/>
          <p:cNvSpPr>
            <a:spLocks noGrp="1"/>
          </p:cNvSpPr>
          <p:nvPr userDrawn="1">
            <p:ph type="sldNum" sz="quarter" idx="12"/>
            <p:custDataLst>
              <p:tags r:id="rId6"/>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1049019" name="内容占位符 6"/>
          <p:cNvSpPr>
            <a:spLocks noGrp="1"/>
          </p:cNvSpPr>
          <p:nvPr userDrawn="1">
            <p:ph sz="quarter" idx="13"/>
            <p:custDataLst>
              <p:tags r:id="rId7"/>
            </p:custDataLst>
          </p:nvPr>
        </p:nvSpPr>
        <p:spPr>
          <a:xfrm>
            <a:off x="434700" y="1247400"/>
            <a:ext cx="4006800" cy="21708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9021" name="内容占位符 8"/>
          <p:cNvSpPr>
            <a:spLocks noGrp="1"/>
          </p:cNvSpPr>
          <p:nvPr userDrawn="1">
            <p:ph sz="quarter" idx="14"/>
            <p:custDataLst>
              <p:tags r:id="rId8"/>
            </p:custDataLst>
          </p:nvPr>
        </p:nvSpPr>
        <p:spPr>
          <a:xfrm>
            <a:off x="4681800" y="1247400"/>
            <a:ext cx="4025700" cy="21708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2pPr>
            <a:lvl3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3pPr>
            <a:lvl4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4pPr>
            <a:lvl5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9023" name="文本占位符 10"/>
          <p:cNvSpPr>
            <a:spLocks noGrp="1"/>
          </p:cNvSpPr>
          <p:nvPr userDrawn="1">
            <p:ph type="body" sz="quarter" idx="15"/>
            <p:custDataLst>
              <p:tags r:id="rId9"/>
            </p:custDataLst>
          </p:nvPr>
        </p:nvSpPr>
        <p:spPr>
          <a:xfrm>
            <a:off x="429300" y="3612600"/>
            <a:ext cx="4006800" cy="5859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r>
              <a:rPr lang="zh-CN" altLang="en-US" sz="1200" dirty="0"/>
              <a:t>单击此处编辑母版文本样式</a:t>
            </a:r>
          </a:p>
        </p:txBody>
      </p:sp>
      <p:sp>
        <p:nvSpPr>
          <p:cNvPr id="1049025" name="文本占位符 12"/>
          <p:cNvSpPr>
            <a:spLocks noGrp="1"/>
          </p:cNvSpPr>
          <p:nvPr userDrawn="1">
            <p:ph type="body" sz="quarter" idx="16"/>
            <p:custDataLst>
              <p:tags r:id="rId10"/>
            </p:custDataLst>
          </p:nvPr>
        </p:nvSpPr>
        <p:spPr>
          <a:xfrm>
            <a:off x="4689900" y="3609900"/>
            <a:ext cx="4025700" cy="585900"/>
          </a:xfrm>
        </p:spPr>
        <p:txBody>
          <a:bodyPr/>
          <a:lstStyle>
            <a:lvl1pP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r>
              <a:rPr lang="zh-CN" altLang="en-US" sz="1200" dirty="0"/>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blipFill rotWithShape="1">
          <a:blip r:embed="rId8"/>
          <a:stretch>
            <a:fillRect/>
          </a:stretch>
        </a:blipFill>
        <a:effectLst/>
      </p:bgPr>
    </p:bg>
    <p:spTree>
      <p:nvGrpSpPr>
        <p:cNvPr id="1" name=""/>
        <p:cNvGrpSpPr/>
        <p:nvPr/>
      </p:nvGrpSpPr>
      <p:grpSpPr>
        <a:xfrm>
          <a:off x="0" y="0"/>
          <a:ext cx="0" cy="0"/>
          <a:chOff x="0" y="0"/>
          <a:chExt cx="0" cy="0"/>
        </a:xfrm>
      </p:grpSpPr>
      <p:sp>
        <p:nvSpPr>
          <p:cNvPr id="1049027" name="矩形 9"/>
          <p:cNvSpPr/>
          <p:nvPr userDrawn="1">
            <p:custDataLst>
              <p:tags r:id="rId1"/>
            </p:custDataLst>
          </p:nvPr>
        </p:nvSpPr>
        <p:spPr>
          <a:xfrm>
            <a:off x="0" y="719418"/>
            <a:ext cx="9144000" cy="3704664"/>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微软雅黑" panose="020B0503020204020204" pitchFamily="34" charset="-122"/>
              <a:ea typeface="微软雅黑" panose="020B0503020204020204" pitchFamily="34" charset="-122"/>
              <a:sym typeface="+mn-ea"/>
            </a:endParaRPr>
          </a:p>
        </p:txBody>
      </p:sp>
      <p:sp>
        <p:nvSpPr>
          <p:cNvPr id="1049029" name="标题 1"/>
          <p:cNvSpPr>
            <a:spLocks noGrp="1"/>
          </p:cNvSpPr>
          <p:nvPr>
            <p:ph type="title" hasCustomPrompt="1"/>
            <p:custDataLst>
              <p:tags r:id="rId2"/>
            </p:custDataLst>
          </p:nvPr>
        </p:nvSpPr>
        <p:spPr>
          <a:xfrm>
            <a:off x="1142100" y="1004400"/>
            <a:ext cx="6858000" cy="1790100"/>
          </a:xfrm>
        </p:spPr>
        <p:txBody>
          <a:bodyPr anchor="b"/>
          <a:lstStyle>
            <a:lvl1pPr algn="ctr">
              <a:defRPr sz="6000"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4500" dirty="0"/>
              <a:t>单击此处编辑标题</a:t>
            </a:r>
          </a:p>
        </p:txBody>
      </p:sp>
      <p:sp>
        <p:nvSpPr>
          <p:cNvPr id="1049031" name="日期占位符 2"/>
          <p:cNvSpPr>
            <a:spLocks noGrp="1"/>
          </p:cNvSpPr>
          <p:nvPr>
            <p:ph type="dt" sz="half" idx="10"/>
            <p:custDataLst>
              <p:tags r:id="rId3"/>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t>2023/11/6</a:t>
            </a:fld>
            <a:endParaRPr lang="zh-CN" altLang="en-US"/>
          </a:p>
        </p:txBody>
      </p:sp>
      <p:sp>
        <p:nvSpPr>
          <p:cNvPr id="1049033" name="页脚占位符 3"/>
          <p:cNvSpPr>
            <a:spLocks noGrp="1"/>
          </p:cNvSpPr>
          <p:nvPr>
            <p:ph type="ftr" sz="quarter" idx="11"/>
            <p:custDataLst>
              <p:tags r:id="rId4"/>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endParaRPr lang="zh-CN" altLang="en-US" dirty="0"/>
          </a:p>
        </p:txBody>
      </p:sp>
      <p:sp>
        <p:nvSpPr>
          <p:cNvPr id="1049035" name="灯片编号占位符 4"/>
          <p:cNvSpPr>
            <a:spLocks noGrp="1"/>
          </p:cNvSpPr>
          <p:nvPr>
            <p:ph type="sldNum" sz="quarter" idx="12"/>
            <p:custDataLst>
              <p:tags r:id="rId5"/>
            </p:custDataLst>
          </p:nvPr>
        </p:nvSpPr>
        <p:spPr/>
        <p:txBody>
          <a:bodyPr/>
          <a:lstStyle>
            <a:lvl1pPr>
              <a:defRPr u="none" strike="noStrike" kern="1200" cap="none" spc="0" normalizeH="0">
                <a:latin typeface="微软雅黑" panose="020B0503020204020204" pitchFamily="34" charset="-122"/>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1049037" name="文本占位符 6"/>
          <p:cNvSpPr>
            <a:spLocks noGrp="1"/>
          </p:cNvSpPr>
          <p:nvPr>
            <p:ph type="body" sz="quarter" idx="13"/>
            <p:custDataLst>
              <p:tags r:id="rId6"/>
            </p:custDataLst>
          </p:nvPr>
        </p:nvSpPr>
        <p:spPr>
          <a:xfrm>
            <a:off x="1141809" y="2897100"/>
            <a:ext cx="6858000" cy="1242000"/>
          </a:xfrm>
        </p:spPr>
        <p:txBody>
          <a:bodyPr/>
          <a:lstStyle>
            <a:lvl1pPr algn="ctr">
              <a:defRPr u="none" strike="noStrike" kern="1200" cap="none" spc="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r>
              <a:rPr lang="zh-CN" altLang="en-US" sz="1200"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8.xml"/><Relationship Id="rId3" Type="http://schemas.openxmlformats.org/officeDocument/2006/relationships/slideLayout" Target="../slideLayouts/slideLayout3.xml"/><Relationship Id="rId21" Type="http://schemas.openxmlformats.org/officeDocument/2006/relationships/tags" Target="../tags/tag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6.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4.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99" name="标题占位符 1"/>
          <p:cNvSpPr>
            <a:spLocks noGrp="1"/>
          </p:cNvSpPr>
          <p:nvPr>
            <p:ph type="title"/>
            <p:custDataLst>
              <p:tags r:id="rId20"/>
            </p:custDataLst>
          </p:nvPr>
        </p:nvSpPr>
        <p:spPr>
          <a:xfrm>
            <a:off x="502411" y="332422"/>
            <a:ext cx="8139178" cy="331473"/>
          </a:xfrm>
          <a:prstGeom prst="rect">
            <a:avLst/>
          </a:prstGeom>
        </p:spPr>
        <p:txBody>
          <a:bodyPr vert="horz" lIns="101600" tIns="38100" rIns="76200" bIns="38100" rtlCol="0" anchor="t" anchorCtr="0">
            <a:noAutofit/>
          </a:bodyPr>
          <a:lstStyle/>
          <a:p>
            <a:r>
              <a:rPr lang="zh-CN" altLang="en-US" sz="1800" dirty="0"/>
              <a:t>单击此处编辑母版标题样式</a:t>
            </a:r>
          </a:p>
        </p:txBody>
      </p:sp>
      <p:sp>
        <p:nvSpPr>
          <p:cNvPr id="1048801" name="文本占位符 2"/>
          <p:cNvSpPr>
            <a:spLocks noGrp="1"/>
          </p:cNvSpPr>
          <p:nvPr>
            <p:ph type="body" idx="1"/>
            <p:custDataLst>
              <p:tags r:id="rId21"/>
            </p:custDataLst>
          </p:nvPr>
        </p:nvSpPr>
        <p:spPr>
          <a:xfrm>
            <a:off x="502411" y="714381"/>
            <a:ext cx="8139178" cy="4041680"/>
          </a:xfrm>
          <a:prstGeom prst="rect">
            <a:avLst/>
          </a:prstGeom>
        </p:spPr>
        <p:txBody>
          <a:bodyPr vert="horz" lIns="101600" tIns="0" rIns="82550" bIns="0" rtlCol="0">
            <a:normAutofit/>
          </a:bodyPr>
          <a:lstStyle/>
          <a:p>
            <a:pPr lvl="0"/>
            <a:r>
              <a:rPr lang="zh-CN" altLang="en-US" sz="1200" dirty="0"/>
              <a:t>单击此处编辑母版文本样式</a:t>
            </a:r>
          </a:p>
          <a:p>
            <a:pPr lvl="1"/>
            <a:r>
              <a:rPr lang="zh-CN" altLang="en-US" sz="1200" dirty="0"/>
              <a:t>第二级</a:t>
            </a:r>
          </a:p>
          <a:p>
            <a:pPr lvl="2"/>
            <a:r>
              <a:rPr lang="zh-CN" altLang="en-US" sz="1200" dirty="0"/>
              <a:t>第三级</a:t>
            </a:r>
          </a:p>
          <a:p>
            <a:pPr lvl="3"/>
            <a:r>
              <a:rPr lang="zh-CN" altLang="en-US" sz="1200" dirty="0"/>
              <a:t>第四级</a:t>
            </a:r>
          </a:p>
          <a:p>
            <a:pPr lvl="4"/>
            <a:r>
              <a:rPr lang="zh-CN" altLang="en-US" sz="1200" dirty="0"/>
              <a:t>第五级</a:t>
            </a:r>
          </a:p>
        </p:txBody>
      </p:sp>
      <p:sp>
        <p:nvSpPr>
          <p:cNvPr id="1048803" name="日期占位符 3"/>
          <p:cNvSpPr>
            <a:spLocks noGrp="1"/>
          </p:cNvSpPr>
          <p:nvPr>
            <p:ph type="dt" sz="half" idx="2"/>
            <p:custDataLst>
              <p:tags r:id="rId22"/>
            </p:custDataLst>
          </p:nvPr>
        </p:nvSpPr>
        <p:spPr>
          <a:xfrm>
            <a:off x="659806" y="4762375"/>
            <a:ext cx="2025000" cy="2376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2023/11/6</a:t>
            </a:fld>
            <a:endParaRPr lang="zh-CN" altLang="en-US"/>
          </a:p>
        </p:txBody>
      </p:sp>
      <p:sp>
        <p:nvSpPr>
          <p:cNvPr id="1048805" name="页脚占位符 4"/>
          <p:cNvSpPr>
            <a:spLocks noGrp="1"/>
          </p:cNvSpPr>
          <p:nvPr>
            <p:ph type="ftr" sz="quarter" idx="3"/>
            <p:custDataLst>
              <p:tags r:id="rId23"/>
            </p:custDataLst>
          </p:nvPr>
        </p:nvSpPr>
        <p:spPr>
          <a:xfrm>
            <a:off x="3087000" y="4762375"/>
            <a:ext cx="2970000" cy="2376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1048807" name="灯片编号占位符 5"/>
          <p:cNvSpPr>
            <a:spLocks noGrp="1"/>
          </p:cNvSpPr>
          <p:nvPr>
            <p:ph type="sldNum" sz="quarter" idx="4"/>
            <p:custDataLst>
              <p:tags r:id="rId24"/>
            </p:custDataLst>
          </p:nvPr>
        </p:nvSpPr>
        <p:spPr>
          <a:xfrm>
            <a:off x="6457950" y="4762375"/>
            <a:ext cx="2025000" cy="2376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1048809" name="KSO_TEMPLATE" hidden="1"/>
          <p:cNvSpPr/>
          <p:nvPr userDrawn="1">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1" descr="水印"/>
          <p:cNvPicPr>
            <a:picLocks noChangeAspect="1"/>
          </p:cNvPicPr>
          <p:nvPr userDrawn="1">
            <p:custDataLst>
              <p:tags r:id="rId26"/>
            </p:custDataLst>
          </p:nvPr>
        </p:nvPicPr>
        <p:blipFill>
          <a:blip r:embed="rId27"/>
          <a:stretch>
            <a:fillRect/>
          </a:stretch>
        </p:blipFill>
        <p:spPr>
          <a:xfrm>
            <a:off x="5193665" y="195580"/>
            <a:ext cx="3661410" cy="1186180"/>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41.xml"/><Relationship Id="rId7" Type="http://schemas.openxmlformats.org/officeDocument/2006/relationships/image" Target="../media/image1.png"/><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image" Target="../media/image5.jpeg"/><Relationship Id="rId5" Type="http://schemas.openxmlformats.org/officeDocument/2006/relationships/slideLayout" Target="../slideLayouts/slideLayout2.xml"/><Relationship Id="rId4" Type="http://schemas.openxmlformats.org/officeDocument/2006/relationships/tags" Target="../tags/tag14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43.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2.mp4"/><Relationship Id="rId7" Type="http://schemas.openxmlformats.org/officeDocument/2006/relationships/image" Target="../media/image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video" Target="../media/media2.mp4"/></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endParaRPr lang="zh-CN" altLang="en-US"/>
          </a:p>
        </p:txBody>
      </p:sp>
      <p:sp>
        <p:nvSpPr>
          <p:cNvPr id="3" name="内容占位符 2"/>
          <p:cNvSpPr>
            <a:spLocks noGrp="1"/>
          </p:cNvSpPr>
          <p:nvPr>
            <p:ph idx="1"/>
          </p:nvPr>
        </p:nvSpPr>
        <p:spPr/>
        <p:txBody>
          <a:bodyPr/>
          <a:lstStyle/>
          <a:p>
            <a:endParaRPr lang="zh-CN" altLang="en-US"/>
          </a:p>
        </p:txBody>
      </p:sp>
      <p:sp>
        <p:nvSpPr>
          <p:cNvPr id="8" name="矩形 1"/>
          <p:cNvSpPr/>
          <p:nvPr>
            <p:custDataLst>
              <p:tags r:id="rId1"/>
            </p:custDataLst>
          </p:nvPr>
        </p:nvSpPr>
        <p:spPr>
          <a:xfrm>
            <a:off x="395605" y="1347470"/>
            <a:ext cx="5646420" cy="3596005"/>
          </a:xfrm>
          <a:prstGeom prst="rect">
            <a:avLst/>
          </a:prstGeom>
          <a:noFill/>
          <a:ln w="9525">
            <a:noFill/>
          </a:ln>
        </p:spPr>
        <p:txBody>
          <a:bodyPr wrap="square" anchor="t">
            <a:noAutofit/>
          </a:bodyPr>
          <a:lstStyle/>
          <a:p>
            <a:r>
              <a:rPr lang="zh-CN" altLang="en-US" sz="3200" b="1">
                <a:solidFill>
                  <a:srgbClr val="FF0000"/>
                </a:solidFill>
                <a:latin typeface="HelveticaNeue" pitchFamily="2" charset="0"/>
                <a:ea typeface="宋体" panose="02010600030101010101" pitchFamily="2" charset="-122"/>
              </a:rPr>
              <a:t>感恩遇见，相互成就，本课件资料仅供您个人参考、教学使用，严禁自行在网络传播，违者依知识产权法追究法律责任。</a:t>
            </a:r>
            <a:endParaRPr lang="en-US" altLang="zh-CN" sz="3200" b="1">
              <a:solidFill>
                <a:srgbClr val="FF0000"/>
              </a:solidFill>
              <a:latin typeface="HelveticaNeue" pitchFamily="2" charset="0"/>
              <a:ea typeface="宋体" panose="02010600030101010101" pitchFamily="2" charset="-122"/>
            </a:endParaRPr>
          </a:p>
          <a:p>
            <a:endParaRPr lang="en-US" altLang="zh-CN" sz="3200" b="1">
              <a:solidFill>
                <a:srgbClr val="FF0000"/>
              </a:solidFill>
              <a:latin typeface="HelveticaNeue" pitchFamily="2" charset="0"/>
              <a:ea typeface="宋体" panose="02010600030101010101" pitchFamily="2" charset="-122"/>
            </a:endParaRPr>
          </a:p>
          <a:p>
            <a:r>
              <a:rPr lang="zh-CN" altLang="en-US" sz="3200" b="1">
                <a:solidFill>
                  <a:srgbClr val="FF0000"/>
                </a:solidFill>
                <a:latin typeface="HelveticaNeue" pitchFamily="2" charset="0"/>
                <a:ea typeface="宋体" panose="02010600030101010101" pitchFamily="2" charset="-122"/>
              </a:rPr>
              <a:t>更多教学资源请关注</a:t>
            </a:r>
            <a:endParaRPr lang="en-US" altLang="zh-CN" sz="3200" b="1">
              <a:solidFill>
                <a:srgbClr val="FF0000"/>
              </a:solidFill>
              <a:latin typeface="HelveticaNeue" pitchFamily="2" charset="0"/>
              <a:ea typeface="宋体" panose="02010600030101010101" pitchFamily="2" charset="-122"/>
            </a:endParaRPr>
          </a:p>
          <a:p>
            <a:r>
              <a:rPr lang="zh-CN" altLang="en-US" sz="3200" b="1">
                <a:solidFill>
                  <a:srgbClr val="FF0000"/>
                </a:solidFill>
                <a:latin typeface="HelveticaNeue" pitchFamily="2" charset="0"/>
                <a:ea typeface="宋体" panose="02010600030101010101" pitchFamily="2" charset="-122"/>
              </a:rPr>
              <a:t>公众号：溯恩高中英语</a:t>
            </a:r>
          </a:p>
        </p:txBody>
      </p:sp>
      <p:pic>
        <p:nvPicPr>
          <p:cNvPr id="9" name="图片 2"/>
          <p:cNvPicPr>
            <a:picLocks noChangeAspect="1"/>
          </p:cNvPicPr>
          <p:nvPr>
            <p:custDataLst>
              <p:tags r:id="rId2"/>
            </p:custDataLst>
          </p:nvPr>
        </p:nvPicPr>
        <p:blipFill>
          <a:blip r:embed="rId6"/>
          <a:stretch>
            <a:fillRect/>
          </a:stretch>
        </p:blipFill>
        <p:spPr>
          <a:xfrm>
            <a:off x="6372225" y="2273300"/>
            <a:ext cx="2482850" cy="2482850"/>
          </a:xfrm>
          <a:prstGeom prst="rect">
            <a:avLst/>
          </a:prstGeom>
          <a:noFill/>
          <a:ln w="9525">
            <a:noFill/>
          </a:ln>
        </p:spPr>
      </p:pic>
      <p:sp>
        <p:nvSpPr>
          <p:cNvPr id="10" name="矩形 3"/>
          <p:cNvSpPr/>
          <p:nvPr>
            <p:custDataLst>
              <p:tags r:id="rId3"/>
            </p:custDataLst>
          </p:nvPr>
        </p:nvSpPr>
        <p:spPr>
          <a:xfrm>
            <a:off x="6443980" y="1851660"/>
            <a:ext cx="3603625" cy="521970"/>
          </a:xfrm>
          <a:prstGeom prst="rect">
            <a:avLst/>
          </a:prstGeom>
          <a:noFill/>
          <a:ln w="9525">
            <a:noFill/>
          </a:ln>
        </p:spPr>
        <p:txBody>
          <a:bodyPr wrap="square" anchor="t">
            <a:spAutoFit/>
          </a:bodyPr>
          <a:lstStyle/>
          <a:p>
            <a:r>
              <a:rPr lang="zh-CN" altLang="en-US" sz="2800" b="1">
                <a:latin typeface="华文新魏" panose="02010800040101010101" pitchFamily="2" charset="-122"/>
                <a:ea typeface="宋体" panose="02010600030101010101" pitchFamily="2" charset="-122"/>
              </a:rPr>
              <a:t>知识产权声明</a:t>
            </a:r>
          </a:p>
        </p:txBody>
      </p:sp>
      <p:pic>
        <p:nvPicPr>
          <p:cNvPr id="11" name="图片 11" descr="水印"/>
          <p:cNvPicPr>
            <a:picLocks noChangeAspect="1"/>
          </p:cNvPicPr>
          <p:nvPr>
            <p:custDataLst>
              <p:tags r:id="rId4"/>
            </p:custDataLst>
          </p:nvPr>
        </p:nvPicPr>
        <p:blipFill>
          <a:blip r:embed="rId7"/>
          <a:stretch>
            <a:fillRect/>
          </a:stretch>
        </p:blipFill>
        <p:spPr>
          <a:xfrm>
            <a:off x="4648200" y="195580"/>
            <a:ext cx="4206875" cy="1362710"/>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586" name="矩形 2"/>
          <p:cNvSpPr/>
          <p:nvPr/>
        </p:nvSpPr>
        <p:spPr>
          <a:xfrm>
            <a:off x="1043608" y="123478"/>
            <a:ext cx="6912768" cy="646331"/>
          </a:xfrm>
          <a:prstGeom prst="rect">
            <a:avLst/>
          </a:prstGeom>
          <a:noFill/>
        </p:spPr>
        <p:txBody>
          <a:bodyPr wrap="square" lIns="91440" tIns="45720" rIns="91440" bIns="45720">
            <a:spAutoFit/>
          </a:bodyPr>
          <a:lstStyle/>
          <a:p>
            <a:pPr algn="ctr"/>
            <a:r>
              <a:rPr lang="en-US" altLang="zh-CN" sz="3600" b="1" cap="none" spc="0" dirty="0">
                <a:ln w="22225">
                  <a:solidFill>
                    <a:schemeClr val="accent2"/>
                  </a:solidFill>
                  <a:prstDash val="solid"/>
                </a:ln>
                <a:solidFill>
                  <a:schemeClr val="tx1">
                    <a:lumMod val="75000"/>
                    <a:lumOff val="25000"/>
                  </a:schemeClr>
                </a:solidFill>
                <a:effectLst/>
              </a:rPr>
              <a:t>Unit 4  Discover Useful </a:t>
            </a:r>
            <a:r>
              <a:rPr lang="en-US" altLang="zh-CN" sz="3600" b="1" dirty="0">
                <a:ln w="22225">
                  <a:solidFill>
                    <a:schemeClr val="accent2"/>
                  </a:solidFill>
                  <a:prstDash val="solid"/>
                </a:ln>
                <a:solidFill>
                  <a:schemeClr val="tx1">
                    <a:lumMod val="75000"/>
                    <a:lumOff val="25000"/>
                  </a:schemeClr>
                </a:solidFill>
              </a:rPr>
              <a:t>S</a:t>
            </a:r>
            <a:r>
              <a:rPr lang="en-US" altLang="zh-CN" sz="3600" b="1" cap="none" spc="0" dirty="0">
                <a:ln w="22225">
                  <a:solidFill>
                    <a:schemeClr val="accent2"/>
                  </a:solidFill>
                  <a:prstDash val="solid"/>
                </a:ln>
                <a:solidFill>
                  <a:schemeClr val="tx1">
                    <a:lumMod val="75000"/>
                    <a:lumOff val="25000"/>
                  </a:schemeClr>
                </a:solidFill>
                <a:effectLst/>
              </a:rPr>
              <a:t>tructure</a:t>
            </a:r>
            <a:r>
              <a:rPr lang="en-US" altLang="zh-CN" sz="3600" b="1" dirty="0">
                <a:ln w="22225">
                  <a:solidFill>
                    <a:schemeClr val="accent2"/>
                  </a:solidFill>
                  <a:prstDash val="solid"/>
                </a:ln>
                <a:solidFill>
                  <a:schemeClr val="tx1">
                    <a:lumMod val="75000"/>
                    <a:lumOff val="25000"/>
                  </a:schemeClr>
                </a:solidFill>
              </a:rPr>
              <a:t>s</a:t>
            </a:r>
            <a:endParaRPr lang="zh-CN" altLang="en-US" sz="3600" b="1" cap="none" spc="0" dirty="0">
              <a:ln w="22225">
                <a:solidFill>
                  <a:schemeClr val="accent2"/>
                </a:solidFill>
                <a:prstDash val="solid"/>
              </a:ln>
              <a:solidFill>
                <a:schemeClr val="tx1">
                  <a:lumMod val="75000"/>
                  <a:lumOff val="25000"/>
                </a:schemeClr>
              </a:solidFill>
              <a:effectLst/>
            </a:endParaRPr>
          </a:p>
        </p:txBody>
      </p:sp>
      <p:sp>
        <p:nvSpPr>
          <p:cNvPr id="1048587" name="矩形 4"/>
          <p:cNvSpPr/>
          <p:nvPr/>
        </p:nvSpPr>
        <p:spPr>
          <a:xfrm>
            <a:off x="539579" y="2283718"/>
            <a:ext cx="7920826" cy="1691639"/>
          </a:xfrm>
          <a:prstGeom prst="rect">
            <a:avLst/>
          </a:prstGeom>
          <a:noFill/>
        </p:spPr>
        <p:txBody>
          <a:bodyPr wrap="square" lIns="91440" tIns="45720" rIns="91440" bIns="45720">
            <a:spAutoFit/>
          </a:bodyPr>
          <a:lstStyle/>
          <a:p>
            <a:pPr algn="ctr"/>
            <a:r>
              <a:rPr lang="en-US" altLang="zh-CN" sz="5400" b="1" cap="none" spc="0" dirty="0">
                <a:ln w="6600">
                  <a:solidFill>
                    <a:schemeClr val="accent2"/>
                  </a:solidFill>
                  <a:prstDash val="solid"/>
                </a:ln>
                <a:solidFill>
                  <a:schemeClr val="tx1">
                    <a:lumMod val="75000"/>
                    <a:lumOff val="25000"/>
                  </a:schemeClr>
                </a:solidFill>
                <a:effectLst>
                  <a:outerShdw dist="38100" dir="2700000" algn="tl" rotWithShape="0">
                    <a:schemeClr val="accent2"/>
                  </a:outerShdw>
                </a:effectLst>
              </a:rPr>
              <a:t>Restrictive relative clauses </a:t>
            </a:r>
            <a:endParaRPr lang="zh-CN" altLang="en-US" sz="5400" b="1" cap="none" spc="0" dirty="0">
              <a:ln w="6600">
                <a:solidFill>
                  <a:schemeClr val="accent2"/>
                </a:solidFill>
                <a:prstDash val="solid"/>
              </a:ln>
              <a:solidFill>
                <a:schemeClr val="tx1">
                  <a:lumMod val="75000"/>
                  <a:lumOff val="25000"/>
                </a:schemeClr>
              </a:solidFill>
              <a:effectLst>
                <a:outerShdw dist="38100" dir="2700000" algn="tl" rotWithShape="0">
                  <a:schemeClr val="accent2"/>
                </a:outerShdw>
              </a:effectLst>
            </a:endParaRPr>
          </a:p>
        </p:txBody>
      </p:sp>
      <p:sp>
        <p:nvSpPr>
          <p:cNvPr id="1048588" name="文本框 5"/>
          <p:cNvSpPr txBox="1"/>
          <p:nvPr/>
        </p:nvSpPr>
        <p:spPr>
          <a:xfrm>
            <a:off x="4067944" y="4299942"/>
            <a:ext cx="4608538" cy="461665"/>
          </a:xfrm>
          <a:prstGeom prst="rect">
            <a:avLst/>
          </a:prstGeom>
          <a:noFill/>
        </p:spPr>
        <p:txBody>
          <a:bodyPr wrap="square" rtlCol="0">
            <a:spAutoFit/>
          </a:bodyPr>
          <a:lstStyle/>
          <a:p>
            <a:r>
              <a:rPr lang="zh-CN" altLang="en-US" sz="2400" b="1" dirty="0">
                <a:solidFill>
                  <a:schemeClr val="tx1">
                    <a:lumMod val="75000"/>
                    <a:lumOff val="25000"/>
                  </a:schemeClr>
                </a:solidFill>
              </a:rPr>
              <a:t>西安市东城第一中学    张秀茹</a:t>
            </a:r>
          </a:p>
        </p:txBody>
      </p:sp>
      <p:sp>
        <p:nvSpPr>
          <p:cNvPr id="1048589" name="文本框 6"/>
          <p:cNvSpPr txBox="1"/>
          <p:nvPr/>
        </p:nvSpPr>
        <p:spPr>
          <a:xfrm>
            <a:off x="1475656" y="1265153"/>
            <a:ext cx="6696770" cy="523220"/>
          </a:xfrm>
          <a:prstGeom prst="rect">
            <a:avLst/>
          </a:prstGeom>
          <a:noFill/>
        </p:spPr>
        <p:txBody>
          <a:bodyPr wrap="square" rtlCol="0">
            <a:spAutoFit/>
          </a:bodyPr>
          <a:lstStyle/>
          <a:p>
            <a:r>
              <a:rPr lang="en-US" altLang="zh-CN" sz="2800" b="1" dirty="0">
                <a:solidFill>
                  <a:schemeClr val="tx1">
                    <a:lumMod val="75000"/>
                    <a:lumOff val="25000"/>
                  </a:schemeClr>
                </a:solidFill>
              </a:rPr>
              <a:t> Period 3 Describe pictures of disasters</a:t>
            </a:r>
            <a:endParaRPr lang="zh-CN" altLang="en-US" sz="2800" b="1" dirty="0">
              <a:solidFill>
                <a:schemeClr val="tx1">
                  <a:lumMod val="75000"/>
                  <a:lumOff val="25000"/>
                </a:schemeClr>
              </a:solidFill>
            </a:endParaRPr>
          </a:p>
        </p:txBody>
      </p:sp>
      <p:pic>
        <p:nvPicPr>
          <p:cNvPr id="2" name="图片 11" descr="水印">
            <a:extLst>
              <a:ext uri="{FF2B5EF4-FFF2-40B4-BE49-F238E27FC236}">
                <a16:creationId xmlns:a16="http://schemas.microsoft.com/office/drawing/2014/main" id="{25C12722-EF35-0D89-B471-FDACDFFD82F5}"/>
              </a:ext>
            </a:extLst>
          </p:cNvPr>
          <p:cNvPicPr>
            <a:picLocks noChangeAspect="1"/>
          </p:cNvPicPr>
          <p:nvPr>
            <p:custDataLst>
              <p:tags r:id="rId1"/>
            </p:custDataLst>
          </p:nvPr>
        </p:nvPicPr>
        <p:blipFill>
          <a:blip r:embed="rId3"/>
          <a:stretch>
            <a:fillRect/>
          </a:stretch>
        </p:blipFill>
        <p:spPr>
          <a:xfrm>
            <a:off x="4648200" y="195580"/>
            <a:ext cx="4206875" cy="1362710"/>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097154" name="lov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2075" y="92075"/>
            <a:ext cx="304800" cy="304800"/>
          </a:xfrm>
          <a:prstGeom prst="rect">
            <a:avLst/>
          </a:prstGeom>
        </p:spPr>
      </p:pic>
      <p:pic>
        <p:nvPicPr>
          <p:cNvPr id="2097155" name="狗狗的超凡工作">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8"/>
          <a:stretch>
            <a:fillRect/>
          </a:stretch>
        </p:blipFill>
        <p:spPr>
          <a:xfrm>
            <a:off x="971600" y="857250"/>
            <a:ext cx="7488832" cy="3429000"/>
          </a:xfrm>
          <a:prstGeom prst="rect">
            <a:avLst/>
          </a:prstGeom>
        </p:spPr>
      </p:pic>
      <p:sp>
        <p:nvSpPr>
          <p:cNvPr id="2" name="圆角矩形 17"/>
          <p:cNvSpPr/>
          <p:nvPr/>
        </p:nvSpPr>
        <p:spPr>
          <a:xfrm>
            <a:off x="611560" y="64408"/>
            <a:ext cx="6840760" cy="648072"/>
          </a:xfrm>
          <a:prstGeom prst="roundRect">
            <a:avLst/>
          </a:prstGeom>
          <a:solidFill>
            <a:srgbClr val="014E6A"/>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b="1" dirty="0">
              <a:solidFill>
                <a:schemeClr val="bg1">
                  <a:lumMod val="95000"/>
                </a:schemeClr>
              </a:solidFill>
              <a:ea typeface="华文楷体" panose="02010600040101010101" pitchFamily="2" charset="-122"/>
            </a:endParaRPr>
          </a:p>
        </p:txBody>
      </p:sp>
      <p:sp>
        <p:nvSpPr>
          <p:cNvPr id="3" name="文本框 3"/>
          <p:cNvSpPr txBox="1"/>
          <p:nvPr/>
        </p:nvSpPr>
        <p:spPr>
          <a:xfrm>
            <a:off x="755576" y="195486"/>
            <a:ext cx="9502959" cy="523220"/>
          </a:xfrm>
          <a:prstGeom prst="rect">
            <a:avLst/>
          </a:prstGeom>
          <a:noFill/>
        </p:spPr>
        <p:txBody>
          <a:bodyPr wrap="square" rtlCol="0">
            <a:spAutoFit/>
          </a:bodyPr>
          <a:lstStyle/>
          <a:p>
            <a:r>
              <a:rPr lang="en-US" altLang="zh-CN" sz="2800" b="1" dirty="0">
                <a:solidFill>
                  <a:schemeClr val="bg1"/>
                </a:solidFill>
              </a:rPr>
              <a:t>Part 1  Warming up  </a:t>
            </a:r>
            <a:r>
              <a:rPr lang="en-US" altLang="zh-CN" sz="2400" b="1" dirty="0">
                <a:solidFill>
                  <a:schemeClr val="bg1"/>
                </a:solidFill>
              </a:rPr>
              <a:t>Enjoy  a video of rescue </a:t>
            </a:r>
            <a:endParaRPr lang="zh-CN" altLang="en-US" sz="24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992" fill="hold"/>
                                        <p:tgtEl>
                                          <p:spTgt spid="209715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2524" fill="hold"/>
                                        <p:tgtEl>
                                          <p:spTgt spid="209715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097154"/>
                </p:tgtEl>
              </p:cMediaNode>
            </p:audio>
            <p:video>
              <p:cMediaNode vol="80000">
                <p:cTn id="12" fill="hold" display="0">
                  <p:stCondLst>
                    <p:cond delay="indefinite"/>
                  </p:stCondLst>
                </p:cTn>
                <p:tgtEl>
                  <p:spTgt spid="2097155"/>
                </p:tgtEl>
              </p:cMediaNode>
            </p:video>
            <p:seq concurrent="1" nextAc="seek">
              <p:cTn id="13" restart="whenNotActive" fill="hold" evtFilter="cancelBubble" nodeType="interactiveSeq">
                <p:stCondLst>
                  <p:cond evt="onClick" delay="0">
                    <p:tgtEl>
                      <p:spTgt spid="2097155"/>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2097155"/>
                                        </p:tgtEl>
                                      </p:cBhvr>
                                    </p:cmd>
                                  </p:childTnLst>
                                </p:cTn>
                              </p:par>
                            </p:childTnLst>
                          </p:cTn>
                        </p:par>
                      </p:childTnLst>
                    </p:cTn>
                  </p:par>
                </p:childTnLst>
              </p:cTn>
              <p:nextCondLst>
                <p:cond evt="onClick" delay="0">
                  <p:tgtEl>
                    <p:spTgt spid="209715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593" name="文本框 10"/>
          <p:cNvSpPr txBox="1"/>
          <p:nvPr/>
        </p:nvSpPr>
        <p:spPr>
          <a:xfrm>
            <a:off x="1043608" y="123478"/>
            <a:ext cx="4113987" cy="588902"/>
          </a:xfrm>
          <a:prstGeom prst="rect">
            <a:avLst/>
          </a:prstGeom>
          <a:noFill/>
        </p:spPr>
        <p:txBody>
          <a:bodyPr wrap="square" rtlCol="0">
            <a:spAutoFit/>
          </a:bodyPr>
          <a:lstStyle/>
          <a:p>
            <a:r>
              <a:rPr lang="en-US" altLang="zh-CN" sz="3200" b="1" dirty="0">
                <a:solidFill>
                  <a:schemeClr val="tx1">
                    <a:lumMod val="75000"/>
                    <a:lumOff val="25000"/>
                  </a:schemeClr>
                </a:solidFill>
              </a:rPr>
              <a:t>Talk about “dogs”</a:t>
            </a:r>
            <a:endParaRPr lang="zh-CN" altLang="en-US" sz="3200" b="1" dirty="0">
              <a:solidFill>
                <a:schemeClr val="tx1">
                  <a:lumMod val="75000"/>
                  <a:lumOff val="25000"/>
                </a:schemeClr>
              </a:solidFill>
            </a:endParaRPr>
          </a:p>
        </p:txBody>
      </p:sp>
      <p:sp>
        <p:nvSpPr>
          <p:cNvPr id="1048594" name="爆炸形 1 39"/>
          <p:cNvSpPr/>
          <p:nvPr/>
        </p:nvSpPr>
        <p:spPr>
          <a:xfrm>
            <a:off x="395536" y="3113966"/>
            <a:ext cx="3471961" cy="2029534"/>
          </a:xfrm>
          <a:prstGeom prst="irregularSeal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2800" b="1" dirty="0">
                <a:solidFill>
                  <a:schemeClr val="accent2">
                    <a:lumMod val="75000"/>
                  </a:schemeClr>
                </a:solidFill>
                <a:highlight>
                  <a:srgbClr val="FFFF00"/>
                </a:highlight>
              </a:rPr>
              <a:t>Think !</a:t>
            </a:r>
            <a:endParaRPr lang="zh-CN" altLang="en-US" sz="2800" b="1" dirty="0">
              <a:solidFill>
                <a:schemeClr val="accent2">
                  <a:lumMod val="75000"/>
                </a:schemeClr>
              </a:solidFill>
              <a:highlight>
                <a:srgbClr val="FFFF00"/>
              </a:highlight>
            </a:endParaRPr>
          </a:p>
        </p:txBody>
      </p:sp>
      <p:sp>
        <p:nvSpPr>
          <p:cNvPr id="1048595" name="文本框 2"/>
          <p:cNvSpPr txBox="1"/>
          <p:nvPr/>
        </p:nvSpPr>
        <p:spPr>
          <a:xfrm>
            <a:off x="3785794" y="3381433"/>
            <a:ext cx="5562497" cy="523220"/>
          </a:xfrm>
          <a:prstGeom prst="rect">
            <a:avLst/>
          </a:prstGeom>
          <a:noFill/>
        </p:spPr>
        <p:txBody>
          <a:bodyPr wrap="square" rtlCol="0">
            <a:spAutoFit/>
          </a:bodyPr>
          <a:lstStyle/>
          <a:p>
            <a:r>
              <a:rPr lang="en-US" altLang="zh-CN" sz="2800" b="1" dirty="0">
                <a:solidFill>
                  <a:schemeClr val="tx1">
                    <a:lumMod val="75000"/>
                    <a:lumOff val="25000"/>
                  </a:schemeClr>
                </a:solidFill>
                <a:highlight>
                  <a:srgbClr val="FFFF00"/>
                </a:highlight>
              </a:rPr>
              <a:t>What kind of clauses did you use ?</a:t>
            </a:r>
            <a:endParaRPr lang="zh-CN" altLang="en-US" sz="2800" b="1" dirty="0">
              <a:solidFill>
                <a:schemeClr val="tx1">
                  <a:lumMod val="75000"/>
                  <a:lumOff val="25000"/>
                </a:schemeClr>
              </a:solidFill>
              <a:highlight>
                <a:srgbClr val="FFFF00"/>
              </a:highlight>
            </a:endParaRPr>
          </a:p>
        </p:txBody>
      </p:sp>
      <p:sp>
        <p:nvSpPr>
          <p:cNvPr id="1048596" name="文本框 3"/>
          <p:cNvSpPr txBox="1"/>
          <p:nvPr/>
        </p:nvSpPr>
        <p:spPr>
          <a:xfrm>
            <a:off x="4336876" y="4284526"/>
            <a:ext cx="4272086" cy="929640"/>
          </a:xfrm>
          <a:prstGeom prst="rect">
            <a:avLst/>
          </a:prstGeom>
          <a:noFill/>
        </p:spPr>
        <p:txBody>
          <a:bodyPr wrap="square" rtlCol="0">
            <a:spAutoFit/>
          </a:bodyPr>
          <a:lstStyle/>
          <a:p>
            <a:r>
              <a:rPr lang="en-US" altLang="zh-CN" sz="2800" b="1" dirty="0">
                <a:solidFill>
                  <a:schemeClr val="tx1">
                    <a:lumMod val="75000"/>
                    <a:lumOff val="25000"/>
                  </a:schemeClr>
                </a:solidFill>
              </a:rPr>
              <a:t>Restrictive relative clauses</a:t>
            </a:r>
            <a:endParaRPr lang="zh-CN" altLang="en-US" sz="2800" b="1" dirty="0">
              <a:solidFill>
                <a:schemeClr val="tx1">
                  <a:lumMod val="75000"/>
                  <a:lumOff val="25000"/>
                </a:schemeClr>
              </a:solidFill>
            </a:endParaRPr>
          </a:p>
        </p:txBody>
      </p:sp>
      <p:sp>
        <p:nvSpPr>
          <p:cNvPr id="1048597" name="文本框 4"/>
          <p:cNvSpPr txBox="1"/>
          <p:nvPr/>
        </p:nvSpPr>
        <p:spPr>
          <a:xfrm>
            <a:off x="539552" y="987574"/>
            <a:ext cx="2952328" cy="802640"/>
          </a:xfrm>
          <a:prstGeom prst="rect">
            <a:avLst/>
          </a:prstGeom>
          <a:noFill/>
        </p:spPr>
        <p:txBody>
          <a:bodyPr wrap="square" rtlCol="0">
            <a:spAutoFit/>
          </a:bodyPr>
          <a:lstStyle/>
          <a:p>
            <a:r>
              <a:rPr lang="en-US" altLang="zh-CN" sz="2400" b="1" dirty="0">
                <a:solidFill>
                  <a:schemeClr val="tx1">
                    <a:lumMod val="75000"/>
                    <a:lumOff val="25000"/>
                  </a:schemeClr>
                </a:solidFill>
              </a:rPr>
              <a:t>What are dogs doing?    </a:t>
            </a:r>
            <a:endParaRPr lang="zh-CN" altLang="en-US" sz="2400" b="1" dirty="0">
              <a:solidFill>
                <a:schemeClr val="tx1">
                  <a:lumMod val="75000"/>
                  <a:lumOff val="25000"/>
                </a:schemeClr>
              </a:solidFill>
            </a:endParaRPr>
          </a:p>
        </p:txBody>
      </p:sp>
      <p:sp>
        <p:nvSpPr>
          <p:cNvPr id="1048598" name="矩形 6"/>
          <p:cNvSpPr/>
          <p:nvPr/>
        </p:nvSpPr>
        <p:spPr>
          <a:xfrm>
            <a:off x="467545" y="1447289"/>
            <a:ext cx="3600400" cy="802639"/>
          </a:xfrm>
          <a:prstGeom prst="rect">
            <a:avLst/>
          </a:prstGeom>
        </p:spPr>
        <p:txBody>
          <a:bodyPr wrap="square">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What happened to people?</a:t>
            </a:r>
          </a:p>
        </p:txBody>
      </p:sp>
      <p:sp>
        <p:nvSpPr>
          <p:cNvPr id="1048599" name="矩形 7"/>
          <p:cNvSpPr/>
          <p:nvPr/>
        </p:nvSpPr>
        <p:spPr>
          <a:xfrm>
            <a:off x="611560" y="2659317"/>
            <a:ext cx="8912113" cy="430887"/>
          </a:xfrm>
          <a:prstGeom prst="rect">
            <a:avLst/>
          </a:prstGeom>
        </p:spPr>
        <p:txBody>
          <a:bodyPr wrap="square">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The dog whose job is to search people has an incredible sense of smell.</a:t>
            </a:r>
          </a:p>
        </p:txBody>
      </p:sp>
      <p:sp>
        <p:nvSpPr>
          <p:cNvPr id="1048600" name="文本框 9"/>
          <p:cNvSpPr txBox="1"/>
          <p:nvPr/>
        </p:nvSpPr>
        <p:spPr>
          <a:xfrm>
            <a:off x="3635896" y="964407"/>
            <a:ext cx="4741068" cy="400110"/>
          </a:xfrm>
          <a:prstGeom prst="rect">
            <a:avLst/>
          </a:prstGeom>
          <a:noFill/>
        </p:spPr>
        <p:txBody>
          <a:bodyPr wrap="square">
            <a:spAutoFit/>
          </a:bodyPr>
          <a:lstStyle/>
          <a:p>
            <a:r>
              <a:rPr lang="en-US" altLang="zh-CN" sz="20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Dogs are searching people. </a:t>
            </a:r>
          </a:p>
        </p:txBody>
      </p:sp>
      <p:sp>
        <p:nvSpPr>
          <p:cNvPr id="1048601" name="文本框 12"/>
          <p:cNvSpPr txBox="1"/>
          <p:nvPr/>
        </p:nvSpPr>
        <p:spPr>
          <a:xfrm>
            <a:off x="4190824" y="1481821"/>
            <a:ext cx="4464497" cy="400110"/>
          </a:xfrm>
          <a:prstGeom prst="rect">
            <a:avLst/>
          </a:prstGeom>
          <a:noFill/>
        </p:spPr>
        <p:txBody>
          <a:bodyPr wrap="square">
            <a:spAutoFit/>
          </a:bodyPr>
          <a:lstStyle/>
          <a:p>
            <a:r>
              <a:rPr lang="en-US" altLang="zh-CN" sz="20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People are being buried in the ruins</a:t>
            </a:r>
          </a:p>
        </p:txBody>
      </p:sp>
      <p:sp>
        <p:nvSpPr>
          <p:cNvPr id="1048602" name="文本框 13"/>
          <p:cNvSpPr txBox="1"/>
          <p:nvPr/>
        </p:nvSpPr>
        <p:spPr>
          <a:xfrm>
            <a:off x="539552" y="1948467"/>
            <a:ext cx="504056" cy="802639"/>
          </a:xfrm>
          <a:prstGeom prst="rect">
            <a:avLst/>
          </a:prstGeom>
          <a:noFill/>
        </p:spPr>
        <p:txBody>
          <a:bodyPr wrap="square" rtlCol="0">
            <a:spAutoFit/>
          </a:bodyPr>
          <a:lstStyle/>
          <a:p>
            <a:r>
              <a:rPr lang="en-US" altLang="zh-CN" sz="2400" b="1" dirty="0">
                <a:solidFill>
                  <a:schemeClr val="tx1">
                    <a:lumMod val="75000"/>
                    <a:lumOff val="25000"/>
                  </a:schemeClr>
                </a:solidFill>
                <a:highlight>
                  <a:srgbClr val="FFFF00"/>
                </a:highlight>
              </a:rPr>
              <a:t>So </a:t>
            </a:r>
            <a:endParaRPr lang="zh-CN" altLang="en-US" sz="2400" b="1" dirty="0">
              <a:solidFill>
                <a:schemeClr val="tx1">
                  <a:lumMod val="75000"/>
                  <a:lumOff val="25000"/>
                </a:schemeClr>
              </a:solidFill>
              <a:highlight>
                <a:srgbClr val="FFFF00"/>
              </a:highlight>
            </a:endParaRPr>
          </a:p>
        </p:txBody>
      </p:sp>
      <p:sp>
        <p:nvSpPr>
          <p:cNvPr id="1048603" name="文本框 15"/>
          <p:cNvSpPr txBox="1"/>
          <p:nvPr/>
        </p:nvSpPr>
        <p:spPr>
          <a:xfrm>
            <a:off x="1051843" y="2032064"/>
            <a:ext cx="3088109" cy="701039"/>
          </a:xfrm>
          <a:prstGeom prst="rect">
            <a:avLst/>
          </a:prstGeom>
          <a:noFill/>
        </p:spPr>
        <p:txBody>
          <a:bodyPr wrap="square">
            <a:spAutoFit/>
          </a:bodyPr>
          <a:lstStyle/>
          <a:p>
            <a:r>
              <a:rPr lang="en-US" altLang="zh-CN" sz="20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Dogs are searching people </a:t>
            </a:r>
          </a:p>
        </p:txBody>
      </p:sp>
      <p:sp>
        <p:nvSpPr>
          <p:cNvPr id="1048604" name="文本框 16"/>
          <p:cNvSpPr txBox="1"/>
          <p:nvPr/>
        </p:nvSpPr>
        <p:spPr>
          <a:xfrm>
            <a:off x="4067945" y="2045495"/>
            <a:ext cx="4464497" cy="400110"/>
          </a:xfrm>
          <a:prstGeom prst="rect">
            <a:avLst/>
          </a:prstGeom>
          <a:noFill/>
        </p:spPr>
        <p:txBody>
          <a:bodyPr wrap="square">
            <a:spAutoFit/>
          </a:bodyPr>
          <a:lstStyle/>
          <a:p>
            <a:r>
              <a:rPr lang="en-US" altLang="zh-CN" sz="20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who are being buried in the ruins</a:t>
            </a:r>
          </a:p>
        </p:txBody>
      </p:sp>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594"/>
                                        </p:tgtEl>
                                        <p:attrNameLst>
                                          <p:attrName>style.visibility</p:attrName>
                                        </p:attrNameLst>
                                      </p:cBhvr>
                                      <p:to>
                                        <p:strVal val="visible"/>
                                      </p:to>
                                    </p:set>
                                    <p:anim calcmode="lin" valueType="num">
                                      <p:cBhvr additive="base">
                                        <p:cTn id="7" dur="500" fill="hold"/>
                                        <p:tgtEl>
                                          <p:spTgt spid="1048594"/>
                                        </p:tgtEl>
                                        <p:attrNameLst>
                                          <p:attrName>ppt_x</p:attrName>
                                        </p:attrNameLst>
                                      </p:cBhvr>
                                      <p:tavLst>
                                        <p:tav tm="0">
                                          <p:val>
                                            <p:strVal val="#ppt_x"/>
                                          </p:val>
                                        </p:tav>
                                        <p:tav tm="100000">
                                          <p:val>
                                            <p:strVal val="#ppt_x"/>
                                          </p:val>
                                        </p:tav>
                                      </p:tavLst>
                                    </p:anim>
                                    <p:anim calcmode="lin" valueType="num">
                                      <p:cBhvr additive="base">
                                        <p:cTn id="8" dur="500" fill="hold"/>
                                        <p:tgtEl>
                                          <p:spTgt spid="104859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48595"/>
                                        </p:tgtEl>
                                        <p:attrNameLst>
                                          <p:attrName>style.visibility</p:attrName>
                                        </p:attrNameLst>
                                      </p:cBhvr>
                                      <p:to>
                                        <p:strVal val="visible"/>
                                      </p:to>
                                    </p:set>
                                    <p:animEffect transition="in" filter="fade">
                                      <p:cBhvr>
                                        <p:cTn id="13" dur="1000"/>
                                        <p:tgtEl>
                                          <p:spTgt spid="1048595"/>
                                        </p:tgtEl>
                                      </p:cBhvr>
                                    </p:animEffect>
                                    <p:anim calcmode="lin" valueType="num">
                                      <p:cBhvr>
                                        <p:cTn id="14" dur="1000" fill="hold"/>
                                        <p:tgtEl>
                                          <p:spTgt spid="1048595"/>
                                        </p:tgtEl>
                                        <p:attrNameLst>
                                          <p:attrName>ppt_x</p:attrName>
                                        </p:attrNameLst>
                                      </p:cBhvr>
                                      <p:tavLst>
                                        <p:tav tm="0">
                                          <p:val>
                                            <p:strVal val="#ppt_x"/>
                                          </p:val>
                                        </p:tav>
                                        <p:tav tm="100000">
                                          <p:val>
                                            <p:strVal val="#ppt_x"/>
                                          </p:val>
                                        </p:tav>
                                      </p:tavLst>
                                    </p:anim>
                                    <p:anim calcmode="lin" valueType="num">
                                      <p:cBhvr>
                                        <p:cTn id="15" dur="1000" fill="hold"/>
                                        <p:tgtEl>
                                          <p:spTgt spid="104859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048596"/>
                                        </p:tgtEl>
                                        <p:attrNameLst>
                                          <p:attrName>style.visibility</p:attrName>
                                        </p:attrNameLst>
                                      </p:cBhvr>
                                      <p:to>
                                        <p:strVal val="visible"/>
                                      </p:to>
                                    </p:set>
                                    <p:animEffect transition="in" filter="fade">
                                      <p:cBhvr>
                                        <p:cTn id="20" dur="1000"/>
                                        <p:tgtEl>
                                          <p:spTgt spid="1048596"/>
                                        </p:tgtEl>
                                      </p:cBhvr>
                                    </p:animEffect>
                                    <p:anim calcmode="lin" valueType="num">
                                      <p:cBhvr>
                                        <p:cTn id="21" dur="1000" fill="hold"/>
                                        <p:tgtEl>
                                          <p:spTgt spid="1048596"/>
                                        </p:tgtEl>
                                        <p:attrNameLst>
                                          <p:attrName>ppt_x</p:attrName>
                                        </p:attrNameLst>
                                      </p:cBhvr>
                                      <p:tavLst>
                                        <p:tav tm="0">
                                          <p:val>
                                            <p:strVal val="#ppt_x"/>
                                          </p:val>
                                        </p:tav>
                                        <p:tav tm="100000">
                                          <p:val>
                                            <p:strVal val="#ppt_x"/>
                                          </p:val>
                                        </p:tav>
                                      </p:tavLst>
                                    </p:anim>
                                    <p:anim calcmode="lin" valueType="num">
                                      <p:cBhvr>
                                        <p:cTn id="22" dur="1000" fill="hold"/>
                                        <p:tgtEl>
                                          <p:spTgt spid="104859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4859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485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4" grpId="0" bldLvl="0" animBg="1"/>
      <p:bldP spid="1048595" grpId="0"/>
      <p:bldP spid="1048596" grpId="0"/>
      <p:bldP spid="1048598" grpId="0"/>
      <p:bldP spid="104859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08" name="文本框 1"/>
          <p:cNvSpPr txBox="1"/>
          <p:nvPr/>
        </p:nvSpPr>
        <p:spPr>
          <a:xfrm>
            <a:off x="467544" y="195486"/>
            <a:ext cx="7367574" cy="523220"/>
          </a:xfrm>
          <a:prstGeom prst="rect">
            <a:avLst/>
          </a:prstGeom>
          <a:noFill/>
        </p:spPr>
        <p:txBody>
          <a:bodyPr wrap="square">
            <a:spAutoFit/>
          </a:bodyPr>
          <a:lstStyle/>
          <a:p>
            <a:r>
              <a:rPr lang="en-US" altLang="zh-CN" sz="2800" b="1" dirty="0">
                <a:solidFill>
                  <a:schemeClr val="tx1">
                    <a:lumMod val="75000"/>
                    <a:lumOff val="25000"/>
                  </a:schemeClr>
                </a:solidFill>
              </a:rPr>
              <a:t>Part 2    Grammatical exploration</a:t>
            </a:r>
            <a:r>
              <a:rPr lang="zh-CN" altLang="zh-CN" sz="2800" b="1" dirty="0">
                <a:solidFill>
                  <a:schemeClr val="tx1">
                    <a:lumMod val="75000"/>
                    <a:lumOff val="25000"/>
                  </a:schemeClr>
                </a:solidFill>
              </a:rPr>
              <a:t>（语法探究）</a:t>
            </a:r>
            <a:endParaRPr lang="zh-CN" altLang="en-US" sz="2800" b="1" dirty="0">
              <a:solidFill>
                <a:schemeClr val="tx1">
                  <a:lumMod val="75000"/>
                  <a:lumOff val="25000"/>
                </a:schemeClr>
              </a:solidFill>
            </a:endParaRPr>
          </a:p>
        </p:txBody>
      </p:sp>
      <p:sp>
        <p:nvSpPr>
          <p:cNvPr id="1048609" name="内容占位符 2"/>
          <p:cNvSpPr txBox="1"/>
          <p:nvPr/>
        </p:nvSpPr>
        <p:spPr>
          <a:xfrm>
            <a:off x="179512" y="1685874"/>
            <a:ext cx="8496944" cy="630069"/>
          </a:xfrm>
          <a:prstGeom prst="rect">
            <a:avLst/>
          </a:prstGeom>
        </p:spPr>
        <p:txBody>
          <a:bodyPr>
            <a:normAutofit fontScale="25000" lnSpcReduction="2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9600" b="1" kern="100" dirty="0">
                <a:solidFill>
                  <a:schemeClr val="tx1">
                    <a:lumMod val="75000"/>
                    <a:lumOff val="25000"/>
                  </a:schemeClr>
                </a:solidFill>
                <a:latin typeface="Times New Roman" panose="02020603050405020304" pitchFamily="18" charset="0"/>
                <a:ea typeface="宋体" panose="02010600030101010101" pitchFamily="2" charset="-122"/>
                <a:cs typeface="Times New Roman" panose="02020603050405020304" pitchFamily="18" charset="0"/>
              </a:rPr>
              <a:t>Love is     </a:t>
            </a:r>
            <a:r>
              <a:rPr lang="en-US" altLang="zh-CN" sz="9600" b="1" kern="100" dirty="0">
                <a:solidFill>
                  <a:schemeClr val="tx1">
                    <a:lumMod val="75000"/>
                    <a:lumOff val="25000"/>
                  </a:schemeClr>
                </a:solidFill>
                <a:highlight>
                  <a:srgbClr val="00FF00"/>
                </a:highlight>
                <a:latin typeface="Times New Roman" panose="02020603050405020304" pitchFamily="18" charset="0"/>
                <a:ea typeface="宋体" panose="02010600030101010101" pitchFamily="2" charset="-122"/>
                <a:cs typeface="Times New Roman" panose="02020603050405020304" pitchFamily="18" charset="0"/>
              </a:rPr>
              <a:t>the power</a:t>
            </a:r>
            <a:r>
              <a:rPr lang="en-US" altLang="zh-CN" sz="9600" b="1" kern="100" dirty="0">
                <a:solidFill>
                  <a:schemeClr val="tx1">
                    <a:lumMod val="75000"/>
                    <a:lumOff val="25000"/>
                  </a:schemeClr>
                </a:solidFill>
                <a:latin typeface="Times New Roman" panose="02020603050405020304" pitchFamily="18" charset="0"/>
                <a:ea typeface="宋体" panose="02010600030101010101" pitchFamily="2" charset="-122"/>
                <a:cs typeface="Times New Roman" panose="02020603050405020304" pitchFamily="18" charset="0"/>
              </a:rPr>
              <a:t>      </a:t>
            </a:r>
            <a:r>
              <a:rPr lang="en-US" altLang="zh-CN" sz="9600" b="1" kern="100" dirty="0">
                <a:solidFill>
                  <a:schemeClr val="tx1">
                    <a:lumMod val="75000"/>
                    <a:lumOff val="25000"/>
                  </a:schemeClr>
                </a:solidFill>
                <a:highlight>
                  <a:srgbClr val="FFFF00"/>
                </a:highlight>
                <a:latin typeface="Times New Roman" panose="02020603050405020304" pitchFamily="18" charset="0"/>
                <a:ea typeface="宋体" panose="02010600030101010101" pitchFamily="2" charset="-122"/>
                <a:cs typeface="Times New Roman" panose="02020603050405020304" pitchFamily="18" charset="0"/>
              </a:rPr>
              <a:t>that/ which </a:t>
            </a:r>
            <a:r>
              <a:rPr lang="en-US" altLang="zh-CN" sz="9600" b="1" kern="100" dirty="0">
                <a:solidFill>
                  <a:schemeClr val="tx1">
                    <a:lumMod val="75000"/>
                    <a:lumOff val="25000"/>
                  </a:schemeClr>
                </a:solidFill>
                <a:latin typeface="Times New Roman" panose="02020603050405020304" pitchFamily="18" charset="0"/>
                <a:ea typeface="宋体" panose="02010600030101010101" pitchFamily="2" charset="-122"/>
                <a:cs typeface="Times New Roman" panose="02020603050405020304" pitchFamily="18" charset="0"/>
              </a:rPr>
              <a:t>gets people out of disasters.</a:t>
            </a:r>
            <a:endParaRPr lang="zh-CN" altLang="zh-CN" sz="9600" b="1" kern="100" dirty="0">
              <a:solidFill>
                <a:schemeClr val="tx1">
                  <a:lumMod val="75000"/>
                  <a:lumOff val="25000"/>
                </a:schemeClr>
              </a:solidFill>
              <a:latin typeface="宋体" panose="02010600030101010101" pitchFamily="2" charset="-122"/>
              <a:ea typeface="宋体" panose="02010600030101010101" pitchFamily="2" charset="-122"/>
              <a:cs typeface="Times New Roman" panose="02020603050405020304" pitchFamily="18" charset="0"/>
            </a:endParaRPr>
          </a:p>
          <a:p>
            <a:pPr marL="0" indent="0">
              <a:lnSpc>
                <a:spcPct val="150000"/>
              </a:lnSpc>
              <a:buFont typeface="Arial" panose="020B0604020202020204" pitchFamily="34" charset="0"/>
              <a:buNone/>
            </a:pPr>
            <a:endParaRPr lang="en-US" altLang="zh-CN" sz="112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altLang="zh-CN" dirty="0">
                <a:solidFill>
                  <a:schemeClr val="tx1">
                    <a:lumMod val="75000"/>
                    <a:lumOff val="25000"/>
                  </a:schemeClr>
                </a:solidFill>
                <a:latin typeface="Times New Roman" panose="02020603050405020304" pitchFamily="18" charset="0"/>
                <a:cs typeface="Times New Roman" panose="02020603050405020304" pitchFamily="18" charset="0"/>
              </a:rPr>
              <a:t>.</a:t>
            </a:r>
            <a:endParaRPr lang="zh-CN" altLang="en-US" dirty="0">
              <a:solidFill>
                <a:schemeClr val="tx1">
                  <a:lumMod val="75000"/>
                  <a:lumOff val="25000"/>
                </a:schemeClr>
              </a:solidFill>
            </a:endParaRPr>
          </a:p>
          <a:p>
            <a:pPr marL="0" indent="0">
              <a:lnSpc>
                <a:spcPct val="150000"/>
              </a:lnSpc>
              <a:buFont typeface="Arial" panose="020B0604020202020204" pitchFamily="34" charset="0"/>
              <a:buNone/>
            </a:pPr>
            <a:endParaRPr lang="en-US" altLang="zh-CN" dirty="0">
              <a:solidFill>
                <a:schemeClr val="tx1">
                  <a:lumMod val="75000"/>
                  <a:lumOff val="25000"/>
                </a:schemeClr>
              </a:solidFill>
              <a:latin typeface="Times New Roman" panose="02020603050405020304" pitchFamily="18" charset="0"/>
              <a:cs typeface="Times New Roman" panose="02020603050405020304" pitchFamily="18" charset="0"/>
            </a:endParaRPr>
          </a:p>
          <a:p>
            <a:endParaRPr lang="zh-CN" altLang="en-US" dirty="0">
              <a:solidFill>
                <a:schemeClr val="tx1">
                  <a:lumMod val="75000"/>
                  <a:lumOff val="25000"/>
                </a:schemeClr>
              </a:solidFill>
            </a:endParaRPr>
          </a:p>
        </p:txBody>
      </p:sp>
      <p:cxnSp>
        <p:nvCxnSpPr>
          <p:cNvPr id="3145728" name="直接箭头连接符 13"/>
          <p:cNvCxnSpPr/>
          <p:nvPr/>
        </p:nvCxnSpPr>
        <p:spPr>
          <a:xfrm>
            <a:off x="1907704" y="2233811"/>
            <a:ext cx="0" cy="59809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048610" name="文本框 18"/>
          <p:cNvSpPr txBox="1"/>
          <p:nvPr/>
        </p:nvSpPr>
        <p:spPr>
          <a:xfrm>
            <a:off x="659315" y="2831905"/>
            <a:ext cx="2112486" cy="80264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Antecedent</a:t>
            </a:r>
          </a:p>
          <a:p>
            <a:pPr algn="ct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t>
            </a:r>
            <a:r>
              <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先行词</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t>
            </a:r>
            <a:endPar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11" name="文本框 19"/>
          <p:cNvSpPr txBox="1"/>
          <p:nvPr/>
        </p:nvSpPr>
        <p:spPr>
          <a:xfrm>
            <a:off x="2915816" y="2842919"/>
            <a:ext cx="2621279" cy="80264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Relative pronouns</a:t>
            </a:r>
          </a:p>
          <a:p>
            <a:pPr algn="ct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t>
            </a:r>
            <a:r>
              <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关系代词）</a:t>
            </a:r>
          </a:p>
        </p:txBody>
      </p:sp>
      <p:cxnSp>
        <p:nvCxnSpPr>
          <p:cNvPr id="3145729" name="直接箭头连接符 20"/>
          <p:cNvCxnSpPr/>
          <p:nvPr/>
        </p:nvCxnSpPr>
        <p:spPr>
          <a:xfrm>
            <a:off x="3635896" y="2233810"/>
            <a:ext cx="0" cy="59809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048612" name="文本框 21"/>
          <p:cNvSpPr txBox="1"/>
          <p:nvPr/>
        </p:nvSpPr>
        <p:spPr>
          <a:xfrm>
            <a:off x="5580112" y="2842919"/>
            <a:ext cx="3456384" cy="11582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restrictive relative clause</a:t>
            </a:r>
          </a:p>
          <a:p>
            <a:pPr algn="ct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a:t>
            </a:r>
            <a:r>
              <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限制性定语从句）</a:t>
            </a:r>
          </a:p>
        </p:txBody>
      </p:sp>
      <p:cxnSp>
        <p:nvCxnSpPr>
          <p:cNvPr id="3145730" name="直接箭头连接符 22"/>
          <p:cNvCxnSpPr/>
          <p:nvPr/>
        </p:nvCxnSpPr>
        <p:spPr>
          <a:xfrm>
            <a:off x="6804248" y="2211710"/>
            <a:ext cx="0" cy="59809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457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486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486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457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486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145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0" grpId="0" animBg="1"/>
      <p:bldP spid="1048611" grpId="0" animBg="1"/>
      <p:bldP spid="10486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16" name="Rectangle 4"/>
          <p:cNvSpPr>
            <a:spLocks noChangeArrowheads="1"/>
          </p:cNvSpPr>
          <p:nvPr/>
        </p:nvSpPr>
        <p:spPr bwMode="auto">
          <a:xfrm>
            <a:off x="17240" y="1131590"/>
            <a:ext cx="9217024" cy="2377440"/>
          </a:xfrm>
          <a:prstGeom prst="rect">
            <a:avLst/>
          </a:prstGeom>
          <a:noFill/>
          <a:ln w="9525">
            <a:noFill/>
            <a:miter lim="800000"/>
          </a:ln>
          <a:effectLst/>
        </p:spPr>
        <p:txBody>
          <a:bodyPr wrap="square">
            <a:spAutoFit/>
          </a:bodyPr>
          <a:lstStyle/>
          <a:p>
            <a:pPr marL="268605" indent="-268605">
              <a:lnSpc>
                <a:spcPct val="120000"/>
              </a:lnSpc>
              <a:buFontTx/>
              <a:buChar char="•"/>
              <a:tabLst>
                <a:tab pos="1793875" algn="l"/>
              </a:tabLst>
            </a:pPr>
            <a:r>
              <a:rPr lang="en-US" altLang="zh-CN" sz="2200" b="1" dirty="0">
                <a:solidFill>
                  <a:schemeClr val="tx1">
                    <a:lumMod val="75000"/>
                    <a:lumOff val="25000"/>
                  </a:schemeClr>
                </a:solidFill>
                <a:latin typeface="Times New Roman" panose="02020603050405020304" pitchFamily="18" charset="0"/>
              </a:rPr>
              <a:t>The Tangshan earthquake was a terrible experience that my great grandma cannot forget.</a:t>
            </a:r>
          </a:p>
          <a:p>
            <a:pPr marL="268605" indent="-268605">
              <a:lnSpc>
                <a:spcPct val="120000"/>
              </a:lnSpc>
              <a:buFontTx/>
              <a:buChar char="•"/>
              <a:tabLst>
                <a:tab pos="1793875" algn="l"/>
              </a:tabLst>
            </a:pPr>
            <a:r>
              <a:rPr lang="en-US" altLang="zh-CN" sz="2200" b="1" dirty="0">
                <a:solidFill>
                  <a:schemeClr val="tx1">
                    <a:lumMod val="75000"/>
                    <a:lumOff val="25000"/>
                  </a:schemeClr>
                </a:solidFill>
                <a:latin typeface="Times New Roman" panose="02020603050405020304" pitchFamily="18" charset="0"/>
              </a:rPr>
              <a:t> The couple who live next to us volunteered to help after the </a:t>
            </a:r>
            <a:r>
              <a:rPr lang="en-US" altLang="zh-CN" sz="2200" b="1" i="1" dirty="0">
                <a:solidFill>
                  <a:schemeClr val="tx1">
                    <a:lumMod val="75000"/>
                    <a:lumOff val="25000"/>
                  </a:schemeClr>
                </a:solidFill>
                <a:latin typeface="Times New Roman" panose="02020603050405020304" pitchFamily="18" charset="0"/>
              </a:rPr>
              <a:t>volcano erupt</a:t>
            </a:r>
            <a:r>
              <a:rPr lang="en-US" altLang="zh-CN" sz="2200" b="1" dirty="0">
                <a:solidFill>
                  <a:schemeClr val="tx1">
                    <a:lumMod val="75000"/>
                    <a:lumOff val="25000"/>
                  </a:schemeClr>
                </a:solidFill>
                <a:latin typeface="Times New Roman" panose="02020603050405020304" pitchFamily="18" charset="0"/>
              </a:rPr>
              <a:t>.</a:t>
            </a:r>
          </a:p>
          <a:p>
            <a:pPr marL="268605" indent="-268605">
              <a:lnSpc>
                <a:spcPct val="120000"/>
              </a:lnSpc>
              <a:buFontTx/>
              <a:buChar char="•"/>
              <a:tabLst>
                <a:tab pos="1793875" algn="l"/>
              </a:tabLst>
            </a:pPr>
            <a:r>
              <a:rPr lang="en-US" altLang="zh-CN" sz="2200" b="1" dirty="0">
                <a:solidFill>
                  <a:schemeClr val="tx1">
                    <a:lumMod val="75000"/>
                    <a:lumOff val="25000"/>
                  </a:schemeClr>
                </a:solidFill>
                <a:latin typeface="Times New Roman" panose="02020603050405020304" pitchFamily="18" charset="0"/>
              </a:rPr>
              <a:t>The </a:t>
            </a:r>
            <a:r>
              <a:rPr lang="en-US" altLang="zh-CN" sz="2200" b="1" i="1" dirty="0">
                <a:solidFill>
                  <a:schemeClr val="tx1">
                    <a:lumMod val="75000"/>
                    <a:lumOff val="25000"/>
                  </a:schemeClr>
                </a:solidFill>
                <a:latin typeface="Times New Roman" panose="02020603050405020304" pitchFamily="18" charset="0"/>
              </a:rPr>
              <a:t>supplies</a:t>
            </a:r>
            <a:r>
              <a:rPr lang="en-US" altLang="zh-CN" sz="2200" b="1" dirty="0">
                <a:solidFill>
                  <a:schemeClr val="tx1">
                    <a:lumMod val="75000"/>
                    <a:lumOff val="25000"/>
                  </a:schemeClr>
                </a:solidFill>
                <a:latin typeface="Times New Roman" panose="02020603050405020304" pitchFamily="18" charset="0"/>
              </a:rPr>
              <a:t> which were provided to the disaster area were collected from around the country.</a:t>
            </a:r>
          </a:p>
        </p:txBody>
      </p:sp>
      <p:sp>
        <p:nvSpPr>
          <p:cNvPr id="1048617" name="文本框 29"/>
          <p:cNvSpPr txBox="1"/>
          <p:nvPr/>
        </p:nvSpPr>
        <p:spPr>
          <a:xfrm>
            <a:off x="323528" y="123478"/>
            <a:ext cx="8316416" cy="873572"/>
          </a:xfrm>
          <a:prstGeom prst="rect">
            <a:avLst/>
          </a:prstGeom>
          <a:noFill/>
        </p:spPr>
        <p:txBody>
          <a:bodyPr wrap="square">
            <a:spAutoFit/>
          </a:bodyPr>
          <a:lstStyle/>
          <a:p>
            <a:pPr>
              <a:lnSpc>
                <a:spcPct val="120000"/>
              </a:lnSpc>
              <a:tabLst>
                <a:tab pos="1793875" algn="l"/>
              </a:tabLst>
            </a:pPr>
            <a:r>
              <a:rPr lang="en-US" altLang="zh-CN" sz="2400" b="1" dirty="0">
                <a:solidFill>
                  <a:schemeClr val="tx1">
                    <a:lumMod val="75000"/>
                    <a:lumOff val="25000"/>
                  </a:schemeClr>
                </a:solidFill>
                <a:latin typeface="+mn-lt"/>
              </a:rPr>
              <a:t> </a:t>
            </a:r>
            <a:r>
              <a:rPr lang="en-US" altLang="zh-CN" sz="2000" b="1" dirty="0">
                <a:solidFill>
                  <a:schemeClr val="tx1">
                    <a:lumMod val="75000"/>
                    <a:lumOff val="25000"/>
                  </a:schemeClr>
                </a:solidFill>
                <a:latin typeface="+mn-lt"/>
              </a:rPr>
              <a:t>Activity 1 Find and underline the restrictive relative clauses and relative pronouns in the sentence below.(P52)</a:t>
            </a:r>
          </a:p>
        </p:txBody>
      </p:sp>
      <p:sp>
        <p:nvSpPr>
          <p:cNvPr id="1048618" name="Rectangle 2"/>
          <p:cNvSpPr>
            <a:spLocks noChangeArrowheads="1"/>
          </p:cNvSpPr>
          <p:nvPr/>
        </p:nvSpPr>
        <p:spPr bwMode="auto">
          <a:xfrm>
            <a:off x="107504" y="3156464"/>
            <a:ext cx="9036496" cy="1389676"/>
          </a:xfrm>
          <a:prstGeom prst="rect">
            <a:avLst/>
          </a:prstGeom>
          <a:noFill/>
          <a:ln w="9525">
            <a:noFill/>
            <a:miter lim="800000"/>
          </a:ln>
          <a:effectLst/>
        </p:spPr>
        <p:txBody>
          <a:bodyPr wrap="square">
            <a:spAutoFit/>
          </a:bodyPr>
          <a:lstStyle/>
          <a:p>
            <a:pPr>
              <a:lnSpc>
                <a:spcPct val="120000"/>
              </a:lnSpc>
              <a:buFontTx/>
              <a:buChar char="•"/>
            </a:pPr>
            <a:r>
              <a:rPr lang="en-US" altLang="zh-CN" sz="3200" b="1" dirty="0">
                <a:solidFill>
                  <a:schemeClr val="tx1">
                    <a:lumMod val="75000"/>
                    <a:lumOff val="25000"/>
                  </a:schemeClr>
                </a:solidFill>
                <a:latin typeface="Times New Roman" panose="02020603050405020304" pitchFamily="18" charset="0"/>
              </a:rPr>
              <a:t> </a:t>
            </a:r>
            <a:r>
              <a:rPr lang="en-US" altLang="zh-CN" sz="2000" b="1" dirty="0" err="1">
                <a:solidFill>
                  <a:schemeClr val="tx1">
                    <a:lumMod val="75000"/>
                    <a:lumOff val="25000"/>
                  </a:schemeClr>
                </a:solidFill>
                <a:latin typeface="Times New Roman" panose="02020603050405020304" pitchFamily="18" charset="0"/>
              </a:rPr>
              <a:t>Mr</a:t>
            </a:r>
            <a:r>
              <a:rPr lang="en-US" altLang="zh-CN" sz="2000" b="1" dirty="0">
                <a:solidFill>
                  <a:schemeClr val="tx1">
                    <a:lumMod val="75000"/>
                    <a:lumOff val="25000"/>
                  </a:schemeClr>
                </a:solidFill>
                <a:latin typeface="Times New Roman" panose="02020603050405020304" pitchFamily="18" charset="0"/>
              </a:rPr>
              <a:t> Li is an architect whose designs for the new town have won praise.</a:t>
            </a:r>
          </a:p>
          <a:p>
            <a:pPr>
              <a:lnSpc>
                <a:spcPct val="120000"/>
              </a:lnSpc>
              <a:buFontTx/>
              <a:buChar char="•"/>
            </a:pPr>
            <a:r>
              <a:rPr lang="en-US" altLang="zh-CN" sz="2000" b="1" dirty="0">
                <a:solidFill>
                  <a:schemeClr val="tx1">
                    <a:lumMod val="75000"/>
                    <a:lumOff val="25000"/>
                  </a:schemeClr>
                </a:solidFill>
                <a:latin typeface="Times New Roman" panose="02020603050405020304" pitchFamily="18" charset="0"/>
              </a:rPr>
              <a:t> A doctor with whom James used to work died in the 2016 earthquake in Ecuador. </a:t>
            </a:r>
            <a:endParaRPr lang="en-US" altLang="zh-CN" sz="2000" dirty="0">
              <a:solidFill>
                <a:schemeClr val="tx1">
                  <a:lumMod val="75000"/>
                  <a:lumOff val="25000"/>
                </a:schemeClr>
              </a:solidFill>
              <a:latin typeface="Times New Roman" panose="02020603050405020304" pitchFamily="18" charset="0"/>
            </a:endParaRPr>
          </a:p>
        </p:txBody>
      </p:sp>
    </p:spTree>
  </p:cSld>
  <p:clrMapOvr>
    <a:masterClrMapping/>
  </p:clrMapOvr>
  <p:transition advTm="4000"/>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22" name="文本框 65"/>
          <p:cNvSpPr txBox="1"/>
          <p:nvPr/>
        </p:nvSpPr>
        <p:spPr>
          <a:xfrm>
            <a:off x="909377" y="98179"/>
            <a:ext cx="2047461" cy="954107"/>
          </a:xfrm>
          <a:prstGeom prst="rect">
            <a:avLst/>
          </a:prstGeom>
          <a:noFill/>
        </p:spPr>
        <p:txBody>
          <a:bodyPr wrap="square" rtlCol="0">
            <a:spAutoFit/>
          </a:bodyPr>
          <a:lstStyle/>
          <a:p>
            <a:r>
              <a:rPr lang="en-US" altLang="zh-CN" sz="32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Summary</a:t>
            </a:r>
            <a:endParaRPr lang="zh-CN" altLang="en-US" sz="32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a:p>
            <a:endParaRPr lang="zh-CN" altLang="en-US" sz="2400" dirty="0">
              <a:solidFill>
                <a:schemeClr val="tx1">
                  <a:lumMod val="75000"/>
                  <a:lumOff val="25000"/>
                </a:schemeClr>
              </a:solidFill>
              <a:latin typeface="华文楷体" panose="02010600040101010101" pitchFamily="2" charset="-122"/>
              <a:ea typeface="华文楷体" panose="02010600040101010101" pitchFamily="2" charset="-122"/>
            </a:endParaRPr>
          </a:p>
        </p:txBody>
      </p:sp>
      <p:sp>
        <p:nvSpPr>
          <p:cNvPr id="1048623" name="矩形 66"/>
          <p:cNvSpPr/>
          <p:nvPr/>
        </p:nvSpPr>
        <p:spPr>
          <a:xfrm>
            <a:off x="683568" y="771550"/>
            <a:ext cx="7820142" cy="115824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1. What is the restrictive relative clause?</a:t>
            </a:r>
            <a:b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b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2. Where do we put  relative pronouns?</a:t>
            </a:r>
          </a:p>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3. Why do we use restrictive relative clauses?</a:t>
            </a:r>
            <a:endParaRPr lang="zh-CN" altLang="en-US"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24" name="矩形 67"/>
          <p:cNvSpPr/>
          <p:nvPr/>
        </p:nvSpPr>
        <p:spPr>
          <a:xfrm>
            <a:off x="-15399" y="1995686"/>
            <a:ext cx="8955028" cy="80264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pitchFamily="2" charset="2"/>
              </a:rPr>
              <a:t>The couple </a:t>
            </a:r>
            <a:r>
              <a:rPr lang="en-US" altLang="zh-CN" sz="2400" u="sng"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pitchFamily="2" charset="2"/>
              </a:rPr>
              <a:t>who live next to us </a:t>
            </a: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sym typeface="Wingdings" panose="05000000000000000000" pitchFamily="2" charset="2"/>
              </a:rPr>
              <a:t>volunteered to help after the volcano erupted.</a:t>
            </a:r>
          </a:p>
        </p:txBody>
      </p:sp>
      <p:sp>
        <p:nvSpPr>
          <p:cNvPr id="1048625" name="文本框 68"/>
          <p:cNvSpPr txBox="1"/>
          <p:nvPr/>
        </p:nvSpPr>
        <p:spPr>
          <a:xfrm>
            <a:off x="72485" y="2850490"/>
            <a:ext cx="8531963" cy="461665"/>
          </a:xfrm>
          <a:prstGeom prst="rect">
            <a:avLst/>
          </a:prstGeom>
          <a:ln w="76200"/>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altLang="zh-CN" sz="2400" dirty="0">
                <a:solidFill>
                  <a:schemeClr val="tx1">
                    <a:lumMod val="75000"/>
                    <a:lumOff val="25000"/>
                  </a:schemeClr>
                </a:solidFill>
                <a:highlight>
                  <a:srgbClr val="00FF00"/>
                </a:highlight>
                <a:latin typeface="Times New Roman" panose="02020603050405020304" pitchFamily="18" charset="0"/>
                <a:ea typeface="华文楷体" panose="02010600040101010101" pitchFamily="2" charset="-122"/>
                <a:cs typeface="Times New Roman" panose="02020603050405020304" pitchFamily="18" charset="0"/>
              </a:rPr>
              <a:t>What</a:t>
            </a: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a subordinate clause that modifies a noun or pronoun.</a:t>
            </a:r>
          </a:p>
        </p:txBody>
      </p:sp>
      <p:sp>
        <p:nvSpPr>
          <p:cNvPr id="1048626" name="文本框 69"/>
          <p:cNvSpPr txBox="1"/>
          <p:nvPr/>
        </p:nvSpPr>
        <p:spPr>
          <a:xfrm>
            <a:off x="60684" y="3434057"/>
            <a:ext cx="8978632" cy="461665"/>
          </a:xfrm>
          <a:prstGeom prst="rect">
            <a:avLst/>
          </a:prstGeom>
          <a:noFill/>
        </p:spPr>
        <p:txBody>
          <a:bodyPr wrap="square" rtlCol="0">
            <a:spAutoFit/>
          </a:bodyPr>
          <a:lstStyle/>
          <a:p>
            <a:r>
              <a:rPr lang="en-US" altLang="zh-CN" sz="2400" b="1" dirty="0">
                <a:solidFill>
                  <a:schemeClr val="tx1">
                    <a:lumMod val="75000"/>
                    <a:lumOff val="25000"/>
                  </a:schemeClr>
                </a:solidFill>
                <a:highlight>
                  <a:srgbClr val="00FF00"/>
                </a:highlight>
              </a:rPr>
              <a:t>Where</a:t>
            </a:r>
            <a:r>
              <a:rPr lang="en-US" altLang="zh-CN" sz="2400" b="1" dirty="0">
                <a:solidFill>
                  <a:schemeClr val="tx1">
                    <a:lumMod val="75000"/>
                    <a:lumOff val="25000"/>
                  </a:schemeClr>
                </a:solidFill>
              </a:rPr>
              <a:t> --after a noun or pronoun</a:t>
            </a:r>
            <a:endParaRPr lang="zh-CN" altLang="en-US" sz="2400" b="1" dirty="0">
              <a:solidFill>
                <a:schemeClr val="tx1">
                  <a:lumMod val="75000"/>
                  <a:lumOff val="25000"/>
                </a:schemeClr>
              </a:solidFill>
            </a:endParaRPr>
          </a:p>
        </p:txBody>
      </p:sp>
      <p:sp>
        <p:nvSpPr>
          <p:cNvPr id="1048627" name="文本框 70"/>
          <p:cNvSpPr txBox="1"/>
          <p:nvPr/>
        </p:nvSpPr>
        <p:spPr>
          <a:xfrm>
            <a:off x="24581" y="4001729"/>
            <a:ext cx="9014735" cy="86614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a:t>
            </a:r>
            <a:r>
              <a:rPr lang="en-US" altLang="zh-CN" sz="2400" dirty="0">
                <a:solidFill>
                  <a:schemeClr val="tx1">
                    <a:lumMod val="75000"/>
                    <a:lumOff val="25000"/>
                  </a:schemeClr>
                </a:solidFill>
                <a:highlight>
                  <a:srgbClr val="00FF00"/>
                </a:highlight>
                <a:latin typeface="Times New Roman" panose="02020603050405020304" pitchFamily="18" charset="0"/>
                <a:ea typeface="华文楷体" panose="02010600040101010101" pitchFamily="2" charset="-122"/>
                <a:cs typeface="Times New Roman" panose="02020603050405020304" pitchFamily="18" charset="0"/>
              </a:rPr>
              <a:t>Why</a:t>
            </a: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with a restrictive relative clause, we get </a:t>
            </a:r>
            <a:r>
              <a:rPr lang="en-US" altLang="zh-CN" sz="2400"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necessary information</a:t>
            </a: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 </a:t>
            </a:r>
            <a:endParaRPr lang="zh-CN" altLang="en-US"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28" name="椭圆 71"/>
          <p:cNvSpPr/>
          <p:nvPr/>
        </p:nvSpPr>
        <p:spPr>
          <a:xfrm flipV="1">
            <a:off x="1547664" y="1946750"/>
            <a:ext cx="2304256" cy="614236"/>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629" name="文本框 2"/>
          <p:cNvSpPr txBox="1"/>
          <p:nvPr/>
        </p:nvSpPr>
        <p:spPr>
          <a:xfrm>
            <a:off x="60684" y="4630956"/>
            <a:ext cx="5375412" cy="802640"/>
          </a:xfrm>
          <a:prstGeom prst="rect">
            <a:avLst/>
          </a:prstGeom>
          <a:noFill/>
        </p:spPr>
        <p:txBody>
          <a:bodyPr wrap="square">
            <a:spAutoFit/>
          </a:bodyPr>
          <a:lstStyle/>
          <a:p>
            <a:r>
              <a:rPr lang="en-US" altLang="zh-CN" sz="2400" dirty="0">
                <a:solidFill>
                  <a:schemeClr val="tx1">
                    <a:lumMod val="75000"/>
                    <a:lumOff val="25000"/>
                  </a:schemeClr>
                </a:solidFill>
                <a:highlight>
                  <a:srgbClr val="00FF00"/>
                </a:highlight>
                <a:latin typeface="Times New Roman" panose="02020603050405020304" pitchFamily="18" charset="0"/>
                <a:ea typeface="华文楷体" panose="02010600040101010101" pitchFamily="2" charset="-122"/>
                <a:cs typeface="Times New Roman" panose="02020603050405020304" pitchFamily="18" charset="0"/>
              </a:rPr>
              <a:t>describe the feature of people or things </a:t>
            </a:r>
            <a:endParaRPr lang="zh-CN" altLang="en-US" sz="2400" dirty="0">
              <a:solidFill>
                <a:schemeClr val="tx1">
                  <a:lumMod val="75000"/>
                  <a:lumOff val="25000"/>
                </a:schemeClr>
              </a:solidFill>
              <a:highlight>
                <a:srgbClr val="00FF00"/>
              </a:highlight>
            </a:endParaRPr>
          </a:p>
        </p:txBody>
      </p:sp>
      <p:sp>
        <p:nvSpPr>
          <p:cNvPr id="1048630" name="文本框 4"/>
          <p:cNvSpPr txBox="1"/>
          <p:nvPr/>
        </p:nvSpPr>
        <p:spPr>
          <a:xfrm>
            <a:off x="5004048" y="4613583"/>
            <a:ext cx="3935581" cy="461665"/>
          </a:xfrm>
          <a:prstGeom prst="rect">
            <a:avLst/>
          </a:prstGeom>
          <a:noFill/>
        </p:spPr>
        <p:txBody>
          <a:bodyPr wrap="square">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and </a:t>
            </a:r>
            <a:r>
              <a:rPr lang="en-US" altLang="zh-CN" sz="2400" dirty="0">
                <a:solidFill>
                  <a:schemeClr val="tx1">
                    <a:lumMod val="75000"/>
                    <a:lumOff val="25000"/>
                  </a:schemeClr>
                </a:solidFill>
                <a:highlight>
                  <a:srgbClr val="FF0000"/>
                </a:highlight>
                <a:latin typeface="Times New Roman" panose="02020603050405020304" pitchFamily="18" charset="0"/>
                <a:ea typeface="华文楷体" panose="02010600040101010101" pitchFamily="2" charset="-122"/>
                <a:cs typeface="Times New Roman" panose="02020603050405020304" pitchFamily="18" charset="0"/>
              </a:rPr>
              <a:t>enrich the language</a:t>
            </a: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a:t>
            </a:r>
            <a:endParaRPr lang="zh-CN" altLang="en-US" sz="2400"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626"/>
                                        </p:tgtEl>
                                        <p:attrNameLst>
                                          <p:attrName>style.visibility</p:attrName>
                                        </p:attrNameLst>
                                      </p:cBhvr>
                                      <p:to>
                                        <p:strVal val="visible"/>
                                      </p:to>
                                    </p:set>
                                    <p:anim calcmode="lin" valueType="num">
                                      <p:cBhvr additive="base">
                                        <p:cTn id="19" dur="500" fill="hold"/>
                                        <p:tgtEl>
                                          <p:spTgt spid="1048626"/>
                                        </p:tgtEl>
                                        <p:attrNameLst>
                                          <p:attrName>ppt_x</p:attrName>
                                        </p:attrNameLst>
                                      </p:cBhvr>
                                      <p:tavLst>
                                        <p:tav tm="0">
                                          <p:val>
                                            <p:strVal val="#ppt_x"/>
                                          </p:val>
                                        </p:tav>
                                        <p:tav tm="100000">
                                          <p:val>
                                            <p:strVal val="#ppt_x"/>
                                          </p:val>
                                        </p:tav>
                                      </p:tavLst>
                                    </p:anim>
                                    <p:anim calcmode="lin" valueType="num">
                                      <p:cBhvr additive="base">
                                        <p:cTn id="20" dur="500" fill="hold"/>
                                        <p:tgtEl>
                                          <p:spTgt spid="10486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48628"/>
                                        </p:tgtEl>
                                        <p:attrNameLst>
                                          <p:attrName>style.visibility</p:attrName>
                                        </p:attrNameLst>
                                      </p:cBhvr>
                                      <p:to>
                                        <p:strVal val="visible"/>
                                      </p:to>
                                    </p:set>
                                    <p:animEffect transition="in" filter="fade">
                                      <p:cBhvr>
                                        <p:cTn id="25" dur="1000"/>
                                        <p:tgtEl>
                                          <p:spTgt spid="1048628"/>
                                        </p:tgtEl>
                                      </p:cBhvr>
                                    </p:animEffect>
                                    <p:anim calcmode="lin" valueType="num">
                                      <p:cBhvr>
                                        <p:cTn id="26" dur="1000" fill="hold"/>
                                        <p:tgtEl>
                                          <p:spTgt spid="1048628"/>
                                        </p:tgtEl>
                                        <p:attrNameLst>
                                          <p:attrName>ppt_x</p:attrName>
                                        </p:attrNameLst>
                                      </p:cBhvr>
                                      <p:tavLst>
                                        <p:tav tm="0">
                                          <p:val>
                                            <p:strVal val="#ppt_x"/>
                                          </p:val>
                                        </p:tav>
                                        <p:tav tm="100000">
                                          <p:val>
                                            <p:strVal val="#ppt_x"/>
                                          </p:val>
                                        </p:tav>
                                      </p:tavLst>
                                    </p:anim>
                                    <p:anim calcmode="lin" valueType="num">
                                      <p:cBhvr>
                                        <p:cTn id="27" dur="1000" fill="hold"/>
                                        <p:tgtEl>
                                          <p:spTgt spid="104862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4862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48629"/>
                                        </p:tgtEl>
                                        <p:attrNameLst>
                                          <p:attrName>style.visibility</p:attrName>
                                        </p:attrNameLst>
                                      </p:cBhvr>
                                      <p:to>
                                        <p:strVal val="visible"/>
                                      </p:to>
                                    </p:set>
                                    <p:animEffect transition="in" filter="fade">
                                      <p:cBhvr>
                                        <p:cTn id="36" dur="1000"/>
                                        <p:tgtEl>
                                          <p:spTgt spid="1048629"/>
                                        </p:tgtEl>
                                      </p:cBhvr>
                                    </p:animEffect>
                                    <p:anim calcmode="lin" valueType="num">
                                      <p:cBhvr>
                                        <p:cTn id="37" dur="1000" fill="hold"/>
                                        <p:tgtEl>
                                          <p:spTgt spid="1048629"/>
                                        </p:tgtEl>
                                        <p:attrNameLst>
                                          <p:attrName>ppt_x</p:attrName>
                                        </p:attrNameLst>
                                      </p:cBhvr>
                                      <p:tavLst>
                                        <p:tav tm="0">
                                          <p:val>
                                            <p:strVal val="#ppt_x"/>
                                          </p:val>
                                        </p:tav>
                                        <p:tav tm="100000">
                                          <p:val>
                                            <p:strVal val="#ppt_x"/>
                                          </p:val>
                                        </p:tav>
                                      </p:tavLst>
                                    </p:anim>
                                    <p:anim calcmode="lin" valueType="num">
                                      <p:cBhvr>
                                        <p:cTn id="38" dur="1000" fill="hold"/>
                                        <p:tgtEl>
                                          <p:spTgt spid="104862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48630"/>
                                        </p:tgtEl>
                                        <p:attrNameLst>
                                          <p:attrName>style.visibility</p:attrName>
                                        </p:attrNameLst>
                                      </p:cBhvr>
                                      <p:to>
                                        <p:strVal val="visible"/>
                                      </p:to>
                                    </p:set>
                                    <p:anim calcmode="lin" valueType="num">
                                      <p:cBhvr additive="base">
                                        <p:cTn id="43" dur="500" fill="hold"/>
                                        <p:tgtEl>
                                          <p:spTgt spid="1048630"/>
                                        </p:tgtEl>
                                        <p:attrNameLst>
                                          <p:attrName>ppt_x</p:attrName>
                                        </p:attrNameLst>
                                      </p:cBhvr>
                                      <p:tavLst>
                                        <p:tav tm="0">
                                          <p:val>
                                            <p:strVal val="#ppt_x"/>
                                          </p:val>
                                        </p:tav>
                                        <p:tav tm="100000">
                                          <p:val>
                                            <p:strVal val="#ppt_x"/>
                                          </p:val>
                                        </p:tav>
                                      </p:tavLst>
                                    </p:anim>
                                    <p:anim calcmode="lin" valueType="num">
                                      <p:cBhvr additive="base">
                                        <p:cTn id="44" dur="500" fill="hold"/>
                                        <p:tgtEl>
                                          <p:spTgt spid="1048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23" grpId="0" animBg="1"/>
      <p:bldP spid="1048624" grpId="0" animBg="1"/>
      <p:bldP spid="1048625" grpId="0" animBg="1"/>
      <p:bldP spid="1048626" grpId="0"/>
      <p:bldP spid="1048627" grpId="0" animBg="1"/>
      <p:bldP spid="1048628" grpId="0" animBg="1"/>
      <p:bldP spid="1048629" grpId="0"/>
      <p:bldP spid="104863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31" name="云形 27"/>
          <p:cNvSpPr/>
          <p:nvPr/>
        </p:nvSpPr>
        <p:spPr>
          <a:xfrm>
            <a:off x="1691680" y="4267725"/>
            <a:ext cx="720080" cy="421874"/>
          </a:xfrm>
          <a:prstGeom prst="cloud">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048632" name="圆角矩形 17"/>
          <p:cNvSpPr/>
          <p:nvPr/>
        </p:nvSpPr>
        <p:spPr>
          <a:xfrm>
            <a:off x="523010" y="253636"/>
            <a:ext cx="6840760" cy="648072"/>
          </a:xfrm>
          <a:prstGeom prst="roundRect">
            <a:avLst/>
          </a:prstGeom>
          <a:solidFill>
            <a:srgbClr val="014E6A"/>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lumMod val="95000"/>
                  </a:schemeClr>
                </a:solidFill>
                <a:ea typeface="华文楷体" panose="02010600040101010101" pitchFamily="2" charset="-122"/>
              </a:rPr>
              <a:t>Further exploring relative pronouns</a:t>
            </a:r>
            <a:endParaRPr lang="zh-CN" altLang="en-US" sz="2800" b="1" dirty="0">
              <a:solidFill>
                <a:schemeClr val="bg1">
                  <a:lumMod val="95000"/>
                </a:schemeClr>
              </a:solidFill>
              <a:ea typeface="华文楷体" panose="02010600040101010101" pitchFamily="2" charset="-122"/>
            </a:endParaRPr>
          </a:p>
        </p:txBody>
      </p:sp>
      <p:sp>
        <p:nvSpPr>
          <p:cNvPr id="1048633" name="内容占位符 2"/>
          <p:cNvSpPr txBox="1"/>
          <p:nvPr/>
        </p:nvSpPr>
        <p:spPr>
          <a:xfrm>
            <a:off x="179512" y="843558"/>
            <a:ext cx="8640960" cy="4248472"/>
          </a:xfrm>
          <a:prstGeom prst="rect">
            <a:avLst/>
          </a:prstGeom>
        </p:spPr>
        <p:txBody>
          <a:bodyPr>
            <a:norm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…a terrible experience that my great-grandma cannot forget.</a:t>
            </a:r>
          </a:p>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There were deep cracks that appeared…</a:t>
            </a:r>
          </a:p>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The supplies which were provided to…</a:t>
            </a:r>
          </a:p>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The couple who live…</a:t>
            </a:r>
          </a:p>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Two thirds of people who lived…</a:t>
            </a:r>
          </a:p>
          <a:p>
            <a:pPr marL="0" indent="0">
              <a:lnSpc>
                <a:spcPct val="110000"/>
              </a:lnSpc>
              <a:buNone/>
            </a:pPr>
            <a:r>
              <a:rPr lang="en-US" altLang="zh-CN" sz="2800" b="1" dirty="0">
                <a:solidFill>
                  <a:schemeClr val="tx1">
                    <a:lumMod val="75000"/>
                    <a:lumOff val="25000"/>
                  </a:schemeClr>
                </a:solidFill>
                <a:latin typeface="Times New Roman" panose="02020603050405020304" pitchFamily="18" charset="0"/>
                <a:cs typeface="Times New Roman" panose="02020603050405020304" pitchFamily="18" charset="0"/>
              </a:rPr>
              <a:t> A doctor with whom James used to work…</a:t>
            </a:r>
          </a:p>
          <a:p>
            <a:pPr marL="0" indent="0">
              <a:buFont typeface="Arial" panose="020B0604020202020204" pitchFamily="34" charset="0"/>
              <a:buNone/>
            </a:pPr>
            <a:endParaRPr lang="zh-CN" altLang="en-US" dirty="0">
              <a:solidFill>
                <a:schemeClr val="tx1">
                  <a:lumMod val="75000"/>
                  <a:lumOff val="25000"/>
                </a:schemeClr>
              </a:solidFill>
            </a:endParaRPr>
          </a:p>
        </p:txBody>
      </p:sp>
      <p:sp>
        <p:nvSpPr>
          <p:cNvPr id="1048634" name="文本框 13"/>
          <p:cNvSpPr txBox="1"/>
          <p:nvPr/>
        </p:nvSpPr>
        <p:spPr>
          <a:xfrm>
            <a:off x="2123728" y="1059582"/>
            <a:ext cx="1656184"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________</a:t>
            </a:r>
            <a:endParaRPr lang="zh-CN" altLang="en-US" sz="2400" b="1" dirty="0">
              <a:solidFill>
                <a:schemeClr val="tx1">
                  <a:lumMod val="75000"/>
                  <a:lumOff val="25000"/>
                </a:schemeClr>
              </a:solidFill>
              <a:ea typeface="华文楷体" panose="02010600040101010101" pitchFamily="2" charset="-122"/>
            </a:endParaRPr>
          </a:p>
        </p:txBody>
      </p:sp>
      <p:sp>
        <p:nvSpPr>
          <p:cNvPr id="1048635" name="上弧形箭头 14"/>
          <p:cNvSpPr/>
          <p:nvPr/>
        </p:nvSpPr>
        <p:spPr>
          <a:xfrm flipH="1" flipV="1">
            <a:off x="2806452" y="1371214"/>
            <a:ext cx="1333499" cy="264432"/>
          </a:xfrm>
          <a:prstGeom prst="curvedDownArrow">
            <a:avLst>
              <a:gd name="adj1" fmla="val 25000"/>
              <a:gd name="adj2" fmla="val 88058"/>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36" name="上弧形箭头 15"/>
          <p:cNvSpPr/>
          <p:nvPr/>
        </p:nvSpPr>
        <p:spPr>
          <a:xfrm flipH="1" flipV="1">
            <a:off x="3563888" y="2355726"/>
            <a:ext cx="936104" cy="134001"/>
          </a:xfrm>
          <a:prstGeom prst="curvedDownArrow">
            <a:avLst>
              <a:gd name="adj1" fmla="val 129412"/>
              <a:gd name="adj2" fmla="val 129412"/>
              <a:gd name="adj3"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37" name="文本框 16"/>
          <p:cNvSpPr txBox="1"/>
          <p:nvPr/>
        </p:nvSpPr>
        <p:spPr>
          <a:xfrm>
            <a:off x="2846838" y="2028062"/>
            <a:ext cx="1434100"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a:t>
            </a:r>
            <a:endParaRPr lang="zh-CN" altLang="en-US" sz="2400" b="1" dirty="0">
              <a:solidFill>
                <a:schemeClr val="tx1">
                  <a:lumMod val="75000"/>
                  <a:lumOff val="25000"/>
                </a:schemeClr>
              </a:solidFill>
              <a:ea typeface="华文楷体" panose="02010600040101010101" pitchFamily="2" charset="-122"/>
            </a:endParaRPr>
          </a:p>
        </p:txBody>
      </p:sp>
      <p:sp>
        <p:nvSpPr>
          <p:cNvPr id="1048638" name="文本框 18"/>
          <p:cNvSpPr txBox="1"/>
          <p:nvPr/>
        </p:nvSpPr>
        <p:spPr>
          <a:xfrm>
            <a:off x="899592" y="2571750"/>
            <a:ext cx="1512168"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________</a:t>
            </a:r>
            <a:endParaRPr lang="zh-CN" altLang="en-US" sz="2400" b="1" dirty="0">
              <a:solidFill>
                <a:schemeClr val="tx1">
                  <a:lumMod val="75000"/>
                  <a:lumOff val="25000"/>
                </a:schemeClr>
              </a:solidFill>
              <a:ea typeface="华文楷体" panose="02010600040101010101" pitchFamily="2" charset="-122"/>
            </a:endParaRPr>
          </a:p>
        </p:txBody>
      </p:sp>
      <p:sp>
        <p:nvSpPr>
          <p:cNvPr id="1048639" name="文本框 17"/>
          <p:cNvSpPr txBox="1"/>
          <p:nvPr/>
        </p:nvSpPr>
        <p:spPr>
          <a:xfrm>
            <a:off x="6372200" y="1241820"/>
            <a:ext cx="1590509" cy="523220"/>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thing(s)</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40" name="上弧形箭头 14"/>
          <p:cNvSpPr/>
          <p:nvPr/>
        </p:nvSpPr>
        <p:spPr>
          <a:xfrm flipH="1" flipV="1">
            <a:off x="1456977" y="2812822"/>
            <a:ext cx="1333499" cy="262984"/>
          </a:xfrm>
          <a:prstGeom prst="curvedDownArrow">
            <a:avLst>
              <a:gd name="adj1" fmla="val 25000"/>
              <a:gd name="adj2" fmla="val 88058"/>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41" name="文本框 20"/>
          <p:cNvSpPr txBox="1"/>
          <p:nvPr/>
        </p:nvSpPr>
        <p:spPr>
          <a:xfrm>
            <a:off x="6483882" y="2489727"/>
            <a:ext cx="1554108" cy="523220"/>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thing(s)</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42" name="上弧形箭头 20"/>
          <p:cNvSpPr/>
          <p:nvPr/>
        </p:nvSpPr>
        <p:spPr>
          <a:xfrm flipH="1" flipV="1">
            <a:off x="1469686" y="3507854"/>
            <a:ext cx="848779" cy="256039"/>
          </a:xfrm>
          <a:prstGeom prst="curvedDownArrow">
            <a:avLst>
              <a:gd name="adj1" fmla="val 25000"/>
              <a:gd name="adj2" fmla="val 50000"/>
              <a:gd name="adj3" fmla="val 795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43" name="文本框 22"/>
          <p:cNvSpPr txBox="1"/>
          <p:nvPr/>
        </p:nvSpPr>
        <p:spPr>
          <a:xfrm>
            <a:off x="806297" y="3086045"/>
            <a:ext cx="1233897"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a:t>
            </a:r>
            <a:endParaRPr lang="zh-CN" altLang="en-US" sz="2400" b="1" dirty="0">
              <a:solidFill>
                <a:schemeClr val="tx1">
                  <a:lumMod val="75000"/>
                  <a:lumOff val="25000"/>
                </a:schemeClr>
              </a:solidFill>
              <a:ea typeface="华文楷体" panose="02010600040101010101" pitchFamily="2" charset="-122"/>
            </a:endParaRPr>
          </a:p>
        </p:txBody>
      </p:sp>
      <p:sp>
        <p:nvSpPr>
          <p:cNvPr id="1048644" name="上弧形箭头 20"/>
          <p:cNvSpPr/>
          <p:nvPr/>
        </p:nvSpPr>
        <p:spPr>
          <a:xfrm flipH="1" flipV="1">
            <a:off x="2726427" y="4083918"/>
            <a:ext cx="1053485" cy="216024"/>
          </a:xfrm>
          <a:prstGeom prst="curvedDownArrow">
            <a:avLst>
              <a:gd name="adj1" fmla="val 50000"/>
              <a:gd name="adj2" fmla="val 50000"/>
              <a:gd name="adj3" fmla="val 795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45" name="文本框 24"/>
          <p:cNvSpPr txBox="1"/>
          <p:nvPr/>
        </p:nvSpPr>
        <p:spPr>
          <a:xfrm>
            <a:off x="2188277" y="3724037"/>
            <a:ext cx="1434100"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_______</a:t>
            </a:r>
            <a:endParaRPr lang="zh-CN" altLang="en-US" sz="2400" b="1" dirty="0">
              <a:solidFill>
                <a:schemeClr val="tx1">
                  <a:lumMod val="75000"/>
                  <a:lumOff val="25000"/>
                </a:schemeClr>
              </a:solidFill>
              <a:ea typeface="华文楷体" panose="02010600040101010101" pitchFamily="2" charset="-122"/>
            </a:endParaRPr>
          </a:p>
        </p:txBody>
      </p:sp>
      <p:sp>
        <p:nvSpPr>
          <p:cNvPr id="1048646" name="文本框 25"/>
          <p:cNvSpPr txBox="1"/>
          <p:nvPr/>
        </p:nvSpPr>
        <p:spPr>
          <a:xfrm>
            <a:off x="6443538" y="3462427"/>
            <a:ext cx="1594452" cy="52322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people</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47" name="文本框 26"/>
          <p:cNvSpPr txBox="1"/>
          <p:nvPr/>
        </p:nvSpPr>
        <p:spPr>
          <a:xfrm>
            <a:off x="539552" y="4227934"/>
            <a:ext cx="1234001"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a:t>
            </a:r>
            <a:endParaRPr lang="zh-CN" altLang="en-US" sz="2400" b="1" dirty="0">
              <a:solidFill>
                <a:schemeClr val="tx1">
                  <a:lumMod val="75000"/>
                  <a:lumOff val="25000"/>
                </a:schemeClr>
              </a:solidFill>
              <a:ea typeface="华文楷体" panose="02010600040101010101" pitchFamily="2" charset="-122"/>
            </a:endParaRPr>
          </a:p>
        </p:txBody>
      </p:sp>
      <p:sp>
        <p:nvSpPr>
          <p:cNvPr id="1048648" name="文本框 28"/>
          <p:cNvSpPr txBox="1"/>
          <p:nvPr/>
        </p:nvSpPr>
        <p:spPr>
          <a:xfrm>
            <a:off x="6804248" y="4119826"/>
            <a:ext cx="1594452" cy="523220"/>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people</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49" name="上弧形箭头 20"/>
          <p:cNvSpPr/>
          <p:nvPr/>
        </p:nvSpPr>
        <p:spPr>
          <a:xfrm flipH="1" flipV="1">
            <a:off x="1274946" y="4633586"/>
            <a:ext cx="1594451" cy="256039"/>
          </a:xfrm>
          <a:prstGeom prst="curvedDownArrow">
            <a:avLst>
              <a:gd name="adj1" fmla="val 25000"/>
              <a:gd name="adj2" fmla="val 50000"/>
              <a:gd name="adj3" fmla="val 795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dirty="0">
              <a:solidFill>
                <a:schemeClr val="tx1"/>
              </a:solidFill>
              <a:ea typeface="华文楷体" panose="02010600040101010101" pitchFamily="2" charset="-122"/>
            </a:endParaRPr>
          </a:p>
        </p:txBody>
      </p:sp>
      <p:sp>
        <p:nvSpPr>
          <p:cNvPr id="1048650" name="文本框 1"/>
          <p:cNvSpPr txBox="1"/>
          <p:nvPr/>
        </p:nvSpPr>
        <p:spPr>
          <a:xfrm>
            <a:off x="6465681" y="1865773"/>
            <a:ext cx="1590509" cy="523220"/>
          </a:xfrm>
          <a:prstGeom prst="rect">
            <a:avLst/>
          </a:prstGeom>
          <a:ln w="57150"/>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thing(s)</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48635"/>
                                        </p:tgtEl>
                                        <p:attrNameLst>
                                          <p:attrName>style.visibility</p:attrName>
                                        </p:attrNameLst>
                                      </p:cBhvr>
                                      <p:to>
                                        <p:strVal val="visible"/>
                                      </p:to>
                                    </p:set>
                                    <p:animEffect transition="in" filter="fade">
                                      <p:cBhvr>
                                        <p:cTn id="7" dur="500"/>
                                        <p:tgtEl>
                                          <p:spTgt spid="1048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48639"/>
                                        </p:tgtEl>
                                        <p:attrNameLst>
                                          <p:attrName>style.visibility</p:attrName>
                                        </p:attrNameLst>
                                      </p:cBhvr>
                                      <p:to>
                                        <p:strVal val="visible"/>
                                      </p:to>
                                    </p:set>
                                    <p:animEffect transition="in" filter="fade">
                                      <p:cBhvr>
                                        <p:cTn id="12" dur="500"/>
                                        <p:tgtEl>
                                          <p:spTgt spid="104863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48636"/>
                                        </p:tgtEl>
                                        <p:attrNameLst>
                                          <p:attrName>style.visibility</p:attrName>
                                        </p:attrNameLst>
                                      </p:cBhvr>
                                      <p:to>
                                        <p:strVal val="visible"/>
                                      </p:to>
                                    </p:set>
                                    <p:animEffect transition="in" filter="fade">
                                      <p:cBhvr>
                                        <p:cTn id="17" dur="500"/>
                                        <p:tgtEl>
                                          <p:spTgt spid="10486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48650"/>
                                        </p:tgtEl>
                                        <p:attrNameLst>
                                          <p:attrName>style.visibility</p:attrName>
                                        </p:attrNameLst>
                                      </p:cBhvr>
                                      <p:to>
                                        <p:strVal val="visible"/>
                                      </p:to>
                                    </p:set>
                                    <p:animEffect transition="in" filter="fade">
                                      <p:cBhvr>
                                        <p:cTn id="22" dur="500"/>
                                        <p:tgtEl>
                                          <p:spTgt spid="104865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4864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4864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048642"/>
                                        </p:tgtEl>
                                        <p:attrNameLst>
                                          <p:attrName>style.visibility</p:attrName>
                                        </p:attrNameLst>
                                      </p:cBhvr>
                                      <p:to>
                                        <p:strVal val="visible"/>
                                      </p:to>
                                    </p:set>
                                    <p:animEffect transition="in" filter="fade">
                                      <p:cBhvr>
                                        <p:cTn id="33" dur="500"/>
                                        <p:tgtEl>
                                          <p:spTgt spid="1048642"/>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048644"/>
                                        </p:tgtEl>
                                        <p:attrNameLst>
                                          <p:attrName>style.visibility</p:attrName>
                                        </p:attrNameLst>
                                      </p:cBhvr>
                                      <p:to>
                                        <p:strVal val="visible"/>
                                      </p:to>
                                    </p:set>
                                    <p:anim calcmode="lin" valueType="num">
                                      <p:cBhvr additive="base">
                                        <p:cTn id="38" dur="500" fill="hold"/>
                                        <p:tgtEl>
                                          <p:spTgt spid="1048644"/>
                                        </p:tgtEl>
                                        <p:attrNameLst>
                                          <p:attrName>ppt_x</p:attrName>
                                        </p:attrNameLst>
                                      </p:cBhvr>
                                      <p:tavLst>
                                        <p:tav tm="0">
                                          <p:val>
                                            <p:strVal val="#ppt_x"/>
                                          </p:val>
                                        </p:tav>
                                        <p:tav tm="100000">
                                          <p:val>
                                            <p:strVal val="#ppt_x"/>
                                          </p:val>
                                        </p:tav>
                                      </p:tavLst>
                                    </p:anim>
                                    <p:anim calcmode="lin" valueType="num">
                                      <p:cBhvr additive="base">
                                        <p:cTn id="39" dur="500" fill="hold"/>
                                        <p:tgtEl>
                                          <p:spTgt spid="1048644"/>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048646"/>
                                        </p:tgtEl>
                                        <p:attrNameLst>
                                          <p:attrName>style.visibility</p:attrName>
                                        </p:attrNameLst>
                                      </p:cBhvr>
                                      <p:to>
                                        <p:strVal val="visible"/>
                                      </p:to>
                                    </p:set>
                                    <p:animEffect transition="in" filter="fade">
                                      <p:cBhvr>
                                        <p:cTn id="44" dur="1000"/>
                                        <p:tgtEl>
                                          <p:spTgt spid="1048646"/>
                                        </p:tgtEl>
                                      </p:cBhvr>
                                    </p:animEffect>
                                    <p:anim calcmode="lin" valueType="num">
                                      <p:cBhvr>
                                        <p:cTn id="45" dur="1000" fill="hold"/>
                                        <p:tgtEl>
                                          <p:spTgt spid="1048646"/>
                                        </p:tgtEl>
                                        <p:attrNameLst>
                                          <p:attrName>ppt_x</p:attrName>
                                        </p:attrNameLst>
                                      </p:cBhvr>
                                      <p:tavLst>
                                        <p:tav tm="0">
                                          <p:val>
                                            <p:strVal val="#ppt_x"/>
                                          </p:val>
                                        </p:tav>
                                        <p:tav tm="100000">
                                          <p:val>
                                            <p:strVal val="#ppt_x"/>
                                          </p:val>
                                        </p:tav>
                                      </p:tavLst>
                                    </p:anim>
                                    <p:anim calcmode="lin" valueType="num">
                                      <p:cBhvr>
                                        <p:cTn id="46" dur="1000" fill="hold"/>
                                        <p:tgtEl>
                                          <p:spTgt spid="104864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048649"/>
                                        </p:tgtEl>
                                        <p:attrNameLst>
                                          <p:attrName>style.visibility</p:attrName>
                                        </p:attrNameLst>
                                      </p:cBhvr>
                                      <p:to>
                                        <p:strVal val="visible"/>
                                      </p:to>
                                    </p:set>
                                    <p:anim calcmode="lin" valueType="num">
                                      <p:cBhvr additive="base">
                                        <p:cTn id="51" dur="500" fill="hold"/>
                                        <p:tgtEl>
                                          <p:spTgt spid="1048649"/>
                                        </p:tgtEl>
                                        <p:attrNameLst>
                                          <p:attrName>ppt_x</p:attrName>
                                        </p:attrNameLst>
                                      </p:cBhvr>
                                      <p:tavLst>
                                        <p:tav tm="0">
                                          <p:val>
                                            <p:strVal val="#ppt_x"/>
                                          </p:val>
                                        </p:tav>
                                        <p:tav tm="100000">
                                          <p:val>
                                            <p:strVal val="#ppt_x"/>
                                          </p:val>
                                        </p:tav>
                                      </p:tavLst>
                                    </p:anim>
                                    <p:anim calcmode="lin" valueType="num">
                                      <p:cBhvr additive="base">
                                        <p:cTn id="52" dur="500" fill="hold"/>
                                        <p:tgtEl>
                                          <p:spTgt spid="10486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048648"/>
                                        </p:tgtEl>
                                        <p:attrNameLst>
                                          <p:attrName>style.visibility</p:attrName>
                                        </p:attrNameLst>
                                      </p:cBhvr>
                                      <p:to>
                                        <p:strVal val="visible"/>
                                      </p:to>
                                    </p:set>
                                    <p:animEffect transition="in" filter="fade">
                                      <p:cBhvr>
                                        <p:cTn id="57" dur="1000"/>
                                        <p:tgtEl>
                                          <p:spTgt spid="1048648"/>
                                        </p:tgtEl>
                                      </p:cBhvr>
                                    </p:animEffect>
                                    <p:anim calcmode="lin" valueType="num">
                                      <p:cBhvr>
                                        <p:cTn id="58" dur="1000" fill="hold"/>
                                        <p:tgtEl>
                                          <p:spTgt spid="1048648"/>
                                        </p:tgtEl>
                                        <p:attrNameLst>
                                          <p:attrName>ppt_x</p:attrName>
                                        </p:attrNameLst>
                                      </p:cBhvr>
                                      <p:tavLst>
                                        <p:tav tm="0">
                                          <p:val>
                                            <p:strVal val="#ppt_x"/>
                                          </p:val>
                                        </p:tav>
                                        <p:tav tm="100000">
                                          <p:val>
                                            <p:strVal val="#ppt_x"/>
                                          </p:val>
                                        </p:tav>
                                      </p:tavLst>
                                    </p:anim>
                                    <p:anim calcmode="lin" valueType="num">
                                      <p:cBhvr>
                                        <p:cTn id="59" dur="1000" fill="hold"/>
                                        <p:tgtEl>
                                          <p:spTgt spid="10486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5" grpId="0" animBg="1"/>
      <p:bldP spid="1048636" grpId="0" animBg="1"/>
      <p:bldP spid="1048639" grpId="0" animBg="1"/>
      <p:bldP spid="1048640" grpId="0" animBg="1"/>
      <p:bldP spid="1048641" grpId="0" animBg="1"/>
      <p:bldP spid="1048642" grpId="0" animBg="1"/>
      <p:bldP spid="1048644" grpId="0" animBg="1"/>
      <p:bldP spid="1048646" grpId="0" animBg="1"/>
      <p:bldP spid="1048648" grpId="0" animBg="1"/>
      <p:bldP spid="1048649" grpId="0" animBg="1"/>
      <p:bldP spid="10486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52" name="文本框 1"/>
          <p:cNvSpPr txBox="1"/>
          <p:nvPr/>
        </p:nvSpPr>
        <p:spPr>
          <a:xfrm>
            <a:off x="179511" y="524702"/>
            <a:ext cx="8928992" cy="1261884"/>
          </a:xfrm>
          <a:prstGeom prst="rect">
            <a:avLst/>
          </a:prstGeom>
          <a:noFill/>
        </p:spPr>
        <p:txBody>
          <a:bodyPr wrap="square" rtlCol="0">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Mr. Li is an architect </a:t>
            </a:r>
            <a:r>
              <a:rPr lang="en-US" altLang="zh-CN"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whose</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designs for the new town have won praise. </a:t>
            </a:r>
          </a:p>
          <a:p>
            <a:endPar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53" name="文本框 2"/>
          <p:cNvSpPr txBox="1"/>
          <p:nvPr/>
        </p:nvSpPr>
        <p:spPr>
          <a:xfrm flipH="1">
            <a:off x="2051720" y="603462"/>
            <a:ext cx="1224137"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a:t>
            </a:r>
            <a:endParaRPr lang="zh-CN" altLang="en-US" sz="2400" b="1" dirty="0">
              <a:solidFill>
                <a:schemeClr val="tx1">
                  <a:lumMod val="75000"/>
                  <a:lumOff val="25000"/>
                </a:schemeClr>
              </a:solidFill>
              <a:ea typeface="华文楷体" panose="02010600040101010101" pitchFamily="2" charset="-122"/>
            </a:endParaRPr>
          </a:p>
        </p:txBody>
      </p:sp>
      <p:sp>
        <p:nvSpPr>
          <p:cNvPr id="1048654" name="文本框 3"/>
          <p:cNvSpPr txBox="1"/>
          <p:nvPr/>
        </p:nvSpPr>
        <p:spPr>
          <a:xfrm>
            <a:off x="287523" y="1480810"/>
            <a:ext cx="8856985" cy="830997"/>
          </a:xfrm>
          <a:prstGeom prst="rect">
            <a:avLst/>
          </a:prstGeom>
          <a:noFill/>
        </p:spPr>
        <p:txBody>
          <a:bodyPr wrap="square" rtlCol="0">
            <a:spAutoFit/>
          </a:bodyPr>
          <a:lstStyle/>
          <a:p>
            <a:pPr lvl="0"/>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Mr. Li is an architect </a:t>
            </a:r>
            <a:r>
              <a:rPr lang="en-US" altLang="zh-CN"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and his </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designs for the new town have won praise.</a:t>
            </a:r>
            <a:endPar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cxnSp>
        <p:nvCxnSpPr>
          <p:cNvPr id="3145731" name="直接箭头连接符 4"/>
          <p:cNvCxnSpPr/>
          <p:nvPr/>
        </p:nvCxnSpPr>
        <p:spPr>
          <a:xfrm flipH="1">
            <a:off x="3530344" y="861162"/>
            <a:ext cx="330234" cy="7756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55" name="矩形 6"/>
          <p:cNvSpPr/>
          <p:nvPr/>
        </p:nvSpPr>
        <p:spPr>
          <a:xfrm>
            <a:off x="3695461" y="165774"/>
            <a:ext cx="2428875" cy="4953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architect’s</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56" name="文本框 7"/>
          <p:cNvSpPr txBox="1"/>
          <p:nvPr/>
        </p:nvSpPr>
        <p:spPr>
          <a:xfrm>
            <a:off x="6332470" y="80242"/>
            <a:ext cx="1697901" cy="523220"/>
          </a:xfrm>
          <a:prstGeom prst="rect">
            <a:avLst/>
          </a:prstGeom>
          <a:ln w="57150"/>
        </p:spPr>
        <p:style>
          <a:lnRef idx="2">
            <a:schemeClr val="accent6"/>
          </a:lnRef>
          <a:fillRef idx="1">
            <a:schemeClr val="lt1"/>
          </a:fillRef>
          <a:effectRef idx="0">
            <a:schemeClr val="accent6"/>
          </a:effectRef>
          <a:fontRef idx="minor">
            <a:schemeClr val="dk1"/>
          </a:fontRef>
        </p:style>
        <p:txBody>
          <a:bodyPr wrap="none" rtlCol="0">
            <a:spAutoFit/>
          </a:bodyPr>
          <a:lstStyle/>
          <a:p>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possessive</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57" name="文本框 8"/>
          <p:cNvSpPr txBox="1"/>
          <p:nvPr/>
        </p:nvSpPr>
        <p:spPr>
          <a:xfrm>
            <a:off x="179511" y="2709301"/>
            <a:ext cx="9073010" cy="1692771"/>
          </a:xfrm>
          <a:prstGeom prst="rect">
            <a:avLst/>
          </a:prstGeom>
          <a:noFill/>
        </p:spPr>
        <p:txBody>
          <a:bodyPr wrap="square" rtlCol="0">
            <a:spAutoFit/>
          </a:bodyPr>
          <a:lstStyle/>
          <a:p>
            <a:endPar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Workers built shelters for survivors </a:t>
            </a:r>
            <a:r>
              <a:rPr lang="en-US" altLang="zh-CN"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whose</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homes had been destroyed.</a:t>
            </a:r>
          </a:p>
          <a:p>
            <a:endPar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58" name="文本框 9"/>
          <p:cNvSpPr txBox="1"/>
          <p:nvPr/>
        </p:nvSpPr>
        <p:spPr>
          <a:xfrm>
            <a:off x="3590253" y="3193053"/>
            <a:ext cx="1629819" cy="461665"/>
          </a:xfrm>
          <a:prstGeom prst="rect">
            <a:avLst/>
          </a:prstGeom>
          <a:noFill/>
        </p:spPr>
        <p:txBody>
          <a:bodyPr wrap="square" rtlCol="0">
            <a:spAutoFit/>
          </a:bodyPr>
          <a:lstStyle/>
          <a:p>
            <a:r>
              <a:rPr lang="en-US" altLang="zh-CN" sz="2400" b="1" dirty="0">
                <a:solidFill>
                  <a:schemeClr val="tx1">
                    <a:lumMod val="75000"/>
                    <a:lumOff val="25000"/>
                  </a:schemeClr>
                </a:solidFill>
                <a:ea typeface="华文楷体" panose="02010600040101010101" pitchFamily="2" charset="-122"/>
              </a:rPr>
              <a:t>________</a:t>
            </a:r>
            <a:endParaRPr lang="zh-CN" altLang="en-US" sz="2400" b="1" dirty="0">
              <a:solidFill>
                <a:schemeClr val="tx1">
                  <a:lumMod val="75000"/>
                  <a:lumOff val="25000"/>
                </a:schemeClr>
              </a:solidFill>
              <a:ea typeface="华文楷体" panose="02010600040101010101" pitchFamily="2" charset="-122"/>
            </a:endParaRPr>
          </a:p>
        </p:txBody>
      </p:sp>
      <p:cxnSp>
        <p:nvCxnSpPr>
          <p:cNvPr id="3145732" name="直接箭头连接符 10"/>
          <p:cNvCxnSpPr/>
          <p:nvPr/>
        </p:nvCxnSpPr>
        <p:spPr>
          <a:xfrm>
            <a:off x="5436096" y="3482291"/>
            <a:ext cx="432048" cy="5214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59" name="矩形 13"/>
          <p:cNvSpPr/>
          <p:nvPr/>
        </p:nvSpPr>
        <p:spPr>
          <a:xfrm>
            <a:off x="4376237" y="2532835"/>
            <a:ext cx="1629819" cy="4886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survivors’</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60" name="文本框 14"/>
          <p:cNvSpPr txBox="1"/>
          <p:nvPr/>
        </p:nvSpPr>
        <p:spPr>
          <a:xfrm>
            <a:off x="7152761" y="2515553"/>
            <a:ext cx="1697901" cy="523220"/>
          </a:xfrm>
          <a:prstGeom prst="rect">
            <a:avLst/>
          </a:prstGeom>
          <a:ln w="57150"/>
        </p:spPr>
        <p:style>
          <a:lnRef idx="2">
            <a:schemeClr val="accent6"/>
          </a:lnRef>
          <a:fillRef idx="1">
            <a:schemeClr val="lt1"/>
          </a:fillRef>
          <a:effectRef idx="0">
            <a:schemeClr val="accent6"/>
          </a:effectRef>
          <a:fontRef idx="minor">
            <a:schemeClr val="dk1"/>
          </a:fontRef>
        </p:style>
        <p:txBody>
          <a:bodyPr wrap="none" rtlCol="0">
            <a:spAutoFit/>
          </a:bodyPr>
          <a:lstStyle/>
          <a:p>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possessive</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61" name="文本框 15"/>
          <p:cNvSpPr txBox="1"/>
          <p:nvPr/>
        </p:nvSpPr>
        <p:spPr>
          <a:xfrm>
            <a:off x="107504" y="3990972"/>
            <a:ext cx="11259615" cy="892552"/>
          </a:xfrm>
          <a:prstGeom prst="rect">
            <a:avLst/>
          </a:prstGeom>
          <a:noFill/>
        </p:spPr>
        <p:txBody>
          <a:bodyPr wrap="square" rtlCol="0">
            <a:spAutoFit/>
          </a:bodyPr>
          <a:lstStyle/>
          <a:p>
            <a:pPr lvl="0"/>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Workers built shelters for survivors </a:t>
            </a:r>
            <a:r>
              <a:rPr lang="en-US" altLang="zh-CN"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and </a:t>
            </a:r>
            <a:r>
              <a:rPr lang="zh-CN" altLang="en-US"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 </a:t>
            </a:r>
            <a:r>
              <a:rPr lang="en-US" altLang="zh-CN" sz="2400" b="1" dirty="0">
                <a:solidFill>
                  <a:schemeClr val="tx1">
                    <a:lumMod val="75000"/>
                    <a:lumOff val="25000"/>
                  </a:schemeClr>
                </a:solidFill>
                <a:highlight>
                  <a:srgbClr val="FFFF00"/>
                </a:highlight>
                <a:latin typeface="Times New Roman" panose="02020603050405020304" pitchFamily="18" charset="0"/>
                <a:ea typeface="华文楷体" panose="02010600040101010101" pitchFamily="2" charset="-122"/>
                <a:cs typeface="Times New Roman" panose="02020603050405020304" pitchFamily="18" charset="0"/>
              </a:rPr>
              <a:t>their </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homes had been </a:t>
            </a:r>
          </a:p>
          <a:p>
            <a:pPr lvl="0"/>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destroyed</a:t>
            </a:r>
            <a:r>
              <a:rPr lang="en-US" altLang="zh-CN"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t>
            </a:r>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457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5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4865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4865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4865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14573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4865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4866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486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54" grpId="0"/>
      <p:bldP spid="1048655" grpId="0" animBg="1"/>
      <p:bldP spid="1048656" grpId="0" animBg="1"/>
      <p:bldP spid="1048657" grpId="0"/>
      <p:bldP spid="1048658" grpId="0"/>
      <p:bldP spid="1048659" grpId="0" animBg="1"/>
      <p:bldP spid="1048660" grpId="0" animBg="1"/>
      <p:bldP spid="104866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62" name="文本框 7"/>
          <p:cNvSpPr txBox="1"/>
          <p:nvPr/>
        </p:nvSpPr>
        <p:spPr>
          <a:xfrm>
            <a:off x="1043608" y="267494"/>
            <a:ext cx="11648411" cy="523220"/>
          </a:xfrm>
          <a:prstGeom prst="rect">
            <a:avLst/>
          </a:prstGeom>
          <a:noFill/>
        </p:spPr>
        <p:txBody>
          <a:bodyPr wrap="square" rtlCol="0">
            <a:spAutoFit/>
          </a:bodyPr>
          <a:lstStyle/>
          <a:p>
            <a:r>
              <a:rPr lang="en-US" altLang="zh-CN" sz="28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Summarize the usage of relative pronouns. </a:t>
            </a:r>
            <a:endParaRPr lang="zh-CN" altLang="en-US" sz="28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63" name="内容占位符 8"/>
          <p:cNvSpPr txBox="1"/>
          <p:nvPr/>
        </p:nvSpPr>
        <p:spPr>
          <a:xfrm>
            <a:off x="1907704" y="1347614"/>
            <a:ext cx="5248277" cy="539490"/>
          </a:xfrm>
          <a:prstGeom prst="rect">
            <a:avLst/>
          </a:prstGeom>
          <a:ln w="76200"/>
        </p:spPr>
        <p:style>
          <a:lnRef idx="2">
            <a:schemeClr val="accent4"/>
          </a:lnRef>
          <a:fillRef idx="1">
            <a:schemeClr val="lt1"/>
          </a:fillRef>
          <a:effectRef idx="0">
            <a:schemeClr val="accent4"/>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None/>
            </a:pPr>
            <a:r>
              <a:rPr lang="en-US" altLang="zh-CN" dirty="0">
                <a:solidFill>
                  <a:schemeClr val="tx1">
                    <a:lumMod val="75000"/>
                    <a:lumOff val="25000"/>
                  </a:schemeClr>
                </a:solidFill>
                <a:latin typeface="Times New Roman" panose="02020603050405020304" pitchFamily="18" charset="0"/>
                <a:cs typeface="Times New Roman" panose="02020603050405020304" pitchFamily="18" charset="0"/>
              </a:rPr>
              <a:t>who/ whom/ that for people</a:t>
            </a:r>
            <a:endParaRPr lang="zh-CN" altLang="en-US"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048664" name="内容占位符 8"/>
          <p:cNvSpPr txBox="1"/>
          <p:nvPr/>
        </p:nvSpPr>
        <p:spPr>
          <a:xfrm>
            <a:off x="1947861" y="2302005"/>
            <a:ext cx="5248277" cy="539490"/>
          </a:xfrm>
          <a:prstGeom prst="rect">
            <a:avLst/>
          </a:prstGeom>
          <a:ln w="76200"/>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None/>
            </a:pPr>
            <a:r>
              <a:rPr lang="en-US" altLang="zh-CN" dirty="0">
                <a:solidFill>
                  <a:schemeClr val="tx1">
                    <a:lumMod val="75000"/>
                    <a:lumOff val="25000"/>
                  </a:schemeClr>
                </a:solidFill>
                <a:latin typeface="Times New Roman" panose="02020603050405020304" pitchFamily="18" charset="0"/>
                <a:cs typeface="Times New Roman" panose="02020603050405020304" pitchFamily="18" charset="0"/>
              </a:rPr>
              <a:t>which/ that for things</a:t>
            </a:r>
            <a:endParaRPr lang="zh-CN" altLang="en-US"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048665" name="内容占位符 8"/>
          <p:cNvSpPr txBox="1"/>
          <p:nvPr/>
        </p:nvSpPr>
        <p:spPr>
          <a:xfrm>
            <a:off x="1947861" y="3256396"/>
            <a:ext cx="5248277" cy="539490"/>
          </a:xfrm>
          <a:prstGeom prst="rect">
            <a:avLst/>
          </a:prstGeom>
          <a:ln w="76200"/>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None/>
            </a:pPr>
            <a:r>
              <a:rPr lang="en-US" altLang="zh-CN" dirty="0">
                <a:solidFill>
                  <a:schemeClr val="tx1">
                    <a:lumMod val="75000"/>
                    <a:lumOff val="25000"/>
                  </a:schemeClr>
                </a:solidFill>
                <a:highlight>
                  <a:srgbClr val="FFFF00"/>
                </a:highlight>
                <a:latin typeface="Times New Roman" panose="02020603050405020304" pitchFamily="18" charset="0"/>
                <a:cs typeface="Times New Roman" panose="02020603050405020304" pitchFamily="18" charset="0"/>
              </a:rPr>
              <a:t>whose  for possessive</a:t>
            </a:r>
            <a:endParaRPr lang="zh-CN" altLang="en-US" dirty="0">
              <a:solidFill>
                <a:schemeClr val="tx1">
                  <a:lumMod val="75000"/>
                  <a:lumOff val="25000"/>
                </a:schemeClr>
              </a:solidFill>
              <a:highlight>
                <a:srgbClr val="FFFF00"/>
              </a:highligh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3" grpId="0" animBg="1"/>
      <p:bldP spid="1048664" grpId="0" animBg="1"/>
      <p:bldP spid="104866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66" name="文本框 9"/>
          <p:cNvSpPr txBox="1"/>
          <p:nvPr/>
        </p:nvSpPr>
        <p:spPr>
          <a:xfrm>
            <a:off x="755576" y="-32104"/>
            <a:ext cx="10118560" cy="830997"/>
          </a:xfrm>
          <a:prstGeom prst="rect">
            <a:avLst/>
          </a:prstGeom>
          <a:noFill/>
        </p:spPr>
        <p:txBody>
          <a:bodyPr wrap="square" rtlCol="0">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Activity2: Complete</a:t>
            </a:r>
            <a:r>
              <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 </a:t>
            </a:r>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each sentence and translate the sentences</a:t>
            </a:r>
          </a:p>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into Chinese. (P52) </a:t>
            </a:r>
            <a:endParaRPr lang="zh-CN" altLang="en-US"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67" name="内容占位符 2"/>
          <p:cNvSpPr txBox="1"/>
          <p:nvPr/>
        </p:nvSpPr>
        <p:spPr>
          <a:xfrm>
            <a:off x="107504" y="776927"/>
            <a:ext cx="9073008" cy="648072"/>
          </a:xfrm>
          <a:prstGeom prst="rect">
            <a:avLst/>
          </a:prstGeom>
        </p:spPr>
        <p:txBody>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514350" indent="-514350">
              <a:lnSpc>
                <a:spcPct val="150000"/>
              </a:lnSpc>
              <a:buFont typeface="Arial" panose="020B0604020202020204" pitchFamily="34" charset="0"/>
              <a:buAutoNum type="arabicPeriod"/>
            </a:pPr>
            <a:r>
              <a:rPr lang="en-US" altLang="zh-CN" dirty="0">
                <a:solidFill>
                  <a:schemeClr val="tx1">
                    <a:lumMod val="75000"/>
                    <a:lumOff val="25000"/>
                  </a:schemeClr>
                </a:solidFill>
                <a:latin typeface="Times New Roman" panose="02020603050405020304" pitchFamily="18" charset="0"/>
                <a:cs typeface="Times New Roman" panose="02020603050405020304" pitchFamily="18" charset="0"/>
              </a:rPr>
              <a:t>Here are some of the people________ homes were destroyed by the typhoon.</a:t>
            </a:r>
          </a:p>
          <a:p>
            <a:pPr marL="0" indent="0">
              <a:buNone/>
            </a:pPr>
            <a:endParaRPr lang="zh-CN" altLang="en-US" dirty="0">
              <a:solidFill>
                <a:schemeClr val="tx1">
                  <a:lumMod val="75000"/>
                  <a:lumOff val="25000"/>
                </a:schemeClr>
              </a:solidFill>
            </a:endParaRPr>
          </a:p>
        </p:txBody>
      </p:sp>
      <p:sp>
        <p:nvSpPr>
          <p:cNvPr id="1048668" name="文本框 21"/>
          <p:cNvSpPr txBox="1"/>
          <p:nvPr/>
        </p:nvSpPr>
        <p:spPr>
          <a:xfrm>
            <a:off x="3779912" y="776927"/>
            <a:ext cx="1008112" cy="461665"/>
          </a:xfrm>
          <a:prstGeom prst="rect">
            <a:avLst/>
          </a:prstGeom>
          <a:solidFill>
            <a:srgbClr val="FFCC00"/>
          </a:solidFill>
          <a:ln>
            <a:noFill/>
          </a:ln>
        </p:spPr>
        <p:txBody>
          <a:bodyPr wrap="square" rtlCol="0">
            <a:spAutoFit/>
          </a:bodyPr>
          <a:lstStyle/>
          <a:p>
            <a:pPr algn="ctr"/>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whose</a:t>
            </a:r>
            <a:endParaRPr lang="zh-CN" altLang="en-US"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69" name="圆角矩形标注 12"/>
          <p:cNvSpPr/>
          <p:nvPr/>
        </p:nvSpPr>
        <p:spPr>
          <a:xfrm>
            <a:off x="3746070" y="1340871"/>
            <a:ext cx="1487735" cy="461665"/>
          </a:xfrm>
          <a:prstGeom prst="wedgeRoundRectCallout">
            <a:avLst>
              <a:gd name="adj1" fmla="val -39365"/>
              <a:gd name="adj2" fmla="val -8161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800" dirty="0">
                <a:latin typeface="Times New Roman" panose="02020603050405020304" pitchFamily="18" charset="0"/>
                <a:ea typeface="华文楷体" panose="02010600040101010101" pitchFamily="2" charset="-122"/>
                <a:cs typeface="Times New Roman" panose="02020603050405020304" pitchFamily="18" charset="0"/>
              </a:rPr>
              <a:t>people</a:t>
            </a:r>
            <a:r>
              <a:rPr lang="en-US" altLang="zh-CN" sz="2800" dirty="0">
                <a:solidFill>
                  <a:srgbClr val="FF33CC"/>
                </a:solidFill>
                <a:latin typeface="Times New Roman" panose="02020603050405020304" pitchFamily="18" charset="0"/>
                <a:ea typeface="华文楷体" panose="02010600040101010101" pitchFamily="2" charset="-122"/>
                <a:cs typeface="Times New Roman" panose="02020603050405020304" pitchFamily="18" charset="0"/>
              </a:rPr>
              <a:t>’s</a:t>
            </a:r>
            <a:r>
              <a:rPr lang="en-US" altLang="zh-CN" sz="2800" dirty="0">
                <a:latin typeface="Times New Roman" panose="02020603050405020304" pitchFamily="18" charset="0"/>
                <a:ea typeface="华文楷体" panose="02010600040101010101" pitchFamily="2" charset="-122"/>
                <a:cs typeface="Times New Roman" panose="02020603050405020304" pitchFamily="18" charset="0"/>
              </a:rPr>
              <a:t> </a:t>
            </a:r>
            <a:endParaRPr lang="zh-CN" altLang="en-US" sz="2800" dirty="0">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70" name="文本框 23"/>
          <p:cNvSpPr txBox="1"/>
          <p:nvPr/>
        </p:nvSpPr>
        <p:spPr>
          <a:xfrm>
            <a:off x="5234396" y="1287369"/>
            <a:ext cx="3851920" cy="461665"/>
          </a:xfrm>
          <a:prstGeom prst="rect">
            <a:avLst/>
          </a:prstGeom>
          <a:solidFill>
            <a:schemeClr val="accent4">
              <a:lumMod val="40000"/>
              <a:lumOff val="60000"/>
            </a:schemeClr>
          </a:solidFill>
        </p:spPr>
        <p:txBody>
          <a:bodyPr wrap="square" rtlCol="0">
            <a:spAutoFit/>
          </a:bodyPr>
          <a:lstStyle/>
          <a:p>
            <a:r>
              <a:rPr lang="zh-CN" altLang="en-US" sz="2400" dirty="0">
                <a:solidFill>
                  <a:schemeClr val="tx1">
                    <a:lumMod val="75000"/>
                    <a:lumOff val="25000"/>
                  </a:schemeClr>
                </a:solidFill>
                <a:ea typeface="华文楷体" panose="02010600040101010101" pitchFamily="2" charset="-122"/>
              </a:rPr>
              <a:t>有些人的家园被台风摧毁了。</a:t>
            </a:r>
          </a:p>
        </p:txBody>
      </p:sp>
      <p:sp>
        <p:nvSpPr>
          <p:cNvPr id="1048671" name="内容占位符 2"/>
          <p:cNvSpPr txBox="1"/>
          <p:nvPr/>
        </p:nvSpPr>
        <p:spPr>
          <a:xfrm>
            <a:off x="0" y="1772041"/>
            <a:ext cx="11250866" cy="64807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2200" dirty="0">
                <a:solidFill>
                  <a:schemeClr val="tx1">
                    <a:lumMod val="75000"/>
                    <a:lumOff val="25000"/>
                  </a:schemeClr>
                </a:solidFill>
                <a:latin typeface="Times New Roman" panose="02020603050405020304" pitchFamily="18" charset="0"/>
                <a:cs typeface="Times New Roman" panose="02020603050405020304" pitchFamily="18" charset="0"/>
              </a:rPr>
              <a:t>2. The terrible shaking of the building woke up all the people ___   were asleep.</a:t>
            </a:r>
          </a:p>
          <a:p>
            <a:pPr marL="0" indent="0">
              <a:lnSpc>
                <a:spcPct val="100000"/>
              </a:lnSpc>
              <a:buFont typeface="Arial" panose="020B0604020202020204" pitchFamily="34" charset="0"/>
              <a:buNone/>
            </a:pPr>
            <a:endParaRPr lang="en-US" altLang="zh-CN"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048672" name="文本框 25"/>
          <p:cNvSpPr txBox="1"/>
          <p:nvPr/>
        </p:nvSpPr>
        <p:spPr>
          <a:xfrm>
            <a:off x="6948265" y="1876609"/>
            <a:ext cx="720079" cy="430887"/>
          </a:xfrm>
          <a:prstGeom prst="rect">
            <a:avLst/>
          </a:prstGeom>
          <a:solidFill>
            <a:srgbClr val="FFCC00"/>
          </a:solidFill>
        </p:spPr>
        <p:txBody>
          <a:bodyPr wrap="square" rtlCol="0">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who</a:t>
            </a:r>
            <a:endParaRPr lang="zh-CN" altLang="en-US"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73" name="圆角矩形标注 3"/>
          <p:cNvSpPr/>
          <p:nvPr/>
        </p:nvSpPr>
        <p:spPr>
          <a:xfrm>
            <a:off x="7020272" y="2382896"/>
            <a:ext cx="2066044" cy="431558"/>
          </a:xfrm>
          <a:prstGeom prst="wedgeRoundRectCallout">
            <a:avLst>
              <a:gd name="adj1" fmla="val -31006"/>
              <a:gd name="adj2" fmla="val -8572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ea typeface="华文楷体" panose="02010600040101010101" pitchFamily="2" charset="-122"/>
              </a:rPr>
              <a:t>the people</a:t>
            </a:r>
            <a:endParaRPr lang="zh-CN" altLang="en-US" sz="2400" dirty="0">
              <a:ea typeface="华文楷体" panose="02010600040101010101" pitchFamily="2" charset="-122"/>
            </a:endParaRPr>
          </a:p>
        </p:txBody>
      </p:sp>
      <p:sp>
        <p:nvSpPr>
          <p:cNvPr id="1048674" name="文本框 27"/>
          <p:cNvSpPr txBox="1"/>
          <p:nvPr/>
        </p:nvSpPr>
        <p:spPr>
          <a:xfrm>
            <a:off x="467544" y="2307496"/>
            <a:ext cx="5123223" cy="430887"/>
          </a:xfrm>
          <a:prstGeom prst="rect">
            <a:avLst/>
          </a:prstGeom>
          <a:solidFill>
            <a:schemeClr val="accent4">
              <a:lumMod val="40000"/>
              <a:lumOff val="60000"/>
            </a:schemeClr>
          </a:solidFill>
        </p:spPr>
        <p:txBody>
          <a:bodyPr wrap="square" rtlCol="0">
            <a:spAutoFit/>
          </a:bodyPr>
          <a:lstStyle/>
          <a:p>
            <a:r>
              <a:rPr lang="zh-CN" altLang="en-US" sz="2200" dirty="0">
                <a:solidFill>
                  <a:schemeClr val="tx1">
                    <a:lumMod val="75000"/>
                    <a:lumOff val="25000"/>
                  </a:schemeClr>
                </a:solidFill>
                <a:ea typeface="华文楷体" panose="02010600040101010101" pitchFamily="2" charset="-122"/>
              </a:rPr>
              <a:t>建筑物可怕的摇晃把人们从睡梦中惊醒。</a:t>
            </a:r>
          </a:p>
        </p:txBody>
      </p:sp>
      <p:sp>
        <p:nvSpPr>
          <p:cNvPr id="1048675" name="文本框 28"/>
          <p:cNvSpPr txBox="1"/>
          <p:nvPr/>
        </p:nvSpPr>
        <p:spPr>
          <a:xfrm rot="10800000" flipV="1">
            <a:off x="35496" y="2939790"/>
            <a:ext cx="9145016" cy="869469"/>
          </a:xfrm>
          <a:prstGeom prst="rect">
            <a:avLst/>
          </a:prstGeom>
          <a:noFill/>
        </p:spPr>
        <p:txBody>
          <a:bodyPr wrap="square">
            <a:spAutoFit/>
          </a:bodyPr>
          <a:lstStyle/>
          <a:p>
            <a:pPr marL="360680" indent="-360680">
              <a:lnSpc>
                <a:spcPct val="120000"/>
              </a:lnSpc>
            </a:pPr>
            <a:r>
              <a:rPr lang="en-US" altLang="zh-CN" sz="2200" b="1" dirty="0">
                <a:solidFill>
                  <a:schemeClr val="tx1">
                    <a:lumMod val="75000"/>
                    <a:lumOff val="25000"/>
                  </a:schemeClr>
                </a:solidFill>
                <a:latin typeface="Times New Roman" panose="02020603050405020304" pitchFamily="18" charset="0"/>
                <a:ea typeface="等线" panose="02010600030101010101" pitchFamily="2" charset="-122"/>
              </a:rPr>
              <a:t>3. </a:t>
            </a:r>
            <a:r>
              <a:rPr lang="en-US" altLang="zh-CN" sz="2200" dirty="0">
                <a:solidFill>
                  <a:schemeClr val="tx1">
                    <a:lumMod val="75000"/>
                    <a:lumOff val="25000"/>
                  </a:schemeClr>
                </a:solidFill>
                <a:latin typeface="Times New Roman" panose="02020603050405020304" pitchFamily="18" charset="0"/>
                <a:ea typeface="等线" panose="02010600030101010101" pitchFamily="2" charset="-122"/>
              </a:rPr>
              <a:t>The next day, people put up shelters </a:t>
            </a:r>
            <a:r>
              <a:rPr lang="en-US" altLang="zh-CN" sz="2200" i="1" dirty="0">
                <a:solidFill>
                  <a:schemeClr val="tx1">
                    <a:lumMod val="75000"/>
                    <a:lumOff val="25000"/>
                  </a:schemeClr>
                </a:solidFill>
                <a:latin typeface="Times New Roman" panose="02020603050405020304" pitchFamily="18" charset="0"/>
                <a:ea typeface="等线" panose="02010600030101010101" pitchFamily="2" charset="-122"/>
              </a:rPr>
              <a:t>in the open air</a:t>
            </a:r>
            <a:r>
              <a:rPr lang="en-US" altLang="zh-CN" sz="2200" dirty="0">
                <a:solidFill>
                  <a:schemeClr val="tx1">
                    <a:lumMod val="75000"/>
                    <a:lumOff val="25000"/>
                  </a:schemeClr>
                </a:solidFill>
                <a:latin typeface="Times New Roman" panose="02020603050405020304" pitchFamily="18" charset="0"/>
                <a:ea typeface="等线" panose="02010600030101010101" pitchFamily="2" charset="-122"/>
              </a:rPr>
              <a:t> using </a:t>
            </a:r>
            <a:r>
              <a:rPr lang="en-US" altLang="zh-CN" sz="2200" dirty="0">
                <a:solidFill>
                  <a:schemeClr val="tx1">
                    <a:lumMod val="75000"/>
                    <a:lumOff val="25000"/>
                  </a:schemeClr>
                </a:solidFill>
                <a:highlight>
                  <a:srgbClr val="FFFF00"/>
                </a:highlight>
                <a:latin typeface="Times New Roman" panose="02020603050405020304" pitchFamily="18" charset="0"/>
                <a:ea typeface="等线" panose="02010600030101010101" pitchFamily="2" charset="-122"/>
              </a:rPr>
              <a:t>anything</a:t>
            </a:r>
            <a:r>
              <a:rPr lang="en-US" altLang="zh-CN" sz="2200" dirty="0">
                <a:solidFill>
                  <a:schemeClr val="tx1">
                    <a:lumMod val="75000"/>
                    <a:lumOff val="25000"/>
                  </a:schemeClr>
                </a:solidFill>
                <a:latin typeface="Times New Roman" panose="02020603050405020304" pitchFamily="18" charset="0"/>
                <a:ea typeface="等线" panose="02010600030101010101" pitchFamily="2" charset="-122"/>
              </a:rPr>
              <a:t> _____ they could find.</a:t>
            </a:r>
          </a:p>
        </p:txBody>
      </p:sp>
      <p:sp>
        <p:nvSpPr>
          <p:cNvPr id="1048676" name="圆角矩形标注 3"/>
          <p:cNvSpPr/>
          <p:nvPr/>
        </p:nvSpPr>
        <p:spPr>
          <a:xfrm>
            <a:off x="4932040" y="3507854"/>
            <a:ext cx="4104456" cy="422689"/>
          </a:xfrm>
          <a:prstGeom prst="wedgeRoundRectCallout">
            <a:avLst>
              <a:gd name="adj1" fmla="val -2508"/>
              <a:gd name="adj2" fmla="val -9686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ea typeface="华文楷体" panose="02010600040101010101" pitchFamily="2" charset="-122"/>
            </a:endParaRPr>
          </a:p>
        </p:txBody>
      </p:sp>
      <p:sp>
        <p:nvSpPr>
          <p:cNvPr id="1048677" name="文本框 6"/>
          <p:cNvSpPr txBox="1">
            <a:spLocks noChangeArrowheads="1"/>
          </p:cNvSpPr>
          <p:nvPr/>
        </p:nvSpPr>
        <p:spPr bwMode="auto">
          <a:xfrm>
            <a:off x="7812360" y="2918043"/>
            <a:ext cx="1080120" cy="461665"/>
          </a:xfrm>
          <a:prstGeom prst="rect">
            <a:avLst/>
          </a:prstGeom>
          <a:noFill/>
          <a:ln w="9525">
            <a:noFill/>
            <a:miter lim="800000"/>
          </a:ln>
        </p:spPr>
        <p:txBody>
          <a:bodyPr wrap="square">
            <a:spAutoFit/>
          </a:bodyPr>
          <a:lstStyle/>
          <a:p>
            <a:pPr>
              <a:buFont typeface="Arial" panose="020B0604020202020204" pitchFamily="34" charset="0"/>
              <a:buNone/>
            </a:pPr>
            <a:r>
              <a:rPr lang="en-US" altLang="zh-CN" sz="2400" b="1" dirty="0">
                <a:solidFill>
                  <a:schemeClr val="tx1">
                    <a:lumMod val="75000"/>
                    <a:lumOff val="25000"/>
                  </a:schemeClr>
                </a:solidFill>
                <a:latin typeface="Times New Roman" panose="02020603050405020304" pitchFamily="18" charset="0"/>
                <a:ea typeface="微软雅黑" panose="020B0503020204020204" pitchFamily="34" charset="-122"/>
              </a:rPr>
              <a:t>that; /</a:t>
            </a:r>
            <a:endParaRPr lang="zh-CN" altLang="en-US" sz="2400" b="1" dirty="0">
              <a:solidFill>
                <a:schemeClr val="tx1">
                  <a:lumMod val="75000"/>
                  <a:lumOff val="25000"/>
                </a:schemeClr>
              </a:solidFill>
              <a:latin typeface="Times New Roman" panose="02020603050405020304" pitchFamily="18" charset="0"/>
              <a:ea typeface="微软雅黑" panose="020B0503020204020204" pitchFamily="34" charset="-122"/>
            </a:endParaRPr>
          </a:p>
        </p:txBody>
      </p:sp>
      <p:sp>
        <p:nvSpPr>
          <p:cNvPr id="1048678" name="文本框 31"/>
          <p:cNvSpPr txBox="1"/>
          <p:nvPr/>
        </p:nvSpPr>
        <p:spPr>
          <a:xfrm>
            <a:off x="5076056" y="3454403"/>
            <a:ext cx="4104456" cy="430887"/>
          </a:xfrm>
          <a:prstGeom prst="rect">
            <a:avLst/>
          </a:prstGeom>
          <a:noFill/>
        </p:spPr>
        <p:txBody>
          <a:bodyPr wrap="square" rtlCol="0">
            <a:spAutoFit/>
          </a:bodyPr>
          <a:lstStyle/>
          <a:p>
            <a:r>
              <a:rPr lang="en-US" altLang="zh-CN" sz="2200" b="1" dirty="0">
                <a:solidFill>
                  <a:schemeClr val="tx1">
                    <a:lumMod val="75000"/>
                    <a:lumOff val="25000"/>
                  </a:schemeClr>
                </a:solidFill>
              </a:rPr>
              <a:t>Indefinite pronoun for things</a:t>
            </a:r>
            <a:endParaRPr lang="zh-CN" altLang="en-US" sz="2200" b="1" dirty="0">
              <a:solidFill>
                <a:schemeClr val="tx1">
                  <a:lumMod val="75000"/>
                  <a:lumOff val="25000"/>
                </a:schemeClr>
              </a:solidFill>
            </a:endParaRPr>
          </a:p>
        </p:txBody>
      </p:sp>
      <p:sp>
        <p:nvSpPr>
          <p:cNvPr id="1048679" name="文本框 32"/>
          <p:cNvSpPr txBox="1"/>
          <p:nvPr/>
        </p:nvSpPr>
        <p:spPr>
          <a:xfrm>
            <a:off x="512789" y="4107579"/>
            <a:ext cx="7848872" cy="539489"/>
          </a:xfrm>
          <a:prstGeom prst="rect">
            <a:avLst/>
          </a:prstGeom>
          <a:solidFill>
            <a:schemeClr val="accent4">
              <a:lumMod val="40000"/>
              <a:lumOff val="60000"/>
            </a:schemeClr>
          </a:solidFill>
        </p:spPr>
        <p:txBody>
          <a:bodyPr wrap="square" rtlCol="0">
            <a:spAutoFit/>
          </a:bodyPr>
          <a:lstStyle/>
          <a:p>
            <a:endParaRPr lang="zh-CN" altLang="en-US" sz="2800" dirty="0">
              <a:ea typeface="华文楷体" panose="02010600040101010101" pitchFamily="2" charset="-122"/>
            </a:endParaRPr>
          </a:p>
        </p:txBody>
      </p:sp>
      <p:sp>
        <p:nvSpPr>
          <p:cNvPr id="1048680" name="文本框 33"/>
          <p:cNvSpPr txBox="1"/>
          <p:nvPr/>
        </p:nvSpPr>
        <p:spPr>
          <a:xfrm>
            <a:off x="549943" y="4107579"/>
            <a:ext cx="7406433" cy="430887"/>
          </a:xfrm>
          <a:prstGeom prst="rect">
            <a:avLst/>
          </a:prstGeom>
          <a:noFill/>
        </p:spPr>
        <p:txBody>
          <a:bodyPr wrap="square" rtlCol="0">
            <a:spAutoFit/>
          </a:bodyPr>
          <a:lstStyle/>
          <a:p>
            <a:r>
              <a:rPr lang="zh-CN" altLang="en-US" sz="2200" dirty="0">
                <a:solidFill>
                  <a:schemeClr val="tx1">
                    <a:lumMod val="75000"/>
                    <a:lumOff val="25000"/>
                  </a:schemeClr>
                </a:solidFill>
                <a:ea typeface="华文楷体" panose="02010600040101010101" pitchFamily="2" charset="-122"/>
              </a:rPr>
              <a:t>第二天，人们用他们能找到的一切东西在户外搭建避难所。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6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7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4867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4867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4867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4867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4867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48678"/>
                                        </p:tgtEl>
                                        <p:attrNameLst>
                                          <p:attrName>style.visibility</p:attrName>
                                        </p:attrNameLst>
                                      </p:cBhvr>
                                      <p:to>
                                        <p:strVal val="visible"/>
                                      </p:to>
                                    </p:set>
                                    <p:anim calcmode="lin" valueType="num">
                                      <p:cBhvr additive="base">
                                        <p:cTn id="39" dur="500" fill="hold"/>
                                        <p:tgtEl>
                                          <p:spTgt spid="1048678"/>
                                        </p:tgtEl>
                                        <p:attrNameLst>
                                          <p:attrName>ppt_x</p:attrName>
                                        </p:attrNameLst>
                                      </p:cBhvr>
                                      <p:tavLst>
                                        <p:tav tm="0">
                                          <p:val>
                                            <p:strVal val="#ppt_x"/>
                                          </p:val>
                                        </p:tav>
                                        <p:tav tm="100000">
                                          <p:val>
                                            <p:strVal val="#ppt_x"/>
                                          </p:val>
                                        </p:tav>
                                      </p:tavLst>
                                    </p:anim>
                                    <p:anim calcmode="lin" valueType="num">
                                      <p:cBhvr additive="base">
                                        <p:cTn id="40" dur="500" fill="hold"/>
                                        <p:tgtEl>
                                          <p:spTgt spid="104867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04867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048680"/>
                                        </p:tgtEl>
                                        <p:attrNameLst>
                                          <p:attrName>style.visibility</p:attrName>
                                        </p:attrNameLst>
                                      </p:cBhvr>
                                      <p:to>
                                        <p:strVal val="visible"/>
                                      </p:to>
                                    </p:set>
                                    <p:animEffect transition="in" filter="fade">
                                      <p:cBhvr>
                                        <p:cTn id="49" dur="500"/>
                                        <p:tgtEl>
                                          <p:spTgt spid="1048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68" grpId="0" animBg="1"/>
      <p:bldP spid="1048669" grpId="0" animBg="1"/>
      <p:bldP spid="1048670" grpId="0" animBg="1"/>
      <p:bldP spid="1048672" grpId="0" animBg="1"/>
      <p:bldP spid="1048673" grpId="0" animBg="1"/>
      <p:bldP spid="1048674" grpId="0" animBg="1"/>
      <p:bldP spid="1048676" grpId="0" animBg="1"/>
      <p:bldP spid="1048677" grpId="0"/>
      <p:bldP spid="1048678" grpId="0"/>
      <p:bldP spid="1048679" grpId="0" animBg="1"/>
      <p:bldP spid="104868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81" name="内容占位符 2"/>
          <p:cNvSpPr txBox="1"/>
          <p:nvPr/>
        </p:nvSpPr>
        <p:spPr>
          <a:xfrm>
            <a:off x="395536" y="843558"/>
            <a:ext cx="8568952" cy="1512168"/>
          </a:xfrm>
          <a:prstGeom prst="rect">
            <a:avLst/>
          </a:prstGeom>
        </p:spPr>
        <p:txBody>
          <a:bodyPr>
            <a:normAutofit fontScale="38095" lnSpcReduction="2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6800" dirty="0">
                <a:solidFill>
                  <a:schemeClr val="tx1">
                    <a:lumMod val="75000"/>
                    <a:lumOff val="25000"/>
                  </a:schemeClr>
                </a:solidFill>
                <a:latin typeface="Times New Roman" panose="02020603050405020304" pitchFamily="18" charset="0"/>
                <a:cs typeface="Times New Roman" panose="02020603050405020304" pitchFamily="18" charset="0"/>
              </a:rPr>
              <a:t>4. Several days later, most of the buildings ____ _____ had been damaged by the hurricane were repaired.</a:t>
            </a:r>
          </a:p>
          <a:p>
            <a:pPr marL="0" indent="0">
              <a:buFont typeface="Arial" panose="020B0604020202020204" pitchFamily="34" charset="0"/>
              <a:buNone/>
            </a:pPr>
            <a:endParaRPr lang="zh-CN" altLang="en-US" dirty="0">
              <a:solidFill>
                <a:schemeClr val="tx1">
                  <a:lumMod val="75000"/>
                  <a:lumOff val="25000"/>
                </a:schemeClr>
              </a:solidFill>
            </a:endParaRPr>
          </a:p>
        </p:txBody>
      </p:sp>
      <p:sp>
        <p:nvSpPr>
          <p:cNvPr id="1048682" name="文本框 3"/>
          <p:cNvSpPr txBox="1"/>
          <p:nvPr/>
        </p:nvSpPr>
        <p:spPr>
          <a:xfrm rot="10800000" flipV="1">
            <a:off x="6444208" y="943811"/>
            <a:ext cx="1499642" cy="461665"/>
          </a:xfrm>
          <a:prstGeom prst="rect">
            <a:avLst/>
          </a:prstGeom>
          <a:solidFill>
            <a:srgbClr val="FFC000"/>
          </a:solidFill>
        </p:spPr>
        <p:txBody>
          <a:bodyPr wrap="square" rtlCol="0">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that/which</a:t>
            </a:r>
            <a:endParaRPr lang="zh-CN" altLang="en-US" sz="2400" dirty="0">
              <a:solidFill>
                <a:schemeClr val="tx1">
                  <a:lumMod val="75000"/>
                  <a:lumOff val="25000"/>
                </a:schemeClr>
              </a:solidFill>
              <a:ea typeface="华文楷体" panose="02010600040101010101" pitchFamily="2" charset="-122"/>
            </a:endParaRPr>
          </a:p>
        </p:txBody>
      </p:sp>
      <p:sp>
        <p:nvSpPr>
          <p:cNvPr id="1048683" name="圆角矩形标注 5"/>
          <p:cNvSpPr/>
          <p:nvPr/>
        </p:nvSpPr>
        <p:spPr>
          <a:xfrm>
            <a:off x="6732240" y="1707654"/>
            <a:ext cx="2160239" cy="448573"/>
          </a:xfrm>
          <a:prstGeom prst="wedgeRoundRectCallout">
            <a:avLst>
              <a:gd name="adj1" fmla="val -45478"/>
              <a:gd name="adj2" fmla="val -12293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200" dirty="0">
                <a:latin typeface="Times New Roman" panose="02020603050405020304" pitchFamily="18" charset="0"/>
                <a:ea typeface="华文楷体" panose="02010600040101010101" pitchFamily="2" charset="-122"/>
                <a:cs typeface="Times New Roman" panose="02020603050405020304" pitchFamily="18" charset="0"/>
              </a:rPr>
              <a:t>the buildings</a:t>
            </a:r>
            <a:endParaRPr lang="zh-CN" altLang="en-US" sz="2200" dirty="0">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84" name="文本框 5"/>
          <p:cNvSpPr txBox="1"/>
          <p:nvPr/>
        </p:nvSpPr>
        <p:spPr>
          <a:xfrm>
            <a:off x="228501" y="1860485"/>
            <a:ext cx="6431730" cy="430887"/>
          </a:xfrm>
          <a:prstGeom prst="rect">
            <a:avLst/>
          </a:prstGeom>
          <a:solidFill>
            <a:schemeClr val="accent4">
              <a:lumMod val="40000"/>
              <a:lumOff val="60000"/>
            </a:schemeClr>
          </a:solidFill>
        </p:spPr>
        <p:txBody>
          <a:bodyPr wrap="square" rtlCol="0">
            <a:spAutoFit/>
          </a:bodyPr>
          <a:lstStyle/>
          <a:p>
            <a:r>
              <a:rPr lang="zh-CN" altLang="en-US" sz="2200" dirty="0">
                <a:solidFill>
                  <a:schemeClr val="tx1">
                    <a:lumMod val="75000"/>
                    <a:lumOff val="25000"/>
                  </a:schemeClr>
                </a:solidFill>
                <a:ea typeface="华文楷体" panose="02010600040101010101" pitchFamily="2" charset="-122"/>
              </a:rPr>
              <a:t>几天以后，大多数被飓风破坏的建筑物得到了修缮。</a:t>
            </a:r>
          </a:p>
        </p:txBody>
      </p:sp>
      <p:sp>
        <p:nvSpPr>
          <p:cNvPr id="1048685" name="内容占位符 2"/>
          <p:cNvSpPr txBox="1"/>
          <p:nvPr/>
        </p:nvSpPr>
        <p:spPr>
          <a:xfrm>
            <a:off x="119062" y="2505075"/>
            <a:ext cx="8845425" cy="10414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2200" dirty="0">
                <a:solidFill>
                  <a:schemeClr val="tx1">
                    <a:lumMod val="75000"/>
                    <a:lumOff val="25000"/>
                  </a:schemeClr>
                </a:solidFill>
                <a:latin typeface="Times New Roman" panose="02020603050405020304" pitchFamily="18" charset="0"/>
                <a:cs typeface="Times New Roman" panose="02020603050405020304" pitchFamily="18" charset="0"/>
              </a:rPr>
              <a:t>5. The injured boy  _______ mother was lost in the disaster was taken to the hospital.</a:t>
            </a:r>
          </a:p>
          <a:p>
            <a:pPr marL="0" indent="0">
              <a:lnSpc>
                <a:spcPct val="150000"/>
              </a:lnSpc>
              <a:buFont typeface="Arial" panose="020B0604020202020204" pitchFamily="34" charset="0"/>
              <a:buNone/>
            </a:pPr>
            <a:endParaRPr lang="en-US" altLang="zh-CN" sz="22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endParaRPr lang="en-US" altLang="zh-CN" sz="22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endParaRPr lang="en-US" altLang="zh-CN"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048686" name="文本框 7"/>
          <p:cNvSpPr txBox="1"/>
          <p:nvPr/>
        </p:nvSpPr>
        <p:spPr>
          <a:xfrm>
            <a:off x="2411760" y="2569429"/>
            <a:ext cx="1008112" cy="461665"/>
          </a:xfrm>
          <a:prstGeom prst="rect">
            <a:avLst/>
          </a:prstGeom>
          <a:solidFill>
            <a:srgbClr val="FFC000"/>
          </a:solidFill>
        </p:spPr>
        <p:txBody>
          <a:bodyPr wrap="square" rtlCol="0">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whose</a:t>
            </a:r>
            <a:endParaRPr lang="zh-CN" altLang="en-US"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87" name="圆角矩形标注 9"/>
          <p:cNvSpPr/>
          <p:nvPr/>
        </p:nvSpPr>
        <p:spPr>
          <a:xfrm>
            <a:off x="3275856" y="3308299"/>
            <a:ext cx="1656184" cy="467046"/>
          </a:xfrm>
          <a:prstGeom prst="wedgeRoundRectCallout">
            <a:avLst>
              <a:gd name="adj1" fmla="val -48331"/>
              <a:gd name="adj2" fmla="val -105783"/>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Times New Roman" panose="02020603050405020304" pitchFamily="18" charset="0"/>
                <a:ea typeface="华文楷体" panose="02010600040101010101" pitchFamily="2" charset="-122"/>
                <a:cs typeface="Times New Roman" panose="02020603050405020304" pitchFamily="18" charset="0"/>
              </a:rPr>
              <a:t>the boy</a:t>
            </a:r>
            <a:r>
              <a:rPr lang="en-US" altLang="zh-CN" sz="2400" dirty="0">
                <a:solidFill>
                  <a:srgbClr val="FF33CC"/>
                </a:solidFill>
                <a:latin typeface="Times New Roman" panose="02020603050405020304" pitchFamily="18" charset="0"/>
                <a:ea typeface="华文楷体" panose="02010600040101010101" pitchFamily="2" charset="-122"/>
                <a:cs typeface="Times New Roman" panose="02020603050405020304" pitchFamily="18" charset="0"/>
              </a:rPr>
              <a:t>’s</a:t>
            </a:r>
            <a:r>
              <a:rPr lang="en-US" altLang="zh-CN" sz="2400" dirty="0">
                <a:latin typeface="Times New Roman" panose="02020603050405020304" pitchFamily="18" charset="0"/>
                <a:ea typeface="华文楷体" panose="02010600040101010101" pitchFamily="2" charset="-122"/>
                <a:cs typeface="Times New Roman" panose="02020603050405020304" pitchFamily="18" charset="0"/>
              </a:rPr>
              <a:t> </a:t>
            </a:r>
            <a:endParaRPr lang="zh-CN" altLang="en-US" sz="2400" dirty="0">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88" name="文本框 9"/>
          <p:cNvSpPr txBox="1"/>
          <p:nvPr/>
        </p:nvSpPr>
        <p:spPr>
          <a:xfrm>
            <a:off x="408534" y="3838277"/>
            <a:ext cx="7488832" cy="461665"/>
          </a:xfrm>
          <a:prstGeom prst="rect">
            <a:avLst/>
          </a:prstGeom>
          <a:solidFill>
            <a:schemeClr val="accent4">
              <a:lumMod val="40000"/>
              <a:lumOff val="60000"/>
            </a:schemeClr>
          </a:solidFill>
        </p:spPr>
        <p:txBody>
          <a:bodyPr wrap="square" rtlCol="0">
            <a:spAutoFit/>
          </a:bodyPr>
          <a:lstStyle/>
          <a:p>
            <a:r>
              <a:rPr lang="zh-CN" altLang="en-US" sz="2400" dirty="0">
                <a:solidFill>
                  <a:schemeClr val="tx1">
                    <a:lumMod val="75000"/>
                    <a:lumOff val="25000"/>
                  </a:schemeClr>
                </a:solidFill>
                <a:ea typeface="华文楷体" panose="02010600040101010101" pitchFamily="2" charset="-122"/>
              </a:rPr>
              <a:t>那个在灾难中失去了母亲的受伤男孩被送去了医院。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8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4868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4868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486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2" grpId="0" animBg="1"/>
      <p:bldP spid="1048683" grpId="0" animBg="1"/>
      <p:bldP spid="1048684" grpId="0" animBg="1"/>
      <p:bldP spid="1048686" grpId="0" animBg="1"/>
      <p:bldP spid="1048687" grpId="0" animBg="1"/>
      <p:bldP spid="104868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89" name="内容占位符 2"/>
          <p:cNvSpPr txBox="1"/>
          <p:nvPr/>
        </p:nvSpPr>
        <p:spPr>
          <a:xfrm>
            <a:off x="26826" y="771550"/>
            <a:ext cx="9009670" cy="13681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altLang="zh-CN" sz="2400" dirty="0">
                <a:solidFill>
                  <a:schemeClr val="tx1">
                    <a:lumMod val="75000"/>
                    <a:lumOff val="25000"/>
                  </a:schemeClr>
                </a:solidFill>
                <a:latin typeface="Times New Roman" panose="02020603050405020304" pitchFamily="18" charset="0"/>
                <a:cs typeface="Times New Roman" panose="02020603050405020304" pitchFamily="18" charset="0"/>
              </a:rPr>
              <a:t>6. The woman wrote a thank-you letter to the soldier by ______ she was rescued.</a:t>
            </a:r>
          </a:p>
          <a:p>
            <a:pPr marL="0" indent="0">
              <a:lnSpc>
                <a:spcPct val="110000"/>
              </a:lnSpc>
              <a:buFont typeface="Arial" panose="020B0604020202020204" pitchFamily="34" charset="0"/>
              <a:buNone/>
            </a:pPr>
            <a:endParaRPr lang="en-US" altLang="zh-CN"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sp>
        <p:nvSpPr>
          <p:cNvPr id="1048690" name="圆角矩形标注 14"/>
          <p:cNvSpPr/>
          <p:nvPr/>
        </p:nvSpPr>
        <p:spPr>
          <a:xfrm>
            <a:off x="6876256" y="1509073"/>
            <a:ext cx="1897206" cy="360040"/>
          </a:xfrm>
          <a:prstGeom prst="wedgeRoundRectCallout">
            <a:avLst>
              <a:gd name="adj1" fmla="val -34807"/>
              <a:gd name="adj2" fmla="val -8647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Times New Roman" panose="02020603050405020304" pitchFamily="18" charset="0"/>
                <a:ea typeface="华文楷体" panose="02010600040101010101" pitchFamily="2" charset="-122"/>
                <a:cs typeface="Times New Roman" panose="02020603050405020304" pitchFamily="18" charset="0"/>
              </a:rPr>
              <a:t> </a:t>
            </a:r>
            <a:r>
              <a:rPr lang="en-US" altLang="zh-CN" sz="2400" dirty="0">
                <a:latin typeface="Times New Roman" panose="02020603050405020304" pitchFamily="18" charset="0"/>
                <a:ea typeface="华文楷体" panose="02010600040101010101" pitchFamily="2" charset="-122"/>
                <a:cs typeface="Times New Roman" panose="02020603050405020304" pitchFamily="18" charset="0"/>
              </a:rPr>
              <a:t>the soldier</a:t>
            </a:r>
            <a:endParaRPr lang="zh-CN" altLang="en-US" sz="2400" dirty="0">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91" name="文本框 3"/>
          <p:cNvSpPr txBox="1"/>
          <p:nvPr/>
        </p:nvSpPr>
        <p:spPr>
          <a:xfrm flipH="1">
            <a:off x="6948264" y="909479"/>
            <a:ext cx="1008112" cy="461665"/>
          </a:xfrm>
          <a:prstGeom prst="rect">
            <a:avLst/>
          </a:prstGeom>
          <a:solidFill>
            <a:srgbClr val="FFC000"/>
          </a:solidFill>
        </p:spPr>
        <p:txBody>
          <a:bodyPr wrap="square" rtlCol="0">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whom</a:t>
            </a:r>
            <a:endParaRPr lang="zh-CN" altLang="en-US"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692" name="文本框 4"/>
          <p:cNvSpPr txBox="1"/>
          <p:nvPr/>
        </p:nvSpPr>
        <p:spPr>
          <a:xfrm>
            <a:off x="700575" y="1956095"/>
            <a:ext cx="6031665" cy="461665"/>
          </a:xfrm>
          <a:prstGeom prst="rect">
            <a:avLst/>
          </a:prstGeom>
          <a:solidFill>
            <a:schemeClr val="accent4">
              <a:lumMod val="40000"/>
              <a:lumOff val="60000"/>
            </a:schemeClr>
          </a:solidFill>
        </p:spPr>
        <p:txBody>
          <a:bodyPr wrap="square" rtlCol="0">
            <a:spAutoFit/>
          </a:bodyPr>
          <a:lstStyle/>
          <a:p>
            <a:r>
              <a:rPr lang="zh-CN" altLang="en-US" sz="2400" dirty="0">
                <a:solidFill>
                  <a:schemeClr val="tx1">
                    <a:lumMod val="75000"/>
                    <a:lumOff val="25000"/>
                  </a:schemeClr>
                </a:solidFill>
                <a:ea typeface="华文楷体" panose="02010600040101010101" pitchFamily="2" charset="-122"/>
              </a:rPr>
              <a:t>这位女士给营救她的战士写了一封感谢信。</a:t>
            </a:r>
          </a:p>
        </p:txBody>
      </p:sp>
      <p:sp>
        <p:nvSpPr>
          <p:cNvPr id="1048693" name="文本框 5"/>
          <p:cNvSpPr txBox="1"/>
          <p:nvPr/>
        </p:nvSpPr>
        <p:spPr>
          <a:xfrm>
            <a:off x="175176" y="2459452"/>
            <a:ext cx="8861319" cy="830997"/>
          </a:xfrm>
          <a:prstGeom prst="rect">
            <a:avLst/>
          </a:prstGeom>
          <a:noFill/>
        </p:spPr>
        <p:txBody>
          <a:bodyPr wrap="square" rtlCol="0">
            <a:spAutoFit/>
          </a:bodyPr>
          <a:lstStyle/>
          <a:p>
            <a:r>
              <a:rPr lang="en-US" altLang="zh-CN" sz="2400" b="1" dirty="0">
                <a:solidFill>
                  <a:schemeClr val="tx1">
                    <a:lumMod val="75000"/>
                    <a:lumOff val="25000"/>
                  </a:schemeClr>
                </a:solidFill>
                <a:latin typeface="Times New Roman" panose="02020603050405020304" pitchFamily="18" charset="0"/>
                <a:ea typeface="等线" panose="02010600030101010101" pitchFamily="2" charset="-122"/>
              </a:rPr>
              <a:t>7.  </a:t>
            </a:r>
            <a:r>
              <a:rPr lang="en-US" altLang="zh-CN" sz="2400" dirty="0">
                <a:solidFill>
                  <a:schemeClr val="tx1">
                    <a:lumMod val="75000"/>
                    <a:lumOff val="25000"/>
                  </a:schemeClr>
                </a:solidFill>
                <a:latin typeface="Times New Roman" panose="02020603050405020304" pitchFamily="18" charset="0"/>
                <a:ea typeface="等线" panose="02010600030101010101" pitchFamily="2" charset="-122"/>
              </a:rPr>
              <a:t>Is this the young boy _________ saved several other students trapped under buildings?</a:t>
            </a:r>
            <a:endParaRPr lang="zh-CN" altLang="en-US" sz="2400" dirty="0">
              <a:solidFill>
                <a:schemeClr val="tx1">
                  <a:lumMod val="75000"/>
                  <a:lumOff val="25000"/>
                </a:schemeClr>
              </a:solidFill>
            </a:endParaRPr>
          </a:p>
        </p:txBody>
      </p:sp>
      <p:sp>
        <p:nvSpPr>
          <p:cNvPr id="1048694" name="文本框 6"/>
          <p:cNvSpPr txBox="1">
            <a:spLocks noChangeArrowheads="1"/>
          </p:cNvSpPr>
          <p:nvPr/>
        </p:nvSpPr>
        <p:spPr bwMode="auto">
          <a:xfrm>
            <a:off x="3350016" y="2417760"/>
            <a:ext cx="1152128" cy="461665"/>
          </a:xfrm>
          <a:prstGeom prst="rect">
            <a:avLst/>
          </a:prstGeom>
          <a:noFill/>
          <a:ln w="9525">
            <a:noFill/>
            <a:miter lim="800000"/>
          </a:ln>
        </p:spPr>
        <p:txBody>
          <a:bodyPr wrap="square">
            <a:spAutoFit/>
          </a:bodyPr>
          <a:lstStyle/>
          <a:p>
            <a:pPr>
              <a:buFont typeface="Arial" panose="020B0604020202020204" pitchFamily="34" charset="0"/>
              <a:buNone/>
            </a:pPr>
            <a:r>
              <a:rPr lang="en-US" altLang="zh-CN" sz="2400" b="1" dirty="0">
                <a:solidFill>
                  <a:schemeClr val="tx1">
                    <a:lumMod val="75000"/>
                    <a:lumOff val="25000"/>
                  </a:schemeClr>
                </a:solidFill>
                <a:latin typeface="Times New Roman" panose="02020603050405020304" pitchFamily="18" charset="0"/>
                <a:ea typeface="微软雅黑" panose="020B0503020204020204" pitchFamily="34" charset="-122"/>
              </a:rPr>
              <a:t>who</a:t>
            </a:r>
            <a:endParaRPr lang="zh-CN" altLang="en-US" sz="2400" b="1" dirty="0">
              <a:solidFill>
                <a:schemeClr val="tx1">
                  <a:lumMod val="75000"/>
                  <a:lumOff val="25000"/>
                </a:schemeClr>
              </a:solidFill>
              <a:latin typeface="Times New Roman" panose="02020603050405020304" pitchFamily="18" charset="0"/>
              <a:ea typeface="微软雅黑" panose="020B0503020204020204" pitchFamily="34" charset="-122"/>
            </a:endParaRPr>
          </a:p>
        </p:txBody>
      </p:sp>
      <p:sp>
        <p:nvSpPr>
          <p:cNvPr id="1048695" name="文本框 7"/>
          <p:cNvSpPr txBox="1"/>
          <p:nvPr/>
        </p:nvSpPr>
        <p:spPr>
          <a:xfrm>
            <a:off x="630719" y="3435846"/>
            <a:ext cx="7742849" cy="461665"/>
          </a:xfrm>
          <a:prstGeom prst="rect">
            <a:avLst/>
          </a:prstGeom>
          <a:solidFill>
            <a:schemeClr val="accent4">
              <a:lumMod val="40000"/>
              <a:lumOff val="60000"/>
            </a:schemeClr>
          </a:solidFill>
        </p:spPr>
        <p:txBody>
          <a:bodyPr wrap="square" rtlCol="0">
            <a:spAutoFit/>
          </a:bodyPr>
          <a:lstStyle/>
          <a:p>
            <a:r>
              <a:rPr lang="zh-CN" altLang="en-US" sz="2400" dirty="0">
                <a:solidFill>
                  <a:schemeClr val="tx1">
                    <a:lumMod val="75000"/>
                    <a:lumOff val="25000"/>
                  </a:schemeClr>
                </a:solidFill>
                <a:ea typeface="华文楷体" panose="02010600040101010101" pitchFamily="2" charset="-122"/>
              </a:rPr>
              <a:t>这是从建筑物中拯救了几个别的学生的年轻男孩吗？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6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69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4869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4869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486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0" grpId="0" animBg="1"/>
      <p:bldP spid="1048691" grpId="0" animBg="1"/>
      <p:bldP spid="1048692" grpId="0" animBg="1"/>
      <p:bldP spid="1048694" grpId="0"/>
      <p:bldP spid="104869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96" name="文本框 2"/>
          <p:cNvSpPr txBox="1"/>
          <p:nvPr/>
        </p:nvSpPr>
        <p:spPr>
          <a:xfrm>
            <a:off x="203116" y="132851"/>
            <a:ext cx="10719379" cy="461665"/>
          </a:xfrm>
          <a:prstGeom prst="rect">
            <a:avLst/>
          </a:prstGeom>
          <a:noFill/>
        </p:spPr>
        <p:txBody>
          <a:bodyPr wrap="square" rtlCol="0">
            <a:spAutoFit/>
          </a:bodyPr>
          <a:lstStyle/>
          <a:p>
            <a:r>
              <a:rPr lang="en-US" altLang="zh-CN" sz="2400" b="1" dirty="0">
                <a:solidFill>
                  <a:schemeClr val="tx1">
                    <a:lumMod val="75000"/>
                    <a:lumOff val="25000"/>
                  </a:schemeClr>
                </a:solidFill>
              </a:rPr>
              <a:t>Activity 3   Describe pictures with restrictive relative clauses.(P52)</a:t>
            </a:r>
            <a:endParaRPr lang="zh-CN" altLang="en-US" sz="2400" b="1" dirty="0">
              <a:solidFill>
                <a:schemeClr val="tx1">
                  <a:lumMod val="75000"/>
                  <a:lumOff val="25000"/>
                </a:schemeClr>
              </a:solidFill>
            </a:endParaRPr>
          </a:p>
        </p:txBody>
      </p:sp>
      <p:sp>
        <p:nvSpPr>
          <p:cNvPr id="1048697" name="文本框 4"/>
          <p:cNvSpPr txBox="1"/>
          <p:nvPr/>
        </p:nvSpPr>
        <p:spPr>
          <a:xfrm>
            <a:off x="2778267" y="2662411"/>
            <a:ext cx="2664295" cy="1446550"/>
          </a:xfrm>
          <a:prstGeom prst="rect">
            <a:avLst/>
          </a:prstGeom>
          <a:noFill/>
        </p:spPr>
        <p:txBody>
          <a:bodyPr wrap="square" rtlCol="0">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1. Who is the woman?</a:t>
            </a:r>
          </a:p>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2.What is she doing?</a:t>
            </a:r>
          </a:p>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3.What happened to the baby?</a:t>
            </a:r>
          </a:p>
        </p:txBody>
      </p:sp>
      <p:sp>
        <p:nvSpPr>
          <p:cNvPr id="1048698" name="内容占位符 2"/>
          <p:cNvSpPr txBox="1"/>
          <p:nvPr/>
        </p:nvSpPr>
        <p:spPr>
          <a:xfrm>
            <a:off x="304538" y="2662411"/>
            <a:ext cx="2218518" cy="20005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zh-CN" sz="2400" dirty="0">
                <a:solidFill>
                  <a:schemeClr val="tx1">
                    <a:lumMod val="75000"/>
                    <a:lumOff val="25000"/>
                  </a:schemeClr>
                </a:solidFill>
                <a:latin typeface="Times New Roman" panose="02020603050405020304" pitchFamily="18" charset="0"/>
                <a:cs typeface="Times New Roman" panose="02020603050405020304" pitchFamily="18" charset="0"/>
              </a:rPr>
              <a:t>1. What is the dog’s job?</a:t>
            </a:r>
            <a:endParaRPr lang="zh-CN" altLang="en-US" sz="2400" dirty="0">
              <a:solidFill>
                <a:schemeClr val="tx1">
                  <a:lumMod val="75000"/>
                  <a:lumOff val="25000"/>
                </a:schemeClr>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zh-CN" sz="2400" dirty="0">
                <a:solidFill>
                  <a:schemeClr val="tx1">
                    <a:lumMod val="75000"/>
                    <a:lumOff val="25000"/>
                  </a:schemeClr>
                </a:solidFill>
                <a:latin typeface="Times New Roman" panose="02020603050405020304" pitchFamily="18" charset="0"/>
                <a:cs typeface="Times New Roman" panose="02020603050405020304" pitchFamily="18" charset="0"/>
              </a:rPr>
              <a:t>2. Why is the dog part of the rescue team?</a:t>
            </a:r>
          </a:p>
        </p:txBody>
      </p:sp>
      <p:pic>
        <p:nvPicPr>
          <p:cNvPr id="2097156" name="图片 7"/>
          <p:cNvPicPr>
            <a:picLocks noChangeAspect="1"/>
          </p:cNvPicPr>
          <p:nvPr/>
        </p:nvPicPr>
        <p:blipFill>
          <a:blip r:embed="rId2" cstate="print"/>
          <a:stretch>
            <a:fillRect/>
          </a:stretch>
        </p:blipFill>
        <p:spPr>
          <a:xfrm>
            <a:off x="6228184" y="780332"/>
            <a:ext cx="2595780" cy="1071338"/>
          </a:xfrm>
          <a:prstGeom prst="rect">
            <a:avLst/>
          </a:prstGeom>
        </p:spPr>
      </p:pic>
      <p:pic>
        <p:nvPicPr>
          <p:cNvPr id="2097157" name="内容占位符 14"/>
          <p:cNvPicPr/>
          <p:nvPr/>
        </p:nvPicPr>
        <p:blipFill rotWithShape="1">
          <a:blip r:embed="rId3"/>
          <a:srcRect l="58632" t="43346" r="26105" b="30986"/>
          <a:stretch>
            <a:fillRect/>
          </a:stretch>
        </p:blipFill>
        <p:spPr bwMode="auto">
          <a:xfrm>
            <a:off x="196526" y="785863"/>
            <a:ext cx="2434542" cy="1695227"/>
          </a:xfrm>
          <a:prstGeom prst="rect">
            <a:avLst/>
          </a:prstGeom>
          <a:ln>
            <a:noFill/>
          </a:ln>
        </p:spPr>
      </p:pic>
      <p:pic>
        <p:nvPicPr>
          <p:cNvPr id="2097158" name="内容占位符 9"/>
          <p:cNvPicPr>
            <a:picLocks noChangeAspect="1"/>
          </p:cNvPicPr>
          <p:nvPr/>
        </p:nvPicPr>
        <p:blipFill>
          <a:blip r:embed="rId4"/>
          <a:stretch>
            <a:fillRect/>
          </a:stretch>
        </p:blipFill>
        <p:spPr>
          <a:xfrm>
            <a:off x="2802296" y="853429"/>
            <a:ext cx="2682324" cy="1799059"/>
          </a:xfrm>
          <a:prstGeom prst="rect">
            <a:avLst/>
          </a:prstGeom>
        </p:spPr>
      </p:pic>
      <p:pic>
        <p:nvPicPr>
          <p:cNvPr id="2097159" name="内容占位符 3"/>
          <p:cNvPicPr>
            <a:picLocks noChangeAspect="1"/>
          </p:cNvPicPr>
          <p:nvPr/>
        </p:nvPicPr>
        <p:blipFill rotWithShape="1">
          <a:blip r:embed="rId5"/>
          <a:srcRect t="8483" r="4350" b="6211"/>
          <a:stretch>
            <a:fillRect/>
          </a:stretch>
        </p:blipFill>
        <p:spPr>
          <a:xfrm>
            <a:off x="5596665" y="2036327"/>
            <a:ext cx="3262787" cy="1656184"/>
          </a:xfrm>
          <a:prstGeom prst="rect">
            <a:avLst/>
          </a:prstGeom>
        </p:spPr>
      </p:pic>
      <p:sp>
        <p:nvSpPr>
          <p:cNvPr id="1048699" name="文本框 11"/>
          <p:cNvSpPr txBox="1"/>
          <p:nvPr/>
        </p:nvSpPr>
        <p:spPr>
          <a:xfrm>
            <a:off x="5568950" y="3651870"/>
            <a:ext cx="3262787" cy="2000548"/>
          </a:xfrm>
          <a:prstGeom prst="rect">
            <a:avLst/>
          </a:prstGeom>
          <a:noFill/>
        </p:spPr>
        <p:txBody>
          <a:bodyPr wrap="square" rtlCol="0">
            <a:spAutoFit/>
          </a:bodyPr>
          <a:lstStyle/>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1.What are the soldiers doing?</a:t>
            </a:r>
          </a:p>
          <a:p>
            <a:r>
              <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2.Who are the tents for?</a:t>
            </a:r>
          </a:p>
          <a:p>
            <a:endParaRPr lang="en-US" altLang="zh-CN" sz="24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a:p>
            <a:endParaRPr lang="zh-CN" altLang="en-US" sz="28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869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48698">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4869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48699">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48699">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097156"/>
                                        </p:tgtEl>
                                        <p:attrNameLst>
                                          <p:attrName>style.visibility</p:attrName>
                                        </p:attrNameLst>
                                      </p:cBhvr>
                                      <p:to>
                                        <p:strVal val="visible"/>
                                      </p:to>
                                    </p:set>
                                    <p:animEffect transition="in" filter="fade">
                                      <p:cBhvr>
                                        <p:cTn id="25" dur="500"/>
                                        <p:tgtEl>
                                          <p:spTgt spid="2097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700" name="矩形 2"/>
          <p:cNvSpPr/>
          <p:nvPr/>
        </p:nvSpPr>
        <p:spPr>
          <a:xfrm>
            <a:off x="3363025" y="143322"/>
            <a:ext cx="2988555" cy="461665"/>
          </a:xfrm>
          <a:prstGeom prst="rect">
            <a:avLst/>
          </a:prstGeom>
        </p:spPr>
        <p:txBody>
          <a:bodyPr wrap="square">
            <a:spAutoFit/>
          </a:bodyPr>
          <a:lstStyle/>
          <a:p>
            <a:r>
              <a:rPr lang="en-US" altLang="zh-CN" sz="2400" b="1"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Possible version</a:t>
            </a:r>
            <a:endParaRPr lang="zh-CN" altLang="en-US" sz="2400" b="1" dirty="0">
              <a:solidFill>
                <a:schemeClr val="tx1">
                  <a:lumMod val="75000"/>
                  <a:lumOff val="25000"/>
                </a:schemeClr>
              </a:solidFill>
              <a:ea typeface="华文楷体" panose="02010600040101010101" pitchFamily="2" charset="-122"/>
            </a:endParaRPr>
          </a:p>
        </p:txBody>
      </p:sp>
      <p:pic>
        <p:nvPicPr>
          <p:cNvPr id="2097160" name="内容占位符 9"/>
          <p:cNvPicPr>
            <a:picLocks noChangeAspect="1"/>
          </p:cNvPicPr>
          <p:nvPr/>
        </p:nvPicPr>
        <p:blipFill>
          <a:blip r:embed="rId2"/>
          <a:stretch>
            <a:fillRect/>
          </a:stretch>
        </p:blipFill>
        <p:spPr>
          <a:xfrm>
            <a:off x="3355410" y="854285"/>
            <a:ext cx="2682324" cy="1799059"/>
          </a:xfrm>
          <a:prstGeom prst="rect">
            <a:avLst/>
          </a:prstGeom>
        </p:spPr>
      </p:pic>
      <p:pic>
        <p:nvPicPr>
          <p:cNvPr id="2097161" name="内容占位符 3"/>
          <p:cNvPicPr>
            <a:picLocks noChangeAspect="1"/>
          </p:cNvPicPr>
          <p:nvPr/>
        </p:nvPicPr>
        <p:blipFill rotWithShape="1">
          <a:blip r:embed="rId3"/>
          <a:srcRect t="8483" r="4350" b="6211"/>
          <a:stretch>
            <a:fillRect/>
          </a:stretch>
        </p:blipFill>
        <p:spPr>
          <a:xfrm>
            <a:off x="6197421" y="965136"/>
            <a:ext cx="2365781" cy="1656184"/>
          </a:xfrm>
          <a:prstGeom prst="rect">
            <a:avLst/>
          </a:prstGeom>
        </p:spPr>
      </p:pic>
      <p:sp>
        <p:nvSpPr>
          <p:cNvPr id="1048701" name="文本框 6"/>
          <p:cNvSpPr txBox="1"/>
          <p:nvPr/>
        </p:nvSpPr>
        <p:spPr>
          <a:xfrm>
            <a:off x="227943" y="4178573"/>
            <a:ext cx="8671285" cy="769441"/>
          </a:xfrm>
          <a:prstGeom prst="rect">
            <a:avLst/>
          </a:prstGeom>
          <a:noFill/>
        </p:spPr>
        <p:txBody>
          <a:bodyPr wrap="square" rtlCol="0">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The soldiers are fixing the tents for the people whose city was destroyed by the earthquake.</a:t>
            </a:r>
            <a:endParaRPr lang="zh-CN" altLang="en-US"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702" name="矩形 8"/>
          <p:cNvSpPr/>
          <p:nvPr/>
        </p:nvSpPr>
        <p:spPr>
          <a:xfrm>
            <a:off x="227943" y="2611992"/>
            <a:ext cx="8912113" cy="769441"/>
          </a:xfrm>
          <a:prstGeom prst="rect">
            <a:avLst/>
          </a:prstGeom>
        </p:spPr>
        <p:txBody>
          <a:bodyPr wrap="square">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The dog, whose job is to search people who are buried in the ruins, has an incredible sense of smell.</a:t>
            </a:r>
          </a:p>
        </p:txBody>
      </p:sp>
      <p:sp>
        <p:nvSpPr>
          <p:cNvPr id="1048703" name="文本框 10"/>
          <p:cNvSpPr txBox="1"/>
          <p:nvPr/>
        </p:nvSpPr>
        <p:spPr>
          <a:xfrm>
            <a:off x="755576" y="100246"/>
            <a:ext cx="2988555" cy="523220"/>
          </a:xfrm>
          <a:prstGeom prst="rect">
            <a:avLst/>
          </a:prstGeom>
          <a:noFill/>
        </p:spPr>
        <p:txBody>
          <a:bodyPr wrap="square" rtlCol="0">
            <a:spAutoFit/>
          </a:bodyPr>
          <a:lstStyle/>
          <a:p>
            <a:r>
              <a:rPr lang="en-US" altLang="zh-CN" sz="2800" b="1" dirty="0">
                <a:solidFill>
                  <a:schemeClr val="tx1">
                    <a:lumMod val="75000"/>
                    <a:lumOff val="25000"/>
                  </a:schemeClr>
                </a:solidFill>
              </a:rPr>
              <a:t>Discover love</a:t>
            </a:r>
            <a:endParaRPr lang="zh-CN" altLang="en-US" sz="2800" b="1" dirty="0">
              <a:solidFill>
                <a:schemeClr val="tx1">
                  <a:lumMod val="75000"/>
                  <a:lumOff val="25000"/>
                </a:schemeClr>
              </a:solidFill>
            </a:endParaRPr>
          </a:p>
        </p:txBody>
      </p:sp>
      <p:pic>
        <p:nvPicPr>
          <p:cNvPr id="2097162" name="内容占位符 14"/>
          <p:cNvPicPr/>
          <p:nvPr/>
        </p:nvPicPr>
        <p:blipFill rotWithShape="1">
          <a:blip r:embed="rId4"/>
          <a:srcRect l="58632" t="43346" r="26105" b="30986"/>
          <a:stretch>
            <a:fillRect/>
          </a:stretch>
        </p:blipFill>
        <p:spPr bwMode="auto">
          <a:xfrm>
            <a:off x="253088" y="987574"/>
            <a:ext cx="2959873" cy="1695227"/>
          </a:xfrm>
          <a:prstGeom prst="rect">
            <a:avLst/>
          </a:prstGeom>
          <a:ln>
            <a:noFill/>
          </a:ln>
        </p:spPr>
      </p:pic>
      <p:sp>
        <p:nvSpPr>
          <p:cNvPr id="1048704" name="文本框 12"/>
          <p:cNvSpPr txBox="1"/>
          <p:nvPr/>
        </p:nvSpPr>
        <p:spPr>
          <a:xfrm>
            <a:off x="300553" y="3490434"/>
            <a:ext cx="7453050" cy="430887"/>
          </a:xfrm>
          <a:prstGeom prst="rect">
            <a:avLst/>
          </a:prstGeom>
          <a:noFill/>
        </p:spPr>
        <p:txBody>
          <a:bodyPr wrap="square" rtlCol="0">
            <a:spAutoFit/>
          </a:bodyPr>
          <a:lstStyle/>
          <a:p>
            <a:r>
              <a:rPr lang="en-US" altLang="zh-CN"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rPr>
              <a:t>The woman who is feeding the baby is a rescue worker.</a:t>
            </a:r>
            <a:endParaRPr lang="zh-CN" altLang="en-US" sz="2200" dirty="0">
              <a:solidFill>
                <a:schemeClr val="tx1">
                  <a:lumMod val="75000"/>
                  <a:lumOff val="25000"/>
                </a:schemeClr>
              </a:solidFill>
              <a:latin typeface="Times New Roman" panose="02020603050405020304" pitchFamily="18" charset="0"/>
              <a:ea typeface="华文楷体" panose="02010600040101010101" pitchFamily="2" charset="-122"/>
              <a:cs typeface="Times New Roman" panose="02020603050405020304" pitchFamily="18" charset="0"/>
            </a:endParaRPr>
          </a:p>
        </p:txBody>
      </p:sp>
      <p:sp>
        <p:nvSpPr>
          <p:cNvPr id="1048705" name="文本框 13"/>
          <p:cNvSpPr txBox="1"/>
          <p:nvPr/>
        </p:nvSpPr>
        <p:spPr>
          <a:xfrm>
            <a:off x="683568" y="1275607"/>
            <a:ext cx="7879634" cy="523220"/>
          </a:xfrm>
          <a:prstGeom prst="rect">
            <a:avLst/>
          </a:prstGeom>
          <a:noFill/>
        </p:spPr>
        <p:txBody>
          <a:bodyPr wrap="square" rtlCol="0">
            <a:spAutoFit/>
          </a:bodyPr>
          <a:lstStyle/>
          <a:p>
            <a:r>
              <a:rPr lang="en-US" altLang="zh-CN" sz="2800" b="1" dirty="0">
                <a:solidFill>
                  <a:schemeClr val="tx1">
                    <a:lumMod val="75000"/>
                    <a:lumOff val="25000"/>
                  </a:schemeClr>
                </a:solidFill>
                <a:highlight>
                  <a:srgbClr val="FFFF00"/>
                </a:highlight>
              </a:rPr>
              <a:t>Disasters are merciless but we Chinese have love.</a:t>
            </a:r>
            <a:endParaRPr lang="zh-CN" altLang="en-US" sz="2800" b="1" dirty="0">
              <a:solidFill>
                <a:schemeClr val="tx1">
                  <a:lumMod val="75000"/>
                  <a:lumOff val="25000"/>
                </a:schemeClr>
              </a:solidFill>
              <a:highlight>
                <a:srgbClr val="FFFF00"/>
              </a:highligh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971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4870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2097160"/>
                                        </p:tgtEl>
                                        <p:attrNameLst>
                                          <p:attrName>style.visibility</p:attrName>
                                        </p:attrNameLst>
                                      </p:cBhvr>
                                      <p:to>
                                        <p:strVal val="visible"/>
                                      </p:to>
                                    </p:set>
                                    <p:animEffect transition="in" filter="fade">
                                      <p:cBhvr>
                                        <p:cTn id="15" dur="1000"/>
                                        <p:tgtEl>
                                          <p:spTgt spid="2097160"/>
                                        </p:tgtEl>
                                      </p:cBhvr>
                                    </p:animEffect>
                                    <p:anim calcmode="lin" valueType="num">
                                      <p:cBhvr>
                                        <p:cTn id="16" dur="1000" fill="hold"/>
                                        <p:tgtEl>
                                          <p:spTgt spid="2097160"/>
                                        </p:tgtEl>
                                        <p:attrNameLst>
                                          <p:attrName>ppt_x</p:attrName>
                                        </p:attrNameLst>
                                      </p:cBhvr>
                                      <p:tavLst>
                                        <p:tav tm="0">
                                          <p:val>
                                            <p:strVal val="#ppt_x"/>
                                          </p:val>
                                        </p:tav>
                                        <p:tav tm="100000">
                                          <p:val>
                                            <p:strVal val="#ppt_x"/>
                                          </p:val>
                                        </p:tav>
                                      </p:tavLst>
                                    </p:anim>
                                    <p:anim calcmode="lin" valueType="num">
                                      <p:cBhvr>
                                        <p:cTn id="17" dur="1000" fill="hold"/>
                                        <p:tgtEl>
                                          <p:spTgt spid="2097160"/>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48704"/>
                                        </p:tgtEl>
                                        <p:attrNameLst>
                                          <p:attrName>style.visibility</p:attrName>
                                        </p:attrNameLst>
                                      </p:cBhvr>
                                      <p:to>
                                        <p:strVal val="visible"/>
                                      </p:to>
                                    </p:set>
                                    <p:animEffect transition="in" filter="fade">
                                      <p:cBhvr>
                                        <p:cTn id="22" dur="500"/>
                                        <p:tgtEl>
                                          <p:spTgt spid="104870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097161"/>
                                        </p:tgtEl>
                                        <p:attrNameLst>
                                          <p:attrName>style.visibility</p:attrName>
                                        </p:attrNameLst>
                                      </p:cBhvr>
                                      <p:to>
                                        <p:strVal val="visible"/>
                                      </p:to>
                                    </p:set>
                                    <p:animEffect transition="in" filter="fade">
                                      <p:cBhvr>
                                        <p:cTn id="27" dur="1000"/>
                                        <p:tgtEl>
                                          <p:spTgt spid="2097161"/>
                                        </p:tgtEl>
                                      </p:cBhvr>
                                    </p:animEffect>
                                    <p:anim calcmode="lin" valueType="num">
                                      <p:cBhvr>
                                        <p:cTn id="28" dur="1000" fill="hold"/>
                                        <p:tgtEl>
                                          <p:spTgt spid="2097161"/>
                                        </p:tgtEl>
                                        <p:attrNameLst>
                                          <p:attrName>ppt_x</p:attrName>
                                        </p:attrNameLst>
                                      </p:cBhvr>
                                      <p:tavLst>
                                        <p:tav tm="0">
                                          <p:val>
                                            <p:strVal val="#ppt_x"/>
                                          </p:val>
                                        </p:tav>
                                        <p:tav tm="100000">
                                          <p:val>
                                            <p:strVal val="#ppt_x"/>
                                          </p:val>
                                        </p:tav>
                                      </p:tavLst>
                                    </p:anim>
                                    <p:anim calcmode="lin" valueType="num">
                                      <p:cBhvr>
                                        <p:cTn id="29" dur="1000" fill="hold"/>
                                        <p:tgtEl>
                                          <p:spTgt spid="209716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048701"/>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1048705">
                                            <p:txEl>
                                              <p:pRg st="0" end="0"/>
                                            </p:txEl>
                                          </p:spTgt>
                                        </p:tgtEl>
                                        <p:attrNameLst>
                                          <p:attrName>style.visibility</p:attrName>
                                        </p:attrNameLst>
                                      </p:cBhvr>
                                      <p:to>
                                        <p:strVal val="visible"/>
                                      </p:to>
                                    </p:set>
                                    <p:animEffect transition="in" filter="fade">
                                      <p:cBhvr>
                                        <p:cTn id="38" dur="1000"/>
                                        <p:tgtEl>
                                          <p:spTgt spid="1048705">
                                            <p:txEl>
                                              <p:pRg st="0" end="0"/>
                                            </p:txEl>
                                          </p:spTgt>
                                        </p:tgtEl>
                                      </p:cBhvr>
                                    </p:animEffect>
                                    <p:anim calcmode="lin" valueType="num">
                                      <p:cBhvr>
                                        <p:cTn id="39" dur="1000" fill="hold"/>
                                        <p:tgtEl>
                                          <p:spTgt spid="1048705">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104870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01" grpId="0"/>
      <p:bldP spid="1048702" grpId="0"/>
      <p:bldP spid="104870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706" name="文本框 14"/>
          <p:cNvSpPr txBox="1"/>
          <p:nvPr/>
        </p:nvSpPr>
        <p:spPr>
          <a:xfrm>
            <a:off x="107504" y="2685108"/>
            <a:ext cx="6480720" cy="1200329"/>
          </a:xfrm>
          <a:prstGeom prst="rect">
            <a:avLst/>
          </a:prstGeom>
          <a:noFill/>
        </p:spPr>
        <p:txBody>
          <a:bodyPr wrap="square" rtlCol="0">
            <a:spAutoFit/>
          </a:bodyPr>
          <a:lstStyle/>
          <a:p>
            <a:r>
              <a:rPr lang="en-US" altLang="zh-CN" sz="2400" b="1" dirty="0">
                <a:solidFill>
                  <a:schemeClr val="tx1">
                    <a:lumMod val="75000"/>
                    <a:lumOff val="25000"/>
                  </a:schemeClr>
                </a:solidFill>
              </a:rPr>
              <a:t>Love is a sniffing dog that helps find a baby. </a:t>
            </a:r>
            <a:endParaRPr lang="zh-CN" altLang="en-US" sz="2400" b="1" dirty="0">
              <a:solidFill>
                <a:schemeClr val="tx1">
                  <a:lumMod val="75000"/>
                  <a:lumOff val="25000"/>
                </a:schemeClr>
              </a:solidFill>
            </a:endParaRPr>
          </a:p>
          <a:p>
            <a:r>
              <a:rPr lang="en-US" altLang="zh-CN" sz="2400" b="1" dirty="0">
                <a:solidFill>
                  <a:schemeClr val="tx1">
                    <a:lumMod val="75000"/>
                    <a:lumOff val="25000"/>
                  </a:schemeClr>
                </a:solidFill>
              </a:rPr>
              <a:t>Love is a bottle of milk that can feed the baby.</a:t>
            </a:r>
          </a:p>
          <a:p>
            <a:r>
              <a:rPr lang="en-US" altLang="zh-CN" sz="2400" b="1" dirty="0">
                <a:solidFill>
                  <a:schemeClr val="tx1">
                    <a:lumMod val="75000"/>
                    <a:lumOff val="25000"/>
                  </a:schemeClr>
                </a:solidFill>
              </a:rPr>
              <a:t>Love is also a tent that soldiers put up for him.</a:t>
            </a:r>
          </a:p>
        </p:txBody>
      </p:sp>
      <p:sp>
        <p:nvSpPr>
          <p:cNvPr id="1048707" name="文本框 15"/>
          <p:cNvSpPr txBox="1"/>
          <p:nvPr/>
        </p:nvSpPr>
        <p:spPr>
          <a:xfrm>
            <a:off x="1043608" y="195486"/>
            <a:ext cx="3240360" cy="523220"/>
          </a:xfrm>
          <a:prstGeom prst="rect">
            <a:avLst/>
          </a:prstGeom>
          <a:noFill/>
        </p:spPr>
        <p:txBody>
          <a:bodyPr wrap="square" rtlCol="0">
            <a:spAutoFit/>
          </a:bodyPr>
          <a:lstStyle/>
          <a:p>
            <a:r>
              <a:rPr lang="en-US" altLang="zh-CN" sz="2800" b="1" dirty="0">
                <a:solidFill>
                  <a:schemeClr val="tx1">
                    <a:lumMod val="75000"/>
                    <a:lumOff val="25000"/>
                  </a:schemeClr>
                </a:solidFill>
              </a:rPr>
              <a:t>Circulate love</a:t>
            </a:r>
            <a:endParaRPr lang="zh-CN" altLang="en-US" sz="2800" b="1" dirty="0">
              <a:solidFill>
                <a:schemeClr val="tx1">
                  <a:lumMod val="75000"/>
                  <a:lumOff val="25000"/>
                </a:schemeClr>
              </a:solidFill>
            </a:endParaRPr>
          </a:p>
        </p:txBody>
      </p:sp>
      <p:pic>
        <p:nvPicPr>
          <p:cNvPr id="2097163" name="内容占位符 14"/>
          <p:cNvPicPr/>
          <p:nvPr/>
        </p:nvPicPr>
        <p:blipFill rotWithShape="1">
          <a:blip r:embed="rId4"/>
          <a:srcRect l="58632" t="43346" r="26105" b="30986"/>
          <a:stretch>
            <a:fillRect/>
          </a:stretch>
        </p:blipFill>
        <p:spPr bwMode="auto">
          <a:xfrm>
            <a:off x="179512" y="876524"/>
            <a:ext cx="2520280" cy="1688224"/>
          </a:xfrm>
          <a:prstGeom prst="rect">
            <a:avLst/>
          </a:prstGeom>
          <a:ln>
            <a:noFill/>
          </a:ln>
        </p:spPr>
      </p:pic>
      <p:pic>
        <p:nvPicPr>
          <p:cNvPr id="2097164" name="内容占位符 9"/>
          <p:cNvPicPr>
            <a:picLocks noChangeAspect="1"/>
          </p:cNvPicPr>
          <p:nvPr/>
        </p:nvPicPr>
        <p:blipFill>
          <a:blip r:embed="rId5"/>
          <a:stretch>
            <a:fillRect/>
          </a:stretch>
        </p:blipFill>
        <p:spPr>
          <a:xfrm>
            <a:off x="2950758" y="832064"/>
            <a:ext cx="2682324" cy="1799059"/>
          </a:xfrm>
          <a:prstGeom prst="rect">
            <a:avLst/>
          </a:prstGeom>
        </p:spPr>
      </p:pic>
      <p:pic>
        <p:nvPicPr>
          <p:cNvPr id="2097165" name="内容占位符 3"/>
          <p:cNvPicPr>
            <a:picLocks noChangeAspect="1"/>
          </p:cNvPicPr>
          <p:nvPr/>
        </p:nvPicPr>
        <p:blipFill rotWithShape="1">
          <a:blip r:embed="rId6"/>
          <a:srcRect t="8483" r="4350" b="6211"/>
          <a:stretch>
            <a:fillRect/>
          </a:stretch>
        </p:blipFill>
        <p:spPr>
          <a:xfrm>
            <a:off x="6165366" y="879562"/>
            <a:ext cx="2365781" cy="1656184"/>
          </a:xfrm>
          <a:prstGeom prst="rect">
            <a:avLst/>
          </a:prstGeom>
        </p:spPr>
      </p:pic>
      <p:sp>
        <p:nvSpPr>
          <p:cNvPr id="1048708" name="心形 22"/>
          <p:cNvSpPr/>
          <p:nvPr/>
        </p:nvSpPr>
        <p:spPr>
          <a:xfrm>
            <a:off x="7452320" y="3232221"/>
            <a:ext cx="1366859" cy="1152128"/>
          </a:xfrm>
          <a:prstGeom prst="hear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48709" name="文本框 23"/>
          <p:cNvSpPr txBox="1"/>
          <p:nvPr/>
        </p:nvSpPr>
        <p:spPr>
          <a:xfrm>
            <a:off x="7668990" y="3507854"/>
            <a:ext cx="1007466" cy="461665"/>
          </a:xfrm>
          <a:prstGeom prst="rect">
            <a:avLst/>
          </a:prstGeom>
          <a:noFill/>
        </p:spPr>
        <p:txBody>
          <a:bodyPr wrap="square" rtlCol="0">
            <a:spAutoFit/>
          </a:bodyPr>
          <a:lstStyle/>
          <a:p>
            <a:r>
              <a:rPr lang="en-US" altLang="zh-CN" sz="2400" b="1" dirty="0">
                <a:solidFill>
                  <a:schemeClr val="tx1">
                    <a:lumMod val="75000"/>
                    <a:lumOff val="25000"/>
                  </a:schemeClr>
                </a:solidFill>
              </a:rPr>
              <a:t>baby</a:t>
            </a:r>
            <a:endParaRPr lang="zh-CN" altLang="en-US" sz="2400" b="1" dirty="0">
              <a:solidFill>
                <a:schemeClr val="tx1">
                  <a:lumMod val="75000"/>
                  <a:lumOff val="25000"/>
                </a:schemeClr>
              </a:solidFill>
            </a:endParaRPr>
          </a:p>
        </p:txBody>
      </p:sp>
      <p:sp>
        <p:nvSpPr>
          <p:cNvPr id="1048710" name="文本框 24"/>
          <p:cNvSpPr txBox="1"/>
          <p:nvPr/>
        </p:nvSpPr>
        <p:spPr>
          <a:xfrm>
            <a:off x="107504" y="4034800"/>
            <a:ext cx="2088232" cy="400110"/>
          </a:xfrm>
          <a:prstGeom prst="rect">
            <a:avLst/>
          </a:prstGeom>
          <a:noFill/>
        </p:spPr>
        <p:txBody>
          <a:bodyPr wrap="square" rtlCol="0">
            <a:spAutoFit/>
          </a:bodyPr>
          <a:lstStyle/>
          <a:p>
            <a:r>
              <a:rPr lang="en-US" altLang="zh-CN" sz="2000" b="1" dirty="0">
                <a:solidFill>
                  <a:schemeClr val="tx1">
                    <a:lumMod val="75000"/>
                    <a:lumOff val="25000"/>
                  </a:schemeClr>
                </a:solidFill>
              </a:rPr>
              <a:t>a sniffing dog</a:t>
            </a:r>
            <a:endParaRPr lang="zh-CN" altLang="en-US" sz="2000" dirty="0">
              <a:solidFill>
                <a:schemeClr val="tx1">
                  <a:lumMod val="75000"/>
                  <a:lumOff val="25000"/>
                </a:schemeClr>
              </a:solidFill>
            </a:endParaRPr>
          </a:p>
        </p:txBody>
      </p:sp>
      <p:sp>
        <p:nvSpPr>
          <p:cNvPr id="1048711" name="箭头: 右 25"/>
          <p:cNvSpPr/>
          <p:nvPr/>
        </p:nvSpPr>
        <p:spPr>
          <a:xfrm>
            <a:off x="1907704" y="4227934"/>
            <a:ext cx="864096" cy="107624"/>
          </a:xfrm>
          <a:prstGeom prst="rightArrow">
            <a:avLst/>
          </a:prstGeom>
          <a:solidFill>
            <a:srgbClr val="CF261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712" name="文本框 28"/>
          <p:cNvSpPr txBox="1"/>
          <p:nvPr/>
        </p:nvSpPr>
        <p:spPr>
          <a:xfrm>
            <a:off x="2771800" y="4109264"/>
            <a:ext cx="2016224" cy="406122"/>
          </a:xfrm>
          <a:prstGeom prst="rect">
            <a:avLst/>
          </a:prstGeom>
          <a:noFill/>
        </p:spPr>
        <p:txBody>
          <a:bodyPr wrap="square">
            <a:spAutoFit/>
          </a:bodyPr>
          <a:lstStyle/>
          <a:p>
            <a:r>
              <a:rPr lang="en-US" altLang="zh-CN" sz="2000" b="1" dirty="0">
                <a:solidFill>
                  <a:schemeClr val="tx1">
                    <a:lumMod val="75000"/>
                    <a:lumOff val="25000"/>
                  </a:schemeClr>
                </a:solidFill>
              </a:rPr>
              <a:t>a bottle of milk </a:t>
            </a:r>
            <a:endParaRPr lang="zh-CN" altLang="en-US" sz="2000" dirty="0">
              <a:solidFill>
                <a:schemeClr val="tx1">
                  <a:lumMod val="75000"/>
                  <a:lumOff val="25000"/>
                </a:schemeClr>
              </a:solidFill>
            </a:endParaRPr>
          </a:p>
        </p:txBody>
      </p:sp>
      <p:sp>
        <p:nvSpPr>
          <p:cNvPr id="1048713" name="文本框 31"/>
          <p:cNvSpPr txBox="1"/>
          <p:nvPr/>
        </p:nvSpPr>
        <p:spPr>
          <a:xfrm>
            <a:off x="5148064" y="4109264"/>
            <a:ext cx="936104" cy="400110"/>
          </a:xfrm>
          <a:prstGeom prst="rect">
            <a:avLst/>
          </a:prstGeom>
          <a:noFill/>
        </p:spPr>
        <p:txBody>
          <a:bodyPr wrap="square">
            <a:spAutoFit/>
          </a:bodyPr>
          <a:lstStyle/>
          <a:p>
            <a:r>
              <a:rPr lang="en-US" altLang="zh-CN" sz="2000" b="1" dirty="0">
                <a:solidFill>
                  <a:schemeClr val="tx1">
                    <a:lumMod val="75000"/>
                    <a:lumOff val="25000"/>
                  </a:schemeClr>
                </a:solidFill>
              </a:rPr>
              <a:t>a tent </a:t>
            </a:r>
            <a:endParaRPr lang="zh-CN" altLang="en-US" sz="2000" dirty="0">
              <a:solidFill>
                <a:schemeClr val="tx1">
                  <a:lumMod val="75000"/>
                  <a:lumOff val="25000"/>
                </a:schemeClr>
              </a:solidFill>
            </a:endParaRPr>
          </a:p>
        </p:txBody>
      </p:sp>
      <p:sp>
        <p:nvSpPr>
          <p:cNvPr id="1048714" name="箭头: 右 32"/>
          <p:cNvSpPr/>
          <p:nvPr/>
        </p:nvSpPr>
        <p:spPr>
          <a:xfrm>
            <a:off x="4499992" y="4257452"/>
            <a:ext cx="648072" cy="114498"/>
          </a:xfrm>
          <a:prstGeom prst="rightArrow">
            <a:avLst/>
          </a:prstGeom>
          <a:solidFill>
            <a:srgbClr val="CF261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715" name="箭头: 右 33"/>
          <p:cNvSpPr/>
          <p:nvPr/>
        </p:nvSpPr>
        <p:spPr>
          <a:xfrm flipV="1">
            <a:off x="6234037" y="4263938"/>
            <a:ext cx="947700" cy="120411"/>
          </a:xfrm>
          <a:prstGeom prst="rightArrow">
            <a:avLst/>
          </a:prstGeom>
          <a:solidFill>
            <a:srgbClr val="CF261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716" name="心形 34"/>
          <p:cNvSpPr/>
          <p:nvPr/>
        </p:nvSpPr>
        <p:spPr>
          <a:xfrm>
            <a:off x="2195736" y="4005798"/>
            <a:ext cx="359147" cy="214270"/>
          </a:xfrm>
          <a:prstGeom prst="hear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717" name="心形 35"/>
          <p:cNvSpPr/>
          <p:nvPr/>
        </p:nvSpPr>
        <p:spPr>
          <a:xfrm>
            <a:off x="4579641" y="3893900"/>
            <a:ext cx="426195" cy="357959"/>
          </a:xfrm>
          <a:prstGeom prst="hear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718" name="心形 36"/>
          <p:cNvSpPr/>
          <p:nvPr/>
        </p:nvSpPr>
        <p:spPr>
          <a:xfrm>
            <a:off x="6263208" y="3754146"/>
            <a:ext cx="685056" cy="503305"/>
          </a:xfrm>
          <a:prstGeom prst="hear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66" name="export_ofoct.com">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07111" y="4371950"/>
            <a:ext cx="648072"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971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097164"/>
                                        </p:tgtEl>
                                        <p:attrNameLst>
                                          <p:attrName>style.visibility</p:attrName>
                                        </p:attrNameLst>
                                      </p:cBhvr>
                                      <p:to>
                                        <p:strVal val="visible"/>
                                      </p:to>
                                    </p:set>
                                    <p:animEffect transition="in" filter="fade">
                                      <p:cBhvr>
                                        <p:cTn id="11" dur="500"/>
                                        <p:tgtEl>
                                          <p:spTgt spid="209716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2097165"/>
                                        </p:tgtEl>
                                        <p:attrNameLst>
                                          <p:attrName>style.visibility</p:attrName>
                                        </p:attrNameLst>
                                      </p:cBhvr>
                                      <p:to>
                                        <p:strVal val="visible"/>
                                      </p:to>
                                    </p:set>
                                    <p:anim calcmode="lin" valueType="num">
                                      <p:cBhvr additive="base">
                                        <p:cTn id="16" dur="500" fill="hold"/>
                                        <p:tgtEl>
                                          <p:spTgt spid="2097165"/>
                                        </p:tgtEl>
                                        <p:attrNameLst>
                                          <p:attrName>ppt_x</p:attrName>
                                        </p:attrNameLst>
                                      </p:cBhvr>
                                      <p:tavLst>
                                        <p:tav tm="0">
                                          <p:val>
                                            <p:strVal val="#ppt_x"/>
                                          </p:val>
                                        </p:tav>
                                        <p:tav tm="100000">
                                          <p:val>
                                            <p:strVal val="#ppt_x"/>
                                          </p:val>
                                        </p:tav>
                                      </p:tavLst>
                                    </p:anim>
                                    <p:anim calcmode="lin" valueType="num">
                                      <p:cBhvr additive="base">
                                        <p:cTn id="17" dur="500" fill="hold"/>
                                        <p:tgtEl>
                                          <p:spTgt spid="209716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48706">
                                            <p:txEl>
                                              <p:pRg st="0" end="0"/>
                                            </p:txEl>
                                          </p:spTgt>
                                        </p:tgtEl>
                                        <p:attrNameLst>
                                          <p:attrName>style.visibility</p:attrName>
                                        </p:attrNameLst>
                                      </p:cBhvr>
                                      <p:to>
                                        <p:strVal val="visible"/>
                                      </p:to>
                                    </p:set>
                                    <p:animEffect transition="in" filter="fade">
                                      <p:cBhvr>
                                        <p:cTn id="22" dur="500"/>
                                        <p:tgtEl>
                                          <p:spTgt spid="104870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48706">
                                            <p:txEl>
                                              <p:pRg st="1" end="1"/>
                                            </p:txEl>
                                          </p:spTgt>
                                        </p:tgtEl>
                                        <p:attrNameLst>
                                          <p:attrName>style.visibility</p:attrName>
                                        </p:attrNameLst>
                                      </p:cBhvr>
                                      <p:to>
                                        <p:strVal val="visible"/>
                                      </p:to>
                                    </p:set>
                                    <p:animEffect transition="in" filter="fade">
                                      <p:cBhvr>
                                        <p:cTn id="27" dur="500"/>
                                        <p:tgtEl>
                                          <p:spTgt spid="104870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48706">
                                            <p:txEl>
                                              <p:pRg st="2" end="2"/>
                                            </p:txEl>
                                          </p:spTgt>
                                        </p:tgtEl>
                                        <p:attrNameLst>
                                          <p:attrName>style.visibility</p:attrName>
                                        </p:attrNameLst>
                                      </p:cBhvr>
                                      <p:to>
                                        <p:strVal val="visible"/>
                                      </p:to>
                                    </p:set>
                                    <p:animEffect transition="in" filter="fade">
                                      <p:cBhvr>
                                        <p:cTn id="32" dur="500"/>
                                        <p:tgtEl>
                                          <p:spTgt spid="104870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48710"/>
                                        </p:tgtEl>
                                        <p:attrNameLst>
                                          <p:attrName>style.visibility</p:attrName>
                                        </p:attrNameLst>
                                      </p:cBhvr>
                                      <p:to>
                                        <p:strVal val="visible"/>
                                      </p:to>
                                    </p:set>
                                    <p:animEffect transition="in" filter="fade">
                                      <p:cBhvr>
                                        <p:cTn id="37" dur="500"/>
                                        <p:tgtEl>
                                          <p:spTgt spid="10487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48711"/>
                                        </p:tgtEl>
                                        <p:attrNameLst>
                                          <p:attrName>style.visibility</p:attrName>
                                        </p:attrNameLst>
                                      </p:cBhvr>
                                      <p:to>
                                        <p:strVal val="visible"/>
                                      </p:to>
                                    </p:set>
                                    <p:animEffect transition="in" filter="fade">
                                      <p:cBhvr>
                                        <p:cTn id="42" dur="500"/>
                                        <p:tgtEl>
                                          <p:spTgt spid="1048711"/>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48716"/>
                                        </p:tgtEl>
                                        <p:attrNameLst>
                                          <p:attrName>style.visibility</p:attrName>
                                        </p:attrNameLst>
                                      </p:cBhvr>
                                      <p:to>
                                        <p:strVal val="visible"/>
                                      </p:to>
                                    </p:set>
                                    <p:anim calcmode="lin" valueType="num">
                                      <p:cBhvr additive="base">
                                        <p:cTn id="47" dur="500" fill="hold"/>
                                        <p:tgtEl>
                                          <p:spTgt spid="1048716"/>
                                        </p:tgtEl>
                                        <p:attrNameLst>
                                          <p:attrName>ppt_x</p:attrName>
                                        </p:attrNameLst>
                                      </p:cBhvr>
                                      <p:tavLst>
                                        <p:tav tm="0">
                                          <p:val>
                                            <p:strVal val="#ppt_x"/>
                                          </p:val>
                                        </p:tav>
                                        <p:tav tm="100000">
                                          <p:val>
                                            <p:strVal val="#ppt_x"/>
                                          </p:val>
                                        </p:tav>
                                      </p:tavLst>
                                    </p:anim>
                                    <p:anim calcmode="lin" valueType="num">
                                      <p:cBhvr additive="base">
                                        <p:cTn id="48" dur="500" fill="hold"/>
                                        <p:tgtEl>
                                          <p:spTgt spid="1048716"/>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048712"/>
                                        </p:tgtEl>
                                        <p:attrNameLst>
                                          <p:attrName>style.visibility</p:attrName>
                                        </p:attrNameLst>
                                      </p:cBhvr>
                                      <p:to>
                                        <p:strVal val="visible"/>
                                      </p:to>
                                    </p:set>
                                    <p:anim calcmode="lin" valueType="num">
                                      <p:cBhvr additive="base">
                                        <p:cTn id="53" dur="500" fill="hold"/>
                                        <p:tgtEl>
                                          <p:spTgt spid="1048712"/>
                                        </p:tgtEl>
                                        <p:attrNameLst>
                                          <p:attrName>ppt_x</p:attrName>
                                        </p:attrNameLst>
                                      </p:cBhvr>
                                      <p:tavLst>
                                        <p:tav tm="0">
                                          <p:val>
                                            <p:strVal val="#ppt_x"/>
                                          </p:val>
                                        </p:tav>
                                        <p:tav tm="100000">
                                          <p:val>
                                            <p:strVal val="#ppt_x"/>
                                          </p:val>
                                        </p:tav>
                                      </p:tavLst>
                                    </p:anim>
                                    <p:anim calcmode="lin" valueType="num">
                                      <p:cBhvr additive="base">
                                        <p:cTn id="54" dur="500" fill="hold"/>
                                        <p:tgtEl>
                                          <p:spTgt spid="10487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048714"/>
                                        </p:tgtEl>
                                        <p:attrNameLst>
                                          <p:attrName>style.visibility</p:attrName>
                                        </p:attrNameLst>
                                      </p:cBhvr>
                                      <p:to>
                                        <p:strVal val="visible"/>
                                      </p:to>
                                    </p:set>
                                    <p:anim calcmode="lin" valueType="num">
                                      <p:cBhvr additive="base">
                                        <p:cTn id="59" dur="500" fill="hold"/>
                                        <p:tgtEl>
                                          <p:spTgt spid="1048714"/>
                                        </p:tgtEl>
                                        <p:attrNameLst>
                                          <p:attrName>ppt_x</p:attrName>
                                        </p:attrNameLst>
                                      </p:cBhvr>
                                      <p:tavLst>
                                        <p:tav tm="0">
                                          <p:val>
                                            <p:strVal val="#ppt_x"/>
                                          </p:val>
                                        </p:tav>
                                        <p:tav tm="100000">
                                          <p:val>
                                            <p:strVal val="#ppt_x"/>
                                          </p:val>
                                        </p:tav>
                                      </p:tavLst>
                                    </p:anim>
                                    <p:anim calcmode="lin" valueType="num">
                                      <p:cBhvr additive="base">
                                        <p:cTn id="60" dur="500" fill="hold"/>
                                        <p:tgtEl>
                                          <p:spTgt spid="1048714"/>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048717"/>
                                        </p:tgtEl>
                                        <p:attrNameLst>
                                          <p:attrName>style.visibility</p:attrName>
                                        </p:attrNameLst>
                                      </p:cBhvr>
                                      <p:to>
                                        <p:strVal val="visible"/>
                                      </p:to>
                                    </p:set>
                                    <p:anim calcmode="lin" valueType="num">
                                      <p:cBhvr additive="base">
                                        <p:cTn id="65" dur="500" fill="hold"/>
                                        <p:tgtEl>
                                          <p:spTgt spid="1048717"/>
                                        </p:tgtEl>
                                        <p:attrNameLst>
                                          <p:attrName>ppt_x</p:attrName>
                                        </p:attrNameLst>
                                      </p:cBhvr>
                                      <p:tavLst>
                                        <p:tav tm="0">
                                          <p:val>
                                            <p:strVal val="#ppt_x"/>
                                          </p:val>
                                        </p:tav>
                                        <p:tav tm="100000">
                                          <p:val>
                                            <p:strVal val="#ppt_x"/>
                                          </p:val>
                                        </p:tav>
                                      </p:tavLst>
                                    </p:anim>
                                    <p:anim calcmode="lin" valueType="num">
                                      <p:cBhvr additive="base">
                                        <p:cTn id="66" dur="500" fill="hold"/>
                                        <p:tgtEl>
                                          <p:spTgt spid="104871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048713"/>
                                        </p:tgtEl>
                                        <p:attrNameLst>
                                          <p:attrName>style.visibility</p:attrName>
                                        </p:attrNameLst>
                                      </p:cBhvr>
                                      <p:to>
                                        <p:strVal val="visible"/>
                                      </p:to>
                                    </p:set>
                                    <p:anim calcmode="lin" valueType="num">
                                      <p:cBhvr additive="base">
                                        <p:cTn id="71" dur="500" fill="hold"/>
                                        <p:tgtEl>
                                          <p:spTgt spid="1048713"/>
                                        </p:tgtEl>
                                        <p:attrNameLst>
                                          <p:attrName>ppt_x</p:attrName>
                                        </p:attrNameLst>
                                      </p:cBhvr>
                                      <p:tavLst>
                                        <p:tav tm="0">
                                          <p:val>
                                            <p:strVal val="#ppt_x"/>
                                          </p:val>
                                        </p:tav>
                                        <p:tav tm="100000">
                                          <p:val>
                                            <p:strVal val="#ppt_x"/>
                                          </p:val>
                                        </p:tav>
                                      </p:tavLst>
                                    </p:anim>
                                    <p:anim calcmode="lin" valueType="num">
                                      <p:cBhvr additive="base">
                                        <p:cTn id="72" dur="500" fill="hold"/>
                                        <p:tgtEl>
                                          <p:spTgt spid="1048713"/>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048715"/>
                                        </p:tgtEl>
                                        <p:attrNameLst>
                                          <p:attrName>style.visibility</p:attrName>
                                        </p:attrNameLst>
                                      </p:cBhvr>
                                      <p:to>
                                        <p:strVal val="visible"/>
                                      </p:to>
                                    </p:set>
                                    <p:animEffect transition="in" filter="fade">
                                      <p:cBhvr>
                                        <p:cTn id="77" dur="1000"/>
                                        <p:tgtEl>
                                          <p:spTgt spid="1048715"/>
                                        </p:tgtEl>
                                      </p:cBhvr>
                                    </p:animEffect>
                                    <p:anim calcmode="lin" valueType="num">
                                      <p:cBhvr>
                                        <p:cTn id="78" dur="1000" fill="hold"/>
                                        <p:tgtEl>
                                          <p:spTgt spid="1048715"/>
                                        </p:tgtEl>
                                        <p:attrNameLst>
                                          <p:attrName>ppt_x</p:attrName>
                                        </p:attrNameLst>
                                      </p:cBhvr>
                                      <p:tavLst>
                                        <p:tav tm="0">
                                          <p:val>
                                            <p:strVal val="#ppt_x"/>
                                          </p:val>
                                        </p:tav>
                                        <p:tav tm="100000">
                                          <p:val>
                                            <p:strVal val="#ppt_x"/>
                                          </p:val>
                                        </p:tav>
                                      </p:tavLst>
                                    </p:anim>
                                    <p:anim calcmode="lin" valueType="num">
                                      <p:cBhvr>
                                        <p:cTn id="79" dur="1000" fill="hold"/>
                                        <p:tgtEl>
                                          <p:spTgt spid="1048715"/>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1048718"/>
                                        </p:tgtEl>
                                        <p:attrNameLst>
                                          <p:attrName>style.visibility</p:attrName>
                                        </p:attrNameLst>
                                      </p:cBhvr>
                                      <p:to>
                                        <p:strVal val="visible"/>
                                      </p:to>
                                    </p:set>
                                    <p:anim calcmode="lin" valueType="num">
                                      <p:cBhvr additive="base">
                                        <p:cTn id="84" dur="500" fill="hold"/>
                                        <p:tgtEl>
                                          <p:spTgt spid="1048718"/>
                                        </p:tgtEl>
                                        <p:attrNameLst>
                                          <p:attrName>ppt_x</p:attrName>
                                        </p:attrNameLst>
                                      </p:cBhvr>
                                      <p:tavLst>
                                        <p:tav tm="0">
                                          <p:val>
                                            <p:strVal val="#ppt_x"/>
                                          </p:val>
                                        </p:tav>
                                        <p:tav tm="100000">
                                          <p:val>
                                            <p:strVal val="#ppt_x"/>
                                          </p:val>
                                        </p:tav>
                                      </p:tavLst>
                                    </p:anim>
                                    <p:anim calcmode="lin" valueType="num">
                                      <p:cBhvr additive="base">
                                        <p:cTn id="85" dur="500" fill="hold"/>
                                        <p:tgtEl>
                                          <p:spTgt spid="1048718"/>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1048709"/>
                                        </p:tgtEl>
                                        <p:attrNameLst>
                                          <p:attrName>style.visibility</p:attrName>
                                        </p:attrNameLst>
                                      </p:cBhvr>
                                      <p:to>
                                        <p:strVal val="visible"/>
                                      </p:to>
                                    </p:set>
                                    <p:animEffect transition="in" filter="fade">
                                      <p:cBhvr>
                                        <p:cTn id="90" dur="500"/>
                                        <p:tgtEl>
                                          <p:spTgt spid="1048709"/>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048708"/>
                                        </p:tgtEl>
                                        <p:attrNameLst>
                                          <p:attrName>style.visibility</p:attrName>
                                        </p:attrNameLst>
                                      </p:cBhvr>
                                      <p:to>
                                        <p:strVal val="visible"/>
                                      </p:to>
                                    </p:set>
                                    <p:animEffect transition="in" filter="fade">
                                      <p:cBhvr>
                                        <p:cTn id="95" dur="500"/>
                                        <p:tgtEl>
                                          <p:spTgt spid="1048708"/>
                                        </p:tgtEl>
                                      </p:cBhvr>
                                    </p:animEffect>
                                  </p:childTnLst>
                                </p:cTn>
                              </p:par>
                            </p:childTnLst>
                          </p:cTn>
                        </p:par>
                      </p:childTnLst>
                    </p:cTn>
                  </p:par>
                  <p:par>
                    <p:cTn id="96" fill="hold">
                      <p:stCondLst>
                        <p:cond delay="indefinite"/>
                      </p:stCondLst>
                      <p:childTnLst>
                        <p:par>
                          <p:cTn id="97" fill="hold">
                            <p:stCondLst>
                              <p:cond delay="0"/>
                            </p:stCondLst>
                            <p:childTnLst>
                              <p:par>
                                <p:cTn id="98" presetID="1" presetClass="mediacall" presetSubtype="0" fill="hold" nodeType="clickEffect">
                                  <p:stCondLst>
                                    <p:cond delay="0"/>
                                  </p:stCondLst>
                                  <p:childTnLst>
                                    <p:cmd type="call" cmd="playFrom(0.0)">
                                      <p:cBhvr>
                                        <p:cTn id="99" dur="127992" fill="hold"/>
                                        <p:tgtEl>
                                          <p:spTgt spid="209716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0" fill="hold" display="0">
                  <p:stCondLst>
                    <p:cond delay="indefinite"/>
                  </p:stCondLst>
                  <p:endCondLst>
                    <p:cond evt="onStopAudio" delay="0">
                      <p:tgtEl>
                        <p:sldTgt/>
                      </p:tgtEl>
                    </p:cond>
                  </p:endCondLst>
                </p:cTn>
                <p:tgtEl>
                  <p:spTgt spid="2097166"/>
                </p:tgtEl>
              </p:cMediaNode>
            </p:audio>
          </p:childTnLst>
        </p:cTn>
      </p:par>
    </p:tnLst>
    <p:bldLst>
      <p:bldP spid="1048708" grpId="0" animBg="1"/>
      <p:bldP spid="1048709" grpId="0"/>
      <p:bldP spid="1048710" grpId="0"/>
      <p:bldP spid="1048711" grpId="0" animBg="1"/>
      <p:bldP spid="1048712" grpId="0"/>
      <p:bldP spid="1048713" grpId="0"/>
      <p:bldP spid="1048714" grpId="0" animBg="1"/>
      <p:bldP spid="1048715" grpId="0" animBg="1"/>
      <p:bldP spid="1048716" grpId="0" animBg="1"/>
      <p:bldP spid="1048717" grpId="0" animBg="1"/>
      <p:bldP spid="10487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719" name="标题 1"/>
          <p:cNvSpPr txBox="1"/>
          <p:nvPr/>
        </p:nvSpPr>
        <p:spPr>
          <a:xfrm>
            <a:off x="1066800" y="138112"/>
            <a:ext cx="7465640" cy="633438"/>
          </a:xfrm>
          <a:prstGeom prst="rect">
            <a:avLst/>
          </a:prstGeom>
        </p:spPr>
        <p:txBody>
          <a:bodyPr>
            <a:noAutofit/>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a:lstStyle>
          <a:p>
            <a:r>
              <a:rPr lang="en-US" altLang="zh-CN" sz="2800" b="1" dirty="0">
                <a:solidFill>
                  <a:schemeClr val="tx1">
                    <a:lumMod val="75000"/>
                    <a:lumOff val="25000"/>
                  </a:schemeClr>
                </a:solidFill>
                <a:latin typeface="等线 Light" panose="02010600030101010101" pitchFamily="2" charset="-122"/>
                <a:cs typeface="Times New Roman" panose="02020603050405020304" pitchFamily="18" charset="0"/>
              </a:rPr>
              <a:t>Part 3  </a:t>
            </a:r>
            <a:r>
              <a:rPr lang="en-US" altLang="zh-CN" sz="2800" b="1" dirty="0">
                <a:solidFill>
                  <a:schemeClr val="tx1">
                    <a:lumMod val="75000"/>
                    <a:lumOff val="25000"/>
                  </a:schemeClr>
                </a:solidFill>
                <a:latin typeface="等线 Light" panose="02010600030101010101" pitchFamily="2" charset="-122"/>
                <a:ea typeface="等线 Light" panose="02010600030101010101" pitchFamily="2" charset="-122"/>
                <a:cs typeface="Times New Roman" panose="02020603050405020304" pitchFamily="18" charset="0"/>
              </a:rPr>
              <a:t>Homework </a:t>
            </a:r>
            <a:endParaRPr lang="zh-CN" altLang="en-US" sz="2800" b="1" dirty="0">
              <a:solidFill>
                <a:schemeClr val="tx1">
                  <a:lumMod val="75000"/>
                  <a:lumOff val="25000"/>
                </a:schemeClr>
              </a:solidFill>
            </a:endParaRPr>
          </a:p>
        </p:txBody>
      </p:sp>
      <p:sp>
        <p:nvSpPr>
          <p:cNvPr id="1048720" name="文本框 1"/>
          <p:cNvSpPr txBox="1"/>
          <p:nvPr/>
        </p:nvSpPr>
        <p:spPr>
          <a:xfrm>
            <a:off x="179512" y="915566"/>
            <a:ext cx="8964488" cy="1815882"/>
          </a:xfrm>
          <a:prstGeom prst="rect">
            <a:avLst/>
          </a:prstGeom>
          <a:noFill/>
        </p:spPr>
        <p:txBody>
          <a:bodyPr wrap="square" rtlCol="0">
            <a:spAutoFit/>
          </a:bodyPr>
          <a:lstStyle/>
          <a:p>
            <a:r>
              <a:rPr lang="en-US" altLang="zh-CN" sz="2800" b="1" dirty="0">
                <a:solidFill>
                  <a:schemeClr val="tx1">
                    <a:lumMod val="75000"/>
                    <a:lumOff val="25000"/>
                  </a:schemeClr>
                </a:solidFill>
              </a:rPr>
              <a:t> </a:t>
            </a:r>
          </a:p>
          <a:p>
            <a:endParaRPr lang="en-US" altLang="zh-CN" sz="2800" b="1" dirty="0">
              <a:solidFill>
                <a:schemeClr val="tx1">
                  <a:lumMod val="75000"/>
                  <a:lumOff val="25000"/>
                </a:schemeClr>
              </a:solidFill>
            </a:endParaRPr>
          </a:p>
          <a:p>
            <a:endParaRPr lang="en-US" altLang="zh-CN" sz="2800" b="1" dirty="0">
              <a:solidFill>
                <a:schemeClr val="tx1">
                  <a:lumMod val="75000"/>
                  <a:lumOff val="25000"/>
                </a:schemeClr>
              </a:solidFill>
            </a:endParaRPr>
          </a:p>
          <a:p>
            <a:endParaRPr lang="en-US" altLang="zh-CN" sz="2800" b="1" dirty="0">
              <a:solidFill>
                <a:schemeClr val="tx1">
                  <a:lumMod val="75000"/>
                  <a:lumOff val="25000"/>
                </a:schemeClr>
              </a:solidFill>
            </a:endParaRPr>
          </a:p>
        </p:txBody>
      </p:sp>
      <p:sp>
        <p:nvSpPr>
          <p:cNvPr id="1048721" name="文本框 2"/>
          <p:cNvSpPr txBox="1"/>
          <p:nvPr/>
        </p:nvSpPr>
        <p:spPr>
          <a:xfrm>
            <a:off x="4188619" y="2066925"/>
            <a:ext cx="914400" cy="914400"/>
          </a:xfrm>
          <a:prstGeom prst="rect">
            <a:avLst/>
          </a:prstGeom>
          <a:noFill/>
        </p:spPr>
        <p:txBody>
          <a:bodyPr wrap="square" rtlCol="0">
            <a:spAutoFit/>
          </a:bodyPr>
          <a:lstStyle/>
          <a:p>
            <a:endParaRPr lang="zh-CN" altLang="en-US" dirty="0"/>
          </a:p>
        </p:txBody>
      </p:sp>
      <p:sp>
        <p:nvSpPr>
          <p:cNvPr id="1048722" name="TextBox 1"/>
          <p:cNvSpPr txBox="1"/>
          <p:nvPr/>
        </p:nvSpPr>
        <p:spPr>
          <a:xfrm>
            <a:off x="54521" y="915566"/>
            <a:ext cx="9214469" cy="2134110"/>
          </a:xfrm>
          <a:prstGeom prst="rect">
            <a:avLst/>
          </a:prstGeom>
          <a:noFill/>
        </p:spPr>
        <p:txBody>
          <a:bodyPr wrap="square">
            <a:spAutoFit/>
          </a:bodyPr>
          <a:lstStyle/>
          <a:p>
            <a:pPr>
              <a:lnSpc>
                <a:spcPct val="130000"/>
              </a:lnSpc>
            </a:pPr>
            <a:r>
              <a:rPr lang="en-US" altLang="zh-CN" sz="3200" b="1" dirty="0">
                <a:solidFill>
                  <a:schemeClr val="tx1">
                    <a:lumMod val="75000"/>
                    <a:lumOff val="25000"/>
                  </a:schemeClr>
                </a:solidFill>
                <a:latin typeface="+mn-lt"/>
              </a:rPr>
              <a:t>     </a:t>
            </a:r>
            <a:r>
              <a:rPr lang="en-US" altLang="zh-CN" sz="2400" b="1" dirty="0">
                <a:solidFill>
                  <a:schemeClr val="tx1">
                    <a:lumMod val="75000"/>
                    <a:lumOff val="25000"/>
                  </a:schemeClr>
                </a:solidFill>
                <a:latin typeface="+mn-lt"/>
              </a:rPr>
              <a:t>Write a short passage of 6 sentences to describe the rescue work after the natural disaster. At least 4 restrictive relative clauses must be used.</a:t>
            </a:r>
            <a:r>
              <a:rPr lang="en-US" altLang="zh-CN" sz="2400" b="1" dirty="0">
                <a:solidFill>
                  <a:schemeClr val="tx1">
                    <a:lumMod val="75000"/>
                    <a:lumOff val="25000"/>
                  </a:schemeClr>
                </a:solidFill>
              </a:rPr>
              <a:t> (</a:t>
            </a:r>
            <a:r>
              <a:rPr lang="en-US" altLang="zh-CN" sz="2400" b="1" dirty="0">
                <a:solidFill>
                  <a:srgbClr val="FF0000"/>
                </a:solidFill>
              </a:rPr>
              <a:t>compulsory </a:t>
            </a:r>
            <a:r>
              <a:rPr lang="en-US" altLang="zh-CN" sz="2400" b="1" dirty="0">
                <a:solidFill>
                  <a:schemeClr val="tx1">
                    <a:lumMod val="75000"/>
                    <a:lumOff val="25000"/>
                  </a:schemeClr>
                </a:solidFill>
              </a:rPr>
              <a:t>)</a:t>
            </a:r>
          </a:p>
          <a:p>
            <a:pPr>
              <a:lnSpc>
                <a:spcPct val="130000"/>
              </a:lnSpc>
              <a:buFont typeface="Arial" panose="020B0604020202020204" pitchFamily="34" charset="0"/>
              <a:buNone/>
            </a:pPr>
            <a:endParaRPr lang="en-US" altLang="zh-CN" sz="2400" dirty="0">
              <a:solidFill>
                <a:schemeClr val="tx1">
                  <a:lumMod val="75000"/>
                  <a:lumOff val="25000"/>
                </a:schemeClr>
              </a:solidFill>
              <a:latin typeface="+mn-lt"/>
            </a:endParaRPr>
          </a:p>
        </p:txBody>
      </p:sp>
      <p:pic>
        <p:nvPicPr>
          <p:cNvPr id="2097167" name="内容占位符 14"/>
          <p:cNvPicPr/>
          <p:nvPr/>
        </p:nvPicPr>
        <p:blipFill rotWithShape="1">
          <a:blip r:embed="rId2"/>
          <a:srcRect l="58632" t="43346" r="26105" b="30986"/>
          <a:stretch>
            <a:fillRect/>
          </a:stretch>
        </p:blipFill>
        <p:spPr bwMode="auto">
          <a:xfrm>
            <a:off x="467544" y="2715766"/>
            <a:ext cx="2520280" cy="1688224"/>
          </a:xfrm>
          <a:prstGeom prst="rect">
            <a:avLst/>
          </a:prstGeom>
          <a:ln>
            <a:noFill/>
          </a:ln>
        </p:spPr>
      </p:pic>
      <p:pic>
        <p:nvPicPr>
          <p:cNvPr id="2097168" name="内容占位符 9"/>
          <p:cNvPicPr>
            <a:picLocks noChangeAspect="1"/>
          </p:cNvPicPr>
          <p:nvPr/>
        </p:nvPicPr>
        <p:blipFill>
          <a:blip r:embed="rId3"/>
          <a:stretch>
            <a:fillRect/>
          </a:stretch>
        </p:blipFill>
        <p:spPr>
          <a:xfrm>
            <a:off x="3131840" y="2660348"/>
            <a:ext cx="2682324" cy="1799059"/>
          </a:xfrm>
          <a:prstGeom prst="rect">
            <a:avLst/>
          </a:prstGeom>
        </p:spPr>
      </p:pic>
      <p:pic>
        <p:nvPicPr>
          <p:cNvPr id="2097169" name="内容占位符 3"/>
          <p:cNvPicPr>
            <a:picLocks noChangeAspect="1"/>
          </p:cNvPicPr>
          <p:nvPr/>
        </p:nvPicPr>
        <p:blipFill rotWithShape="1">
          <a:blip r:embed="rId4"/>
          <a:srcRect t="8483" r="4350" b="6211"/>
          <a:stretch>
            <a:fillRect/>
          </a:stretch>
        </p:blipFill>
        <p:spPr>
          <a:xfrm>
            <a:off x="6166659" y="2780725"/>
            <a:ext cx="2365781" cy="16561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87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971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97168"/>
                                        </p:tgtEl>
                                        <p:attrNameLst>
                                          <p:attrName>style.visibility</p:attrName>
                                        </p:attrNameLst>
                                      </p:cBhvr>
                                      <p:to>
                                        <p:strVal val="visible"/>
                                      </p:to>
                                    </p:set>
                                    <p:animEffect transition="in" filter="fade">
                                      <p:cBhvr>
                                        <p:cTn id="15" dur="500"/>
                                        <p:tgtEl>
                                          <p:spTgt spid="2097168"/>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97169"/>
                                        </p:tgtEl>
                                        <p:attrNameLst>
                                          <p:attrName>style.visibility</p:attrName>
                                        </p:attrNameLst>
                                      </p:cBhvr>
                                      <p:to>
                                        <p:strVal val="visible"/>
                                      </p:to>
                                    </p:set>
                                    <p:anim calcmode="lin" valueType="num">
                                      <p:cBhvr additive="base">
                                        <p:cTn id="20" dur="500" fill="hold"/>
                                        <p:tgtEl>
                                          <p:spTgt spid="2097169"/>
                                        </p:tgtEl>
                                        <p:attrNameLst>
                                          <p:attrName>ppt_x</p:attrName>
                                        </p:attrNameLst>
                                      </p:cBhvr>
                                      <p:tavLst>
                                        <p:tav tm="0">
                                          <p:val>
                                            <p:strVal val="#ppt_x"/>
                                          </p:val>
                                        </p:tav>
                                        <p:tav tm="100000">
                                          <p:val>
                                            <p:strVal val="#ppt_x"/>
                                          </p:val>
                                        </p:tav>
                                      </p:tavLst>
                                    </p:anim>
                                    <p:anim calcmode="lin" valueType="num">
                                      <p:cBhvr additive="base">
                                        <p:cTn id="21" dur="500" fill="hold"/>
                                        <p:tgtEl>
                                          <p:spTgt spid="20971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2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723" name="文本框 2"/>
          <p:cNvSpPr txBox="1"/>
          <p:nvPr/>
        </p:nvSpPr>
        <p:spPr>
          <a:xfrm>
            <a:off x="395536" y="1059582"/>
            <a:ext cx="8784976" cy="3416320"/>
          </a:xfrm>
          <a:prstGeom prst="rect">
            <a:avLst/>
          </a:prstGeom>
          <a:noFill/>
        </p:spPr>
        <p:txBody>
          <a:bodyPr wrap="square">
            <a:spAutoFit/>
          </a:bodyPr>
          <a:lstStyle/>
          <a:p>
            <a:r>
              <a:rPr lang="en-US" altLang="zh-CN" dirty="0">
                <a:solidFill>
                  <a:schemeClr val="tx1">
                    <a:lumMod val="75000"/>
                    <a:lumOff val="25000"/>
                  </a:schemeClr>
                </a:solidFill>
              </a:rPr>
              <a:t>      </a:t>
            </a:r>
            <a:r>
              <a:rPr lang="en-US" altLang="zh-CN" sz="2400" dirty="0">
                <a:solidFill>
                  <a:schemeClr val="tx1">
                    <a:lumMod val="75000"/>
                    <a:lumOff val="25000"/>
                  </a:schemeClr>
                </a:solidFill>
              </a:rPr>
              <a:t>For several days, people didn’t notice some strange things which occurred in Tangshan city. The city was greatly affected and nearly destroyed. Many people were killed or injured. The rescue work began soon after the quakes. Medical workers arrived to help the people who were injured. The soldiers are fixing the tents for the people whose city was destroyed by the earthquake. The dog, whose job is to search people who are buried in the ruins, has an incredible sense of smell. With strong support from the government and the tireless efforts of the people, a new Tangshan was built. </a:t>
            </a:r>
            <a:endParaRPr lang="zh-CN" altLang="en-US" sz="2400" dirty="0">
              <a:solidFill>
                <a:schemeClr val="tx1">
                  <a:lumMod val="75000"/>
                  <a:lumOff val="25000"/>
                </a:schemeClr>
              </a:solidFill>
            </a:endParaRPr>
          </a:p>
        </p:txBody>
      </p:sp>
      <p:sp>
        <p:nvSpPr>
          <p:cNvPr id="1048724" name="文本框 3"/>
          <p:cNvSpPr txBox="1"/>
          <p:nvPr/>
        </p:nvSpPr>
        <p:spPr>
          <a:xfrm>
            <a:off x="827584" y="140318"/>
            <a:ext cx="2808312" cy="523220"/>
          </a:xfrm>
          <a:prstGeom prst="rect">
            <a:avLst/>
          </a:prstGeom>
          <a:noFill/>
        </p:spPr>
        <p:txBody>
          <a:bodyPr wrap="square" rtlCol="0">
            <a:spAutoFit/>
          </a:bodyPr>
          <a:lstStyle/>
          <a:p>
            <a:r>
              <a:rPr lang="en-US" altLang="zh-CN" sz="2800" b="1" dirty="0">
                <a:solidFill>
                  <a:schemeClr val="tx1">
                    <a:lumMod val="75000"/>
                    <a:lumOff val="25000"/>
                  </a:schemeClr>
                </a:solidFill>
              </a:rPr>
              <a:t>Possible version</a:t>
            </a:r>
            <a:endParaRPr lang="zh-CN" altLang="en-US" sz="2800" b="1" dirty="0">
              <a:solidFill>
                <a:schemeClr val="tx1">
                  <a:lumMod val="75000"/>
                  <a:lumOff val="25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31" name="标题 2"/>
          <p:cNvSpPr>
            <a:spLocks noGrp="1"/>
          </p:cNvSpPr>
          <p:nvPr>
            <p:ph type="ctrTitle"/>
          </p:nvPr>
        </p:nvSpPr>
        <p:spPr bwMode="auto">
          <a:xfrm>
            <a:off x="1143000" y="1141090"/>
            <a:ext cx="6858000" cy="1790700"/>
          </a:xfrm>
          <a:effectLst/>
          <a:scene3d>
            <a:camera prst="orthographicFront"/>
            <a:lightRig rig="balanced" dir="t"/>
          </a:scene3d>
          <a:sp3d prstMaterial="plastic"/>
        </p:spPr>
        <p:txBody>
          <a:bodyPr vert="horz" wrap="square" lIns="91440" tIns="45720" rIns="91440" bIns="45720" numCol="1" anchor="b" anchorCtr="0" compatLnSpc="1"/>
          <a:lstStyle/>
          <a:p>
            <a:pPr marL="0" marR="0" lvl="0" indent="0" algn="ctr" defTabSz="685800" rtl="0" eaLnBrk="1" fontAlgn="base" latinLnBrk="0" hangingPunct="1">
              <a:lnSpc>
                <a:spcPct val="90000"/>
              </a:lnSpc>
              <a:spcBef>
                <a:spcPct val="0"/>
              </a:spcBef>
              <a:spcAft>
                <a:spcPct val="0"/>
              </a:spcAft>
              <a:buClrTx/>
              <a:buSzTx/>
              <a:buFontTx/>
              <a:buNone/>
            </a:pPr>
            <a:r>
              <a:rPr kumimoji="0" lang="zh-CN" altLang="en-US" sz="10000" b="1" i="0" u="none" strike="noStrike" kern="1200" cap="none" spc="0" normalizeH="0" baseline="0" noProof="0" dirty="0">
                <a:ln>
                  <a:noFill/>
                </a:ln>
                <a:solidFill>
                  <a:schemeClr val="bg1"/>
                </a:solidFill>
                <a:effectLst>
                  <a:reflection blurRad="6350" stA="53000" endA="300" endPos="35500" dir="5400000" sy="-90000" algn="bl" rotWithShape="0"/>
                </a:effectLst>
                <a:uLnTx/>
                <a:uFillTx/>
                <a:latin typeface="微软雅黑" panose="020B0503020204020204" pitchFamily="34" charset="-122"/>
                <a:ea typeface="微软雅黑" panose="020B0503020204020204" pitchFamily="34" charset="-122"/>
                <a:cs typeface="微软雅黑" panose="020B0503020204020204" pitchFamily="34" charset="-122"/>
              </a:rPr>
              <a:t> </a:t>
            </a:r>
            <a:r>
              <a:rPr kumimoji="0" lang="en-US" altLang="zh-CN" sz="10000" b="1" i="0" u="none" strike="noStrike" kern="1200" cap="none" spc="0" normalizeH="0" baseline="0" noProof="0" dirty="0">
                <a:ln>
                  <a:noFill/>
                </a:ln>
                <a:solidFill>
                  <a:srgbClr val="C00000"/>
                </a:solidFill>
                <a:effectLst>
                  <a:reflection blurRad="6350" stA="53000" endA="300" endPos="35500" dir="5400000" sy="-90000" algn="bl" rotWithShape="0"/>
                </a:effectLst>
                <a:uLnTx/>
                <a:uFillTx/>
                <a:latin typeface="微软雅黑" panose="020B0503020204020204" pitchFamily="34" charset="-122"/>
                <a:ea typeface="微软雅黑" panose="020B0503020204020204" pitchFamily="34" charset="-122"/>
                <a:cs typeface="微软雅黑" panose="020B0503020204020204" pitchFamily="34" charset="-122"/>
              </a:rPr>
              <a:t>THANKS</a:t>
            </a:r>
            <a:endParaRPr kumimoji="0" lang="zh-CN" altLang="en-US" sz="10000" b="1" i="0" u="none" strike="noStrike" kern="1200" cap="none" spc="0" normalizeH="0" baseline="0" noProof="0" dirty="0">
              <a:ln>
                <a:noFill/>
              </a:ln>
              <a:solidFill>
                <a:schemeClr val="bg1"/>
              </a:solidFill>
              <a:effectLst>
                <a:reflection blurRad="6350" stA="53000" endA="300" endPos="35500" dir="5400000" sy="-90000" algn="bl" rotWithShape="0"/>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YmNkMjc4MDhiZmQwMTI2MDg4ZjRiOTY2NDAxY2FlNzcifQ=="/>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0994"/>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0994"/>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TEMPLATE_SUBCATEGORY" val="0"/>
  <p:tag name="KSO_WM_TAG_VERSION" val="1.0"/>
  <p:tag name="KSO_WM_BEAUTIFY_FLAG" val="#wm#"/>
  <p:tag name="KSO_WM_TEMPLATE_CATEGORY" val="custom"/>
  <p:tag name="KSO_WM_TEMPLATE_INDEX" val="20200994"/>
  <p:tag name="KSO_WM_TEMPLATE_THUMBS_INDEX" val="1、5、6、7、8、9、10、11、12、13、15"/>
  <p:tag name="KSO_WM_TEMPLATE_MASTER_TYPE" val="1"/>
  <p:tag name="KSO_WM_TEMPLATE_COLOR_TYPE" val="1"/>
  <p:tag name="KSO_WM_TEMPLATE_MASTER_THUMB_INDEX" val="12"/>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UNIT_LARGE_SHAPE" val="1"/>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UNIT_LARGE_SHAPE" val="1"/>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UNIT_LARGE_SHAPE" val="1"/>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UNIT_LARGE_SHAPE" val="1"/>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UNIT_BK_DARK_LIGHT" val="2"/>
  <p:tag name="KSO_WM_SLIDE_BACKGROUND_TYPE" val="frame"/>
  <p:tag name="KSO_WM_SLIDE_BK_DARK_LIGHT" val="2"/>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leftRight"/>
  <p:tag name="KSO_WM_SLIDE_BK_DARK_LIGHT" val="2"/>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ottomTop"/>
  <p:tag name="KSO_WM_SLIDE_BK_DARK_LIGHT" val="2"/>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navigation"/>
  <p:tag name="KSO_WM_SLIDE_BK_DARK_LIGHT" val="2"/>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elt"/>
  <p:tag name="KSO_WM_SLIDE_BK_DARK_LIGHT" val="2"/>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3.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主题​​">
  <a:themeElements>
    <a:clrScheme name="自定义 55">
      <a:dk1>
        <a:srgbClr val="000000"/>
      </a:dk1>
      <a:lt1>
        <a:srgbClr val="FFFFFF"/>
      </a:lt1>
      <a:dk2>
        <a:srgbClr val="E4F0E4"/>
      </a:dk2>
      <a:lt2>
        <a:srgbClr val="FFFFFF"/>
      </a:lt2>
      <a:accent1>
        <a:srgbClr val="8EAF98"/>
      </a:accent1>
      <a:accent2>
        <a:srgbClr val="99B596"/>
      </a:accent2>
      <a:accent3>
        <a:srgbClr val="A6BB92"/>
      </a:accent3>
      <a:accent4>
        <a:srgbClr val="B5C08E"/>
      </a:accent4>
      <a:accent5>
        <a:srgbClr val="C6C58C"/>
      </a:accent5>
      <a:accent6>
        <a:srgbClr val="D8C78B"/>
      </a:accent6>
      <a:hlink>
        <a:srgbClr val="99CCE3"/>
      </a:hlink>
      <a:folHlink>
        <a:srgbClr val="A27CA4"/>
      </a:folHlink>
    </a:clrScheme>
    <a:fontScheme name="自定义 1">
      <a:majorFont>
        <a:latin typeface="微软雅黑"/>
        <a:ea typeface="汉仪旗黑-85S"/>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1122</Words>
  <Application>Microsoft Office PowerPoint</Application>
  <PresentationFormat>全屏显示(16:9)</PresentationFormat>
  <Paragraphs>143</Paragraphs>
  <Slides>19</Slides>
  <Notes>4</Notes>
  <HiddenSlides>0</HiddenSlides>
  <MMClips>3</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19</vt:i4>
      </vt:variant>
    </vt:vector>
  </HeadingPairs>
  <TitlesOfParts>
    <vt:vector size="29" baseType="lpstr">
      <vt:lpstr>微软雅黑</vt:lpstr>
      <vt:lpstr>华文新魏</vt:lpstr>
      <vt:lpstr>Times New Roman</vt:lpstr>
      <vt:lpstr>宋体</vt:lpstr>
      <vt:lpstr>等线 Light</vt:lpstr>
      <vt:lpstr>Arial</vt:lpstr>
      <vt:lpstr>华文楷体</vt:lpstr>
      <vt:lpstr>Calibri</vt:lpstr>
      <vt:lpstr>HelveticaNeue</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THANKS</vt:lpstr>
    </vt:vector>
  </TitlesOfParts>
  <Company>番茄花园</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番茄花园</dc:creator>
  <cp:lastModifiedBy>Wiesen Zhu</cp:lastModifiedBy>
  <cp:revision>4</cp:revision>
  <dcterms:created xsi:type="dcterms:W3CDTF">2006-12-13T20:27:00Z</dcterms:created>
  <dcterms:modified xsi:type="dcterms:W3CDTF">2023-11-06T07:49:53Z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2052-12.1.0.15712</vt:lpwstr>
  </property>
  <property fmtid="{D5CDD505-2E9C-101B-9397-08002B2CF9AE}" pid="3" name="ICV">
    <vt:lpwstr>F2FE47C694054C808BB7AD68BCE82851_13</vt:lpwstr>
  </property>
</Properties>
</file>