
<file path=[Content_Types].xml><?xml version="1.0" encoding="utf-8"?>
<Types xmlns="http://schemas.openxmlformats.org/package/2006/content-types">
  <Default Extension="png" ContentType="image/png"/>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handoutMasterIdLst>
    <p:handoutMasterId r:id="rId25"/>
  </p:handoutMasterIdLst>
  <p:sldIdLst>
    <p:sldId id="376" r:id="rId3"/>
    <p:sldId id="356" r:id="rId4"/>
    <p:sldId id="292" r:id="rId5"/>
    <p:sldId id="289" r:id="rId7"/>
    <p:sldId id="290" r:id="rId8"/>
    <p:sldId id="291" r:id="rId9"/>
    <p:sldId id="293" r:id="rId10"/>
    <p:sldId id="294" r:id="rId11"/>
    <p:sldId id="295" r:id="rId12"/>
    <p:sldId id="300" r:id="rId13"/>
    <p:sldId id="338" r:id="rId14"/>
    <p:sldId id="341" r:id="rId15"/>
    <p:sldId id="342" r:id="rId16"/>
    <p:sldId id="335" r:id="rId17"/>
    <p:sldId id="343" r:id="rId18"/>
    <p:sldId id="336" r:id="rId19"/>
    <p:sldId id="350" r:id="rId20"/>
    <p:sldId id="298" r:id="rId21"/>
    <p:sldId id="351" r:id="rId22"/>
    <p:sldId id="339" r:id="rId23"/>
    <p:sldId id="340" r:id="rId24"/>
  </p:sldIdLst>
  <p:sldSz cx="9144000" cy="5143500" type="screen16x9"/>
  <p:notesSz cx="6858000" cy="9144000"/>
  <p:embeddedFontLst>
    <p:embeddedFont>
      <p:font typeface="Jua" charset="-127"/>
      <p:regular r:id="rId30"/>
    </p:embeddedFont>
    <p:embeddedFont>
      <p:font typeface="Nanum Gothic" panose="020D0604000000000000" charset="-127"/>
      <p:regular r:id="rId31"/>
    </p:embeddedFont>
    <p:embeddedFont>
      <p:font typeface="NanumGothic" charset="-127"/>
      <p:regular r:id="rId32"/>
    </p:embeddedFont>
    <p:embeddedFont>
      <p:font typeface="汉仪铸字美心体简" panose="00020600040101010101" charset="-122"/>
      <p:regular r:id="rId33"/>
    </p:embeddedFont>
    <p:embeddedFont>
      <p:font typeface="仿宋" panose="02010609060101010101" charset="-122"/>
      <p:regular r:id="rId34"/>
    </p:embeddedFont>
    <p:embeddedFont>
      <p:font typeface="Balsamiq Sans" panose="02000603000000000000"/>
      <p:regular r:id="rId35"/>
      <p:bold r:id="rId36"/>
      <p:italic r:id="rId37"/>
      <p:boldItalic r:id="rId38"/>
    </p:embeddedFont>
    <p:embeddedFont>
      <p:font typeface="微软雅黑" panose="020B0503020204020204" charset="-12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Author" initials="A" lastIdx="0" clrIdx="1"/>
  <p:cmAuthor id="75" name="作者" initials="A" lastIdx="0" clrIdx="24"/>
  <p:cmAuthor id="0" name="PC" initials="P" lastIdx="5" clrIdx="0"/>
  <p:cmAuthor id="3" name="张达" initials="张" lastIdx="0" clrIdx="1"/>
  <p:cmAuthor id="4" name="dell" initials="d" lastIdx="0" clrIdx="2"/>
  <p:cmAuthor id="6" name="lenovo" initials="l" lastIdx="0" clrIdx="0"/>
  <p:cmAuthor id="7" name="雨林木风" initials="雨" lastIdx="0" clrIdx="0"/>
  <p:cmAuthor id="8" name="未知用户3" initials="未" lastIdx="0" clrIdx="0"/>
  <p:cmAuthor id="9" name="未知用户5" initials="未"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7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9"/>
  </p:normalViewPr>
  <p:slideViewPr>
    <p:cSldViewPr snapToGrid="0">
      <p:cViewPr>
        <p:scale>
          <a:sx n="50" d="100"/>
          <a:sy n="50" d="100"/>
        </p:scale>
        <p:origin x="1740" y="5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10"/>
        <p:cNvGrpSpPr/>
        <p:nvPr/>
      </p:nvGrpSpPr>
      <p:grpSpPr>
        <a:xfrm>
          <a:off x="0" y="0"/>
          <a:ext cx="0" cy="0"/>
          <a:chOff x="0" y="0"/>
          <a:chExt cx="0" cy="0"/>
        </a:xfrm>
      </p:grpSpPr>
      <p:sp>
        <p:nvSpPr>
          <p:cNvPr id="4911" name="Google Shape;4911;g1521ba40b12_1_3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2" name="Google Shape;4912;g1521ba40b12_1_3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71"/>
        <p:cNvGrpSpPr/>
        <p:nvPr/>
      </p:nvGrpSpPr>
      <p:grpSpPr>
        <a:xfrm>
          <a:off x="0" y="0"/>
          <a:ext cx="0" cy="0"/>
          <a:chOff x="0" y="0"/>
          <a:chExt cx="0" cy="0"/>
        </a:xfrm>
      </p:grpSpPr>
      <p:sp>
        <p:nvSpPr>
          <p:cNvPr id="7472" name="Google Shape;7472;g1521ba40b12_1_5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3" name="Google Shape;7473;g1521ba40b12_1_5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GB"/>
            </a:fld>
            <a:endParaRPr lang="en-GB"/>
          </a:p>
        </p:txBody>
      </p:sp>
      <p:grpSp>
        <p:nvGrpSpPr>
          <p:cNvPr id="10" name="Google Shape;10;p2"/>
          <p:cNvGrpSpPr/>
          <p:nvPr/>
        </p:nvGrpSpPr>
        <p:grpSpPr>
          <a:xfrm>
            <a:off x="6703488" y="-727075"/>
            <a:ext cx="982400" cy="1809250"/>
            <a:chOff x="6601775" y="1650925"/>
            <a:chExt cx="982400" cy="1809250"/>
          </a:xfrm>
        </p:grpSpPr>
        <p:sp>
          <p:nvSpPr>
            <p:cNvPr id="11" name="Google Shape;11;p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 name="Google Shape;35;p2"/>
          <p:cNvGrpSpPr/>
          <p:nvPr/>
        </p:nvGrpSpPr>
        <p:grpSpPr>
          <a:xfrm>
            <a:off x="7774363" y="371200"/>
            <a:ext cx="742225" cy="1554100"/>
            <a:chOff x="7561625" y="125650"/>
            <a:chExt cx="742225" cy="1554100"/>
          </a:xfrm>
        </p:grpSpPr>
        <p:sp>
          <p:nvSpPr>
            <p:cNvPr id="36" name="Google Shape;36;p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8" name="Google Shape;78;p2"/>
          <p:cNvGrpSpPr/>
          <p:nvPr/>
        </p:nvGrpSpPr>
        <p:grpSpPr>
          <a:xfrm rot="1586216">
            <a:off x="6734092" y="3938232"/>
            <a:ext cx="784728" cy="1674653"/>
            <a:chOff x="5909625" y="3402475"/>
            <a:chExt cx="784750" cy="1674700"/>
          </a:xfrm>
        </p:grpSpPr>
        <p:sp>
          <p:nvSpPr>
            <p:cNvPr id="79" name="Google Shape;79;p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 name="Google Shape;116;p2"/>
          <p:cNvGrpSpPr/>
          <p:nvPr/>
        </p:nvGrpSpPr>
        <p:grpSpPr>
          <a:xfrm rot="871439">
            <a:off x="401205" y="-737465"/>
            <a:ext cx="626337" cy="1655148"/>
            <a:chOff x="7905200" y="2089425"/>
            <a:chExt cx="626300" cy="1655050"/>
          </a:xfrm>
        </p:grpSpPr>
        <p:sp>
          <p:nvSpPr>
            <p:cNvPr id="117" name="Google Shape;117;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6" name="Google Shape;186;p2"/>
          <p:cNvGrpSpPr/>
          <p:nvPr/>
        </p:nvGrpSpPr>
        <p:grpSpPr>
          <a:xfrm rot="-373388">
            <a:off x="7786044" y="2985928"/>
            <a:ext cx="718870" cy="1429490"/>
            <a:chOff x="4814675" y="3717725"/>
            <a:chExt cx="718875" cy="1429500"/>
          </a:xfrm>
        </p:grpSpPr>
        <p:sp>
          <p:nvSpPr>
            <p:cNvPr id="187" name="Google Shape;187;p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8" name="Google Shape;248;p2"/>
          <p:cNvGrpSpPr/>
          <p:nvPr/>
        </p:nvGrpSpPr>
        <p:grpSpPr>
          <a:xfrm>
            <a:off x="6897025" y="1730900"/>
            <a:ext cx="880675" cy="1381250"/>
            <a:chOff x="4678725" y="213425"/>
            <a:chExt cx="880675" cy="1381250"/>
          </a:xfrm>
        </p:grpSpPr>
        <p:sp>
          <p:nvSpPr>
            <p:cNvPr id="249" name="Google Shape;249;p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275;p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279;p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315;p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318;p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319;p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7" name="Google Shape;347;p2"/>
          <p:cNvGrpSpPr/>
          <p:nvPr/>
        </p:nvGrpSpPr>
        <p:grpSpPr>
          <a:xfrm rot="841674">
            <a:off x="4080232" y="4490108"/>
            <a:ext cx="880695" cy="1381282"/>
            <a:chOff x="4678725" y="213425"/>
            <a:chExt cx="880675" cy="1381250"/>
          </a:xfrm>
        </p:grpSpPr>
        <p:sp>
          <p:nvSpPr>
            <p:cNvPr id="348" name="Google Shape;348;p2"/>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2"/>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2"/>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2"/>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357;p2"/>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2"/>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2"/>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2"/>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2"/>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2"/>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2"/>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2"/>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2"/>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2"/>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2"/>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2"/>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2"/>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2"/>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2"/>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2"/>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2"/>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2"/>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2"/>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2"/>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2"/>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2"/>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2"/>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2"/>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2"/>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2"/>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2"/>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2"/>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2"/>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2"/>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2"/>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2"/>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2"/>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2"/>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2"/>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2"/>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2"/>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2"/>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2"/>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2"/>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2"/>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2"/>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2"/>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2"/>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2"/>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2"/>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2"/>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2"/>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2"/>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2"/>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2"/>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2"/>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2"/>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2"/>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2"/>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2"/>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2"/>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2"/>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2"/>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2"/>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2"/>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2"/>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2"/>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2"/>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6" name="Google Shape;446;p2"/>
          <p:cNvGrpSpPr/>
          <p:nvPr/>
        </p:nvGrpSpPr>
        <p:grpSpPr>
          <a:xfrm>
            <a:off x="5949538" y="542913"/>
            <a:ext cx="626300" cy="1655050"/>
            <a:chOff x="7905200" y="2089425"/>
            <a:chExt cx="626300" cy="1655050"/>
          </a:xfrm>
        </p:grpSpPr>
        <p:sp>
          <p:nvSpPr>
            <p:cNvPr id="447" name="Google Shape;447;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16" name="Google Shape;516;p2"/>
          <p:cNvGrpSpPr/>
          <p:nvPr/>
        </p:nvGrpSpPr>
        <p:grpSpPr>
          <a:xfrm>
            <a:off x="6272375" y="2727700"/>
            <a:ext cx="627975" cy="1457875"/>
            <a:chOff x="6277375" y="207700"/>
            <a:chExt cx="627975" cy="1457875"/>
          </a:xfrm>
        </p:grpSpPr>
        <p:sp>
          <p:nvSpPr>
            <p:cNvPr id="517" name="Google Shape;517;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0" name="Google Shape;590;p2"/>
          <p:cNvGrpSpPr/>
          <p:nvPr/>
        </p:nvGrpSpPr>
        <p:grpSpPr>
          <a:xfrm rot="-622165">
            <a:off x="8744163" y="118936"/>
            <a:ext cx="701398" cy="1468723"/>
            <a:chOff x="8694925" y="207725"/>
            <a:chExt cx="701375" cy="1468675"/>
          </a:xfrm>
        </p:grpSpPr>
        <p:sp>
          <p:nvSpPr>
            <p:cNvPr id="591" name="Google Shape;591;p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35" name="Google Shape;635;p2"/>
          <p:cNvGrpSpPr/>
          <p:nvPr/>
        </p:nvGrpSpPr>
        <p:grpSpPr>
          <a:xfrm>
            <a:off x="8759900" y="1985288"/>
            <a:ext cx="932350" cy="1637175"/>
            <a:chOff x="8451425" y="3510050"/>
            <a:chExt cx="932350" cy="1637175"/>
          </a:xfrm>
        </p:grpSpPr>
        <p:sp>
          <p:nvSpPr>
            <p:cNvPr id="636" name="Google Shape;636;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646;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647;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684;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685;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713;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714;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79" name="Google Shape;779;p2"/>
          <p:cNvGrpSpPr/>
          <p:nvPr/>
        </p:nvGrpSpPr>
        <p:grpSpPr>
          <a:xfrm rot="670505">
            <a:off x="8477651" y="4370002"/>
            <a:ext cx="811267" cy="1615185"/>
            <a:chOff x="7198025" y="3729625"/>
            <a:chExt cx="811300" cy="1615250"/>
          </a:xfrm>
        </p:grpSpPr>
        <p:sp>
          <p:nvSpPr>
            <p:cNvPr id="780" name="Google Shape;780;p2"/>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781;p2"/>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782;p2"/>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783;p2"/>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784;p2"/>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785;p2"/>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2"/>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2"/>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2"/>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2"/>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2"/>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2"/>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2"/>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2"/>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2"/>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2"/>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2"/>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2"/>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2"/>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2"/>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2"/>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2"/>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2"/>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2"/>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2"/>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2"/>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2"/>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2"/>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2"/>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2"/>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2"/>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2"/>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2"/>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2"/>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2"/>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2"/>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2"/>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2"/>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2"/>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2"/>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2"/>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2"/>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2"/>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2"/>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2"/>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2"/>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2"/>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2"/>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2"/>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2"/>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2"/>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2"/>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2"/>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2"/>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2"/>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2"/>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2"/>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2"/>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2"/>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2"/>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2"/>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2"/>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2"/>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2"/>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2"/>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2"/>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2"/>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2"/>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2"/>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9" name="Google Shape;849;p2"/>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0" name="Google Shape;850;p2"/>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2"/>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2"/>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2"/>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2"/>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2"/>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2"/>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2"/>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2"/>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2"/>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2"/>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2"/>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2"/>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2"/>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2"/>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2"/>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2"/>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2"/>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2"/>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2"/>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2"/>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2"/>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2"/>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2"/>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2"/>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2"/>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2"/>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2"/>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2"/>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2"/>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2"/>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2"/>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2"/>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2"/>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2"/>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2"/>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2"/>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2"/>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2"/>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2"/>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2"/>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2"/>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2"/>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2"/>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2"/>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2"/>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2"/>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7" name="Google Shape;897;p2"/>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8" name="Google Shape;898;p2"/>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2"/>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2"/>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2"/>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2"/>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2"/>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2"/>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2"/>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2"/>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2"/>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2"/>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2"/>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2"/>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2"/>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2"/>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2"/>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2"/>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2"/>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2"/>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2"/>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2"/>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2"/>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2"/>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2"/>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2" name="Google Shape;922;p2"/>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2"/>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4" name="Google Shape;924;p2"/>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5" name="Google Shape;925;p2"/>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2"/>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2"/>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2"/>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9" name="Google Shape;929;p2"/>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0" name="Google Shape;930;p2"/>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1" name="Google Shape;931;p2"/>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2" name="Google Shape;932;p2"/>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3" name="Google Shape;933;p2"/>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4" name="Google Shape;934;p2"/>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5" name="Google Shape;935;p2"/>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6" name="Google Shape;936;p2"/>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7" name="Google Shape;937;p2"/>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8" name="Google Shape;938;p2"/>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9" name="Google Shape;939;p2"/>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2"/>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1" name="Google Shape;941;p2"/>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2" name="Google Shape;942;p2"/>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2"/>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2"/>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2"/>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6" name="Google Shape;946;p2"/>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7" name="Google Shape;947;p2"/>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8" name="Google Shape;948;p2"/>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9" name="Google Shape;949;p2"/>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0" name="Google Shape;950;p2"/>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1" name="Google Shape;951;p2"/>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2" name="Google Shape;952;p2"/>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3" name="Google Shape;953;p2"/>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4" name="Google Shape;954;p2"/>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5" name="Google Shape;955;p2"/>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6" name="Google Shape;956;p2"/>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7" name="Google Shape;957;p2"/>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58" name="Google Shape;958;p2"/>
          <p:cNvGrpSpPr/>
          <p:nvPr/>
        </p:nvGrpSpPr>
        <p:grpSpPr>
          <a:xfrm rot="1322894" flipH="1">
            <a:off x="4976688" y="235410"/>
            <a:ext cx="701399" cy="1468725"/>
            <a:chOff x="8694925" y="207725"/>
            <a:chExt cx="701375" cy="1468675"/>
          </a:xfrm>
        </p:grpSpPr>
        <p:sp>
          <p:nvSpPr>
            <p:cNvPr id="959" name="Google Shape;959;p2"/>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2"/>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2"/>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2"/>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2"/>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2"/>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2"/>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6" name="Google Shape;966;p2"/>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7" name="Google Shape;967;p2"/>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2"/>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2"/>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2"/>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2"/>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2"/>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2"/>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2"/>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2"/>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2"/>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2"/>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2"/>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2"/>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2"/>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2"/>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2"/>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2"/>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2"/>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2"/>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2"/>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2"/>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2"/>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2"/>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2"/>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2"/>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2"/>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2"/>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4" name="Google Shape;994;p2"/>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5" name="Google Shape;995;p2"/>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2"/>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2"/>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2"/>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2"/>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2"/>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1" name="Google Shape;1001;p2"/>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2" name="Google Shape;1002;p2"/>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03" name="Google Shape;1003;p2"/>
          <p:cNvGrpSpPr/>
          <p:nvPr/>
        </p:nvGrpSpPr>
        <p:grpSpPr>
          <a:xfrm flipH="1">
            <a:off x="1628846" y="-365125"/>
            <a:ext cx="982400" cy="1809250"/>
            <a:chOff x="6601775" y="1650925"/>
            <a:chExt cx="982400" cy="1809250"/>
          </a:xfrm>
        </p:grpSpPr>
        <p:sp>
          <p:nvSpPr>
            <p:cNvPr id="1004" name="Google Shape;1004;p2"/>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2"/>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2"/>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2"/>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2"/>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2"/>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2"/>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2"/>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2"/>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2"/>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2"/>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2"/>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2"/>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2"/>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2"/>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2"/>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2"/>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2"/>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2"/>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2"/>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2"/>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2"/>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2"/>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2"/>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28" name="Google Shape;1028;p2"/>
          <p:cNvGrpSpPr/>
          <p:nvPr/>
        </p:nvGrpSpPr>
        <p:grpSpPr>
          <a:xfrm flipH="1">
            <a:off x="863508" y="599800"/>
            <a:ext cx="742225" cy="1554100"/>
            <a:chOff x="7561625" y="125650"/>
            <a:chExt cx="742225" cy="1554100"/>
          </a:xfrm>
        </p:grpSpPr>
        <p:sp>
          <p:nvSpPr>
            <p:cNvPr id="1029" name="Google Shape;1029;p2"/>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2"/>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2"/>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2"/>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2"/>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2"/>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2"/>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2"/>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2"/>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2"/>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2"/>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2"/>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2"/>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2"/>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2"/>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2"/>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2"/>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2"/>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2"/>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2"/>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2"/>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2"/>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2"/>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2"/>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2"/>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2"/>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2"/>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2"/>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2"/>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2"/>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2"/>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2"/>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2"/>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2"/>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2"/>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2"/>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2"/>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2"/>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2"/>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2"/>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2"/>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2"/>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1" name="Google Shape;1071;p2"/>
          <p:cNvGrpSpPr/>
          <p:nvPr/>
        </p:nvGrpSpPr>
        <p:grpSpPr>
          <a:xfrm rot="-768545" flipH="1">
            <a:off x="2249721" y="4005727"/>
            <a:ext cx="784739" cy="1674676"/>
            <a:chOff x="5909625" y="3402475"/>
            <a:chExt cx="784750" cy="1674700"/>
          </a:xfrm>
        </p:grpSpPr>
        <p:sp>
          <p:nvSpPr>
            <p:cNvPr id="1072" name="Google Shape;1072;p2"/>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2"/>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2"/>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2"/>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2"/>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2"/>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2"/>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2"/>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2"/>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2"/>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2"/>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2"/>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2"/>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2"/>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2"/>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2"/>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2"/>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2"/>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2"/>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2"/>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2"/>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2"/>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2"/>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2"/>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2"/>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2"/>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2"/>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2"/>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2"/>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2"/>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2"/>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2"/>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2"/>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2"/>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2"/>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2"/>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2"/>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09" name="Google Shape;1109;p2"/>
          <p:cNvGrpSpPr/>
          <p:nvPr/>
        </p:nvGrpSpPr>
        <p:grpSpPr>
          <a:xfrm flipH="1">
            <a:off x="-140692" y="1782063"/>
            <a:ext cx="627975" cy="1457875"/>
            <a:chOff x="6277375" y="207700"/>
            <a:chExt cx="627975" cy="1457875"/>
          </a:xfrm>
        </p:grpSpPr>
        <p:sp>
          <p:nvSpPr>
            <p:cNvPr id="1110" name="Google Shape;1110;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3" name="Google Shape;1183;p2"/>
          <p:cNvGrpSpPr/>
          <p:nvPr/>
        </p:nvGrpSpPr>
        <p:grpSpPr>
          <a:xfrm flipH="1">
            <a:off x="-68854" y="4079688"/>
            <a:ext cx="932350" cy="1637175"/>
            <a:chOff x="8451425" y="3510050"/>
            <a:chExt cx="932350" cy="1637175"/>
          </a:xfrm>
        </p:grpSpPr>
        <p:sp>
          <p:nvSpPr>
            <p:cNvPr id="1184" name="Google Shape;1184;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1" name="Google Shape;1191;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4" name="Google Shape;1204;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5" name="Google Shape;1205;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3" name="Google Shape;1213;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6" name="Google Shape;1226;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9" name="Google Shape;1229;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0" name="Google Shape;1230;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1" name="Google Shape;1231;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2" name="Google Shape;1232;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9" name="Google Shape;1239;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0" name="Google Shape;1240;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1" name="Google Shape;1241;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3" name="Google Shape;1243;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4" name="Google Shape;1244;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5" name="Google Shape;1245;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9" name="Google Shape;1249;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0" name="Google Shape;1250;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1" name="Google Shape;1251;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2" name="Google Shape;1252;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0" name="Google Shape;1260;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1" name="Google Shape;1261;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5" name="Google Shape;1265;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6" name="Google Shape;1266;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7" name="Google Shape;1267;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8" name="Google Shape;1268;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9" name="Google Shape;1269;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0" name="Google Shape;1270;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1" name="Google Shape;1271;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2" name="Google Shape;1272;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3" name="Google Shape;1273;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4" name="Google Shape;1274;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5" name="Google Shape;1275;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6" name="Google Shape;1276;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7" name="Google Shape;1277;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8" name="Google Shape;1278;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9" name="Google Shape;1279;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0" name="Google Shape;1280;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1" name="Google Shape;1281;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2" name="Google Shape;1282;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3" name="Google Shape;1283;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4" name="Google Shape;1284;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5" name="Google Shape;1285;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6" name="Google Shape;1286;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7" name="Google Shape;1287;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8" name="Google Shape;1288;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9" name="Google Shape;1289;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0" name="Google Shape;1290;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1" name="Google Shape;1291;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2" name="Google Shape;1292;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3" name="Google Shape;1293;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4" name="Google Shape;1294;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5" name="Google Shape;1295;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6" name="Google Shape;1296;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7" name="Google Shape;1297;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8" name="Google Shape;1298;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9" name="Google Shape;1299;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9" name="Google Shape;1309;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0" name="Google Shape;1310;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1" name="Google Shape;1321;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2" name="Google Shape;1322;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7" name="Google Shape;1327;p2"/>
          <p:cNvGrpSpPr/>
          <p:nvPr/>
        </p:nvGrpSpPr>
        <p:grpSpPr>
          <a:xfrm rot="-871439" flipH="1">
            <a:off x="781842" y="2854885"/>
            <a:ext cx="626337" cy="1655148"/>
            <a:chOff x="7905200" y="2089425"/>
            <a:chExt cx="626300" cy="1655050"/>
          </a:xfrm>
        </p:grpSpPr>
        <p:sp>
          <p:nvSpPr>
            <p:cNvPr id="1328" name="Google Shape;1328;p2"/>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2"/>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2"/>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2"/>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2"/>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2"/>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2"/>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9" name="Google Shape;1349;p2"/>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0" name="Google Shape;1350;p2"/>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2"/>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5" name="Google Shape;1355;p2"/>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6" name="Google Shape;1356;p2"/>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1" name="Google Shape;1361;p2"/>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2" name="Google Shape;1362;p2"/>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2"/>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8" name="Google Shape;1368;p2"/>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9" name="Google Shape;1369;p2"/>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1" name="Google Shape;1381;p2"/>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2" name="Google Shape;1382;p2"/>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2"/>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7" name="Google Shape;1397;p2"/>
          <p:cNvGrpSpPr/>
          <p:nvPr/>
        </p:nvGrpSpPr>
        <p:grpSpPr>
          <a:xfrm rot="373388" flipH="1">
            <a:off x="3157057" y="-148972"/>
            <a:ext cx="718870" cy="1429490"/>
            <a:chOff x="4814675" y="3717725"/>
            <a:chExt cx="718875" cy="1429500"/>
          </a:xfrm>
        </p:grpSpPr>
        <p:sp>
          <p:nvSpPr>
            <p:cNvPr id="1398" name="Google Shape;1398;p2"/>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2"/>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2"/>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9" name="Google Shape;1409;p2"/>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8" name="Google Shape;1428;p2"/>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9" name="Google Shape;1429;p2"/>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2"/>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2"/>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2"/>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7" name="Google Shape;1447;p2"/>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8" name="Google Shape;1448;p2"/>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2"/>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2"/>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2" name="Google Shape;1452;p2"/>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2"/>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2"/>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9" name="Google Shape;1459;p2"/>
          <p:cNvGrpSpPr/>
          <p:nvPr/>
        </p:nvGrpSpPr>
        <p:grpSpPr>
          <a:xfrm flipH="1">
            <a:off x="4493108" y="-953325"/>
            <a:ext cx="627975" cy="1457875"/>
            <a:chOff x="6277375" y="207700"/>
            <a:chExt cx="627975" cy="1457875"/>
          </a:xfrm>
        </p:grpSpPr>
        <p:sp>
          <p:nvSpPr>
            <p:cNvPr id="1460" name="Google Shape;1460;p2"/>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4" name="Google Shape;1464;p2"/>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2"/>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2"/>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2"/>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2"/>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2"/>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2"/>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2"/>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2"/>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2"/>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2"/>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2"/>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2"/>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2"/>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2"/>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2"/>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2"/>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2" name="Google Shape;1502;p2"/>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3" name="Google Shape;1503;p2"/>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2"/>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2"/>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2"/>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2"/>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2"/>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2"/>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2"/>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2"/>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2"/>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2"/>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2"/>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2"/>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2"/>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2"/>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2"/>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2"/>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2"/>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2"/>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2"/>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2"/>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2"/>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2"/>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2"/>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2"/>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2"/>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2"/>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2"/>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2"/>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2"/>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33" name="Google Shape;1533;p2"/>
          <p:cNvGrpSpPr/>
          <p:nvPr/>
        </p:nvGrpSpPr>
        <p:grpSpPr>
          <a:xfrm rot="-899960" flipH="1">
            <a:off x="5055758" y="3034518"/>
            <a:ext cx="932322" cy="1637126"/>
            <a:chOff x="8451425" y="3510050"/>
            <a:chExt cx="932350" cy="1637175"/>
          </a:xfrm>
        </p:grpSpPr>
        <p:sp>
          <p:nvSpPr>
            <p:cNvPr id="1534" name="Google Shape;1534;p2"/>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5" name="Google Shape;1535;p2"/>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2"/>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2"/>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2"/>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2"/>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2"/>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1" name="Google Shape;1541;p2"/>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2" name="Google Shape;1542;p2"/>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2"/>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2"/>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2"/>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2"/>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7" name="Google Shape;1547;p2"/>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2"/>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2"/>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2"/>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2"/>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2"/>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2"/>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4" name="Google Shape;1554;p2"/>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5" name="Google Shape;1555;p2"/>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2"/>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2"/>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2"/>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2"/>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0" name="Google Shape;1560;p2"/>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1" name="Google Shape;1561;p2"/>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2"/>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2"/>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2"/>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2"/>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6" name="Google Shape;1566;p2"/>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7" name="Google Shape;1567;p2"/>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8" name="Google Shape;1568;p2"/>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2"/>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0" name="Google Shape;1570;p2"/>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1" name="Google Shape;1571;p2"/>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2" name="Google Shape;1572;p2"/>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3" name="Google Shape;1573;p2"/>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2"/>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5" name="Google Shape;1575;p2"/>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6" name="Google Shape;1576;p2"/>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7" name="Google Shape;1577;p2"/>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8" name="Google Shape;1578;p2"/>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9" name="Google Shape;1579;p2"/>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2"/>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1" name="Google Shape;1581;p2"/>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2" name="Google Shape;1582;p2"/>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2"/>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2"/>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2"/>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2"/>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2"/>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2"/>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9" name="Google Shape;1589;p2"/>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2"/>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2"/>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2"/>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3" name="Google Shape;1593;p2"/>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4" name="Google Shape;1594;p2"/>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5" name="Google Shape;1595;p2"/>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6" name="Google Shape;1596;p2"/>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7" name="Google Shape;1597;p2"/>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8" name="Google Shape;1598;p2"/>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5" name="Google Shape;1635;p2"/>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6" name="Google Shape;1636;p2"/>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7" name="Google Shape;1637;p2"/>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8" name="Google Shape;1638;p2"/>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9" name="Google Shape;1639;p2"/>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3" name="Google Shape;1643;p2"/>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4" name="Google Shape;1644;p2"/>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5" name="Google Shape;1645;p2"/>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9" name="Google Shape;1649;p2"/>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0" name="Google Shape;1650;p2"/>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1" name="Google Shape;1651;p2"/>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5" name="Google Shape;1655;p2"/>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6" name="Google Shape;1656;p2"/>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7" name="Google Shape;1657;p2"/>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2"/>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9" name="Google Shape;1659;p2"/>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2"/>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1" name="Google Shape;1661;p2"/>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2" name="Google Shape;1662;p2"/>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3" name="Google Shape;1663;p2"/>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4" name="Google Shape;1664;p2"/>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5" name="Google Shape;1665;p2"/>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6" name="Google Shape;1666;p2"/>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7" name="Google Shape;1667;p2"/>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8" name="Google Shape;1668;p2"/>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9" name="Google Shape;1669;p2"/>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0" name="Google Shape;1670;p2"/>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1" name="Google Shape;1671;p2"/>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2" name="Google Shape;1672;p2"/>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3" name="Google Shape;1673;p2"/>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4" name="Google Shape;1674;p2"/>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5" name="Google Shape;1675;p2"/>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6" name="Google Shape;1676;p2"/>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7" name="Google Shape;1677;p2"/>
          <p:cNvSpPr txBox="1">
            <a:spLocks noGrp="1"/>
          </p:cNvSpPr>
          <p:nvPr>
            <p:ph type="subTitle" idx="1"/>
          </p:nvPr>
        </p:nvSpPr>
        <p:spPr>
          <a:xfrm>
            <a:off x="1756025" y="3534035"/>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p:txBody>
      </p:sp>
      <p:sp>
        <p:nvSpPr>
          <p:cNvPr id="1678" name="Google Shape;1678;p2"/>
          <p:cNvSpPr txBox="1">
            <a:spLocks noGrp="1"/>
          </p:cNvSpPr>
          <p:nvPr>
            <p:ph type="ctrTitle"/>
          </p:nvPr>
        </p:nvSpPr>
        <p:spPr>
          <a:xfrm>
            <a:off x="915125" y="1315275"/>
            <a:ext cx="4370100" cy="1986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7000"/>
              <a:buFont typeface="Jua" charset="-127"/>
              <a:buNone/>
              <a:defRPr sz="60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60"/>
        <p:cNvGrpSpPr/>
        <p:nvPr/>
      </p:nvGrpSpPr>
      <p:grpSpPr>
        <a:xfrm>
          <a:off x="0" y="0"/>
          <a:ext cx="0" cy="0"/>
          <a:chOff x="0" y="0"/>
          <a:chExt cx="0" cy="0"/>
        </a:xfrm>
      </p:grpSpPr>
      <p:sp>
        <p:nvSpPr>
          <p:cNvPr id="4861" name="Google Shape;4861;p1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2">
    <p:bg>
      <p:bgPr>
        <a:solidFill>
          <a:schemeClr val="dk2"/>
        </a:solidFill>
        <a:effectLst/>
      </p:bgPr>
    </p:bg>
    <p:spTree>
      <p:nvGrpSpPr>
        <p:cNvPr id="1" name="Shape 4862"/>
        <p:cNvGrpSpPr/>
        <p:nvPr/>
      </p:nvGrpSpPr>
      <p:grpSpPr>
        <a:xfrm>
          <a:off x="0" y="0"/>
          <a:ext cx="0" cy="0"/>
          <a:chOff x="0" y="0"/>
          <a:chExt cx="0" cy="0"/>
        </a:xfrm>
      </p:grpSpPr>
      <p:sp>
        <p:nvSpPr>
          <p:cNvPr id="4863" name="Google Shape;4863;p13"/>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D99772"/>
        </a:solidFill>
        <a:effectLst/>
      </p:bgPr>
    </p:bg>
    <p:spTree>
      <p:nvGrpSpPr>
        <p:cNvPr id="1" name=""/>
        <p:cNvGrpSpPr/>
        <p:nvPr/>
      </p:nvGrpSpPr>
      <p:grpSpPr>
        <a:xfrm>
          <a:off x="0" y="0"/>
          <a:ext cx="0" cy="0"/>
          <a:chOff x="0" y="0"/>
          <a:chExt cx="0" cy="0"/>
        </a:xfrm>
      </p:grpSpPr>
      <p:sp>
        <p:nvSpPr>
          <p:cNvPr id="7" name="矩形: 圆顶角 6"/>
          <p:cNvSpPr/>
          <p:nvPr userDrawn="1"/>
        </p:nvSpPr>
        <p:spPr>
          <a:xfrm>
            <a:off x="180040" y="234043"/>
            <a:ext cx="8783921" cy="4675415"/>
          </a:xfrm>
          <a:prstGeom prst="round2SameRect">
            <a:avLst>
              <a:gd name="adj1" fmla="val 33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2"/>
        </a:solidFill>
        <a:effectLst/>
      </p:bgPr>
    </p:bg>
    <p:spTree>
      <p:nvGrpSpPr>
        <p:cNvPr id="1" name="Shape 1679"/>
        <p:cNvGrpSpPr/>
        <p:nvPr/>
      </p:nvGrpSpPr>
      <p:grpSpPr>
        <a:xfrm>
          <a:off x="0" y="0"/>
          <a:ext cx="0" cy="0"/>
          <a:chOff x="0" y="0"/>
          <a:chExt cx="0" cy="0"/>
        </a:xfrm>
      </p:grpSpPr>
      <p:sp>
        <p:nvSpPr>
          <p:cNvPr id="1680" name="Google Shape;1680;p3"/>
          <p:cNvSpPr txBox="1">
            <a:spLocks noGrp="1"/>
          </p:cNvSpPr>
          <p:nvPr>
            <p:ph type="ctrTitle"/>
          </p:nvPr>
        </p:nvSpPr>
        <p:spPr>
          <a:xfrm>
            <a:off x="2628900" y="2070300"/>
            <a:ext cx="3886200" cy="130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Font typeface="Jua" charset="-127"/>
              <a:buNone/>
              <a:defRPr sz="35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1681" name="Google Shape;1681;p3"/>
          <p:cNvSpPr txBox="1">
            <a:spLocks noGrp="1"/>
          </p:cNvSpPr>
          <p:nvPr>
            <p:ph type="subTitle" idx="1"/>
          </p:nvPr>
        </p:nvSpPr>
        <p:spPr>
          <a:xfrm>
            <a:off x="3058650" y="3249888"/>
            <a:ext cx="30267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p:txBody>
      </p:sp>
      <p:sp>
        <p:nvSpPr>
          <p:cNvPr id="1682" name="Google Shape;1682;p3"/>
          <p:cNvSpPr txBox="1">
            <a:spLocks noGrp="1"/>
          </p:cNvSpPr>
          <p:nvPr>
            <p:ph type="title" idx="2" hasCustomPrompt="1"/>
          </p:nvPr>
        </p:nvSpPr>
        <p:spPr>
          <a:xfrm>
            <a:off x="3979050" y="990596"/>
            <a:ext cx="11859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b="1">
                <a:latin typeface="Jua" charset="-127"/>
                <a:ea typeface="Jua" charset="-127"/>
                <a:cs typeface="Jua" charset="-127"/>
                <a:sym typeface="Jua" charset="-127"/>
              </a:defRPr>
            </a:lvl1pPr>
            <a:lvl2pPr lvl="1" algn="ctr" rtl="0">
              <a:spcBef>
                <a:spcPts val="0"/>
              </a:spcBef>
              <a:spcAft>
                <a:spcPts val="0"/>
              </a:spcAft>
              <a:buSzPts val="2200"/>
              <a:buFont typeface="Jua" charset="-127"/>
              <a:buNone/>
              <a:defRPr sz="2200">
                <a:latin typeface="Jua" charset="-127"/>
                <a:ea typeface="Jua" charset="-127"/>
                <a:cs typeface="Jua" charset="-127"/>
                <a:sym typeface="Jua" charset="-127"/>
              </a:defRPr>
            </a:lvl2pPr>
            <a:lvl3pPr lvl="2" algn="ctr" rtl="0">
              <a:spcBef>
                <a:spcPts val="0"/>
              </a:spcBef>
              <a:spcAft>
                <a:spcPts val="0"/>
              </a:spcAft>
              <a:buSzPts val="2200"/>
              <a:buFont typeface="Jua" charset="-127"/>
              <a:buNone/>
              <a:defRPr sz="2200">
                <a:latin typeface="Jua" charset="-127"/>
                <a:ea typeface="Jua" charset="-127"/>
                <a:cs typeface="Jua" charset="-127"/>
                <a:sym typeface="Jua" charset="-127"/>
              </a:defRPr>
            </a:lvl3pPr>
            <a:lvl4pPr lvl="3" algn="ctr" rtl="0">
              <a:spcBef>
                <a:spcPts val="0"/>
              </a:spcBef>
              <a:spcAft>
                <a:spcPts val="0"/>
              </a:spcAft>
              <a:buSzPts val="2200"/>
              <a:buFont typeface="Jua" charset="-127"/>
              <a:buNone/>
              <a:defRPr sz="2200">
                <a:latin typeface="Jua" charset="-127"/>
                <a:ea typeface="Jua" charset="-127"/>
                <a:cs typeface="Jua" charset="-127"/>
                <a:sym typeface="Jua" charset="-127"/>
              </a:defRPr>
            </a:lvl4pPr>
            <a:lvl5pPr lvl="4" algn="ctr" rtl="0">
              <a:spcBef>
                <a:spcPts val="0"/>
              </a:spcBef>
              <a:spcAft>
                <a:spcPts val="0"/>
              </a:spcAft>
              <a:buSzPts val="2200"/>
              <a:buFont typeface="Jua" charset="-127"/>
              <a:buNone/>
              <a:defRPr sz="2200">
                <a:latin typeface="Jua" charset="-127"/>
                <a:ea typeface="Jua" charset="-127"/>
                <a:cs typeface="Jua" charset="-127"/>
                <a:sym typeface="Jua" charset="-127"/>
              </a:defRPr>
            </a:lvl5pPr>
            <a:lvl6pPr lvl="5" algn="ctr" rtl="0">
              <a:spcBef>
                <a:spcPts val="0"/>
              </a:spcBef>
              <a:spcAft>
                <a:spcPts val="0"/>
              </a:spcAft>
              <a:buSzPts val="2200"/>
              <a:buFont typeface="Jua" charset="-127"/>
              <a:buNone/>
              <a:defRPr sz="2200">
                <a:latin typeface="Jua" charset="-127"/>
                <a:ea typeface="Jua" charset="-127"/>
                <a:cs typeface="Jua" charset="-127"/>
                <a:sym typeface="Jua" charset="-127"/>
              </a:defRPr>
            </a:lvl6pPr>
            <a:lvl7pPr lvl="6" algn="ctr" rtl="0">
              <a:spcBef>
                <a:spcPts val="0"/>
              </a:spcBef>
              <a:spcAft>
                <a:spcPts val="0"/>
              </a:spcAft>
              <a:buSzPts val="2200"/>
              <a:buFont typeface="Jua" charset="-127"/>
              <a:buNone/>
              <a:defRPr sz="2200">
                <a:latin typeface="Jua" charset="-127"/>
                <a:ea typeface="Jua" charset="-127"/>
                <a:cs typeface="Jua" charset="-127"/>
                <a:sym typeface="Jua" charset="-127"/>
              </a:defRPr>
            </a:lvl7pPr>
            <a:lvl8pPr lvl="7" algn="ctr" rtl="0">
              <a:spcBef>
                <a:spcPts val="0"/>
              </a:spcBef>
              <a:spcAft>
                <a:spcPts val="0"/>
              </a:spcAft>
              <a:buSzPts val="2200"/>
              <a:buFont typeface="Jua" charset="-127"/>
              <a:buNone/>
              <a:defRPr sz="2200">
                <a:latin typeface="Jua" charset="-127"/>
                <a:ea typeface="Jua" charset="-127"/>
                <a:cs typeface="Jua" charset="-127"/>
                <a:sym typeface="Jua" charset="-127"/>
              </a:defRPr>
            </a:lvl8pPr>
            <a:lvl9pPr lvl="8" algn="ctr" rtl="0">
              <a:spcBef>
                <a:spcPts val="0"/>
              </a:spcBef>
              <a:spcAft>
                <a:spcPts val="0"/>
              </a:spcAft>
              <a:buSzPts val="2200"/>
              <a:buFont typeface="Jua" charset="-127"/>
              <a:buNone/>
              <a:defRPr sz="2200">
                <a:latin typeface="Jua" charset="-127"/>
                <a:ea typeface="Jua" charset="-127"/>
                <a:cs typeface="Jua" charset="-127"/>
                <a:sym typeface="Jua" charset="-127"/>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solidFill>
          <a:schemeClr val="dk2"/>
        </a:solidFill>
        <a:effectLst/>
      </p:bgPr>
    </p:bg>
    <p:spTree>
      <p:nvGrpSpPr>
        <p:cNvPr id="1" name="Shape 1686"/>
        <p:cNvGrpSpPr/>
        <p:nvPr/>
      </p:nvGrpSpPr>
      <p:grpSpPr>
        <a:xfrm>
          <a:off x="0" y="0"/>
          <a:ext cx="0" cy="0"/>
          <a:chOff x="0" y="0"/>
          <a:chExt cx="0" cy="0"/>
        </a:xfrm>
      </p:grpSpPr>
      <p:sp>
        <p:nvSpPr>
          <p:cNvPr id="1687" name="Google Shape;1687;p5"/>
          <p:cNvSpPr/>
          <p:nvPr/>
        </p:nvSpPr>
        <p:spPr>
          <a:xfrm rot="-643950">
            <a:off x="420878" y="-430694"/>
            <a:ext cx="8379944" cy="6407838"/>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rgbClr val="FFFFFF"/>
          </a:solidFill>
          <a:ln>
            <a:noFill/>
          </a:ln>
        </p:spPr>
      </p:sp>
      <p:sp>
        <p:nvSpPr>
          <p:cNvPr id="1688" name="Google Shape;1688;p5"/>
          <p:cNvSpPr/>
          <p:nvPr/>
        </p:nvSpPr>
        <p:spPr>
          <a:xfrm rot="2314910">
            <a:off x="8395297" y="4155210"/>
            <a:ext cx="305476" cy="559012"/>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FFFFFF"/>
          </a:solidFill>
          <a:ln>
            <a:noFill/>
          </a:ln>
        </p:spPr>
      </p:sp>
      <p:sp>
        <p:nvSpPr>
          <p:cNvPr id="1689" name="Google Shape;1689;p5"/>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90" name="Google Shape;1690;p5"/>
          <p:cNvSpPr txBox="1">
            <a:spLocks noGrp="1"/>
          </p:cNvSpPr>
          <p:nvPr>
            <p:ph type="subTitle" idx="1"/>
          </p:nvPr>
        </p:nvSpPr>
        <p:spPr>
          <a:xfrm>
            <a:off x="1602986" y="2971308"/>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p:txBody>
      </p:sp>
      <p:sp>
        <p:nvSpPr>
          <p:cNvPr id="1691" name="Google Shape;1691;p5"/>
          <p:cNvSpPr txBox="1">
            <a:spLocks noGrp="1"/>
          </p:cNvSpPr>
          <p:nvPr>
            <p:ph type="subTitle" idx="2"/>
          </p:nvPr>
        </p:nvSpPr>
        <p:spPr>
          <a:xfrm>
            <a:off x="2031792"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1pPr>
            <a:lvl2pPr lvl="1"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2pPr>
            <a:lvl3pPr lvl="2"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3pPr>
            <a:lvl4pPr lvl="3"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4pPr>
            <a:lvl5pPr lvl="4"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5pPr>
            <a:lvl6pPr lvl="5"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6pPr>
            <a:lvl7pPr lvl="6"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7pPr>
            <a:lvl8pPr lvl="7"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8pPr>
            <a:lvl9pPr lvl="8"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9pPr>
          </a:lstStyle>
          <a:p/>
        </p:txBody>
      </p:sp>
      <p:sp>
        <p:nvSpPr>
          <p:cNvPr id="1692" name="Google Shape;1692;p5"/>
          <p:cNvSpPr txBox="1">
            <a:spLocks noGrp="1"/>
          </p:cNvSpPr>
          <p:nvPr>
            <p:ph type="subTitle" idx="3"/>
          </p:nvPr>
        </p:nvSpPr>
        <p:spPr>
          <a:xfrm>
            <a:off x="4928658" y="2973537"/>
            <a:ext cx="26151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p:txBody>
      </p:sp>
      <p:sp>
        <p:nvSpPr>
          <p:cNvPr id="1693" name="Google Shape;1693;p5"/>
          <p:cNvSpPr txBox="1">
            <a:spLocks noGrp="1"/>
          </p:cNvSpPr>
          <p:nvPr>
            <p:ph type="subTitle" idx="4"/>
          </p:nvPr>
        </p:nvSpPr>
        <p:spPr>
          <a:xfrm>
            <a:off x="5360208" y="2711172"/>
            <a:ext cx="1752000" cy="416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1pPr>
            <a:lvl2pPr lvl="1"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2pPr>
            <a:lvl3pPr lvl="2"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3pPr>
            <a:lvl4pPr lvl="3"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4pPr>
            <a:lvl5pPr lvl="4"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5pPr>
            <a:lvl6pPr lvl="5"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6pPr>
            <a:lvl7pPr lvl="6"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7pPr>
            <a:lvl8pPr lvl="7"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8pPr>
            <a:lvl9pPr lvl="8" algn="ctr" rtl="0">
              <a:lnSpc>
                <a:spcPct val="100000"/>
              </a:lnSpc>
              <a:spcBef>
                <a:spcPts val="0"/>
              </a:spcBef>
              <a:spcAft>
                <a:spcPts val="0"/>
              </a:spcAft>
              <a:buClr>
                <a:schemeClr val="dk1"/>
              </a:buClr>
              <a:buSzPts val="2200"/>
              <a:buFont typeface="Jua" charset="-127"/>
              <a:buNone/>
              <a:defRPr sz="2200">
                <a:solidFill>
                  <a:schemeClr val="dk1"/>
                </a:solidFill>
                <a:latin typeface="Jua" charset="-127"/>
                <a:ea typeface="Jua" charset="-127"/>
                <a:cs typeface="Jua" charset="-127"/>
                <a:sym typeface="Jua" charset="-127"/>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694"/>
        <p:cNvGrpSpPr/>
        <p:nvPr/>
      </p:nvGrpSpPr>
      <p:grpSpPr>
        <a:xfrm>
          <a:off x="0" y="0"/>
          <a:ext cx="0" cy="0"/>
          <a:chOff x="0" y="0"/>
          <a:chExt cx="0" cy="0"/>
        </a:xfrm>
      </p:grpSpPr>
      <p:sp>
        <p:nvSpPr>
          <p:cNvPr id="1695" name="Google Shape;1695;p6"/>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6"/>
        <p:cNvGrpSpPr/>
        <p:nvPr/>
      </p:nvGrpSpPr>
      <p:grpSpPr>
        <a:xfrm>
          <a:off x="0" y="0"/>
          <a:ext cx="0" cy="0"/>
          <a:chOff x="0" y="0"/>
          <a:chExt cx="0" cy="0"/>
        </a:xfrm>
      </p:grpSpPr>
      <p:grpSp>
        <p:nvGrpSpPr>
          <p:cNvPr id="1697" name="Google Shape;1697;p7"/>
          <p:cNvGrpSpPr/>
          <p:nvPr/>
        </p:nvGrpSpPr>
        <p:grpSpPr>
          <a:xfrm rot="-362304" flipH="1">
            <a:off x="86786" y="118919"/>
            <a:ext cx="701409" cy="1468746"/>
            <a:chOff x="8694925" y="207725"/>
            <a:chExt cx="701375" cy="1468675"/>
          </a:xfrm>
        </p:grpSpPr>
        <p:sp>
          <p:nvSpPr>
            <p:cNvPr id="1698" name="Google Shape;1698;p7"/>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7"/>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7"/>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7"/>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7"/>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7"/>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7"/>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7"/>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7"/>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7"/>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7"/>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7"/>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7"/>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7"/>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7"/>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7"/>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7"/>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7"/>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7"/>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7"/>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7"/>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7"/>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7"/>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7"/>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7"/>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7"/>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7"/>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7"/>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7"/>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7"/>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7"/>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7"/>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7"/>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7"/>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7"/>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7"/>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7"/>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7"/>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7"/>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7"/>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7"/>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7"/>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7"/>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7"/>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42" name="Google Shape;1742;p7"/>
          <p:cNvGrpSpPr/>
          <p:nvPr/>
        </p:nvGrpSpPr>
        <p:grpSpPr>
          <a:xfrm flipH="1">
            <a:off x="1628846" y="-365125"/>
            <a:ext cx="982400" cy="1809250"/>
            <a:chOff x="6601775" y="1650925"/>
            <a:chExt cx="982400" cy="1809250"/>
          </a:xfrm>
        </p:grpSpPr>
        <p:sp>
          <p:nvSpPr>
            <p:cNvPr id="1743" name="Google Shape;1743;p7"/>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7"/>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7"/>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7"/>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7"/>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7"/>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9" name="Google Shape;1749;p7"/>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0" name="Google Shape;1750;p7"/>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1" name="Google Shape;1751;p7"/>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2" name="Google Shape;1752;p7"/>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3" name="Google Shape;1753;p7"/>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4" name="Google Shape;1754;p7"/>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7"/>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7"/>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7"/>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7"/>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7"/>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7"/>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7"/>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7"/>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7"/>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7"/>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7"/>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7"/>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7" name="Google Shape;1767;p7"/>
          <p:cNvGrpSpPr/>
          <p:nvPr/>
        </p:nvGrpSpPr>
        <p:grpSpPr>
          <a:xfrm flipH="1">
            <a:off x="863508" y="599800"/>
            <a:ext cx="742225" cy="1554100"/>
            <a:chOff x="7561625" y="125650"/>
            <a:chExt cx="742225" cy="1554100"/>
          </a:xfrm>
        </p:grpSpPr>
        <p:sp>
          <p:nvSpPr>
            <p:cNvPr id="1768" name="Google Shape;1768;p7"/>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7"/>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7"/>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7"/>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7"/>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7"/>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7"/>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7"/>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7"/>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7"/>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7"/>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7"/>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7"/>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7"/>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7"/>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7"/>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7"/>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7"/>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7"/>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7"/>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7"/>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7"/>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7"/>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7"/>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7"/>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7"/>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7"/>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7"/>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7"/>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7"/>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7"/>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7"/>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0" name="Google Shape;1800;p7"/>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7"/>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7"/>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7"/>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7"/>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7"/>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7"/>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7"/>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7"/>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7"/>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10" name="Google Shape;1810;p7"/>
          <p:cNvGrpSpPr/>
          <p:nvPr/>
        </p:nvGrpSpPr>
        <p:grpSpPr>
          <a:xfrm rot="-768545" flipH="1">
            <a:off x="1754421" y="3931277"/>
            <a:ext cx="784739" cy="1674676"/>
            <a:chOff x="5909625" y="3402475"/>
            <a:chExt cx="784750" cy="1674700"/>
          </a:xfrm>
        </p:grpSpPr>
        <p:sp>
          <p:nvSpPr>
            <p:cNvPr id="1811" name="Google Shape;1811;p7"/>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7"/>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3" name="Google Shape;1813;p7"/>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4" name="Google Shape;1814;p7"/>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5" name="Google Shape;1815;p7"/>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6" name="Google Shape;1816;p7"/>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7" name="Google Shape;1817;p7"/>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8" name="Google Shape;1818;p7"/>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9" name="Google Shape;1819;p7"/>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0" name="Google Shape;1820;p7"/>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1" name="Google Shape;1821;p7"/>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2" name="Google Shape;1822;p7"/>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3" name="Google Shape;1823;p7"/>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4" name="Google Shape;1824;p7"/>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5" name="Google Shape;1825;p7"/>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6" name="Google Shape;1826;p7"/>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7" name="Google Shape;1827;p7"/>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7"/>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7"/>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7"/>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7"/>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7"/>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7"/>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7"/>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7"/>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7"/>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7"/>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7"/>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7"/>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7"/>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7"/>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7"/>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7"/>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7"/>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7"/>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7"/>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7"/>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48" name="Google Shape;1848;p7"/>
          <p:cNvGrpSpPr/>
          <p:nvPr/>
        </p:nvGrpSpPr>
        <p:grpSpPr>
          <a:xfrm rot="373388" flipH="1">
            <a:off x="8192932" y="138541"/>
            <a:ext cx="718870" cy="1429490"/>
            <a:chOff x="4814675" y="3717725"/>
            <a:chExt cx="718875" cy="1429500"/>
          </a:xfrm>
        </p:grpSpPr>
        <p:sp>
          <p:nvSpPr>
            <p:cNvPr id="1849" name="Google Shape;1849;p7"/>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7"/>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7"/>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7"/>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7"/>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7"/>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7"/>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7"/>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7"/>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7"/>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7"/>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7"/>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7"/>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7"/>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7"/>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4" name="Google Shape;1864;p7"/>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5" name="Google Shape;1865;p7"/>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6" name="Google Shape;1866;p7"/>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7" name="Google Shape;1867;p7"/>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8" name="Google Shape;1868;p7"/>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9" name="Google Shape;1869;p7"/>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0" name="Google Shape;1870;p7"/>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1" name="Google Shape;1871;p7"/>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2" name="Google Shape;1872;p7"/>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3" name="Google Shape;1873;p7"/>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4" name="Google Shape;1874;p7"/>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5" name="Google Shape;1875;p7"/>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6" name="Google Shape;1876;p7"/>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7" name="Google Shape;1877;p7"/>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8" name="Google Shape;1878;p7"/>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9" name="Google Shape;1879;p7"/>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0" name="Google Shape;1880;p7"/>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1" name="Google Shape;1881;p7"/>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2" name="Google Shape;1882;p7"/>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3" name="Google Shape;1883;p7"/>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4" name="Google Shape;1884;p7"/>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5" name="Google Shape;1885;p7"/>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6" name="Google Shape;1886;p7"/>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7" name="Google Shape;1887;p7"/>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8" name="Google Shape;1888;p7"/>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9" name="Google Shape;1889;p7"/>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0" name="Google Shape;1890;p7"/>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1" name="Google Shape;1891;p7"/>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2" name="Google Shape;1892;p7"/>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3" name="Google Shape;1893;p7"/>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4" name="Google Shape;1894;p7"/>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5" name="Google Shape;1895;p7"/>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6" name="Google Shape;1896;p7"/>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7" name="Google Shape;1897;p7"/>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8" name="Google Shape;1898;p7"/>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9" name="Google Shape;1899;p7"/>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0" name="Google Shape;1900;p7"/>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1" name="Google Shape;1901;p7"/>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2" name="Google Shape;1902;p7"/>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3" name="Google Shape;1903;p7"/>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4" name="Google Shape;1904;p7"/>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5" name="Google Shape;1905;p7"/>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6" name="Google Shape;1906;p7"/>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7" name="Google Shape;1907;p7"/>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8" name="Google Shape;1908;p7"/>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9" name="Google Shape;1909;p7"/>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10" name="Google Shape;1910;p7"/>
          <p:cNvGrpSpPr/>
          <p:nvPr/>
        </p:nvGrpSpPr>
        <p:grpSpPr>
          <a:xfrm flipH="1">
            <a:off x="11483" y="1915238"/>
            <a:ext cx="627975" cy="1457875"/>
            <a:chOff x="6277375" y="207700"/>
            <a:chExt cx="627975" cy="1457875"/>
          </a:xfrm>
        </p:grpSpPr>
        <p:sp>
          <p:nvSpPr>
            <p:cNvPr id="1911" name="Google Shape;1911;p7"/>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2" name="Google Shape;1912;p7"/>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3" name="Google Shape;1913;p7"/>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4" name="Google Shape;1914;p7"/>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5" name="Google Shape;1915;p7"/>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6" name="Google Shape;1916;p7"/>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7" name="Google Shape;1917;p7"/>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8" name="Google Shape;1918;p7"/>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9" name="Google Shape;1919;p7"/>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0" name="Google Shape;1920;p7"/>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1" name="Google Shape;1921;p7"/>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2" name="Google Shape;1922;p7"/>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3" name="Google Shape;1923;p7"/>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4" name="Google Shape;1924;p7"/>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5" name="Google Shape;1925;p7"/>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6" name="Google Shape;1926;p7"/>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7" name="Google Shape;1927;p7"/>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8" name="Google Shape;1928;p7"/>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9" name="Google Shape;1929;p7"/>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0" name="Google Shape;1930;p7"/>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1" name="Google Shape;1931;p7"/>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2" name="Google Shape;1932;p7"/>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3" name="Google Shape;1933;p7"/>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4" name="Google Shape;1934;p7"/>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5" name="Google Shape;1935;p7"/>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6" name="Google Shape;1936;p7"/>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7" name="Google Shape;1937;p7"/>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8" name="Google Shape;1938;p7"/>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9" name="Google Shape;1939;p7"/>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0" name="Google Shape;1940;p7"/>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1" name="Google Shape;1941;p7"/>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2" name="Google Shape;1942;p7"/>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3" name="Google Shape;1943;p7"/>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4" name="Google Shape;1944;p7"/>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5" name="Google Shape;1945;p7"/>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6" name="Google Shape;1946;p7"/>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7" name="Google Shape;1947;p7"/>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8" name="Google Shape;1948;p7"/>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9" name="Google Shape;1949;p7"/>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0" name="Google Shape;1950;p7"/>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1" name="Google Shape;1951;p7"/>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2" name="Google Shape;1952;p7"/>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3" name="Google Shape;1953;p7"/>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4" name="Google Shape;1954;p7"/>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5" name="Google Shape;1955;p7"/>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6" name="Google Shape;1956;p7"/>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7" name="Google Shape;1957;p7"/>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8" name="Google Shape;1958;p7"/>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9" name="Google Shape;1959;p7"/>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0" name="Google Shape;1960;p7"/>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1" name="Google Shape;1961;p7"/>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2" name="Google Shape;1962;p7"/>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3" name="Google Shape;1963;p7"/>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4" name="Google Shape;1964;p7"/>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5" name="Google Shape;1965;p7"/>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6" name="Google Shape;1966;p7"/>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7" name="Google Shape;1967;p7"/>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8" name="Google Shape;1968;p7"/>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9" name="Google Shape;1969;p7"/>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0" name="Google Shape;1970;p7"/>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1" name="Google Shape;1971;p7"/>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2" name="Google Shape;1972;p7"/>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3" name="Google Shape;1973;p7"/>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4" name="Google Shape;1974;p7"/>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5" name="Google Shape;1975;p7"/>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6" name="Google Shape;1976;p7"/>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7" name="Google Shape;1977;p7"/>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8" name="Google Shape;1978;p7"/>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9" name="Google Shape;1979;p7"/>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0" name="Google Shape;1980;p7"/>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1" name="Google Shape;1981;p7"/>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2" name="Google Shape;1982;p7"/>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3" name="Google Shape;1983;p7"/>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84" name="Google Shape;1984;p7"/>
          <p:cNvGrpSpPr/>
          <p:nvPr/>
        </p:nvGrpSpPr>
        <p:grpSpPr>
          <a:xfrm flipH="1">
            <a:off x="7116933" y="2286463"/>
            <a:ext cx="880675" cy="1381250"/>
            <a:chOff x="4678725" y="213425"/>
            <a:chExt cx="880675" cy="1381250"/>
          </a:xfrm>
        </p:grpSpPr>
        <p:sp>
          <p:nvSpPr>
            <p:cNvPr id="1985" name="Google Shape;1985;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6" name="Google Shape;1986;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7" name="Google Shape;1987;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8" name="Google Shape;1988;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9" name="Google Shape;1989;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0" name="Google Shape;1990;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1" name="Google Shape;1991;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2" name="Google Shape;1992;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3" name="Google Shape;1993;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4" name="Google Shape;1994;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5" name="Google Shape;1995;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6" name="Google Shape;1996;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7" name="Google Shape;1997;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8" name="Google Shape;1998;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9" name="Google Shape;1999;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0" name="Google Shape;2000;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1" name="Google Shape;2001;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2" name="Google Shape;2002;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3" name="Google Shape;2003;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4" name="Google Shape;2004;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5" name="Google Shape;2005;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6" name="Google Shape;2006;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7" name="Google Shape;2007;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8" name="Google Shape;2008;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9" name="Google Shape;2009;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0" name="Google Shape;2010;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1" name="Google Shape;2011;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2" name="Google Shape;2012;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3" name="Google Shape;2013;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4" name="Google Shape;2014;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5" name="Google Shape;2015;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6" name="Google Shape;2016;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7" name="Google Shape;2017;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8" name="Google Shape;2018;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9" name="Google Shape;2019;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0" name="Google Shape;2020;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1" name="Google Shape;2021;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2" name="Google Shape;2022;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3" name="Google Shape;2023;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4" name="Google Shape;2024;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5" name="Google Shape;2025;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6" name="Google Shape;2026;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7" name="Google Shape;2027;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8" name="Google Shape;2028;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9" name="Google Shape;2029;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0" name="Google Shape;2030;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1" name="Google Shape;2031;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2" name="Google Shape;2032;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3" name="Google Shape;2033;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4" name="Google Shape;2034;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5" name="Google Shape;2035;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6" name="Google Shape;2036;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7" name="Google Shape;2037;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8" name="Google Shape;2038;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9" name="Google Shape;2039;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0" name="Google Shape;2040;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1" name="Google Shape;2041;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2" name="Google Shape;2042;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3" name="Google Shape;2043;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4" name="Google Shape;2044;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5" name="Google Shape;2045;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6" name="Google Shape;2046;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7" name="Google Shape;2047;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8" name="Google Shape;2048;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9" name="Google Shape;2049;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0" name="Google Shape;2050;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1" name="Google Shape;2051;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2" name="Google Shape;2052;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3" name="Google Shape;2053;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4" name="Google Shape;2054;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5" name="Google Shape;2055;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6" name="Google Shape;2056;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7" name="Google Shape;2057;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8" name="Google Shape;2058;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9" name="Google Shape;2059;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0" name="Google Shape;2060;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1" name="Google Shape;2061;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2" name="Google Shape;2062;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3" name="Google Shape;2063;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4" name="Google Shape;2064;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5" name="Google Shape;2065;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6" name="Google Shape;2066;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7" name="Google Shape;2067;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8" name="Google Shape;2068;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9" name="Google Shape;2069;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0" name="Google Shape;2070;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1" name="Google Shape;2071;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2" name="Google Shape;2072;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3" name="Google Shape;2073;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4" name="Google Shape;2074;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5" name="Google Shape;2075;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6" name="Google Shape;2076;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7" name="Google Shape;2077;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8" name="Google Shape;2078;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9" name="Google Shape;2079;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0" name="Google Shape;2080;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1" name="Google Shape;2081;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2" name="Google Shape;2082;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83" name="Google Shape;2083;p7"/>
          <p:cNvGrpSpPr/>
          <p:nvPr/>
        </p:nvGrpSpPr>
        <p:grpSpPr>
          <a:xfrm flipH="1">
            <a:off x="-140704" y="4109363"/>
            <a:ext cx="932350" cy="1637175"/>
            <a:chOff x="8451425" y="3510050"/>
            <a:chExt cx="932350" cy="1637175"/>
          </a:xfrm>
        </p:grpSpPr>
        <p:sp>
          <p:nvSpPr>
            <p:cNvPr id="2084" name="Google Shape;2084;p7"/>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5" name="Google Shape;2085;p7"/>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6" name="Google Shape;2086;p7"/>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7" name="Google Shape;2087;p7"/>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8" name="Google Shape;2088;p7"/>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9" name="Google Shape;2089;p7"/>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0" name="Google Shape;2090;p7"/>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1" name="Google Shape;2091;p7"/>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2" name="Google Shape;2092;p7"/>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3" name="Google Shape;2093;p7"/>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4" name="Google Shape;2094;p7"/>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5" name="Google Shape;2095;p7"/>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6" name="Google Shape;2096;p7"/>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7" name="Google Shape;2097;p7"/>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8" name="Google Shape;2098;p7"/>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9" name="Google Shape;2099;p7"/>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0" name="Google Shape;2100;p7"/>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1" name="Google Shape;2101;p7"/>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2" name="Google Shape;2102;p7"/>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3" name="Google Shape;2103;p7"/>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4" name="Google Shape;2104;p7"/>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5" name="Google Shape;2105;p7"/>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6" name="Google Shape;2106;p7"/>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7" name="Google Shape;2107;p7"/>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8" name="Google Shape;2108;p7"/>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9" name="Google Shape;2109;p7"/>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0" name="Google Shape;2110;p7"/>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1" name="Google Shape;2111;p7"/>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2" name="Google Shape;2112;p7"/>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3" name="Google Shape;2113;p7"/>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4" name="Google Shape;2114;p7"/>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5" name="Google Shape;2115;p7"/>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6" name="Google Shape;2116;p7"/>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7" name="Google Shape;2117;p7"/>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8" name="Google Shape;2118;p7"/>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9" name="Google Shape;2119;p7"/>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0" name="Google Shape;2120;p7"/>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1" name="Google Shape;2121;p7"/>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2" name="Google Shape;2122;p7"/>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3" name="Google Shape;2123;p7"/>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4" name="Google Shape;2124;p7"/>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5" name="Google Shape;2125;p7"/>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6" name="Google Shape;2126;p7"/>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7" name="Google Shape;2127;p7"/>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8" name="Google Shape;2128;p7"/>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9" name="Google Shape;2129;p7"/>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0" name="Google Shape;2130;p7"/>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1" name="Google Shape;2131;p7"/>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2" name="Google Shape;2132;p7"/>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3" name="Google Shape;2133;p7"/>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4" name="Google Shape;2134;p7"/>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5" name="Google Shape;2135;p7"/>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6" name="Google Shape;2136;p7"/>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7" name="Google Shape;2137;p7"/>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8" name="Google Shape;2138;p7"/>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9" name="Google Shape;2139;p7"/>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0" name="Google Shape;2140;p7"/>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1" name="Google Shape;2141;p7"/>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2" name="Google Shape;2142;p7"/>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3" name="Google Shape;2143;p7"/>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4" name="Google Shape;2144;p7"/>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5" name="Google Shape;2145;p7"/>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6" name="Google Shape;2146;p7"/>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7" name="Google Shape;2147;p7"/>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8" name="Google Shape;2148;p7"/>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9" name="Google Shape;2149;p7"/>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0" name="Google Shape;2150;p7"/>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1" name="Google Shape;2151;p7"/>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2" name="Google Shape;2152;p7"/>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3" name="Google Shape;2153;p7"/>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4" name="Google Shape;2154;p7"/>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5" name="Google Shape;2155;p7"/>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6" name="Google Shape;2156;p7"/>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7" name="Google Shape;2157;p7"/>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8" name="Google Shape;2158;p7"/>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9" name="Google Shape;2159;p7"/>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0" name="Google Shape;2160;p7"/>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1" name="Google Shape;2161;p7"/>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2" name="Google Shape;2162;p7"/>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3" name="Google Shape;2163;p7"/>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4" name="Google Shape;2164;p7"/>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5" name="Google Shape;2165;p7"/>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6" name="Google Shape;2166;p7"/>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7" name="Google Shape;2167;p7"/>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7"/>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7"/>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7"/>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7"/>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7"/>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7"/>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7"/>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7"/>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7"/>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7"/>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7"/>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7"/>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7"/>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7"/>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7"/>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7"/>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7"/>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7"/>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7"/>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7"/>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7"/>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7"/>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7"/>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7"/>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7"/>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7"/>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7"/>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7"/>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7"/>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7"/>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7"/>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7"/>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7"/>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7"/>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7"/>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7"/>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4" name="Google Shape;2204;p7"/>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5" name="Google Shape;2205;p7"/>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6" name="Google Shape;2206;p7"/>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7" name="Google Shape;2207;p7"/>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7"/>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7"/>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7"/>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7"/>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7"/>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3" name="Google Shape;2213;p7"/>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4" name="Google Shape;2214;p7"/>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5" name="Google Shape;2215;p7"/>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6" name="Google Shape;2216;p7"/>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7" name="Google Shape;2217;p7"/>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8" name="Google Shape;2218;p7"/>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9" name="Google Shape;2219;p7"/>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0" name="Google Shape;2220;p7"/>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7"/>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2" name="Google Shape;2222;p7"/>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3" name="Google Shape;2223;p7"/>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4" name="Google Shape;2224;p7"/>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5" name="Google Shape;2225;p7"/>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6" name="Google Shape;2226;p7"/>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27" name="Google Shape;2227;p7"/>
          <p:cNvGrpSpPr/>
          <p:nvPr/>
        </p:nvGrpSpPr>
        <p:grpSpPr>
          <a:xfrm rot="-871439" flipH="1">
            <a:off x="781842" y="2854885"/>
            <a:ext cx="626337" cy="1655148"/>
            <a:chOff x="7905200" y="2089425"/>
            <a:chExt cx="626300" cy="1655050"/>
          </a:xfrm>
        </p:grpSpPr>
        <p:sp>
          <p:nvSpPr>
            <p:cNvPr id="2228" name="Google Shape;2228;p7"/>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9" name="Google Shape;2229;p7"/>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0" name="Google Shape;2230;p7"/>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1" name="Google Shape;2231;p7"/>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2" name="Google Shape;2232;p7"/>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3" name="Google Shape;2233;p7"/>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4" name="Google Shape;2234;p7"/>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5" name="Google Shape;2235;p7"/>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6" name="Google Shape;2236;p7"/>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7" name="Google Shape;2237;p7"/>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8" name="Google Shape;2238;p7"/>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9" name="Google Shape;2239;p7"/>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0" name="Google Shape;2240;p7"/>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1" name="Google Shape;2241;p7"/>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2" name="Google Shape;2242;p7"/>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3" name="Google Shape;2243;p7"/>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4" name="Google Shape;2244;p7"/>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5" name="Google Shape;2245;p7"/>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6" name="Google Shape;2246;p7"/>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7" name="Google Shape;2247;p7"/>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8" name="Google Shape;2248;p7"/>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9" name="Google Shape;2249;p7"/>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0" name="Google Shape;2250;p7"/>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1" name="Google Shape;2251;p7"/>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2" name="Google Shape;2252;p7"/>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3" name="Google Shape;2253;p7"/>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4" name="Google Shape;2254;p7"/>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5" name="Google Shape;2255;p7"/>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6" name="Google Shape;2256;p7"/>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7" name="Google Shape;2257;p7"/>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8" name="Google Shape;2258;p7"/>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9" name="Google Shape;2259;p7"/>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0" name="Google Shape;2260;p7"/>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1" name="Google Shape;2261;p7"/>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2" name="Google Shape;2262;p7"/>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3" name="Google Shape;2263;p7"/>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4" name="Google Shape;2264;p7"/>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5" name="Google Shape;2265;p7"/>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6" name="Google Shape;2266;p7"/>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7" name="Google Shape;2267;p7"/>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8" name="Google Shape;2268;p7"/>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9" name="Google Shape;2269;p7"/>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0" name="Google Shape;2270;p7"/>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1" name="Google Shape;2271;p7"/>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2" name="Google Shape;2272;p7"/>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3" name="Google Shape;2273;p7"/>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4" name="Google Shape;2274;p7"/>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5" name="Google Shape;2275;p7"/>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6" name="Google Shape;2276;p7"/>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7" name="Google Shape;2277;p7"/>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8" name="Google Shape;2278;p7"/>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9" name="Google Shape;2279;p7"/>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0" name="Google Shape;2280;p7"/>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1" name="Google Shape;2281;p7"/>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2" name="Google Shape;2282;p7"/>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3" name="Google Shape;2283;p7"/>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4" name="Google Shape;2284;p7"/>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5" name="Google Shape;2285;p7"/>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6" name="Google Shape;2286;p7"/>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7" name="Google Shape;2287;p7"/>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8" name="Google Shape;2288;p7"/>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9" name="Google Shape;2289;p7"/>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0" name="Google Shape;2290;p7"/>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1" name="Google Shape;2291;p7"/>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2" name="Google Shape;2292;p7"/>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3" name="Google Shape;2293;p7"/>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4" name="Google Shape;2294;p7"/>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5" name="Google Shape;2295;p7"/>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6" name="Google Shape;2296;p7"/>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97" name="Google Shape;2297;p7"/>
          <p:cNvGrpSpPr/>
          <p:nvPr/>
        </p:nvGrpSpPr>
        <p:grpSpPr>
          <a:xfrm rot="-518340" flipH="1">
            <a:off x="8350087" y="1747503"/>
            <a:ext cx="819730" cy="1691432"/>
            <a:chOff x="8941775" y="1754475"/>
            <a:chExt cx="819775" cy="1691525"/>
          </a:xfrm>
        </p:grpSpPr>
        <p:sp>
          <p:nvSpPr>
            <p:cNvPr id="2298" name="Google Shape;2298;p7"/>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9" name="Google Shape;2299;p7"/>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7"/>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7"/>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7"/>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7"/>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7"/>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7"/>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7"/>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7"/>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7"/>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7"/>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7"/>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7"/>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7"/>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7"/>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7"/>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7"/>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7"/>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7" name="Google Shape;2317;p7"/>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8" name="Google Shape;2318;p7"/>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9" name="Google Shape;2319;p7"/>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0" name="Google Shape;2320;p7"/>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1" name="Google Shape;2321;p7"/>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2" name="Google Shape;2322;p7"/>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3" name="Google Shape;2323;p7"/>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4" name="Google Shape;2324;p7"/>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5" name="Google Shape;2325;p7"/>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7"/>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7" name="Google Shape;2327;p7"/>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8" name="Google Shape;2328;p7"/>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9" name="Google Shape;2329;p7"/>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0" name="Google Shape;2330;p7"/>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1" name="Google Shape;2331;p7"/>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2" name="Google Shape;2332;p7"/>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3" name="Google Shape;2333;p7"/>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4" name="Google Shape;2334;p7"/>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5" name="Google Shape;2335;p7"/>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6" name="Google Shape;2336;p7"/>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7"/>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7"/>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9" name="Google Shape;2339;p7"/>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0" name="Google Shape;2340;p7"/>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7"/>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7"/>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7"/>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4" name="Google Shape;2344;p7"/>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5" name="Google Shape;2345;p7"/>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7"/>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7"/>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7"/>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9" name="Google Shape;2349;p7"/>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0" name="Google Shape;2350;p7"/>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7"/>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7"/>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7"/>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7"/>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7"/>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7"/>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7"/>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7"/>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7"/>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0" name="Google Shape;2360;p7"/>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1" name="Google Shape;2361;p7"/>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2" name="Google Shape;2362;p7"/>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7"/>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7"/>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5" name="Google Shape;2365;p7"/>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6" name="Google Shape;2366;p7"/>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7"/>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7"/>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7"/>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0" name="Google Shape;2370;p7"/>
          <p:cNvGrpSpPr/>
          <p:nvPr/>
        </p:nvGrpSpPr>
        <p:grpSpPr>
          <a:xfrm rot="740020">
            <a:off x="7164906" y="317369"/>
            <a:ext cx="784734" cy="1674665"/>
            <a:chOff x="5909625" y="3402475"/>
            <a:chExt cx="784750" cy="1674700"/>
          </a:xfrm>
        </p:grpSpPr>
        <p:sp>
          <p:nvSpPr>
            <p:cNvPr id="2371" name="Google Shape;2371;p7"/>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7"/>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7"/>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7"/>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7"/>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6" name="Google Shape;2376;p7"/>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7" name="Google Shape;2377;p7"/>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7"/>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7"/>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7"/>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1" name="Google Shape;2381;p7"/>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2" name="Google Shape;2382;p7"/>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7"/>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7"/>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7"/>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7"/>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7"/>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7"/>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7"/>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7"/>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7"/>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7"/>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7"/>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7"/>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7"/>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7"/>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7"/>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7"/>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7"/>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7"/>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1" name="Google Shape;2401;p7"/>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2" name="Google Shape;2402;p7"/>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3" name="Google Shape;2403;p7"/>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4" name="Google Shape;2404;p7"/>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5" name="Google Shape;2405;p7"/>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6" name="Google Shape;2406;p7"/>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7" name="Google Shape;2407;p7"/>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08" name="Google Shape;2408;p7"/>
          <p:cNvGrpSpPr/>
          <p:nvPr/>
        </p:nvGrpSpPr>
        <p:grpSpPr>
          <a:xfrm>
            <a:off x="7894021" y="3373125"/>
            <a:ext cx="932350" cy="1637175"/>
            <a:chOff x="8451425" y="3510050"/>
            <a:chExt cx="932350" cy="1637175"/>
          </a:xfrm>
        </p:grpSpPr>
        <p:sp>
          <p:nvSpPr>
            <p:cNvPr id="2409" name="Google Shape;2409;p7"/>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0" name="Google Shape;2410;p7"/>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1" name="Google Shape;2411;p7"/>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2" name="Google Shape;2412;p7"/>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3" name="Google Shape;2413;p7"/>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4" name="Google Shape;2414;p7"/>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5" name="Google Shape;2415;p7"/>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6" name="Google Shape;2416;p7"/>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7" name="Google Shape;2417;p7"/>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8" name="Google Shape;2418;p7"/>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9" name="Google Shape;2419;p7"/>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0" name="Google Shape;2420;p7"/>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1" name="Google Shape;2421;p7"/>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2" name="Google Shape;2422;p7"/>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3" name="Google Shape;2423;p7"/>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4" name="Google Shape;2424;p7"/>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5" name="Google Shape;2425;p7"/>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6" name="Google Shape;2426;p7"/>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7" name="Google Shape;2427;p7"/>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8" name="Google Shape;2428;p7"/>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9" name="Google Shape;2429;p7"/>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0" name="Google Shape;2430;p7"/>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1" name="Google Shape;2431;p7"/>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2" name="Google Shape;2432;p7"/>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3" name="Google Shape;2433;p7"/>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4" name="Google Shape;2434;p7"/>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5" name="Google Shape;2435;p7"/>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6" name="Google Shape;2436;p7"/>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7" name="Google Shape;2437;p7"/>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8" name="Google Shape;2438;p7"/>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9" name="Google Shape;2439;p7"/>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0" name="Google Shape;2440;p7"/>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1" name="Google Shape;2441;p7"/>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2" name="Google Shape;2442;p7"/>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3" name="Google Shape;2443;p7"/>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4" name="Google Shape;2444;p7"/>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5" name="Google Shape;2445;p7"/>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6" name="Google Shape;2446;p7"/>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7" name="Google Shape;2447;p7"/>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8" name="Google Shape;2448;p7"/>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9" name="Google Shape;2449;p7"/>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0" name="Google Shape;2450;p7"/>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1" name="Google Shape;2451;p7"/>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2" name="Google Shape;2452;p7"/>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3" name="Google Shape;2453;p7"/>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4" name="Google Shape;2454;p7"/>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5" name="Google Shape;2455;p7"/>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6" name="Google Shape;2456;p7"/>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7" name="Google Shape;2457;p7"/>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8" name="Google Shape;2458;p7"/>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9" name="Google Shape;2459;p7"/>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0" name="Google Shape;2460;p7"/>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1" name="Google Shape;2461;p7"/>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2" name="Google Shape;2462;p7"/>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3" name="Google Shape;2463;p7"/>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4" name="Google Shape;2464;p7"/>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5" name="Google Shape;2465;p7"/>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6" name="Google Shape;2466;p7"/>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7" name="Google Shape;2467;p7"/>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8" name="Google Shape;2468;p7"/>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9" name="Google Shape;2469;p7"/>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0" name="Google Shape;2470;p7"/>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1" name="Google Shape;2471;p7"/>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2" name="Google Shape;2472;p7"/>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3" name="Google Shape;2473;p7"/>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4" name="Google Shape;2474;p7"/>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5" name="Google Shape;2475;p7"/>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6" name="Google Shape;2476;p7"/>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7" name="Google Shape;2477;p7"/>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8" name="Google Shape;2478;p7"/>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9" name="Google Shape;2479;p7"/>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0" name="Google Shape;2480;p7"/>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1" name="Google Shape;2481;p7"/>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2" name="Google Shape;2482;p7"/>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3" name="Google Shape;2483;p7"/>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4" name="Google Shape;2484;p7"/>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5" name="Google Shape;2485;p7"/>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6" name="Google Shape;2486;p7"/>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7" name="Google Shape;2487;p7"/>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8" name="Google Shape;2488;p7"/>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9" name="Google Shape;2489;p7"/>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0" name="Google Shape;2490;p7"/>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1" name="Google Shape;2491;p7"/>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2" name="Google Shape;2492;p7"/>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3" name="Google Shape;2493;p7"/>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4" name="Google Shape;2494;p7"/>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5" name="Google Shape;2495;p7"/>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6" name="Google Shape;2496;p7"/>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7" name="Google Shape;2497;p7"/>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8" name="Google Shape;2498;p7"/>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9" name="Google Shape;2499;p7"/>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0" name="Google Shape;2500;p7"/>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1" name="Google Shape;2501;p7"/>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2" name="Google Shape;2502;p7"/>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3" name="Google Shape;2503;p7"/>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4" name="Google Shape;2504;p7"/>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5" name="Google Shape;2505;p7"/>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6" name="Google Shape;2506;p7"/>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7" name="Google Shape;2507;p7"/>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8" name="Google Shape;2508;p7"/>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9" name="Google Shape;2509;p7"/>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0" name="Google Shape;2510;p7"/>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1" name="Google Shape;2511;p7"/>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2" name="Google Shape;2512;p7"/>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3" name="Google Shape;2513;p7"/>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4" name="Google Shape;2514;p7"/>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5" name="Google Shape;2515;p7"/>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6" name="Google Shape;2516;p7"/>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7" name="Google Shape;2517;p7"/>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8" name="Google Shape;2518;p7"/>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9" name="Google Shape;2519;p7"/>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0" name="Google Shape;2520;p7"/>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1" name="Google Shape;2521;p7"/>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2" name="Google Shape;2522;p7"/>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3" name="Google Shape;2523;p7"/>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4" name="Google Shape;2524;p7"/>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5" name="Google Shape;2525;p7"/>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6" name="Google Shape;2526;p7"/>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7" name="Google Shape;2527;p7"/>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8" name="Google Shape;2528;p7"/>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9" name="Google Shape;2529;p7"/>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0" name="Google Shape;2530;p7"/>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1" name="Google Shape;2531;p7"/>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2" name="Google Shape;2532;p7"/>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3" name="Google Shape;2533;p7"/>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4" name="Google Shape;2534;p7"/>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5" name="Google Shape;2535;p7"/>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6" name="Google Shape;2536;p7"/>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7" name="Google Shape;2537;p7"/>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8" name="Google Shape;2538;p7"/>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9" name="Google Shape;2539;p7"/>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0" name="Google Shape;2540;p7"/>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1" name="Google Shape;2541;p7"/>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2" name="Google Shape;2542;p7"/>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3" name="Google Shape;2543;p7"/>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4" name="Google Shape;2544;p7"/>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5" name="Google Shape;2545;p7"/>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6" name="Google Shape;2546;p7"/>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7" name="Google Shape;2547;p7"/>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8" name="Google Shape;2548;p7"/>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9" name="Google Shape;2549;p7"/>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0" name="Google Shape;2550;p7"/>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1" name="Google Shape;2551;p7"/>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52" name="Google Shape;2552;p7"/>
          <p:cNvGrpSpPr/>
          <p:nvPr/>
        </p:nvGrpSpPr>
        <p:grpSpPr>
          <a:xfrm rot="670505">
            <a:off x="6713776" y="3960952"/>
            <a:ext cx="811267" cy="1615185"/>
            <a:chOff x="7198025" y="3729625"/>
            <a:chExt cx="811300" cy="1615250"/>
          </a:xfrm>
        </p:grpSpPr>
        <p:sp>
          <p:nvSpPr>
            <p:cNvPr id="2553" name="Google Shape;2553;p7"/>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4" name="Google Shape;2554;p7"/>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5" name="Google Shape;2555;p7"/>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6" name="Google Shape;2556;p7"/>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7" name="Google Shape;2557;p7"/>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8" name="Google Shape;2558;p7"/>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9" name="Google Shape;2559;p7"/>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0" name="Google Shape;2560;p7"/>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1" name="Google Shape;2561;p7"/>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2" name="Google Shape;2562;p7"/>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3" name="Google Shape;2563;p7"/>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4" name="Google Shape;2564;p7"/>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5" name="Google Shape;2565;p7"/>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6" name="Google Shape;2566;p7"/>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7" name="Google Shape;2567;p7"/>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8" name="Google Shape;2568;p7"/>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9" name="Google Shape;2569;p7"/>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0" name="Google Shape;2570;p7"/>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1" name="Google Shape;2571;p7"/>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2" name="Google Shape;2572;p7"/>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3" name="Google Shape;2573;p7"/>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4" name="Google Shape;2574;p7"/>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5" name="Google Shape;2575;p7"/>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6" name="Google Shape;2576;p7"/>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7" name="Google Shape;2577;p7"/>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8" name="Google Shape;2578;p7"/>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9" name="Google Shape;2579;p7"/>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0" name="Google Shape;2580;p7"/>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1" name="Google Shape;2581;p7"/>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2" name="Google Shape;2582;p7"/>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3" name="Google Shape;2583;p7"/>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4" name="Google Shape;2584;p7"/>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5" name="Google Shape;2585;p7"/>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6" name="Google Shape;2586;p7"/>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7" name="Google Shape;2587;p7"/>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8" name="Google Shape;2588;p7"/>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9" name="Google Shape;2589;p7"/>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0" name="Google Shape;2590;p7"/>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1" name="Google Shape;2591;p7"/>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2" name="Google Shape;2592;p7"/>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3" name="Google Shape;2593;p7"/>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4" name="Google Shape;2594;p7"/>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5" name="Google Shape;2595;p7"/>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6" name="Google Shape;2596;p7"/>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7" name="Google Shape;2597;p7"/>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8" name="Google Shape;2598;p7"/>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9" name="Google Shape;2599;p7"/>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0" name="Google Shape;2600;p7"/>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1" name="Google Shape;2601;p7"/>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2" name="Google Shape;2602;p7"/>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3" name="Google Shape;2603;p7"/>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4" name="Google Shape;2604;p7"/>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5" name="Google Shape;2605;p7"/>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6" name="Google Shape;2606;p7"/>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7" name="Google Shape;2607;p7"/>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8" name="Google Shape;2608;p7"/>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9" name="Google Shape;2609;p7"/>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0" name="Google Shape;2610;p7"/>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1" name="Google Shape;2611;p7"/>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2" name="Google Shape;2612;p7"/>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3" name="Google Shape;2613;p7"/>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4" name="Google Shape;2614;p7"/>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5" name="Google Shape;2615;p7"/>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6" name="Google Shape;2616;p7"/>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7" name="Google Shape;2617;p7"/>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8" name="Google Shape;2618;p7"/>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9" name="Google Shape;2619;p7"/>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0" name="Google Shape;2620;p7"/>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1" name="Google Shape;2621;p7"/>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2" name="Google Shape;2622;p7"/>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3" name="Google Shape;2623;p7"/>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4" name="Google Shape;2624;p7"/>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5" name="Google Shape;2625;p7"/>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6" name="Google Shape;2626;p7"/>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7" name="Google Shape;2627;p7"/>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8" name="Google Shape;2628;p7"/>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9" name="Google Shape;2629;p7"/>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0" name="Google Shape;2630;p7"/>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1" name="Google Shape;2631;p7"/>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2" name="Google Shape;2632;p7"/>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3" name="Google Shape;2633;p7"/>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4" name="Google Shape;2634;p7"/>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5" name="Google Shape;2635;p7"/>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6" name="Google Shape;2636;p7"/>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7" name="Google Shape;2637;p7"/>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8" name="Google Shape;2638;p7"/>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9" name="Google Shape;2639;p7"/>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0" name="Google Shape;2640;p7"/>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1" name="Google Shape;2641;p7"/>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2" name="Google Shape;2642;p7"/>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3" name="Google Shape;2643;p7"/>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4" name="Google Shape;2644;p7"/>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5" name="Google Shape;2645;p7"/>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6" name="Google Shape;2646;p7"/>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7"/>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7"/>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7"/>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7"/>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7"/>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7"/>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7"/>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7"/>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7"/>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7"/>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7"/>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7"/>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7"/>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7"/>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7"/>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7"/>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7"/>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7"/>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7"/>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7"/>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7"/>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7"/>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7"/>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0" name="Google Shape;2670;p7"/>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1" name="Google Shape;2671;p7"/>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2" name="Google Shape;2672;p7"/>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3" name="Google Shape;2673;p7"/>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4" name="Google Shape;2674;p7"/>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7"/>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7"/>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7" name="Google Shape;2677;p7"/>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8" name="Google Shape;2678;p7"/>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9" name="Google Shape;2679;p7"/>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7"/>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7"/>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7"/>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3" name="Google Shape;2683;p7"/>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4" name="Google Shape;2684;p7"/>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5" name="Google Shape;2685;p7"/>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6" name="Google Shape;2686;p7"/>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7"/>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7"/>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7"/>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0" name="Google Shape;2690;p7"/>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1" name="Google Shape;2691;p7"/>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7"/>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7"/>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7"/>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5" name="Google Shape;2695;p7"/>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6" name="Google Shape;2696;p7"/>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7"/>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8" name="Google Shape;2698;p7"/>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9" name="Google Shape;2699;p7"/>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0" name="Google Shape;2700;p7"/>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1" name="Google Shape;2701;p7"/>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7"/>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3" name="Google Shape;2703;p7"/>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4" name="Google Shape;2704;p7"/>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7"/>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6" name="Google Shape;2706;p7"/>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7" name="Google Shape;2707;p7"/>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7"/>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9" name="Google Shape;2709;p7"/>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0" name="Google Shape;2710;p7"/>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1" name="Google Shape;2711;p7"/>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2" name="Google Shape;2712;p7"/>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3" name="Google Shape;2713;p7"/>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4" name="Google Shape;2714;p7"/>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5" name="Google Shape;2715;p7"/>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6" name="Google Shape;2716;p7"/>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7" name="Google Shape;2717;p7"/>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8" name="Google Shape;2718;p7"/>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9" name="Google Shape;2719;p7"/>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0" name="Google Shape;2720;p7"/>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1" name="Google Shape;2721;p7"/>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2" name="Google Shape;2722;p7"/>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3" name="Google Shape;2723;p7"/>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4" name="Google Shape;2724;p7"/>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5" name="Google Shape;2725;p7"/>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6" name="Google Shape;2726;p7"/>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7" name="Google Shape;2727;p7"/>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8" name="Google Shape;2728;p7"/>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9" name="Google Shape;2729;p7"/>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0" name="Google Shape;2730;p7"/>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31" name="Google Shape;2731;p7"/>
          <p:cNvGrpSpPr/>
          <p:nvPr/>
        </p:nvGrpSpPr>
        <p:grpSpPr>
          <a:xfrm rot="373388" flipH="1">
            <a:off x="1567882" y="2188653"/>
            <a:ext cx="718870" cy="1429490"/>
            <a:chOff x="4814675" y="3717725"/>
            <a:chExt cx="718875" cy="1429500"/>
          </a:xfrm>
        </p:grpSpPr>
        <p:sp>
          <p:nvSpPr>
            <p:cNvPr id="2732" name="Google Shape;2732;p7"/>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3" name="Google Shape;2733;p7"/>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4" name="Google Shape;2734;p7"/>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5" name="Google Shape;2735;p7"/>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6" name="Google Shape;2736;p7"/>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7" name="Google Shape;2737;p7"/>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8" name="Google Shape;2738;p7"/>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9" name="Google Shape;2739;p7"/>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0" name="Google Shape;2740;p7"/>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1" name="Google Shape;2741;p7"/>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2" name="Google Shape;2742;p7"/>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3" name="Google Shape;2743;p7"/>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4" name="Google Shape;2744;p7"/>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5" name="Google Shape;2745;p7"/>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6" name="Google Shape;2746;p7"/>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7" name="Google Shape;2747;p7"/>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8" name="Google Shape;2748;p7"/>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9" name="Google Shape;2749;p7"/>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0" name="Google Shape;2750;p7"/>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1" name="Google Shape;2751;p7"/>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2" name="Google Shape;2752;p7"/>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3" name="Google Shape;2753;p7"/>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4" name="Google Shape;2754;p7"/>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5" name="Google Shape;2755;p7"/>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6" name="Google Shape;2756;p7"/>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7" name="Google Shape;2757;p7"/>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8" name="Google Shape;2758;p7"/>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9" name="Google Shape;2759;p7"/>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0" name="Google Shape;2760;p7"/>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1" name="Google Shape;2761;p7"/>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2" name="Google Shape;2762;p7"/>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3" name="Google Shape;2763;p7"/>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4" name="Google Shape;2764;p7"/>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5" name="Google Shape;2765;p7"/>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6" name="Google Shape;2766;p7"/>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7" name="Google Shape;2767;p7"/>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8" name="Google Shape;2768;p7"/>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9" name="Google Shape;2769;p7"/>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0" name="Google Shape;2770;p7"/>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1" name="Google Shape;2771;p7"/>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2" name="Google Shape;2772;p7"/>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3" name="Google Shape;2773;p7"/>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4" name="Google Shape;2774;p7"/>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5" name="Google Shape;2775;p7"/>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6" name="Google Shape;2776;p7"/>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7" name="Google Shape;2777;p7"/>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8" name="Google Shape;2778;p7"/>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9" name="Google Shape;2779;p7"/>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0" name="Google Shape;2780;p7"/>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1" name="Google Shape;2781;p7"/>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2" name="Google Shape;2782;p7"/>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3" name="Google Shape;2783;p7"/>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4" name="Google Shape;2784;p7"/>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5" name="Google Shape;2785;p7"/>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6" name="Google Shape;2786;p7"/>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7" name="Google Shape;2787;p7"/>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8" name="Google Shape;2788;p7"/>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9" name="Google Shape;2789;p7"/>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0" name="Google Shape;2790;p7"/>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1" name="Google Shape;2791;p7"/>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2" name="Google Shape;2792;p7"/>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93" name="Google Shape;2793;p7"/>
          <p:cNvGrpSpPr/>
          <p:nvPr/>
        </p:nvGrpSpPr>
        <p:grpSpPr>
          <a:xfrm flipH="1">
            <a:off x="3594700" y="-240775"/>
            <a:ext cx="880675" cy="1381250"/>
            <a:chOff x="4678725" y="213425"/>
            <a:chExt cx="880675" cy="1381250"/>
          </a:xfrm>
        </p:grpSpPr>
        <p:sp>
          <p:nvSpPr>
            <p:cNvPr id="2794" name="Google Shape;2794;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5" name="Google Shape;2795;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6" name="Google Shape;2796;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7" name="Google Shape;2797;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8" name="Google Shape;2798;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9" name="Google Shape;2799;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0" name="Google Shape;2800;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1" name="Google Shape;2801;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2" name="Google Shape;2802;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3" name="Google Shape;2803;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4" name="Google Shape;2804;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5" name="Google Shape;2805;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6" name="Google Shape;2806;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7" name="Google Shape;2807;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8" name="Google Shape;2808;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9" name="Google Shape;2809;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0" name="Google Shape;2810;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1" name="Google Shape;2811;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2" name="Google Shape;2812;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3" name="Google Shape;2813;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4" name="Google Shape;2814;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5" name="Google Shape;2815;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6" name="Google Shape;2816;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7" name="Google Shape;2817;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8" name="Google Shape;2818;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9" name="Google Shape;2819;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0" name="Google Shape;2820;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1" name="Google Shape;2821;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2" name="Google Shape;2822;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3" name="Google Shape;2823;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4" name="Google Shape;2824;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5" name="Google Shape;2825;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6" name="Google Shape;2826;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7" name="Google Shape;2827;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8" name="Google Shape;2828;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9" name="Google Shape;2829;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0" name="Google Shape;2830;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1" name="Google Shape;2831;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2" name="Google Shape;2832;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3" name="Google Shape;2833;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4" name="Google Shape;2834;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5" name="Google Shape;2835;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6" name="Google Shape;2836;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7" name="Google Shape;2837;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8" name="Google Shape;2838;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9" name="Google Shape;2839;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0" name="Google Shape;2840;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1" name="Google Shape;2841;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2" name="Google Shape;2842;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3" name="Google Shape;2843;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4" name="Google Shape;2844;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5" name="Google Shape;2845;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6" name="Google Shape;2846;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7" name="Google Shape;2847;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8" name="Google Shape;2848;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9" name="Google Shape;2849;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0" name="Google Shape;2850;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1" name="Google Shape;2851;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2" name="Google Shape;2852;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3" name="Google Shape;2853;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4" name="Google Shape;2854;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5" name="Google Shape;2855;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6" name="Google Shape;2856;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7" name="Google Shape;2857;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8" name="Google Shape;2858;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9" name="Google Shape;2859;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0" name="Google Shape;2860;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1" name="Google Shape;2861;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2" name="Google Shape;2862;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3" name="Google Shape;2863;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4" name="Google Shape;2864;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5" name="Google Shape;2865;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6" name="Google Shape;2866;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7" name="Google Shape;2867;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8" name="Google Shape;2868;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9" name="Google Shape;2869;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0" name="Google Shape;2870;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1" name="Google Shape;2871;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2" name="Google Shape;2872;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3" name="Google Shape;2873;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4" name="Google Shape;2874;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5" name="Google Shape;2875;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6" name="Google Shape;2876;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7" name="Google Shape;2877;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8" name="Google Shape;2878;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9" name="Google Shape;2879;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0" name="Google Shape;2880;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1" name="Google Shape;2881;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2" name="Google Shape;2882;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3" name="Google Shape;2883;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4" name="Google Shape;2884;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5" name="Google Shape;2885;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6" name="Google Shape;2886;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7" name="Google Shape;2887;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8" name="Google Shape;2888;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9" name="Google Shape;2889;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0" name="Google Shape;2890;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1" name="Google Shape;2891;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892" name="Google Shape;2892;p7"/>
          <p:cNvGrpSpPr/>
          <p:nvPr/>
        </p:nvGrpSpPr>
        <p:grpSpPr>
          <a:xfrm rot="-841674" flipH="1">
            <a:off x="3371494" y="4352483"/>
            <a:ext cx="880695" cy="1381282"/>
            <a:chOff x="4678725" y="213425"/>
            <a:chExt cx="880675" cy="1381250"/>
          </a:xfrm>
        </p:grpSpPr>
        <p:sp>
          <p:nvSpPr>
            <p:cNvPr id="2893" name="Google Shape;2893;p7"/>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4" name="Google Shape;2894;p7"/>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5" name="Google Shape;2895;p7"/>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6" name="Google Shape;2896;p7"/>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7" name="Google Shape;2897;p7"/>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8" name="Google Shape;2898;p7"/>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9" name="Google Shape;2899;p7"/>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0" name="Google Shape;2900;p7"/>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1" name="Google Shape;2901;p7"/>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2" name="Google Shape;2902;p7"/>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3" name="Google Shape;2903;p7"/>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4" name="Google Shape;2904;p7"/>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5" name="Google Shape;2905;p7"/>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6" name="Google Shape;2906;p7"/>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7" name="Google Shape;2907;p7"/>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8" name="Google Shape;2908;p7"/>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9" name="Google Shape;2909;p7"/>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0" name="Google Shape;2910;p7"/>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1" name="Google Shape;2911;p7"/>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2" name="Google Shape;2912;p7"/>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3" name="Google Shape;2913;p7"/>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4" name="Google Shape;2914;p7"/>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5" name="Google Shape;2915;p7"/>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6" name="Google Shape;2916;p7"/>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7" name="Google Shape;2917;p7"/>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8" name="Google Shape;2918;p7"/>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9" name="Google Shape;2919;p7"/>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0" name="Google Shape;2920;p7"/>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1" name="Google Shape;2921;p7"/>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2" name="Google Shape;2922;p7"/>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3" name="Google Shape;2923;p7"/>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4" name="Google Shape;2924;p7"/>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5" name="Google Shape;2925;p7"/>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6" name="Google Shape;2926;p7"/>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7" name="Google Shape;2927;p7"/>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8" name="Google Shape;2928;p7"/>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9" name="Google Shape;2929;p7"/>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0" name="Google Shape;2930;p7"/>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1" name="Google Shape;2931;p7"/>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2" name="Google Shape;2932;p7"/>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3" name="Google Shape;2933;p7"/>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4" name="Google Shape;2934;p7"/>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5" name="Google Shape;2935;p7"/>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6" name="Google Shape;2936;p7"/>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7" name="Google Shape;2937;p7"/>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8" name="Google Shape;2938;p7"/>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9" name="Google Shape;2939;p7"/>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0" name="Google Shape;2940;p7"/>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1" name="Google Shape;2941;p7"/>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2" name="Google Shape;2942;p7"/>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3" name="Google Shape;2943;p7"/>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4" name="Google Shape;2944;p7"/>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5" name="Google Shape;2945;p7"/>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6" name="Google Shape;2946;p7"/>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7" name="Google Shape;2947;p7"/>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8" name="Google Shape;2948;p7"/>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9" name="Google Shape;2949;p7"/>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0" name="Google Shape;2950;p7"/>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1" name="Google Shape;2951;p7"/>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2" name="Google Shape;2952;p7"/>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3" name="Google Shape;2953;p7"/>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4" name="Google Shape;2954;p7"/>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5" name="Google Shape;2955;p7"/>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6" name="Google Shape;2956;p7"/>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7" name="Google Shape;2957;p7"/>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8" name="Google Shape;2958;p7"/>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9" name="Google Shape;2959;p7"/>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0" name="Google Shape;2960;p7"/>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1" name="Google Shape;2961;p7"/>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2" name="Google Shape;2962;p7"/>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3" name="Google Shape;2963;p7"/>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4" name="Google Shape;2964;p7"/>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5" name="Google Shape;2965;p7"/>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6" name="Google Shape;2966;p7"/>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7" name="Google Shape;2967;p7"/>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8" name="Google Shape;2968;p7"/>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9" name="Google Shape;2969;p7"/>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0" name="Google Shape;2970;p7"/>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1" name="Google Shape;2971;p7"/>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2" name="Google Shape;2972;p7"/>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3" name="Google Shape;2973;p7"/>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4" name="Google Shape;2974;p7"/>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5" name="Google Shape;2975;p7"/>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6" name="Google Shape;2976;p7"/>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7" name="Google Shape;2977;p7"/>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8" name="Google Shape;2978;p7"/>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9" name="Google Shape;2979;p7"/>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0" name="Google Shape;2980;p7"/>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1" name="Google Shape;2981;p7"/>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2" name="Google Shape;2982;p7"/>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3" name="Google Shape;2983;p7"/>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4" name="Google Shape;2984;p7"/>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5" name="Google Shape;2985;p7"/>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6" name="Google Shape;2986;p7"/>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7" name="Google Shape;2987;p7"/>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8" name="Google Shape;2988;p7"/>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9" name="Google Shape;2989;p7"/>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0" name="Google Shape;2990;p7"/>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91" name="Google Shape;2991;p7"/>
          <p:cNvGrpSpPr/>
          <p:nvPr/>
        </p:nvGrpSpPr>
        <p:grpSpPr>
          <a:xfrm flipH="1">
            <a:off x="5051263" y="-598287"/>
            <a:ext cx="626300" cy="1655050"/>
            <a:chOff x="7905200" y="2089425"/>
            <a:chExt cx="626300" cy="1655050"/>
          </a:xfrm>
        </p:grpSpPr>
        <p:sp>
          <p:nvSpPr>
            <p:cNvPr id="2992" name="Google Shape;2992;p7"/>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3" name="Google Shape;2993;p7"/>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4" name="Google Shape;2994;p7"/>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5" name="Google Shape;2995;p7"/>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6" name="Google Shape;2996;p7"/>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7" name="Google Shape;2997;p7"/>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8" name="Google Shape;2998;p7"/>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9" name="Google Shape;2999;p7"/>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0" name="Google Shape;3000;p7"/>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1" name="Google Shape;3001;p7"/>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2" name="Google Shape;3002;p7"/>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3" name="Google Shape;3003;p7"/>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4" name="Google Shape;3004;p7"/>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5" name="Google Shape;3005;p7"/>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6" name="Google Shape;3006;p7"/>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7" name="Google Shape;3007;p7"/>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8" name="Google Shape;3008;p7"/>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9" name="Google Shape;3009;p7"/>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0" name="Google Shape;3010;p7"/>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1" name="Google Shape;3011;p7"/>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2" name="Google Shape;3012;p7"/>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3" name="Google Shape;3013;p7"/>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4" name="Google Shape;3014;p7"/>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5" name="Google Shape;3015;p7"/>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6" name="Google Shape;3016;p7"/>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7" name="Google Shape;3017;p7"/>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8" name="Google Shape;3018;p7"/>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9" name="Google Shape;3019;p7"/>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0" name="Google Shape;3020;p7"/>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1" name="Google Shape;3021;p7"/>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2" name="Google Shape;3022;p7"/>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3" name="Google Shape;3023;p7"/>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4" name="Google Shape;3024;p7"/>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5" name="Google Shape;3025;p7"/>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6" name="Google Shape;3026;p7"/>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7" name="Google Shape;3027;p7"/>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8" name="Google Shape;3028;p7"/>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9" name="Google Shape;3029;p7"/>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0" name="Google Shape;3030;p7"/>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1" name="Google Shape;3031;p7"/>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2" name="Google Shape;3032;p7"/>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3" name="Google Shape;3033;p7"/>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4" name="Google Shape;3034;p7"/>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5" name="Google Shape;3035;p7"/>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6" name="Google Shape;3036;p7"/>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7" name="Google Shape;3037;p7"/>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8" name="Google Shape;3038;p7"/>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9" name="Google Shape;3039;p7"/>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0" name="Google Shape;3040;p7"/>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1" name="Google Shape;3041;p7"/>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2" name="Google Shape;3042;p7"/>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3" name="Google Shape;3043;p7"/>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4" name="Google Shape;3044;p7"/>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5" name="Google Shape;3045;p7"/>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6" name="Google Shape;3046;p7"/>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7" name="Google Shape;3047;p7"/>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8" name="Google Shape;3048;p7"/>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9" name="Google Shape;3049;p7"/>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0" name="Google Shape;3050;p7"/>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1" name="Google Shape;3051;p7"/>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2" name="Google Shape;3052;p7"/>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3" name="Google Shape;3053;p7"/>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4" name="Google Shape;3054;p7"/>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5" name="Google Shape;3055;p7"/>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6" name="Google Shape;3056;p7"/>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7" name="Google Shape;3057;p7"/>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8" name="Google Shape;3058;p7"/>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9" name="Google Shape;3059;p7"/>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0" name="Google Shape;3060;p7"/>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61" name="Google Shape;3061;p7"/>
          <p:cNvGrpSpPr/>
          <p:nvPr/>
        </p:nvGrpSpPr>
        <p:grpSpPr>
          <a:xfrm flipH="1">
            <a:off x="5013396" y="4362025"/>
            <a:ext cx="627975" cy="1457875"/>
            <a:chOff x="6277375" y="207700"/>
            <a:chExt cx="627975" cy="1457875"/>
          </a:xfrm>
        </p:grpSpPr>
        <p:sp>
          <p:nvSpPr>
            <p:cNvPr id="3062" name="Google Shape;3062;p7"/>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3" name="Google Shape;3063;p7"/>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4" name="Google Shape;3064;p7"/>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5" name="Google Shape;3065;p7"/>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6" name="Google Shape;3066;p7"/>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7" name="Google Shape;3067;p7"/>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8" name="Google Shape;3068;p7"/>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9" name="Google Shape;3069;p7"/>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0" name="Google Shape;3070;p7"/>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1" name="Google Shape;3071;p7"/>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2" name="Google Shape;3072;p7"/>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3" name="Google Shape;3073;p7"/>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4" name="Google Shape;3074;p7"/>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5" name="Google Shape;3075;p7"/>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6" name="Google Shape;3076;p7"/>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7" name="Google Shape;3077;p7"/>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8" name="Google Shape;3078;p7"/>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9" name="Google Shape;3079;p7"/>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0" name="Google Shape;3080;p7"/>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1" name="Google Shape;3081;p7"/>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2" name="Google Shape;3082;p7"/>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3" name="Google Shape;3083;p7"/>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4" name="Google Shape;3084;p7"/>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5" name="Google Shape;3085;p7"/>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6" name="Google Shape;3086;p7"/>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7" name="Google Shape;3087;p7"/>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8" name="Google Shape;3088;p7"/>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9" name="Google Shape;3089;p7"/>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0" name="Google Shape;3090;p7"/>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1" name="Google Shape;3091;p7"/>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2" name="Google Shape;3092;p7"/>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3" name="Google Shape;3093;p7"/>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4" name="Google Shape;3094;p7"/>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5" name="Google Shape;3095;p7"/>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6" name="Google Shape;3096;p7"/>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7" name="Google Shape;3097;p7"/>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8" name="Google Shape;3098;p7"/>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9" name="Google Shape;3099;p7"/>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0" name="Google Shape;3100;p7"/>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1" name="Google Shape;3101;p7"/>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2" name="Google Shape;3102;p7"/>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3" name="Google Shape;3103;p7"/>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4" name="Google Shape;3104;p7"/>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5" name="Google Shape;3105;p7"/>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6" name="Google Shape;3106;p7"/>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7" name="Google Shape;3107;p7"/>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8" name="Google Shape;3108;p7"/>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9" name="Google Shape;3109;p7"/>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0" name="Google Shape;3110;p7"/>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1" name="Google Shape;3111;p7"/>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2" name="Google Shape;3112;p7"/>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3" name="Google Shape;3113;p7"/>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4" name="Google Shape;3114;p7"/>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5" name="Google Shape;3115;p7"/>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6" name="Google Shape;3116;p7"/>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7" name="Google Shape;3117;p7"/>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8" name="Google Shape;3118;p7"/>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9" name="Google Shape;3119;p7"/>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0" name="Google Shape;3120;p7"/>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1" name="Google Shape;3121;p7"/>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2" name="Google Shape;3122;p7"/>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3" name="Google Shape;3123;p7"/>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4" name="Google Shape;3124;p7"/>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5" name="Google Shape;3125;p7"/>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6" name="Google Shape;3126;p7"/>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7" name="Google Shape;3127;p7"/>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8" name="Google Shape;3128;p7"/>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9" name="Google Shape;3129;p7"/>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0" name="Google Shape;3130;p7"/>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1" name="Google Shape;3131;p7"/>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2" name="Google Shape;3132;p7"/>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3" name="Google Shape;3133;p7"/>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4" name="Google Shape;3134;p7"/>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35" name="Google Shape;3135;p7"/>
          <p:cNvGrpSpPr/>
          <p:nvPr/>
        </p:nvGrpSpPr>
        <p:grpSpPr>
          <a:xfrm rot="-922061" flipH="1">
            <a:off x="6177751" y="-256994"/>
            <a:ext cx="804737" cy="1593001"/>
            <a:chOff x="5752000" y="1322550"/>
            <a:chExt cx="804775" cy="1593075"/>
          </a:xfrm>
        </p:grpSpPr>
        <p:sp>
          <p:nvSpPr>
            <p:cNvPr id="3136" name="Google Shape;3136;p7"/>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7" name="Google Shape;3137;p7"/>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8" name="Google Shape;3138;p7"/>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9" name="Google Shape;3139;p7"/>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0" name="Google Shape;3140;p7"/>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1" name="Google Shape;3141;p7"/>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2" name="Google Shape;3142;p7"/>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3" name="Google Shape;3143;p7"/>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4" name="Google Shape;3144;p7"/>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5" name="Google Shape;3145;p7"/>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6" name="Google Shape;3146;p7"/>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7" name="Google Shape;3147;p7"/>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8" name="Google Shape;3148;p7"/>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9" name="Google Shape;3149;p7"/>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0" name="Google Shape;3150;p7"/>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1" name="Google Shape;3151;p7"/>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2" name="Google Shape;3152;p7"/>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3" name="Google Shape;3153;p7"/>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4" name="Google Shape;3154;p7"/>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5" name="Google Shape;3155;p7"/>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6" name="Google Shape;3156;p7"/>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7" name="Google Shape;3157;p7"/>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8" name="Google Shape;3158;p7"/>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9" name="Google Shape;3159;p7"/>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0" name="Google Shape;3160;p7"/>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1" name="Google Shape;3161;p7"/>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2" name="Google Shape;3162;p7"/>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3" name="Google Shape;3163;p7"/>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4" name="Google Shape;3164;p7"/>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5" name="Google Shape;3165;p7"/>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6" name="Google Shape;3166;p7"/>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7" name="Google Shape;3167;p7"/>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8" name="Google Shape;3168;p7"/>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9" name="Google Shape;3169;p7"/>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0" name="Google Shape;3170;p7"/>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1" name="Google Shape;3171;p7"/>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2" name="Google Shape;3172;p7"/>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3" name="Google Shape;3173;p7"/>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4" name="Google Shape;3174;p7"/>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5" name="Google Shape;3175;p7"/>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6" name="Google Shape;3176;p7"/>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7" name="Google Shape;3177;p7"/>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8" name="Google Shape;3178;p7"/>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9" name="Google Shape;3179;p7"/>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0" name="Google Shape;3180;p7"/>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1" name="Google Shape;3181;p7"/>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2" name="Google Shape;3182;p7"/>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3" name="Google Shape;3183;p7"/>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4" name="Google Shape;3184;p7"/>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5" name="Google Shape;3185;p7"/>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6" name="Google Shape;3186;p7"/>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7" name="Google Shape;3187;p7"/>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8" name="Google Shape;3188;p7"/>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9" name="Google Shape;3189;p7"/>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0" name="Google Shape;3190;p7"/>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1" name="Google Shape;3191;p7"/>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2" name="Google Shape;3192;p7"/>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3" name="Google Shape;3193;p7"/>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7"/>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7"/>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7"/>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7" name="Google Shape;3197;p7"/>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8" name="Google Shape;3198;p7"/>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9" name="Google Shape;3199;p7"/>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0" name="Google Shape;3200;p7"/>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1" name="Google Shape;3201;p7"/>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2" name="Google Shape;3202;p7"/>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3" name="Google Shape;3203;p7"/>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4" name="Google Shape;3204;p7"/>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5" name="Google Shape;3205;p7"/>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6" name="Google Shape;3206;p7"/>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7"/>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7"/>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7"/>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7"/>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1" name="Google Shape;3211;p7"/>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2" name="Google Shape;3212;p7"/>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3" name="Google Shape;3213;p7"/>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4" name="Google Shape;3214;p7"/>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5" name="Google Shape;3215;p7"/>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6" name="Google Shape;3216;p7"/>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7" name="Google Shape;3217;p7"/>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7"/>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9" name="Google Shape;3219;p7"/>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0" name="Google Shape;3220;p7"/>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1" name="Google Shape;3221;p7"/>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7"/>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7"/>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7"/>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7"/>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7"/>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7"/>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7"/>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7"/>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7"/>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7"/>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7"/>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7"/>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4" name="Google Shape;3234;p7"/>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5" name="Google Shape;3235;p7"/>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7"/>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7"/>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7"/>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7"/>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7"/>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7"/>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7"/>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7"/>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7"/>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7"/>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7"/>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7" name="Google Shape;3247;p7"/>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8" name="Google Shape;3248;p7"/>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9" name="Google Shape;3249;p7"/>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0" name="Google Shape;3250;p7"/>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1" name="Google Shape;3251;p7"/>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2" name="Google Shape;3252;p7"/>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7"/>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7"/>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7"/>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7"/>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7"/>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8" name="Google Shape;3258;p7"/>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9" name="Google Shape;3259;p7"/>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0" name="Google Shape;3260;p7"/>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1" name="Google Shape;3261;p7"/>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2" name="Google Shape;3262;p7"/>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3" name="Google Shape;3263;p7"/>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7"/>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7"/>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7"/>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7"/>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8" name="Google Shape;3268;p7"/>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9" name="Google Shape;3269;p7"/>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0" name="Google Shape;3270;p7"/>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71" name="Google Shape;3271;p7"/>
          <p:cNvSpPr txBox="1">
            <a:spLocks noGrp="1"/>
          </p:cNvSpPr>
          <p:nvPr>
            <p:ph type="ctrTitle"/>
          </p:nvPr>
        </p:nvSpPr>
        <p:spPr>
          <a:xfrm>
            <a:off x="2601450" y="1518900"/>
            <a:ext cx="3941100" cy="10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272" name="Google Shape;3272;p7"/>
          <p:cNvSpPr txBox="1">
            <a:spLocks noGrp="1"/>
          </p:cNvSpPr>
          <p:nvPr>
            <p:ph type="subTitle" idx="1"/>
          </p:nvPr>
        </p:nvSpPr>
        <p:spPr>
          <a:xfrm>
            <a:off x="3033900" y="2437900"/>
            <a:ext cx="3076200" cy="119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73"/>
        <p:cNvGrpSpPr/>
        <p:nvPr/>
      </p:nvGrpSpPr>
      <p:grpSpPr>
        <a:xfrm>
          <a:off x="0" y="0"/>
          <a:ext cx="0" cy="0"/>
          <a:chOff x="0" y="0"/>
          <a:chExt cx="0" cy="0"/>
        </a:xfrm>
      </p:grpSpPr>
      <p:sp>
        <p:nvSpPr>
          <p:cNvPr id="3274" name="Google Shape;3274;p8"/>
          <p:cNvSpPr txBox="1">
            <a:spLocks noGrp="1"/>
          </p:cNvSpPr>
          <p:nvPr>
            <p:ph type="title"/>
          </p:nvPr>
        </p:nvSpPr>
        <p:spPr>
          <a:xfrm>
            <a:off x="1591650" y="1618225"/>
            <a:ext cx="5960700" cy="157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p:txBody>
      </p:sp>
      <p:sp>
        <p:nvSpPr>
          <p:cNvPr id="3275" name="Google Shape;3275;p8"/>
          <p:cNvSpPr txBox="1">
            <a:spLocks noGrp="1"/>
          </p:cNvSpPr>
          <p:nvPr>
            <p:ph type="subTitle" idx="1"/>
          </p:nvPr>
        </p:nvSpPr>
        <p:spPr>
          <a:xfrm>
            <a:off x="3111447" y="3079175"/>
            <a:ext cx="2921100" cy="44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2pPr>
            <a:lvl3pPr lvl="2"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3pPr>
            <a:lvl4pPr lvl="3"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4pPr>
            <a:lvl5pPr lvl="4"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5pPr>
            <a:lvl6pPr lvl="5"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6pPr>
            <a:lvl7pPr lvl="6"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7pPr>
            <a:lvl8pPr lvl="7"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8pPr>
            <a:lvl9pPr lvl="8" rtl="0">
              <a:lnSpc>
                <a:spcPct val="100000"/>
              </a:lnSpc>
              <a:spcBef>
                <a:spcPts val="0"/>
              </a:spcBef>
              <a:spcAft>
                <a:spcPts val="0"/>
              </a:spcAft>
              <a:buClr>
                <a:schemeClr val="dk1"/>
              </a:buClr>
              <a:buSzPts val="1800"/>
              <a:buFont typeface="Nanum Gothic" panose="020D0604000000000000" charset="-127"/>
              <a:buNone/>
              <a:defRPr sz="1800">
                <a:solidFill>
                  <a:schemeClr val="dk1"/>
                </a:solidFill>
                <a:latin typeface="NanumGothic" charset="-127"/>
                <a:ea typeface="NanumGothic" charset="-127"/>
                <a:cs typeface="NanumGothic" charset="-127"/>
                <a:sym typeface="Nanum Gothic" panose="020D0604000000000000" charset="-127"/>
              </a:defRPr>
            </a:lvl9pPr>
          </a:lstStyle>
          <a:p/>
        </p:txBody>
      </p:sp>
      <p:sp>
        <p:nvSpPr>
          <p:cNvPr id="3276" name="Google Shape;3276;p8"/>
          <p:cNvSpPr/>
          <p:nvPr/>
        </p:nvSpPr>
        <p:spPr>
          <a:xfrm rot="-7824743">
            <a:off x="673521" y="391272"/>
            <a:ext cx="649701" cy="1188681"/>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CDDFEC"/>
          </a:solidFill>
          <a:ln>
            <a:noFill/>
          </a:ln>
        </p:spPr>
      </p:sp>
      <p:sp>
        <p:nvSpPr>
          <p:cNvPr id="3277" name="Google Shape;3277;p8"/>
          <p:cNvSpPr/>
          <p:nvPr/>
        </p:nvSpPr>
        <p:spPr>
          <a:xfrm rot="2825555">
            <a:off x="8217959" y="3920636"/>
            <a:ext cx="559910" cy="1024244"/>
          </a:xfrm>
          <a:custGeom>
            <a:avLst/>
            <a:gdLst/>
            <a:ahLst/>
            <a:cxnLst/>
            <a:rect l="l" t="t" r="r" b="b"/>
            <a:pathLst>
              <a:path w="24765" h="33338" extrusionOk="0">
                <a:moveTo>
                  <a:pt x="471" y="8194"/>
                </a:moveTo>
                <a:cubicBezTo>
                  <a:pt x="143" y="13110"/>
                  <a:pt x="-758" y="27531"/>
                  <a:pt x="1946" y="31300"/>
                </a:cubicBezTo>
                <a:cubicBezTo>
                  <a:pt x="4650" y="35069"/>
                  <a:pt x="13089" y="32611"/>
                  <a:pt x="16694" y="30808"/>
                </a:cubicBezTo>
                <a:cubicBezTo>
                  <a:pt x="20299" y="29005"/>
                  <a:pt x="22266" y="23680"/>
                  <a:pt x="23577" y="20484"/>
                </a:cubicBezTo>
                <a:cubicBezTo>
                  <a:pt x="24888" y="17289"/>
                  <a:pt x="24806" y="14093"/>
                  <a:pt x="24560" y="11635"/>
                </a:cubicBezTo>
                <a:cubicBezTo>
                  <a:pt x="24314" y="9177"/>
                  <a:pt x="24150" y="7621"/>
                  <a:pt x="22102" y="5736"/>
                </a:cubicBezTo>
                <a:cubicBezTo>
                  <a:pt x="20054" y="3852"/>
                  <a:pt x="15302" y="984"/>
                  <a:pt x="12270" y="328"/>
                </a:cubicBezTo>
                <a:cubicBezTo>
                  <a:pt x="9238" y="-327"/>
                  <a:pt x="5879" y="492"/>
                  <a:pt x="3912" y="1803"/>
                </a:cubicBezTo>
                <a:cubicBezTo>
                  <a:pt x="1946" y="3114"/>
                  <a:pt x="799" y="3278"/>
                  <a:pt x="471" y="8194"/>
                </a:cubicBezTo>
                <a:close/>
              </a:path>
            </a:pathLst>
          </a:custGeom>
          <a:solidFill>
            <a:srgbClr val="CDDFEC"/>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278"/>
        <p:cNvGrpSpPr/>
        <p:nvPr/>
      </p:nvGrpSpPr>
      <p:grpSpPr>
        <a:xfrm>
          <a:off x="0" y="0"/>
          <a:ext cx="0" cy="0"/>
          <a:chOff x="0" y="0"/>
          <a:chExt cx="0" cy="0"/>
        </a:xfrm>
      </p:grpSpPr>
      <p:sp>
        <p:nvSpPr>
          <p:cNvPr id="3279" name="Google Shape;3279;p9"/>
          <p:cNvSpPr txBox="1">
            <a:spLocks noGrp="1"/>
          </p:cNvSpPr>
          <p:nvPr>
            <p:ph type="ctrTitle"/>
          </p:nvPr>
        </p:nvSpPr>
        <p:spPr>
          <a:xfrm>
            <a:off x="1257252" y="1255074"/>
            <a:ext cx="3118200" cy="1188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300"/>
              <a:buFont typeface="Jua" charset="-127"/>
              <a:buNone/>
              <a:defRPr sz="3300">
                <a:latin typeface="Jua" charset="-127"/>
                <a:ea typeface="Jua" charset="-127"/>
                <a:cs typeface="Jua" charset="-127"/>
                <a:sym typeface="Jua" charset="-12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3280" name="Google Shape;3280;p9"/>
          <p:cNvSpPr txBox="1">
            <a:spLocks noGrp="1"/>
          </p:cNvSpPr>
          <p:nvPr>
            <p:ph type="subTitle" idx="1"/>
          </p:nvPr>
        </p:nvSpPr>
        <p:spPr>
          <a:xfrm>
            <a:off x="1238952" y="2329434"/>
            <a:ext cx="3154800" cy="16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3281"/>
        <p:cNvGrpSpPr/>
        <p:nvPr/>
      </p:nvGrpSpPr>
      <p:grpSpPr>
        <a:xfrm>
          <a:off x="0" y="0"/>
          <a:ext cx="0" cy="0"/>
          <a:chOff x="0" y="0"/>
          <a:chExt cx="0" cy="0"/>
        </a:xfrm>
      </p:grpSpPr>
      <p:sp>
        <p:nvSpPr>
          <p:cNvPr id="3282" name="Google Shape;3282;p10"/>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ua" charset="-127"/>
              <a:buNone/>
              <a:defRPr sz="2800">
                <a:latin typeface="Jua" charset="-127"/>
                <a:ea typeface="Jua" charset="-127"/>
                <a:cs typeface="Jua" charset="-127"/>
                <a:sym typeface="Jua" charset="-127"/>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3283"/>
        <p:cNvGrpSpPr/>
        <p:nvPr/>
      </p:nvGrpSpPr>
      <p:grpSpPr>
        <a:xfrm>
          <a:off x="0" y="0"/>
          <a:ext cx="0" cy="0"/>
          <a:chOff x="0" y="0"/>
          <a:chExt cx="0" cy="0"/>
        </a:xfrm>
      </p:grpSpPr>
      <p:grpSp>
        <p:nvGrpSpPr>
          <p:cNvPr id="3284" name="Google Shape;3284;p11"/>
          <p:cNvGrpSpPr/>
          <p:nvPr/>
        </p:nvGrpSpPr>
        <p:grpSpPr>
          <a:xfrm rot="362304">
            <a:off x="8363301" y="118919"/>
            <a:ext cx="701409" cy="1468746"/>
            <a:chOff x="8694925" y="207725"/>
            <a:chExt cx="701375" cy="1468675"/>
          </a:xfrm>
        </p:grpSpPr>
        <p:sp>
          <p:nvSpPr>
            <p:cNvPr id="3285" name="Google Shape;3285;p11"/>
            <p:cNvSpPr/>
            <p:nvPr/>
          </p:nvSpPr>
          <p:spPr>
            <a:xfrm>
              <a:off x="9081050" y="757200"/>
              <a:ext cx="142625" cy="92150"/>
            </a:xfrm>
            <a:custGeom>
              <a:avLst/>
              <a:gdLst/>
              <a:ahLst/>
              <a:cxnLst/>
              <a:rect l="l" t="t" r="r" b="b"/>
              <a:pathLst>
                <a:path w="5705" h="3686" extrusionOk="0">
                  <a:moveTo>
                    <a:pt x="4973" y="0"/>
                  </a:moveTo>
                  <a:cubicBezTo>
                    <a:pt x="4961" y="0"/>
                    <a:pt x="4949" y="3"/>
                    <a:pt x="4937" y="8"/>
                  </a:cubicBezTo>
                  <a:cubicBezTo>
                    <a:pt x="4857" y="77"/>
                    <a:pt x="4680" y="95"/>
                    <a:pt x="4459" y="95"/>
                  </a:cubicBezTo>
                  <a:cubicBezTo>
                    <a:pt x="4236" y="95"/>
                    <a:pt x="3968" y="77"/>
                    <a:pt x="3706" y="77"/>
                  </a:cubicBezTo>
                  <a:cubicBezTo>
                    <a:pt x="3477" y="77"/>
                    <a:pt x="3253" y="91"/>
                    <a:pt x="3069" y="142"/>
                  </a:cubicBezTo>
                  <a:cubicBezTo>
                    <a:pt x="2469" y="308"/>
                    <a:pt x="1401" y="1009"/>
                    <a:pt x="1501" y="1209"/>
                  </a:cubicBezTo>
                  <a:cubicBezTo>
                    <a:pt x="1513" y="1244"/>
                    <a:pt x="1547" y="1259"/>
                    <a:pt x="1597" y="1259"/>
                  </a:cubicBezTo>
                  <a:cubicBezTo>
                    <a:pt x="1832" y="1259"/>
                    <a:pt x="2410" y="936"/>
                    <a:pt x="2602" y="909"/>
                  </a:cubicBezTo>
                  <a:cubicBezTo>
                    <a:pt x="2641" y="900"/>
                    <a:pt x="2679" y="896"/>
                    <a:pt x="2712" y="896"/>
                  </a:cubicBezTo>
                  <a:cubicBezTo>
                    <a:pt x="2937" y="896"/>
                    <a:pt x="2994" y="1081"/>
                    <a:pt x="2269" y="1342"/>
                  </a:cubicBezTo>
                  <a:cubicBezTo>
                    <a:pt x="1401" y="1643"/>
                    <a:pt x="201" y="2210"/>
                    <a:pt x="234" y="2477"/>
                  </a:cubicBezTo>
                  <a:cubicBezTo>
                    <a:pt x="246" y="2505"/>
                    <a:pt x="280" y="2517"/>
                    <a:pt x="330" y="2517"/>
                  </a:cubicBezTo>
                  <a:cubicBezTo>
                    <a:pt x="649" y="2517"/>
                    <a:pt x="1627" y="2036"/>
                    <a:pt x="1984" y="2036"/>
                  </a:cubicBezTo>
                  <a:cubicBezTo>
                    <a:pt x="2041" y="2036"/>
                    <a:pt x="2082" y="2048"/>
                    <a:pt x="2102" y="2076"/>
                  </a:cubicBezTo>
                  <a:cubicBezTo>
                    <a:pt x="2269" y="2343"/>
                    <a:pt x="1501" y="2510"/>
                    <a:pt x="1001" y="2610"/>
                  </a:cubicBezTo>
                  <a:cubicBezTo>
                    <a:pt x="501" y="2743"/>
                    <a:pt x="0" y="2910"/>
                    <a:pt x="0" y="2910"/>
                  </a:cubicBezTo>
                  <a:cubicBezTo>
                    <a:pt x="26" y="3080"/>
                    <a:pt x="185" y="3140"/>
                    <a:pt x="413" y="3140"/>
                  </a:cubicBezTo>
                  <a:cubicBezTo>
                    <a:pt x="948" y="3140"/>
                    <a:pt x="1862" y="2809"/>
                    <a:pt x="2289" y="2809"/>
                  </a:cubicBezTo>
                  <a:cubicBezTo>
                    <a:pt x="2393" y="2809"/>
                    <a:pt x="2468" y="2828"/>
                    <a:pt x="2502" y="2877"/>
                  </a:cubicBezTo>
                  <a:cubicBezTo>
                    <a:pt x="2702" y="3210"/>
                    <a:pt x="934" y="3344"/>
                    <a:pt x="768" y="3511"/>
                  </a:cubicBezTo>
                  <a:cubicBezTo>
                    <a:pt x="718" y="3611"/>
                    <a:pt x="901" y="3686"/>
                    <a:pt x="1243" y="3686"/>
                  </a:cubicBezTo>
                  <a:cubicBezTo>
                    <a:pt x="1585" y="3686"/>
                    <a:pt x="2085" y="3611"/>
                    <a:pt x="2669" y="3411"/>
                  </a:cubicBezTo>
                  <a:cubicBezTo>
                    <a:pt x="3770" y="3010"/>
                    <a:pt x="5704" y="1509"/>
                    <a:pt x="5704" y="1509"/>
                  </a:cubicBezTo>
                  <a:cubicBezTo>
                    <a:pt x="5704" y="1509"/>
                    <a:pt x="5273" y="0"/>
                    <a:pt x="49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6" name="Google Shape;3286;p11"/>
            <p:cNvSpPr/>
            <p:nvPr/>
          </p:nvSpPr>
          <p:spPr>
            <a:xfrm>
              <a:off x="8870050" y="865800"/>
              <a:ext cx="297750" cy="728875"/>
            </a:xfrm>
            <a:custGeom>
              <a:avLst/>
              <a:gdLst/>
              <a:ahLst/>
              <a:cxnLst/>
              <a:rect l="l" t="t" r="r" b="b"/>
              <a:pathLst>
                <a:path w="11910" h="29155" extrusionOk="0">
                  <a:moveTo>
                    <a:pt x="1168" y="1"/>
                  </a:moveTo>
                  <a:lnTo>
                    <a:pt x="1" y="28187"/>
                  </a:lnTo>
                  <a:lnTo>
                    <a:pt x="2503" y="28721"/>
                  </a:lnTo>
                  <a:cubicBezTo>
                    <a:pt x="2503" y="28721"/>
                    <a:pt x="5805" y="4404"/>
                    <a:pt x="6005" y="4037"/>
                  </a:cubicBezTo>
                  <a:cubicBezTo>
                    <a:pt x="6056" y="3966"/>
                    <a:pt x="6150" y="3941"/>
                    <a:pt x="6256" y="3941"/>
                  </a:cubicBezTo>
                  <a:cubicBezTo>
                    <a:pt x="6499" y="3941"/>
                    <a:pt x="6806" y="4070"/>
                    <a:pt x="6806" y="4070"/>
                  </a:cubicBezTo>
                  <a:lnTo>
                    <a:pt x="5071" y="29021"/>
                  </a:lnTo>
                  <a:lnTo>
                    <a:pt x="7706" y="29155"/>
                  </a:lnTo>
                  <a:cubicBezTo>
                    <a:pt x="7706" y="29155"/>
                    <a:pt x="11576" y="5972"/>
                    <a:pt x="11910" y="301"/>
                  </a:cubicBezTo>
                  <a:lnTo>
                    <a:pt x="1168"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7" name="Google Shape;3287;p11"/>
            <p:cNvSpPr/>
            <p:nvPr/>
          </p:nvSpPr>
          <p:spPr>
            <a:xfrm>
              <a:off x="8786675" y="1566300"/>
              <a:ext cx="150950" cy="93425"/>
            </a:xfrm>
            <a:custGeom>
              <a:avLst/>
              <a:gdLst/>
              <a:ahLst/>
              <a:cxnLst/>
              <a:rect l="l" t="t" r="r" b="b"/>
              <a:pathLst>
                <a:path w="6038" h="3737" extrusionOk="0">
                  <a:moveTo>
                    <a:pt x="2869" y="1"/>
                  </a:moveTo>
                  <a:lnTo>
                    <a:pt x="2702" y="1835"/>
                  </a:lnTo>
                  <a:lnTo>
                    <a:pt x="0" y="3236"/>
                  </a:lnTo>
                  <a:lnTo>
                    <a:pt x="5604" y="3737"/>
                  </a:lnTo>
                  <a:lnTo>
                    <a:pt x="6038" y="468"/>
                  </a:lnTo>
                  <a:lnTo>
                    <a:pt x="2869"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11"/>
            <p:cNvSpPr/>
            <p:nvPr/>
          </p:nvSpPr>
          <p:spPr>
            <a:xfrm>
              <a:off x="8980975" y="1582150"/>
              <a:ext cx="139300" cy="94250"/>
            </a:xfrm>
            <a:custGeom>
              <a:avLst/>
              <a:gdLst/>
              <a:ahLst/>
              <a:cxnLst/>
              <a:rect l="l" t="t" r="r" b="b"/>
              <a:pathLst>
                <a:path w="5572" h="3770" extrusionOk="0">
                  <a:moveTo>
                    <a:pt x="101" y="0"/>
                  </a:moveTo>
                  <a:lnTo>
                    <a:pt x="0" y="3336"/>
                  </a:lnTo>
                  <a:lnTo>
                    <a:pt x="5571" y="3770"/>
                  </a:lnTo>
                  <a:lnTo>
                    <a:pt x="3503" y="2069"/>
                  </a:lnTo>
                  <a:lnTo>
                    <a:pt x="3570" y="67"/>
                  </a:lnTo>
                  <a:lnTo>
                    <a:pt x="101"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11"/>
            <p:cNvSpPr/>
            <p:nvPr/>
          </p:nvSpPr>
          <p:spPr>
            <a:xfrm>
              <a:off x="8956800" y="216075"/>
              <a:ext cx="245200" cy="168350"/>
            </a:xfrm>
            <a:custGeom>
              <a:avLst/>
              <a:gdLst/>
              <a:ahLst/>
              <a:cxnLst/>
              <a:rect l="l" t="t" r="r" b="b"/>
              <a:pathLst>
                <a:path w="9808" h="6734" extrusionOk="0">
                  <a:moveTo>
                    <a:pt x="5203" y="0"/>
                  </a:moveTo>
                  <a:cubicBezTo>
                    <a:pt x="4710" y="0"/>
                    <a:pt x="4206" y="168"/>
                    <a:pt x="3870" y="505"/>
                  </a:cubicBezTo>
                  <a:cubicBezTo>
                    <a:pt x="2802" y="538"/>
                    <a:pt x="1868" y="1239"/>
                    <a:pt x="1168" y="2039"/>
                  </a:cubicBezTo>
                  <a:cubicBezTo>
                    <a:pt x="667" y="2606"/>
                    <a:pt x="234" y="3273"/>
                    <a:pt x="134" y="3974"/>
                  </a:cubicBezTo>
                  <a:cubicBezTo>
                    <a:pt x="0" y="4708"/>
                    <a:pt x="134" y="5508"/>
                    <a:pt x="634" y="6042"/>
                  </a:cubicBezTo>
                  <a:cubicBezTo>
                    <a:pt x="969" y="6422"/>
                    <a:pt x="1470" y="6637"/>
                    <a:pt x="1954" y="6637"/>
                  </a:cubicBezTo>
                  <a:cubicBezTo>
                    <a:pt x="2192" y="6637"/>
                    <a:pt x="2427" y="6585"/>
                    <a:pt x="2635" y="6476"/>
                  </a:cubicBezTo>
                  <a:lnTo>
                    <a:pt x="4737" y="5808"/>
                  </a:lnTo>
                  <a:cubicBezTo>
                    <a:pt x="5468" y="6335"/>
                    <a:pt x="6328" y="6733"/>
                    <a:pt x="7248" y="6733"/>
                  </a:cubicBezTo>
                  <a:cubicBezTo>
                    <a:pt x="7377" y="6733"/>
                    <a:pt x="7508" y="6726"/>
                    <a:pt x="7639" y="6709"/>
                  </a:cubicBezTo>
                  <a:cubicBezTo>
                    <a:pt x="8673" y="6576"/>
                    <a:pt x="9640" y="5808"/>
                    <a:pt x="9807" y="4808"/>
                  </a:cubicBezTo>
                  <a:cubicBezTo>
                    <a:pt x="9807" y="4641"/>
                    <a:pt x="9807" y="4508"/>
                    <a:pt x="9707" y="4374"/>
                  </a:cubicBezTo>
                  <a:cubicBezTo>
                    <a:pt x="9638" y="4305"/>
                    <a:pt x="9548" y="4286"/>
                    <a:pt x="9449" y="4286"/>
                  </a:cubicBezTo>
                  <a:cubicBezTo>
                    <a:pt x="9323" y="4286"/>
                    <a:pt x="9181" y="4317"/>
                    <a:pt x="9048" y="4317"/>
                  </a:cubicBezTo>
                  <a:cubicBezTo>
                    <a:pt x="8934" y="4317"/>
                    <a:pt x="8826" y="4294"/>
                    <a:pt x="8740" y="4207"/>
                  </a:cubicBezTo>
                  <a:cubicBezTo>
                    <a:pt x="9173" y="4041"/>
                    <a:pt x="9507" y="3674"/>
                    <a:pt x="9540" y="3207"/>
                  </a:cubicBezTo>
                  <a:cubicBezTo>
                    <a:pt x="9207" y="3173"/>
                    <a:pt x="8840" y="3140"/>
                    <a:pt x="8506" y="3073"/>
                  </a:cubicBezTo>
                  <a:cubicBezTo>
                    <a:pt x="8773" y="2873"/>
                    <a:pt x="9007" y="2506"/>
                    <a:pt x="9040" y="2139"/>
                  </a:cubicBezTo>
                  <a:cubicBezTo>
                    <a:pt x="9040" y="2039"/>
                    <a:pt x="9040" y="1906"/>
                    <a:pt x="8973" y="1839"/>
                  </a:cubicBezTo>
                  <a:cubicBezTo>
                    <a:pt x="8907" y="1750"/>
                    <a:pt x="8810" y="1735"/>
                    <a:pt x="8714" y="1735"/>
                  </a:cubicBezTo>
                  <a:cubicBezTo>
                    <a:pt x="8666" y="1735"/>
                    <a:pt x="8617" y="1739"/>
                    <a:pt x="8573" y="1739"/>
                  </a:cubicBezTo>
                  <a:cubicBezTo>
                    <a:pt x="8389" y="1772"/>
                    <a:pt x="8198" y="1806"/>
                    <a:pt x="8010" y="1806"/>
                  </a:cubicBezTo>
                  <a:cubicBezTo>
                    <a:pt x="7822" y="1806"/>
                    <a:pt x="7639" y="1772"/>
                    <a:pt x="7472" y="1672"/>
                  </a:cubicBezTo>
                  <a:cubicBezTo>
                    <a:pt x="7139" y="1472"/>
                    <a:pt x="6972" y="1105"/>
                    <a:pt x="6705" y="772"/>
                  </a:cubicBezTo>
                  <a:cubicBezTo>
                    <a:pt x="6371" y="338"/>
                    <a:pt x="5871" y="38"/>
                    <a:pt x="5337" y="4"/>
                  </a:cubicBezTo>
                  <a:cubicBezTo>
                    <a:pt x="5293" y="2"/>
                    <a:pt x="5248" y="0"/>
                    <a:pt x="5203"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0" name="Google Shape;3290;p11"/>
            <p:cNvSpPr/>
            <p:nvPr/>
          </p:nvSpPr>
          <p:spPr>
            <a:xfrm>
              <a:off x="8898425" y="461225"/>
              <a:ext cx="300225" cy="425450"/>
            </a:xfrm>
            <a:custGeom>
              <a:avLst/>
              <a:gdLst/>
              <a:ahLst/>
              <a:cxnLst/>
              <a:rect l="l" t="t" r="r" b="b"/>
              <a:pathLst>
                <a:path w="12009" h="17018" extrusionOk="0">
                  <a:moveTo>
                    <a:pt x="6976" y="1"/>
                  </a:moveTo>
                  <a:cubicBezTo>
                    <a:pt x="6009" y="1"/>
                    <a:pt x="1777" y="262"/>
                    <a:pt x="1334" y="4809"/>
                  </a:cubicBezTo>
                  <a:cubicBezTo>
                    <a:pt x="801" y="9979"/>
                    <a:pt x="0" y="16717"/>
                    <a:pt x="0" y="16717"/>
                  </a:cubicBezTo>
                  <a:lnTo>
                    <a:pt x="10741" y="17017"/>
                  </a:lnTo>
                  <a:lnTo>
                    <a:pt x="11742" y="5376"/>
                  </a:lnTo>
                  <a:cubicBezTo>
                    <a:pt x="12009" y="2707"/>
                    <a:pt x="10074" y="306"/>
                    <a:pt x="7405" y="5"/>
                  </a:cubicBezTo>
                  <a:lnTo>
                    <a:pt x="7172" y="5"/>
                  </a:lnTo>
                  <a:cubicBezTo>
                    <a:pt x="7172" y="5"/>
                    <a:pt x="7101" y="1"/>
                    <a:pt x="6976"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1" name="Google Shape;3291;p11"/>
            <p:cNvSpPr/>
            <p:nvPr/>
          </p:nvSpPr>
          <p:spPr>
            <a:xfrm>
              <a:off x="9006825" y="237850"/>
              <a:ext cx="146800" cy="175200"/>
            </a:xfrm>
            <a:custGeom>
              <a:avLst/>
              <a:gdLst/>
              <a:ahLst/>
              <a:cxnLst/>
              <a:rect l="l" t="t" r="r" b="b"/>
              <a:pathLst>
                <a:path w="5872" h="7008" extrusionOk="0">
                  <a:moveTo>
                    <a:pt x="3303" y="1"/>
                  </a:moveTo>
                  <a:cubicBezTo>
                    <a:pt x="3303" y="67"/>
                    <a:pt x="3303" y="67"/>
                    <a:pt x="3236" y="67"/>
                  </a:cubicBezTo>
                  <a:cubicBezTo>
                    <a:pt x="3138" y="57"/>
                    <a:pt x="3041" y="51"/>
                    <a:pt x="2944" y="51"/>
                  </a:cubicBezTo>
                  <a:cubicBezTo>
                    <a:pt x="1532" y="51"/>
                    <a:pt x="323" y="1166"/>
                    <a:pt x="167" y="2602"/>
                  </a:cubicBezTo>
                  <a:cubicBezTo>
                    <a:pt x="1" y="4637"/>
                    <a:pt x="34" y="6972"/>
                    <a:pt x="2302" y="7006"/>
                  </a:cubicBezTo>
                  <a:cubicBezTo>
                    <a:pt x="2366" y="7007"/>
                    <a:pt x="2428" y="7008"/>
                    <a:pt x="2490" y="7008"/>
                  </a:cubicBezTo>
                  <a:cubicBezTo>
                    <a:pt x="5516" y="7008"/>
                    <a:pt x="5805" y="5415"/>
                    <a:pt x="5838" y="4270"/>
                  </a:cubicBezTo>
                  <a:cubicBezTo>
                    <a:pt x="5871" y="3136"/>
                    <a:pt x="5705" y="267"/>
                    <a:pt x="330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2" name="Google Shape;3292;p11"/>
            <p:cNvSpPr/>
            <p:nvPr/>
          </p:nvSpPr>
          <p:spPr>
            <a:xfrm>
              <a:off x="9031000" y="399625"/>
              <a:ext cx="81750" cy="117725"/>
            </a:xfrm>
            <a:custGeom>
              <a:avLst/>
              <a:gdLst/>
              <a:ahLst/>
              <a:cxnLst/>
              <a:rect l="l" t="t" r="r" b="b"/>
              <a:pathLst>
                <a:path w="3270" h="4709" extrusionOk="0">
                  <a:moveTo>
                    <a:pt x="1" y="1"/>
                  </a:moveTo>
                  <a:lnTo>
                    <a:pt x="34" y="3136"/>
                  </a:lnTo>
                  <a:cubicBezTo>
                    <a:pt x="34" y="3999"/>
                    <a:pt x="768" y="4708"/>
                    <a:pt x="1622" y="4708"/>
                  </a:cubicBezTo>
                  <a:cubicBezTo>
                    <a:pt x="1659" y="4708"/>
                    <a:pt x="1697" y="4707"/>
                    <a:pt x="1735" y="4704"/>
                  </a:cubicBezTo>
                  <a:cubicBezTo>
                    <a:pt x="2569" y="4671"/>
                    <a:pt x="3203" y="4004"/>
                    <a:pt x="3203" y="3170"/>
                  </a:cubicBezTo>
                  <a:lnTo>
                    <a:pt x="3270" y="34"/>
                  </a:lnTo>
                  <a:lnTo>
                    <a:pt x="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3" name="Google Shape;3293;p11"/>
            <p:cNvSpPr/>
            <p:nvPr/>
          </p:nvSpPr>
          <p:spPr>
            <a:xfrm>
              <a:off x="8983850" y="318525"/>
              <a:ext cx="39675" cy="51650"/>
            </a:xfrm>
            <a:custGeom>
              <a:avLst/>
              <a:gdLst/>
              <a:ahLst/>
              <a:cxnLst/>
              <a:rect l="l" t="t" r="r" b="b"/>
              <a:pathLst>
                <a:path w="1587" h="2066" extrusionOk="0">
                  <a:moveTo>
                    <a:pt x="826" y="1"/>
                  </a:moveTo>
                  <a:cubicBezTo>
                    <a:pt x="502" y="1"/>
                    <a:pt x="244" y="311"/>
                    <a:pt x="152" y="676"/>
                  </a:cubicBezTo>
                  <a:cubicBezTo>
                    <a:pt x="0" y="1315"/>
                    <a:pt x="459" y="2066"/>
                    <a:pt x="1174" y="2066"/>
                  </a:cubicBezTo>
                  <a:cubicBezTo>
                    <a:pt x="1242" y="2066"/>
                    <a:pt x="1313" y="2059"/>
                    <a:pt x="1387" y="2044"/>
                  </a:cubicBezTo>
                  <a:lnTo>
                    <a:pt x="1487" y="510"/>
                  </a:lnTo>
                  <a:cubicBezTo>
                    <a:pt x="1587" y="209"/>
                    <a:pt x="1120" y="9"/>
                    <a:pt x="920" y="9"/>
                  </a:cubicBezTo>
                  <a:cubicBezTo>
                    <a:pt x="888" y="3"/>
                    <a:pt x="857" y="1"/>
                    <a:pt x="826"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4" name="Google Shape;3294;p11"/>
            <p:cNvSpPr/>
            <p:nvPr/>
          </p:nvSpPr>
          <p:spPr>
            <a:xfrm>
              <a:off x="9042800" y="307900"/>
              <a:ext cx="7425" cy="6400"/>
            </a:xfrm>
            <a:custGeom>
              <a:avLst/>
              <a:gdLst/>
              <a:ahLst/>
              <a:cxnLst/>
              <a:rect l="l" t="t" r="r" b="b"/>
              <a:pathLst>
                <a:path w="297" h="256" extrusionOk="0">
                  <a:moveTo>
                    <a:pt x="196" y="1"/>
                  </a:moveTo>
                  <a:cubicBezTo>
                    <a:pt x="129" y="1"/>
                    <a:pt x="96" y="1"/>
                    <a:pt x="96" y="34"/>
                  </a:cubicBezTo>
                  <a:cubicBezTo>
                    <a:pt x="1" y="153"/>
                    <a:pt x="93" y="255"/>
                    <a:pt x="177" y="255"/>
                  </a:cubicBezTo>
                  <a:cubicBezTo>
                    <a:pt x="211" y="255"/>
                    <a:pt x="244" y="239"/>
                    <a:pt x="263" y="201"/>
                  </a:cubicBezTo>
                  <a:cubicBezTo>
                    <a:pt x="296" y="134"/>
                    <a:pt x="263" y="34"/>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5" name="Google Shape;3295;p11"/>
            <p:cNvSpPr/>
            <p:nvPr/>
          </p:nvSpPr>
          <p:spPr>
            <a:xfrm>
              <a:off x="9112575" y="305775"/>
              <a:ext cx="7700" cy="5550"/>
            </a:xfrm>
            <a:custGeom>
              <a:avLst/>
              <a:gdLst/>
              <a:ahLst/>
              <a:cxnLst/>
              <a:rect l="l" t="t" r="r" b="b"/>
              <a:pathLst>
                <a:path w="308" h="222" extrusionOk="0">
                  <a:moveTo>
                    <a:pt x="159" y="0"/>
                  </a:moveTo>
                  <a:cubicBezTo>
                    <a:pt x="11" y="0"/>
                    <a:pt x="1" y="221"/>
                    <a:pt x="147" y="221"/>
                  </a:cubicBezTo>
                  <a:cubicBezTo>
                    <a:pt x="155" y="221"/>
                    <a:pt x="164" y="221"/>
                    <a:pt x="174" y="219"/>
                  </a:cubicBezTo>
                  <a:cubicBezTo>
                    <a:pt x="307" y="186"/>
                    <a:pt x="307" y="52"/>
                    <a:pt x="240" y="19"/>
                  </a:cubicBezTo>
                  <a:cubicBezTo>
                    <a:pt x="210" y="6"/>
                    <a:pt x="183" y="0"/>
                    <a:pt x="1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6" name="Google Shape;3296;p11"/>
            <p:cNvSpPr/>
            <p:nvPr/>
          </p:nvSpPr>
          <p:spPr>
            <a:xfrm>
              <a:off x="9043600" y="409750"/>
              <a:ext cx="64750" cy="7775"/>
            </a:xfrm>
            <a:custGeom>
              <a:avLst/>
              <a:gdLst/>
              <a:ahLst/>
              <a:cxnLst/>
              <a:rect l="l" t="t" r="r" b="b"/>
              <a:pathLst>
                <a:path w="2590" h="311" extrusionOk="0">
                  <a:moveTo>
                    <a:pt x="9" y="1"/>
                  </a:moveTo>
                  <a:cubicBezTo>
                    <a:pt x="0" y="1"/>
                    <a:pt x="8" y="40"/>
                    <a:pt x="31" y="63"/>
                  </a:cubicBezTo>
                  <a:cubicBezTo>
                    <a:pt x="484" y="226"/>
                    <a:pt x="938" y="311"/>
                    <a:pt x="1392" y="311"/>
                  </a:cubicBezTo>
                  <a:cubicBezTo>
                    <a:pt x="1772" y="311"/>
                    <a:pt x="2152" y="251"/>
                    <a:pt x="2532" y="130"/>
                  </a:cubicBezTo>
                  <a:cubicBezTo>
                    <a:pt x="2590" y="130"/>
                    <a:pt x="2573" y="56"/>
                    <a:pt x="2525" y="56"/>
                  </a:cubicBezTo>
                  <a:cubicBezTo>
                    <a:pt x="2517" y="56"/>
                    <a:pt x="2509" y="58"/>
                    <a:pt x="2499" y="63"/>
                  </a:cubicBezTo>
                  <a:cubicBezTo>
                    <a:pt x="2098" y="159"/>
                    <a:pt x="1705" y="209"/>
                    <a:pt x="1312" y="209"/>
                  </a:cubicBezTo>
                  <a:cubicBezTo>
                    <a:pt x="888" y="209"/>
                    <a:pt x="464" y="151"/>
                    <a:pt x="31" y="30"/>
                  </a:cubicBezTo>
                  <a:cubicBezTo>
                    <a:pt x="20" y="9"/>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7" name="Google Shape;3297;p11"/>
            <p:cNvSpPr/>
            <p:nvPr/>
          </p:nvSpPr>
          <p:spPr>
            <a:xfrm>
              <a:off x="9046025" y="233250"/>
              <a:ext cx="100100" cy="58000"/>
            </a:xfrm>
            <a:custGeom>
              <a:avLst/>
              <a:gdLst/>
              <a:ahLst/>
              <a:cxnLst/>
              <a:rect l="l" t="t" r="r" b="b"/>
              <a:pathLst>
                <a:path w="4004" h="2320" extrusionOk="0">
                  <a:moveTo>
                    <a:pt x="1325" y="1"/>
                  </a:moveTo>
                  <a:cubicBezTo>
                    <a:pt x="876" y="1"/>
                    <a:pt x="421" y="93"/>
                    <a:pt x="0" y="285"/>
                  </a:cubicBezTo>
                  <a:lnTo>
                    <a:pt x="134" y="318"/>
                  </a:lnTo>
                  <a:cubicBezTo>
                    <a:pt x="467" y="818"/>
                    <a:pt x="901" y="1319"/>
                    <a:pt x="1401" y="1686"/>
                  </a:cubicBezTo>
                  <a:cubicBezTo>
                    <a:pt x="1902" y="2086"/>
                    <a:pt x="2502" y="2319"/>
                    <a:pt x="3103" y="2319"/>
                  </a:cubicBezTo>
                  <a:cubicBezTo>
                    <a:pt x="3169" y="2319"/>
                    <a:pt x="3303" y="2319"/>
                    <a:pt x="3336" y="2253"/>
                  </a:cubicBezTo>
                  <a:cubicBezTo>
                    <a:pt x="3403" y="2153"/>
                    <a:pt x="3403" y="2086"/>
                    <a:pt x="3303" y="2019"/>
                  </a:cubicBezTo>
                  <a:cubicBezTo>
                    <a:pt x="3299" y="2016"/>
                    <a:pt x="3296" y="2013"/>
                    <a:pt x="3291" y="2009"/>
                  </a:cubicBezTo>
                  <a:lnTo>
                    <a:pt x="3291" y="2009"/>
                  </a:lnTo>
                  <a:cubicBezTo>
                    <a:pt x="3433" y="2072"/>
                    <a:pt x="3586" y="2119"/>
                    <a:pt x="3770" y="2119"/>
                  </a:cubicBezTo>
                  <a:cubicBezTo>
                    <a:pt x="3836" y="2119"/>
                    <a:pt x="3937" y="2119"/>
                    <a:pt x="3970" y="2019"/>
                  </a:cubicBezTo>
                  <a:cubicBezTo>
                    <a:pt x="4003" y="1953"/>
                    <a:pt x="4003" y="1819"/>
                    <a:pt x="3970" y="1752"/>
                  </a:cubicBezTo>
                  <a:cubicBezTo>
                    <a:pt x="3636" y="1019"/>
                    <a:pt x="3069" y="451"/>
                    <a:pt x="2302" y="151"/>
                  </a:cubicBezTo>
                  <a:cubicBezTo>
                    <a:pt x="1989" y="52"/>
                    <a:pt x="1658" y="1"/>
                    <a:pt x="1325"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8" name="Google Shape;3298;p11"/>
            <p:cNvSpPr/>
            <p:nvPr/>
          </p:nvSpPr>
          <p:spPr>
            <a:xfrm>
              <a:off x="9079375" y="302075"/>
              <a:ext cx="23375" cy="44775"/>
            </a:xfrm>
            <a:custGeom>
              <a:avLst/>
              <a:gdLst/>
              <a:ahLst/>
              <a:cxnLst/>
              <a:rect l="l" t="t" r="r" b="b"/>
              <a:pathLst>
                <a:path w="935" h="1791" extrusionOk="0">
                  <a:moveTo>
                    <a:pt x="1" y="0"/>
                  </a:moveTo>
                  <a:cubicBezTo>
                    <a:pt x="1" y="434"/>
                    <a:pt x="134" y="901"/>
                    <a:pt x="268" y="1368"/>
                  </a:cubicBezTo>
                  <a:cubicBezTo>
                    <a:pt x="268" y="1391"/>
                    <a:pt x="284" y="1415"/>
                    <a:pt x="306" y="1415"/>
                  </a:cubicBezTo>
                  <a:cubicBezTo>
                    <a:pt x="315" y="1415"/>
                    <a:pt x="324" y="1411"/>
                    <a:pt x="334" y="1401"/>
                  </a:cubicBezTo>
                  <a:cubicBezTo>
                    <a:pt x="425" y="1378"/>
                    <a:pt x="454" y="1324"/>
                    <a:pt x="495" y="1324"/>
                  </a:cubicBezTo>
                  <a:cubicBezTo>
                    <a:pt x="514" y="1324"/>
                    <a:pt x="536" y="1336"/>
                    <a:pt x="568" y="1368"/>
                  </a:cubicBezTo>
                  <a:cubicBezTo>
                    <a:pt x="668" y="1501"/>
                    <a:pt x="501" y="1568"/>
                    <a:pt x="468" y="1701"/>
                  </a:cubicBezTo>
                  <a:cubicBezTo>
                    <a:pt x="442" y="1727"/>
                    <a:pt x="475" y="1790"/>
                    <a:pt x="521" y="1790"/>
                  </a:cubicBezTo>
                  <a:cubicBezTo>
                    <a:pt x="536" y="1790"/>
                    <a:pt x="552" y="1784"/>
                    <a:pt x="568" y="1768"/>
                  </a:cubicBezTo>
                  <a:cubicBezTo>
                    <a:pt x="668" y="1668"/>
                    <a:pt x="935" y="1368"/>
                    <a:pt x="801" y="1201"/>
                  </a:cubicBezTo>
                  <a:cubicBezTo>
                    <a:pt x="762" y="1142"/>
                    <a:pt x="711" y="1121"/>
                    <a:pt x="656" y="1121"/>
                  </a:cubicBezTo>
                  <a:cubicBezTo>
                    <a:pt x="543" y="1121"/>
                    <a:pt x="411" y="1209"/>
                    <a:pt x="316" y="1250"/>
                  </a:cubicBezTo>
                  <a:lnTo>
                    <a:pt x="316" y="1250"/>
                  </a:lnTo>
                  <a:cubicBezTo>
                    <a:pt x="222" y="815"/>
                    <a:pt x="126" y="408"/>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9" name="Google Shape;3299;p11"/>
            <p:cNvSpPr/>
            <p:nvPr/>
          </p:nvSpPr>
          <p:spPr>
            <a:xfrm>
              <a:off x="9036125" y="1631350"/>
              <a:ext cx="37450" cy="5850"/>
            </a:xfrm>
            <a:custGeom>
              <a:avLst/>
              <a:gdLst/>
              <a:ahLst/>
              <a:cxnLst/>
              <a:rect l="l" t="t" r="r" b="b"/>
              <a:pathLst>
                <a:path w="1498" h="234" extrusionOk="0">
                  <a:moveTo>
                    <a:pt x="1464" y="0"/>
                  </a:moveTo>
                  <a:cubicBezTo>
                    <a:pt x="997" y="0"/>
                    <a:pt x="530" y="101"/>
                    <a:pt x="63" y="201"/>
                  </a:cubicBezTo>
                  <a:cubicBezTo>
                    <a:pt x="46" y="184"/>
                    <a:pt x="34" y="178"/>
                    <a:pt x="25" y="178"/>
                  </a:cubicBezTo>
                  <a:cubicBezTo>
                    <a:pt x="0" y="178"/>
                    <a:pt x="13" y="234"/>
                    <a:pt x="63" y="234"/>
                  </a:cubicBezTo>
                  <a:cubicBezTo>
                    <a:pt x="530" y="201"/>
                    <a:pt x="997" y="201"/>
                    <a:pt x="1464" y="101"/>
                  </a:cubicBezTo>
                  <a:cubicBezTo>
                    <a:pt x="1497" y="101"/>
                    <a:pt x="1497" y="0"/>
                    <a:pt x="14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0" name="Google Shape;3300;p11"/>
            <p:cNvSpPr/>
            <p:nvPr/>
          </p:nvSpPr>
          <p:spPr>
            <a:xfrm>
              <a:off x="9040175" y="1620150"/>
              <a:ext cx="30900" cy="2800"/>
            </a:xfrm>
            <a:custGeom>
              <a:avLst/>
              <a:gdLst/>
              <a:ahLst/>
              <a:cxnLst/>
              <a:rect l="l" t="t" r="r" b="b"/>
              <a:pathLst>
                <a:path w="1236" h="112" extrusionOk="0">
                  <a:moveTo>
                    <a:pt x="834" y="0"/>
                  </a:moveTo>
                  <a:cubicBezTo>
                    <a:pt x="586" y="0"/>
                    <a:pt x="334" y="15"/>
                    <a:pt x="68" y="15"/>
                  </a:cubicBezTo>
                  <a:cubicBezTo>
                    <a:pt x="1" y="48"/>
                    <a:pt x="1" y="82"/>
                    <a:pt x="34" y="82"/>
                  </a:cubicBezTo>
                  <a:cubicBezTo>
                    <a:pt x="279" y="82"/>
                    <a:pt x="553" y="111"/>
                    <a:pt x="817" y="111"/>
                  </a:cubicBezTo>
                  <a:cubicBezTo>
                    <a:pt x="950" y="111"/>
                    <a:pt x="1079" y="104"/>
                    <a:pt x="1202" y="82"/>
                  </a:cubicBezTo>
                  <a:cubicBezTo>
                    <a:pt x="1235" y="82"/>
                    <a:pt x="1235" y="15"/>
                    <a:pt x="1202" y="15"/>
                  </a:cubicBezTo>
                  <a:cubicBezTo>
                    <a:pt x="1079" y="4"/>
                    <a:pt x="957" y="0"/>
                    <a:pt x="8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1" name="Google Shape;3301;p11"/>
            <p:cNvSpPr/>
            <p:nvPr/>
          </p:nvSpPr>
          <p:spPr>
            <a:xfrm>
              <a:off x="9047700" y="1599325"/>
              <a:ext cx="41000" cy="23325"/>
            </a:xfrm>
            <a:custGeom>
              <a:avLst/>
              <a:gdLst/>
              <a:ahLst/>
              <a:cxnLst/>
              <a:rect l="l" t="t" r="r" b="b"/>
              <a:pathLst>
                <a:path w="1640" h="933" extrusionOk="0">
                  <a:moveTo>
                    <a:pt x="1500" y="140"/>
                  </a:moveTo>
                  <a:lnTo>
                    <a:pt x="1500" y="140"/>
                  </a:lnTo>
                  <a:cubicBezTo>
                    <a:pt x="1476" y="522"/>
                    <a:pt x="1210" y="770"/>
                    <a:pt x="908" y="836"/>
                  </a:cubicBezTo>
                  <a:lnTo>
                    <a:pt x="908" y="836"/>
                  </a:lnTo>
                  <a:cubicBezTo>
                    <a:pt x="1059" y="569"/>
                    <a:pt x="1287" y="329"/>
                    <a:pt x="1500" y="140"/>
                  </a:cubicBezTo>
                  <a:close/>
                  <a:moveTo>
                    <a:pt x="1563" y="0"/>
                  </a:moveTo>
                  <a:cubicBezTo>
                    <a:pt x="1554" y="0"/>
                    <a:pt x="1544" y="4"/>
                    <a:pt x="1535" y="14"/>
                  </a:cubicBezTo>
                  <a:cubicBezTo>
                    <a:pt x="1234" y="214"/>
                    <a:pt x="934" y="448"/>
                    <a:pt x="834" y="814"/>
                  </a:cubicBezTo>
                  <a:cubicBezTo>
                    <a:pt x="809" y="827"/>
                    <a:pt x="812" y="840"/>
                    <a:pt x="826" y="849"/>
                  </a:cubicBezTo>
                  <a:lnTo>
                    <a:pt x="826" y="849"/>
                  </a:lnTo>
                  <a:cubicBezTo>
                    <a:pt x="800" y="851"/>
                    <a:pt x="774" y="853"/>
                    <a:pt x="748" y="853"/>
                  </a:cubicBezTo>
                  <a:cubicBezTo>
                    <a:pt x="503" y="853"/>
                    <a:pt x="259" y="732"/>
                    <a:pt x="118" y="464"/>
                  </a:cubicBezTo>
                  <a:lnTo>
                    <a:pt x="118" y="464"/>
                  </a:lnTo>
                  <a:cubicBezTo>
                    <a:pt x="319" y="551"/>
                    <a:pt x="528" y="653"/>
                    <a:pt x="667" y="848"/>
                  </a:cubicBezTo>
                  <a:cubicBezTo>
                    <a:pt x="734" y="848"/>
                    <a:pt x="834" y="814"/>
                    <a:pt x="767" y="748"/>
                  </a:cubicBezTo>
                  <a:cubicBezTo>
                    <a:pt x="567" y="548"/>
                    <a:pt x="367" y="381"/>
                    <a:pt x="67" y="314"/>
                  </a:cubicBezTo>
                  <a:cubicBezTo>
                    <a:pt x="33" y="314"/>
                    <a:pt x="0" y="347"/>
                    <a:pt x="0" y="381"/>
                  </a:cubicBezTo>
                  <a:cubicBezTo>
                    <a:pt x="3" y="389"/>
                    <a:pt x="6" y="397"/>
                    <a:pt x="9" y="405"/>
                  </a:cubicBezTo>
                  <a:lnTo>
                    <a:pt x="9" y="405"/>
                  </a:lnTo>
                  <a:lnTo>
                    <a:pt x="0" y="414"/>
                  </a:lnTo>
                  <a:cubicBezTo>
                    <a:pt x="5" y="416"/>
                    <a:pt x="11" y="419"/>
                    <a:pt x="16" y="421"/>
                  </a:cubicBezTo>
                  <a:lnTo>
                    <a:pt x="16" y="421"/>
                  </a:lnTo>
                  <a:cubicBezTo>
                    <a:pt x="163" y="772"/>
                    <a:pt x="470" y="932"/>
                    <a:pt x="775" y="932"/>
                  </a:cubicBezTo>
                  <a:cubicBezTo>
                    <a:pt x="1209" y="932"/>
                    <a:pt x="1640" y="607"/>
                    <a:pt x="1601" y="47"/>
                  </a:cubicBezTo>
                  <a:cubicBezTo>
                    <a:pt x="1601" y="24"/>
                    <a:pt x="1585" y="0"/>
                    <a:pt x="1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2" name="Google Shape;3302;p11"/>
            <p:cNvSpPr/>
            <p:nvPr/>
          </p:nvSpPr>
          <p:spPr>
            <a:xfrm>
              <a:off x="8851725" y="1612175"/>
              <a:ext cx="23375" cy="5850"/>
            </a:xfrm>
            <a:custGeom>
              <a:avLst/>
              <a:gdLst/>
              <a:ahLst/>
              <a:cxnLst/>
              <a:rect l="l" t="t" r="r" b="b"/>
              <a:pathLst>
                <a:path w="935" h="234" extrusionOk="0">
                  <a:moveTo>
                    <a:pt x="33" y="0"/>
                  </a:moveTo>
                  <a:cubicBezTo>
                    <a:pt x="0" y="0"/>
                    <a:pt x="0" y="67"/>
                    <a:pt x="33" y="67"/>
                  </a:cubicBezTo>
                  <a:cubicBezTo>
                    <a:pt x="334" y="167"/>
                    <a:pt x="601" y="234"/>
                    <a:pt x="901" y="234"/>
                  </a:cubicBezTo>
                  <a:cubicBezTo>
                    <a:pt x="934" y="234"/>
                    <a:pt x="934" y="200"/>
                    <a:pt x="901" y="167"/>
                  </a:cubicBezTo>
                  <a:cubicBezTo>
                    <a:pt x="667" y="34"/>
                    <a:pt x="334" y="34"/>
                    <a:pt x="3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3" name="Google Shape;3303;p11"/>
            <p:cNvSpPr/>
            <p:nvPr/>
          </p:nvSpPr>
          <p:spPr>
            <a:xfrm>
              <a:off x="8849225" y="1605500"/>
              <a:ext cx="25875" cy="4200"/>
            </a:xfrm>
            <a:custGeom>
              <a:avLst/>
              <a:gdLst/>
              <a:ahLst/>
              <a:cxnLst/>
              <a:rect l="l" t="t" r="r" b="b"/>
              <a:pathLst>
                <a:path w="1035" h="168" extrusionOk="0">
                  <a:moveTo>
                    <a:pt x="100" y="0"/>
                  </a:moveTo>
                  <a:cubicBezTo>
                    <a:pt x="33" y="0"/>
                    <a:pt x="0" y="67"/>
                    <a:pt x="100" y="100"/>
                  </a:cubicBezTo>
                  <a:cubicBezTo>
                    <a:pt x="367" y="134"/>
                    <a:pt x="667" y="167"/>
                    <a:pt x="967" y="167"/>
                  </a:cubicBezTo>
                  <a:cubicBezTo>
                    <a:pt x="1034" y="167"/>
                    <a:pt x="1034" y="100"/>
                    <a:pt x="967" y="34"/>
                  </a:cubicBezTo>
                  <a:cubicBezTo>
                    <a:pt x="667" y="0"/>
                    <a:pt x="367"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4" name="Google Shape;3304;p11"/>
            <p:cNvSpPr/>
            <p:nvPr/>
          </p:nvSpPr>
          <p:spPr>
            <a:xfrm>
              <a:off x="8861725" y="1596325"/>
              <a:ext cx="11700" cy="2700"/>
            </a:xfrm>
            <a:custGeom>
              <a:avLst/>
              <a:gdLst/>
              <a:ahLst/>
              <a:cxnLst/>
              <a:rect l="l" t="t" r="r" b="b"/>
              <a:pathLst>
                <a:path w="468" h="108" extrusionOk="0">
                  <a:moveTo>
                    <a:pt x="0" y="0"/>
                  </a:moveTo>
                  <a:cubicBezTo>
                    <a:pt x="115" y="29"/>
                    <a:pt x="255" y="107"/>
                    <a:pt x="376" y="107"/>
                  </a:cubicBezTo>
                  <a:cubicBezTo>
                    <a:pt x="396" y="107"/>
                    <a:pt x="415" y="105"/>
                    <a:pt x="434" y="101"/>
                  </a:cubicBezTo>
                  <a:cubicBezTo>
                    <a:pt x="467" y="101"/>
                    <a:pt x="467" y="34"/>
                    <a:pt x="4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5" name="Google Shape;3305;p11"/>
            <p:cNvSpPr/>
            <p:nvPr/>
          </p:nvSpPr>
          <p:spPr>
            <a:xfrm>
              <a:off x="8835200" y="1577025"/>
              <a:ext cx="46350" cy="22975"/>
            </a:xfrm>
            <a:custGeom>
              <a:avLst/>
              <a:gdLst/>
              <a:ahLst/>
              <a:cxnLst/>
              <a:rect l="l" t="t" r="r" b="b"/>
              <a:pathLst>
                <a:path w="1854" h="919" extrusionOk="0">
                  <a:moveTo>
                    <a:pt x="503" y="414"/>
                  </a:moveTo>
                  <a:cubicBezTo>
                    <a:pt x="601" y="453"/>
                    <a:pt x="697" y="493"/>
                    <a:pt x="791" y="533"/>
                  </a:cubicBezTo>
                  <a:lnTo>
                    <a:pt x="791" y="533"/>
                  </a:lnTo>
                  <a:cubicBezTo>
                    <a:pt x="692" y="506"/>
                    <a:pt x="595" y="465"/>
                    <a:pt x="503" y="414"/>
                  </a:cubicBezTo>
                  <a:close/>
                  <a:moveTo>
                    <a:pt x="1395" y="239"/>
                  </a:moveTo>
                  <a:lnTo>
                    <a:pt x="1528" y="472"/>
                  </a:lnTo>
                  <a:cubicBezTo>
                    <a:pt x="1528" y="504"/>
                    <a:pt x="1263" y="564"/>
                    <a:pt x="1204" y="572"/>
                  </a:cubicBezTo>
                  <a:lnTo>
                    <a:pt x="1204" y="572"/>
                  </a:lnTo>
                  <a:cubicBezTo>
                    <a:pt x="1221" y="516"/>
                    <a:pt x="1239" y="461"/>
                    <a:pt x="1262" y="406"/>
                  </a:cubicBezTo>
                  <a:cubicBezTo>
                    <a:pt x="1328" y="305"/>
                    <a:pt x="1362" y="272"/>
                    <a:pt x="1395" y="239"/>
                  </a:cubicBezTo>
                  <a:close/>
                  <a:moveTo>
                    <a:pt x="1546" y="1"/>
                  </a:moveTo>
                  <a:cubicBezTo>
                    <a:pt x="1529" y="1"/>
                    <a:pt x="1512" y="2"/>
                    <a:pt x="1495" y="5"/>
                  </a:cubicBezTo>
                  <a:cubicBezTo>
                    <a:pt x="1257" y="77"/>
                    <a:pt x="1104" y="335"/>
                    <a:pt x="1036" y="575"/>
                  </a:cubicBezTo>
                  <a:lnTo>
                    <a:pt x="1036" y="575"/>
                  </a:lnTo>
                  <a:cubicBezTo>
                    <a:pt x="1001" y="572"/>
                    <a:pt x="966" y="569"/>
                    <a:pt x="931" y="563"/>
                  </a:cubicBezTo>
                  <a:lnTo>
                    <a:pt x="931" y="563"/>
                  </a:lnTo>
                  <a:cubicBezTo>
                    <a:pt x="693" y="446"/>
                    <a:pt x="463" y="317"/>
                    <a:pt x="215" y="196"/>
                  </a:cubicBezTo>
                  <a:lnTo>
                    <a:pt x="215" y="196"/>
                  </a:lnTo>
                  <a:cubicBezTo>
                    <a:pt x="196" y="178"/>
                    <a:pt x="178" y="158"/>
                    <a:pt x="161" y="139"/>
                  </a:cubicBezTo>
                  <a:cubicBezTo>
                    <a:pt x="150" y="144"/>
                    <a:pt x="141" y="150"/>
                    <a:pt x="133" y="157"/>
                  </a:cubicBezTo>
                  <a:lnTo>
                    <a:pt x="133" y="157"/>
                  </a:lnTo>
                  <a:cubicBezTo>
                    <a:pt x="120" y="151"/>
                    <a:pt x="107" y="145"/>
                    <a:pt x="94" y="139"/>
                  </a:cubicBezTo>
                  <a:cubicBezTo>
                    <a:pt x="88" y="133"/>
                    <a:pt x="81" y="130"/>
                    <a:pt x="73" y="130"/>
                  </a:cubicBezTo>
                  <a:cubicBezTo>
                    <a:pt x="40" y="130"/>
                    <a:pt x="0" y="184"/>
                    <a:pt x="27" y="239"/>
                  </a:cubicBezTo>
                  <a:cubicBezTo>
                    <a:pt x="261" y="506"/>
                    <a:pt x="594" y="672"/>
                    <a:pt x="995" y="672"/>
                  </a:cubicBezTo>
                  <a:cubicBezTo>
                    <a:pt x="1000" y="672"/>
                    <a:pt x="1006" y="672"/>
                    <a:pt x="1012" y="672"/>
                  </a:cubicBezTo>
                  <a:lnTo>
                    <a:pt x="1012" y="672"/>
                  </a:lnTo>
                  <a:cubicBezTo>
                    <a:pt x="1001" y="732"/>
                    <a:pt x="995" y="789"/>
                    <a:pt x="995" y="839"/>
                  </a:cubicBezTo>
                  <a:cubicBezTo>
                    <a:pt x="995" y="888"/>
                    <a:pt x="1030" y="919"/>
                    <a:pt x="1063" y="919"/>
                  </a:cubicBezTo>
                  <a:cubicBezTo>
                    <a:pt x="1075" y="919"/>
                    <a:pt x="1086" y="915"/>
                    <a:pt x="1095" y="906"/>
                  </a:cubicBezTo>
                  <a:cubicBezTo>
                    <a:pt x="1123" y="836"/>
                    <a:pt x="1145" y="766"/>
                    <a:pt x="1166" y="696"/>
                  </a:cubicBezTo>
                  <a:lnTo>
                    <a:pt x="1166" y="696"/>
                  </a:lnTo>
                  <a:cubicBezTo>
                    <a:pt x="1198" y="710"/>
                    <a:pt x="1230" y="725"/>
                    <a:pt x="1262" y="739"/>
                  </a:cubicBezTo>
                  <a:cubicBezTo>
                    <a:pt x="1284" y="761"/>
                    <a:pt x="1302" y="769"/>
                    <a:pt x="1316" y="769"/>
                  </a:cubicBezTo>
                  <a:cubicBezTo>
                    <a:pt x="1343" y="769"/>
                    <a:pt x="1351" y="739"/>
                    <a:pt x="1328" y="739"/>
                  </a:cubicBezTo>
                  <a:cubicBezTo>
                    <a:pt x="1275" y="719"/>
                    <a:pt x="1223" y="697"/>
                    <a:pt x="1172" y="675"/>
                  </a:cubicBezTo>
                  <a:lnTo>
                    <a:pt x="1172" y="675"/>
                  </a:lnTo>
                  <a:cubicBezTo>
                    <a:pt x="1173" y="672"/>
                    <a:pt x="1174" y="669"/>
                    <a:pt x="1175" y="665"/>
                  </a:cubicBezTo>
                  <a:lnTo>
                    <a:pt x="1175" y="665"/>
                  </a:lnTo>
                  <a:cubicBezTo>
                    <a:pt x="1414" y="645"/>
                    <a:pt x="1710" y="573"/>
                    <a:pt x="1762" y="339"/>
                  </a:cubicBezTo>
                  <a:cubicBezTo>
                    <a:pt x="1853" y="156"/>
                    <a:pt x="1722" y="1"/>
                    <a:pt x="15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6" name="Google Shape;3306;p11"/>
            <p:cNvSpPr/>
            <p:nvPr/>
          </p:nvSpPr>
          <p:spPr>
            <a:xfrm>
              <a:off x="9103575" y="469675"/>
              <a:ext cx="292725" cy="336950"/>
            </a:xfrm>
            <a:custGeom>
              <a:avLst/>
              <a:gdLst/>
              <a:ahLst/>
              <a:cxnLst/>
              <a:rect l="l" t="t" r="r" b="b"/>
              <a:pathLst>
                <a:path w="11709" h="13478" extrusionOk="0">
                  <a:moveTo>
                    <a:pt x="500" y="1"/>
                  </a:moveTo>
                  <a:lnTo>
                    <a:pt x="0" y="3970"/>
                  </a:lnTo>
                  <a:lnTo>
                    <a:pt x="6138" y="8474"/>
                  </a:lnTo>
                  <a:lnTo>
                    <a:pt x="3202" y="11676"/>
                  </a:lnTo>
                  <a:lnTo>
                    <a:pt x="4270" y="13477"/>
                  </a:lnTo>
                  <a:cubicBezTo>
                    <a:pt x="4270" y="13477"/>
                    <a:pt x="11708" y="10208"/>
                    <a:pt x="10341" y="7473"/>
                  </a:cubicBezTo>
                  <a:cubicBezTo>
                    <a:pt x="8973" y="4704"/>
                    <a:pt x="500" y="1"/>
                    <a:pt x="500" y="1"/>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7" name="Google Shape;3307;p11"/>
            <p:cNvSpPr/>
            <p:nvPr/>
          </p:nvSpPr>
          <p:spPr>
            <a:xfrm>
              <a:off x="8847550" y="822425"/>
              <a:ext cx="322750" cy="712225"/>
            </a:xfrm>
            <a:custGeom>
              <a:avLst/>
              <a:gdLst/>
              <a:ahLst/>
              <a:cxnLst/>
              <a:rect l="l" t="t" r="r" b="b"/>
              <a:pathLst>
                <a:path w="12910" h="28489" extrusionOk="0">
                  <a:moveTo>
                    <a:pt x="2202" y="1"/>
                  </a:moveTo>
                  <a:lnTo>
                    <a:pt x="0" y="27954"/>
                  </a:lnTo>
                  <a:lnTo>
                    <a:pt x="4003" y="28288"/>
                  </a:lnTo>
                  <a:cubicBezTo>
                    <a:pt x="4003" y="28288"/>
                    <a:pt x="6672" y="6439"/>
                    <a:pt x="6872" y="6072"/>
                  </a:cubicBezTo>
                  <a:cubicBezTo>
                    <a:pt x="6923" y="5990"/>
                    <a:pt x="7016" y="5961"/>
                    <a:pt x="7119" y="5961"/>
                  </a:cubicBezTo>
                  <a:cubicBezTo>
                    <a:pt x="7351" y="5961"/>
                    <a:pt x="7639" y="6105"/>
                    <a:pt x="7639" y="6105"/>
                  </a:cubicBezTo>
                  <a:lnTo>
                    <a:pt x="5404" y="28388"/>
                  </a:lnTo>
                  <a:lnTo>
                    <a:pt x="10241" y="28488"/>
                  </a:lnTo>
                  <a:cubicBezTo>
                    <a:pt x="10241" y="28488"/>
                    <a:pt x="12609" y="6105"/>
                    <a:pt x="12910" y="435"/>
                  </a:cubicBezTo>
                  <a:lnTo>
                    <a:pt x="22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8" name="Google Shape;3308;p11"/>
            <p:cNvSpPr/>
            <p:nvPr/>
          </p:nvSpPr>
          <p:spPr>
            <a:xfrm>
              <a:off x="8941775" y="616450"/>
              <a:ext cx="206000" cy="237700"/>
            </a:xfrm>
            <a:custGeom>
              <a:avLst/>
              <a:gdLst/>
              <a:ahLst/>
              <a:cxnLst/>
              <a:rect l="l" t="t" r="r" b="b"/>
              <a:pathLst>
                <a:path w="8240" h="9508" extrusionOk="0">
                  <a:moveTo>
                    <a:pt x="1902" y="1"/>
                  </a:moveTo>
                  <a:lnTo>
                    <a:pt x="1" y="9508"/>
                  </a:lnTo>
                  <a:lnTo>
                    <a:pt x="7573" y="8940"/>
                  </a:lnTo>
                  <a:cubicBezTo>
                    <a:pt x="7573" y="8807"/>
                    <a:pt x="8240" y="1102"/>
                    <a:pt x="8240" y="1102"/>
                  </a:cubicBezTo>
                  <a:lnTo>
                    <a:pt x="1902"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9" name="Google Shape;3309;p11"/>
            <p:cNvSpPr/>
            <p:nvPr/>
          </p:nvSpPr>
          <p:spPr>
            <a:xfrm>
              <a:off x="8873400" y="742625"/>
              <a:ext cx="134275" cy="108450"/>
            </a:xfrm>
            <a:custGeom>
              <a:avLst/>
              <a:gdLst/>
              <a:ahLst/>
              <a:cxnLst/>
              <a:rect l="l" t="t" r="r" b="b"/>
              <a:pathLst>
                <a:path w="5371" h="4338" extrusionOk="0">
                  <a:moveTo>
                    <a:pt x="935" y="1"/>
                  </a:moveTo>
                  <a:cubicBezTo>
                    <a:pt x="609" y="1"/>
                    <a:pt x="0" y="1392"/>
                    <a:pt x="0" y="1392"/>
                  </a:cubicBezTo>
                  <a:cubicBezTo>
                    <a:pt x="0" y="1392"/>
                    <a:pt x="1602" y="3160"/>
                    <a:pt x="2669" y="3793"/>
                  </a:cubicBezTo>
                  <a:cubicBezTo>
                    <a:pt x="3369" y="4187"/>
                    <a:pt x="3969" y="4337"/>
                    <a:pt x="4280" y="4337"/>
                  </a:cubicBezTo>
                  <a:cubicBezTo>
                    <a:pt x="4443" y="4337"/>
                    <a:pt x="4527" y="4296"/>
                    <a:pt x="4504" y="4227"/>
                  </a:cubicBezTo>
                  <a:cubicBezTo>
                    <a:pt x="4370" y="3994"/>
                    <a:pt x="2669" y="3593"/>
                    <a:pt x="2902" y="3293"/>
                  </a:cubicBezTo>
                  <a:cubicBezTo>
                    <a:pt x="2929" y="3263"/>
                    <a:pt x="2974" y="3249"/>
                    <a:pt x="3031" y="3249"/>
                  </a:cubicBezTo>
                  <a:cubicBezTo>
                    <a:pt x="3439" y="3249"/>
                    <a:pt x="4527" y="3914"/>
                    <a:pt x="5076" y="3914"/>
                  </a:cubicBezTo>
                  <a:cubicBezTo>
                    <a:pt x="5217" y="3914"/>
                    <a:pt x="5322" y="3870"/>
                    <a:pt x="5371" y="3760"/>
                  </a:cubicBezTo>
                  <a:cubicBezTo>
                    <a:pt x="5371" y="3760"/>
                    <a:pt x="4904" y="3493"/>
                    <a:pt x="4437" y="3293"/>
                  </a:cubicBezTo>
                  <a:cubicBezTo>
                    <a:pt x="3937" y="3093"/>
                    <a:pt x="3203" y="2793"/>
                    <a:pt x="3436" y="2593"/>
                  </a:cubicBezTo>
                  <a:cubicBezTo>
                    <a:pt x="3458" y="2571"/>
                    <a:pt x="3491" y="2561"/>
                    <a:pt x="3532" y="2561"/>
                  </a:cubicBezTo>
                  <a:cubicBezTo>
                    <a:pt x="3887" y="2561"/>
                    <a:pt x="4878" y="3292"/>
                    <a:pt x="5167" y="3292"/>
                  </a:cubicBezTo>
                  <a:cubicBezTo>
                    <a:pt x="5201" y="3292"/>
                    <a:pt x="5225" y="3282"/>
                    <a:pt x="5237" y="3260"/>
                  </a:cubicBezTo>
                  <a:cubicBezTo>
                    <a:pt x="5371" y="2993"/>
                    <a:pt x="4237" y="2192"/>
                    <a:pt x="3436" y="1792"/>
                  </a:cubicBezTo>
                  <a:cubicBezTo>
                    <a:pt x="2826" y="1421"/>
                    <a:pt x="2849" y="1260"/>
                    <a:pt x="3018" y="1260"/>
                  </a:cubicBezTo>
                  <a:cubicBezTo>
                    <a:pt x="3061" y="1260"/>
                    <a:pt x="3115" y="1271"/>
                    <a:pt x="3169" y="1292"/>
                  </a:cubicBezTo>
                  <a:cubicBezTo>
                    <a:pt x="3372" y="1407"/>
                    <a:pt x="3925" y="1824"/>
                    <a:pt x="4134" y="1824"/>
                  </a:cubicBezTo>
                  <a:cubicBezTo>
                    <a:pt x="4166" y="1824"/>
                    <a:pt x="4190" y="1814"/>
                    <a:pt x="4203" y="1792"/>
                  </a:cubicBezTo>
                  <a:cubicBezTo>
                    <a:pt x="4270" y="1625"/>
                    <a:pt x="3369" y="691"/>
                    <a:pt x="2836" y="458"/>
                  </a:cubicBezTo>
                  <a:cubicBezTo>
                    <a:pt x="2269" y="191"/>
                    <a:pt x="1201" y="258"/>
                    <a:pt x="1001" y="24"/>
                  </a:cubicBezTo>
                  <a:cubicBezTo>
                    <a:pt x="981" y="8"/>
                    <a:pt x="958" y="1"/>
                    <a:pt x="935"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0" name="Google Shape;3310;p11"/>
            <p:cNvSpPr/>
            <p:nvPr/>
          </p:nvSpPr>
          <p:spPr>
            <a:xfrm>
              <a:off x="8694925" y="469675"/>
              <a:ext cx="321100" cy="314425"/>
            </a:xfrm>
            <a:custGeom>
              <a:avLst/>
              <a:gdLst/>
              <a:ahLst/>
              <a:cxnLst/>
              <a:rect l="l" t="t" r="r" b="b"/>
              <a:pathLst>
                <a:path w="12844" h="12577" extrusionOk="0">
                  <a:moveTo>
                    <a:pt x="12843" y="1"/>
                  </a:moveTo>
                  <a:cubicBezTo>
                    <a:pt x="12843" y="1"/>
                    <a:pt x="3670" y="3003"/>
                    <a:pt x="1836" y="5505"/>
                  </a:cubicBezTo>
                  <a:cubicBezTo>
                    <a:pt x="1" y="8007"/>
                    <a:pt x="7473" y="12577"/>
                    <a:pt x="7473" y="12577"/>
                  </a:cubicBezTo>
                  <a:lnTo>
                    <a:pt x="8807" y="11009"/>
                  </a:lnTo>
                  <a:lnTo>
                    <a:pt x="5805" y="7239"/>
                  </a:lnTo>
                  <a:lnTo>
                    <a:pt x="11209" y="4471"/>
                  </a:lnTo>
                  <a:lnTo>
                    <a:pt x="12843" y="1"/>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1" name="Google Shape;3311;p11"/>
            <p:cNvSpPr/>
            <p:nvPr/>
          </p:nvSpPr>
          <p:spPr>
            <a:xfrm>
              <a:off x="9122750" y="483850"/>
              <a:ext cx="38375" cy="172650"/>
            </a:xfrm>
            <a:custGeom>
              <a:avLst/>
              <a:gdLst/>
              <a:ahLst/>
              <a:cxnLst/>
              <a:rect l="l" t="t" r="r" b="b"/>
              <a:pathLst>
                <a:path w="1535" h="6906" extrusionOk="0">
                  <a:moveTo>
                    <a:pt x="734" y="1"/>
                  </a:moveTo>
                  <a:lnTo>
                    <a:pt x="0" y="6839"/>
                  </a:lnTo>
                  <a:lnTo>
                    <a:pt x="601" y="6906"/>
                  </a:lnTo>
                  <a:lnTo>
                    <a:pt x="1535" y="435"/>
                  </a:lnTo>
                  <a:lnTo>
                    <a:pt x="734"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2" name="Google Shape;3312;p11"/>
            <p:cNvSpPr/>
            <p:nvPr/>
          </p:nvSpPr>
          <p:spPr>
            <a:xfrm>
              <a:off x="8991825" y="470525"/>
              <a:ext cx="23375" cy="162625"/>
            </a:xfrm>
            <a:custGeom>
              <a:avLst/>
              <a:gdLst/>
              <a:ahLst/>
              <a:cxnLst/>
              <a:rect l="l" t="t" r="r" b="b"/>
              <a:pathLst>
                <a:path w="935" h="6505" extrusionOk="0">
                  <a:moveTo>
                    <a:pt x="934" y="0"/>
                  </a:moveTo>
                  <a:lnTo>
                    <a:pt x="0" y="300"/>
                  </a:lnTo>
                  <a:lnTo>
                    <a:pt x="134" y="6438"/>
                  </a:lnTo>
                  <a:lnTo>
                    <a:pt x="767" y="6505"/>
                  </a:lnTo>
                  <a:lnTo>
                    <a:pt x="934"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3" name="Google Shape;3313;p11"/>
            <p:cNvSpPr/>
            <p:nvPr/>
          </p:nvSpPr>
          <p:spPr>
            <a:xfrm>
              <a:off x="9126925" y="642150"/>
              <a:ext cx="12525" cy="10200"/>
            </a:xfrm>
            <a:custGeom>
              <a:avLst/>
              <a:gdLst/>
              <a:ahLst/>
              <a:cxnLst/>
              <a:rect l="l" t="t" r="r" b="b"/>
              <a:pathLst>
                <a:path w="501" h="408" extrusionOk="0">
                  <a:moveTo>
                    <a:pt x="181" y="0"/>
                  </a:moveTo>
                  <a:cubicBezTo>
                    <a:pt x="176" y="0"/>
                    <a:pt x="171" y="2"/>
                    <a:pt x="167" y="7"/>
                  </a:cubicBezTo>
                  <a:cubicBezTo>
                    <a:pt x="0" y="107"/>
                    <a:pt x="33" y="407"/>
                    <a:pt x="234" y="407"/>
                  </a:cubicBezTo>
                  <a:cubicBezTo>
                    <a:pt x="434" y="407"/>
                    <a:pt x="500" y="107"/>
                    <a:pt x="334" y="7"/>
                  </a:cubicBezTo>
                  <a:cubicBezTo>
                    <a:pt x="326" y="3"/>
                    <a:pt x="319" y="1"/>
                    <a:pt x="312" y="1"/>
                  </a:cubicBezTo>
                  <a:cubicBezTo>
                    <a:pt x="254" y="1"/>
                    <a:pt x="208" y="107"/>
                    <a:pt x="267" y="107"/>
                  </a:cubicBezTo>
                  <a:cubicBezTo>
                    <a:pt x="334" y="140"/>
                    <a:pt x="367" y="240"/>
                    <a:pt x="267" y="274"/>
                  </a:cubicBezTo>
                  <a:cubicBezTo>
                    <a:pt x="200" y="274"/>
                    <a:pt x="167" y="140"/>
                    <a:pt x="234" y="107"/>
                  </a:cubicBezTo>
                  <a:cubicBezTo>
                    <a:pt x="234" y="78"/>
                    <a:pt x="209" y="0"/>
                    <a:pt x="18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4" name="Google Shape;3314;p11"/>
            <p:cNvSpPr/>
            <p:nvPr/>
          </p:nvSpPr>
          <p:spPr>
            <a:xfrm>
              <a:off x="8996500" y="621400"/>
              <a:ext cx="13375" cy="8725"/>
            </a:xfrm>
            <a:custGeom>
              <a:avLst/>
              <a:gdLst/>
              <a:ahLst/>
              <a:cxnLst/>
              <a:rect l="l" t="t" r="r" b="b"/>
              <a:pathLst>
                <a:path w="535" h="349" extrusionOk="0">
                  <a:moveTo>
                    <a:pt x="213" y="136"/>
                  </a:moveTo>
                  <a:cubicBezTo>
                    <a:pt x="247" y="136"/>
                    <a:pt x="280" y="136"/>
                    <a:pt x="280" y="236"/>
                  </a:cubicBezTo>
                  <a:cubicBezTo>
                    <a:pt x="274" y="249"/>
                    <a:pt x="265" y="255"/>
                    <a:pt x="255" y="255"/>
                  </a:cubicBezTo>
                  <a:cubicBezTo>
                    <a:pt x="214" y="255"/>
                    <a:pt x="160" y="163"/>
                    <a:pt x="213" y="136"/>
                  </a:cubicBezTo>
                  <a:close/>
                  <a:moveTo>
                    <a:pt x="277" y="0"/>
                  </a:moveTo>
                  <a:cubicBezTo>
                    <a:pt x="267" y="0"/>
                    <a:pt x="257" y="1"/>
                    <a:pt x="247" y="3"/>
                  </a:cubicBezTo>
                  <a:cubicBezTo>
                    <a:pt x="213" y="3"/>
                    <a:pt x="147" y="3"/>
                    <a:pt x="147" y="70"/>
                  </a:cubicBezTo>
                  <a:cubicBezTo>
                    <a:pt x="0" y="157"/>
                    <a:pt x="85" y="348"/>
                    <a:pt x="244" y="348"/>
                  </a:cubicBezTo>
                  <a:cubicBezTo>
                    <a:pt x="266" y="348"/>
                    <a:pt x="289" y="345"/>
                    <a:pt x="313" y="336"/>
                  </a:cubicBezTo>
                  <a:cubicBezTo>
                    <a:pt x="535" y="273"/>
                    <a:pt x="456" y="0"/>
                    <a:pt x="2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5" name="Google Shape;3315;p11"/>
            <p:cNvSpPr/>
            <p:nvPr/>
          </p:nvSpPr>
          <p:spPr>
            <a:xfrm>
              <a:off x="9014325" y="676175"/>
              <a:ext cx="87600" cy="87875"/>
            </a:xfrm>
            <a:custGeom>
              <a:avLst/>
              <a:gdLst/>
              <a:ahLst/>
              <a:cxnLst/>
              <a:rect l="l" t="t" r="r" b="b"/>
              <a:pathLst>
                <a:path w="3504" h="3515" extrusionOk="0">
                  <a:moveTo>
                    <a:pt x="422" y="238"/>
                  </a:moveTo>
                  <a:lnTo>
                    <a:pt x="422" y="238"/>
                  </a:lnTo>
                  <a:cubicBezTo>
                    <a:pt x="426" y="241"/>
                    <a:pt x="430" y="244"/>
                    <a:pt x="434" y="247"/>
                  </a:cubicBezTo>
                  <a:cubicBezTo>
                    <a:pt x="868" y="314"/>
                    <a:pt x="1268" y="347"/>
                    <a:pt x="1702" y="447"/>
                  </a:cubicBezTo>
                  <a:cubicBezTo>
                    <a:pt x="2102" y="547"/>
                    <a:pt x="2703" y="547"/>
                    <a:pt x="3070" y="714"/>
                  </a:cubicBezTo>
                  <a:cubicBezTo>
                    <a:pt x="3503" y="847"/>
                    <a:pt x="3270" y="1314"/>
                    <a:pt x="3236" y="1748"/>
                  </a:cubicBezTo>
                  <a:cubicBezTo>
                    <a:pt x="3203" y="2082"/>
                    <a:pt x="3236" y="2715"/>
                    <a:pt x="3070" y="2982"/>
                  </a:cubicBezTo>
                  <a:cubicBezTo>
                    <a:pt x="2911" y="3265"/>
                    <a:pt x="2715" y="3342"/>
                    <a:pt x="2496" y="3342"/>
                  </a:cubicBezTo>
                  <a:cubicBezTo>
                    <a:pt x="2301" y="3342"/>
                    <a:pt x="2089" y="3281"/>
                    <a:pt x="1869" y="3249"/>
                  </a:cubicBezTo>
                  <a:cubicBezTo>
                    <a:pt x="1502" y="3149"/>
                    <a:pt x="868" y="3149"/>
                    <a:pt x="534" y="2982"/>
                  </a:cubicBezTo>
                  <a:cubicBezTo>
                    <a:pt x="67" y="2682"/>
                    <a:pt x="268" y="1848"/>
                    <a:pt x="334" y="1414"/>
                  </a:cubicBezTo>
                  <a:cubicBezTo>
                    <a:pt x="364" y="1004"/>
                    <a:pt x="393" y="620"/>
                    <a:pt x="422" y="238"/>
                  </a:cubicBezTo>
                  <a:close/>
                  <a:moveTo>
                    <a:pt x="385" y="0"/>
                  </a:moveTo>
                  <a:cubicBezTo>
                    <a:pt x="374" y="0"/>
                    <a:pt x="368" y="17"/>
                    <a:pt x="368" y="47"/>
                  </a:cubicBezTo>
                  <a:cubicBezTo>
                    <a:pt x="268" y="480"/>
                    <a:pt x="201" y="981"/>
                    <a:pt x="168" y="1481"/>
                  </a:cubicBezTo>
                  <a:cubicBezTo>
                    <a:pt x="101" y="1815"/>
                    <a:pt x="1" y="2315"/>
                    <a:pt x="101" y="2649"/>
                  </a:cubicBezTo>
                  <a:cubicBezTo>
                    <a:pt x="268" y="3249"/>
                    <a:pt x="1102" y="3216"/>
                    <a:pt x="1602" y="3282"/>
                  </a:cubicBezTo>
                  <a:cubicBezTo>
                    <a:pt x="1875" y="3345"/>
                    <a:pt x="2293" y="3514"/>
                    <a:pt x="2632" y="3514"/>
                  </a:cubicBezTo>
                  <a:cubicBezTo>
                    <a:pt x="2832" y="3514"/>
                    <a:pt x="3004" y="3456"/>
                    <a:pt x="3103" y="3282"/>
                  </a:cubicBezTo>
                  <a:cubicBezTo>
                    <a:pt x="3270" y="3049"/>
                    <a:pt x="3236" y="2582"/>
                    <a:pt x="3270" y="2282"/>
                  </a:cubicBezTo>
                  <a:cubicBezTo>
                    <a:pt x="3370" y="1748"/>
                    <a:pt x="3403" y="1214"/>
                    <a:pt x="3503" y="647"/>
                  </a:cubicBezTo>
                  <a:cubicBezTo>
                    <a:pt x="3503" y="614"/>
                    <a:pt x="3437" y="581"/>
                    <a:pt x="3403" y="581"/>
                  </a:cubicBezTo>
                  <a:cubicBezTo>
                    <a:pt x="2402" y="414"/>
                    <a:pt x="1435" y="247"/>
                    <a:pt x="434" y="80"/>
                  </a:cubicBezTo>
                  <a:cubicBezTo>
                    <a:pt x="416" y="25"/>
                    <a:pt x="398" y="0"/>
                    <a:pt x="38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6" name="Google Shape;3316;p11"/>
            <p:cNvSpPr/>
            <p:nvPr/>
          </p:nvSpPr>
          <p:spPr>
            <a:xfrm>
              <a:off x="9020175" y="695675"/>
              <a:ext cx="77575" cy="12550"/>
            </a:xfrm>
            <a:custGeom>
              <a:avLst/>
              <a:gdLst/>
              <a:ahLst/>
              <a:cxnLst/>
              <a:rect l="l" t="t" r="r" b="b"/>
              <a:pathLst>
                <a:path w="3103" h="502" extrusionOk="0">
                  <a:moveTo>
                    <a:pt x="0" y="1"/>
                  </a:moveTo>
                  <a:lnTo>
                    <a:pt x="0" y="34"/>
                  </a:lnTo>
                  <a:cubicBezTo>
                    <a:pt x="1001" y="301"/>
                    <a:pt x="2002" y="434"/>
                    <a:pt x="3002" y="501"/>
                  </a:cubicBezTo>
                  <a:cubicBezTo>
                    <a:pt x="3103" y="501"/>
                    <a:pt x="3103" y="368"/>
                    <a:pt x="3002" y="368"/>
                  </a:cubicBezTo>
                  <a:cubicBezTo>
                    <a:pt x="2002" y="301"/>
                    <a:pt x="1001" y="167"/>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7" name="Google Shape;3317;p11"/>
            <p:cNvSpPr/>
            <p:nvPr/>
          </p:nvSpPr>
          <p:spPr>
            <a:xfrm>
              <a:off x="9132750" y="850875"/>
              <a:ext cx="31425" cy="53525"/>
            </a:xfrm>
            <a:custGeom>
              <a:avLst/>
              <a:gdLst/>
              <a:ahLst/>
              <a:cxnLst/>
              <a:rect l="l" t="t" r="r" b="b"/>
              <a:pathLst>
                <a:path w="1257" h="2141" extrusionOk="0">
                  <a:moveTo>
                    <a:pt x="80" y="1"/>
                  </a:moveTo>
                  <a:cubicBezTo>
                    <a:pt x="54" y="1"/>
                    <a:pt x="34" y="19"/>
                    <a:pt x="34" y="64"/>
                  </a:cubicBezTo>
                  <a:cubicBezTo>
                    <a:pt x="1" y="898"/>
                    <a:pt x="401" y="1665"/>
                    <a:pt x="1135" y="2132"/>
                  </a:cubicBezTo>
                  <a:cubicBezTo>
                    <a:pt x="1146" y="2138"/>
                    <a:pt x="1158" y="2141"/>
                    <a:pt x="1169" y="2141"/>
                  </a:cubicBezTo>
                  <a:cubicBezTo>
                    <a:pt x="1221" y="2141"/>
                    <a:pt x="1256" y="2081"/>
                    <a:pt x="1201" y="1999"/>
                  </a:cubicBezTo>
                  <a:cubicBezTo>
                    <a:pt x="601" y="1565"/>
                    <a:pt x="167" y="831"/>
                    <a:pt x="167" y="64"/>
                  </a:cubicBezTo>
                  <a:cubicBezTo>
                    <a:pt x="149" y="27"/>
                    <a:pt x="111"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8" name="Google Shape;3318;p11"/>
            <p:cNvSpPr/>
            <p:nvPr/>
          </p:nvSpPr>
          <p:spPr>
            <a:xfrm>
              <a:off x="9030175" y="855575"/>
              <a:ext cx="32550" cy="75050"/>
            </a:xfrm>
            <a:custGeom>
              <a:avLst/>
              <a:gdLst/>
              <a:ahLst/>
              <a:cxnLst/>
              <a:rect l="l" t="t" r="r" b="b"/>
              <a:pathLst>
                <a:path w="1302" h="3002" extrusionOk="0">
                  <a:moveTo>
                    <a:pt x="1251" y="1"/>
                  </a:moveTo>
                  <a:cubicBezTo>
                    <a:pt x="1226" y="1"/>
                    <a:pt x="1201" y="26"/>
                    <a:pt x="1201" y="76"/>
                  </a:cubicBezTo>
                  <a:cubicBezTo>
                    <a:pt x="1135" y="576"/>
                    <a:pt x="1135" y="1077"/>
                    <a:pt x="1068" y="1577"/>
                  </a:cubicBezTo>
                  <a:cubicBezTo>
                    <a:pt x="935" y="2278"/>
                    <a:pt x="568" y="2544"/>
                    <a:pt x="67" y="2978"/>
                  </a:cubicBezTo>
                  <a:cubicBezTo>
                    <a:pt x="468" y="2711"/>
                    <a:pt x="901" y="2411"/>
                    <a:pt x="1068" y="1944"/>
                  </a:cubicBezTo>
                  <a:cubicBezTo>
                    <a:pt x="1268" y="1377"/>
                    <a:pt x="1268" y="710"/>
                    <a:pt x="1301" y="76"/>
                  </a:cubicBezTo>
                  <a:cubicBezTo>
                    <a:pt x="1301" y="26"/>
                    <a:pt x="1276" y="1"/>
                    <a:pt x="1251" y="1"/>
                  </a:cubicBezTo>
                  <a:close/>
                  <a:moveTo>
                    <a:pt x="33" y="2971"/>
                  </a:moveTo>
                  <a:cubicBezTo>
                    <a:pt x="1" y="2971"/>
                    <a:pt x="16" y="3002"/>
                    <a:pt x="38" y="3002"/>
                  </a:cubicBezTo>
                  <a:cubicBezTo>
                    <a:pt x="48" y="3002"/>
                    <a:pt x="59" y="2996"/>
                    <a:pt x="67" y="2978"/>
                  </a:cubicBezTo>
                  <a:cubicBezTo>
                    <a:pt x="52" y="2973"/>
                    <a:pt x="41" y="2971"/>
                    <a:pt x="33" y="297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9" name="Google Shape;3319;p11"/>
            <p:cNvSpPr/>
            <p:nvPr/>
          </p:nvSpPr>
          <p:spPr>
            <a:xfrm>
              <a:off x="8904250" y="849925"/>
              <a:ext cx="42800" cy="41750"/>
            </a:xfrm>
            <a:custGeom>
              <a:avLst/>
              <a:gdLst/>
              <a:ahLst/>
              <a:cxnLst/>
              <a:rect l="l" t="t" r="r" b="b"/>
              <a:pathLst>
                <a:path w="1712" h="1670" extrusionOk="0">
                  <a:moveTo>
                    <a:pt x="1628" y="0"/>
                  </a:moveTo>
                  <a:cubicBezTo>
                    <a:pt x="1605" y="0"/>
                    <a:pt x="1580" y="12"/>
                    <a:pt x="1568" y="35"/>
                  </a:cubicBezTo>
                  <a:cubicBezTo>
                    <a:pt x="1268" y="769"/>
                    <a:pt x="768" y="1303"/>
                    <a:pt x="67" y="1603"/>
                  </a:cubicBezTo>
                  <a:cubicBezTo>
                    <a:pt x="1" y="1636"/>
                    <a:pt x="67" y="1670"/>
                    <a:pt x="101" y="1670"/>
                  </a:cubicBezTo>
                  <a:cubicBezTo>
                    <a:pt x="801" y="1369"/>
                    <a:pt x="1402" y="836"/>
                    <a:pt x="1668" y="102"/>
                  </a:cubicBezTo>
                  <a:cubicBezTo>
                    <a:pt x="1712" y="37"/>
                    <a:pt x="1671" y="0"/>
                    <a:pt x="16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0" name="Google Shape;3320;p11"/>
            <p:cNvSpPr/>
            <p:nvPr/>
          </p:nvSpPr>
          <p:spPr>
            <a:xfrm>
              <a:off x="8843375" y="1517925"/>
              <a:ext cx="98425" cy="8375"/>
            </a:xfrm>
            <a:custGeom>
              <a:avLst/>
              <a:gdLst/>
              <a:ahLst/>
              <a:cxnLst/>
              <a:rect l="l" t="t" r="r" b="b"/>
              <a:pathLst>
                <a:path w="3937" h="335" extrusionOk="0">
                  <a:moveTo>
                    <a:pt x="67" y="1"/>
                  </a:moveTo>
                  <a:cubicBezTo>
                    <a:pt x="34" y="1"/>
                    <a:pt x="1" y="68"/>
                    <a:pt x="67" y="68"/>
                  </a:cubicBezTo>
                  <a:cubicBezTo>
                    <a:pt x="1335" y="168"/>
                    <a:pt x="2569" y="268"/>
                    <a:pt x="3870" y="334"/>
                  </a:cubicBezTo>
                  <a:cubicBezTo>
                    <a:pt x="3937" y="334"/>
                    <a:pt x="3937" y="268"/>
                    <a:pt x="3870" y="268"/>
                  </a:cubicBezTo>
                  <a:cubicBezTo>
                    <a:pt x="2602" y="134"/>
                    <a:pt x="1368" y="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1" name="Google Shape;3321;p11"/>
            <p:cNvSpPr/>
            <p:nvPr/>
          </p:nvSpPr>
          <p:spPr>
            <a:xfrm>
              <a:off x="8853475" y="1489700"/>
              <a:ext cx="92500" cy="14075"/>
            </a:xfrm>
            <a:custGeom>
              <a:avLst/>
              <a:gdLst/>
              <a:ahLst/>
              <a:cxnLst/>
              <a:rect l="l" t="t" r="r" b="b"/>
              <a:pathLst>
                <a:path w="3700" h="563" extrusionOk="0">
                  <a:moveTo>
                    <a:pt x="9" y="1"/>
                  </a:moveTo>
                  <a:lnTo>
                    <a:pt x="9" y="1"/>
                  </a:lnTo>
                  <a:cubicBezTo>
                    <a:pt x="0" y="1"/>
                    <a:pt x="7" y="39"/>
                    <a:pt x="30" y="62"/>
                  </a:cubicBezTo>
                  <a:cubicBezTo>
                    <a:pt x="1264" y="229"/>
                    <a:pt x="2465" y="429"/>
                    <a:pt x="3666" y="563"/>
                  </a:cubicBezTo>
                  <a:cubicBezTo>
                    <a:pt x="3699" y="563"/>
                    <a:pt x="3699" y="463"/>
                    <a:pt x="3666" y="463"/>
                  </a:cubicBezTo>
                  <a:cubicBezTo>
                    <a:pt x="2465" y="263"/>
                    <a:pt x="1264" y="129"/>
                    <a:pt x="30" y="29"/>
                  </a:cubicBezTo>
                  <a:cubicBezTo>
                    <a:pt x="20" y="8"/>
                    <a:pt x="13" y="1"/>
                    <a:pt x="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2" name="Google Shape;3322;p11"/>
            <p:cNvSpPr/>
            <p:nvPr/>
          </p:nvSpPr>
          <p:spPr>
            <a:xfrm>
              <a:off x="8978475" y="1525450"/>
              <a:ext cx="112600" cy="7800"/>
            </a:xfrm>
            <a:custGeom>
              <a:avLst/>
              <a:gdLst/>
              <a:ahLst/>
              <a:cxnLst/>
              <a:rect l="l" t="t" r="r" b="b"/>
              <a:pathLst>
                <a:path w="4504" h="312" extrusionOk="0">
                  <a:moveTo>
                    <a:pt x="4370" y="0"/>
                  </a:moveTo>
                  <a:cubicBezTo>
                    <a:pt x="2936" y="134"/>
                    <a:pt x="1468" y="200"/>
                    <a:pt x="0" y="200"/>
                  </a:cubicBezTo>
                  <a:cubicBezTo>
                    <a:pt x="34" y="200"/>
                    <a:pt x="34" y="267"/>
                    <a:pt x="34" y="300"/>
                  </a:cubicBezTo>
                  <a:cubicBezTo>
                    <a:pt x="364" y="308"/>
                    <a:pt x="694" y="312"/>
                    <a:pt x="1023" y="312"/>
                  </a:cubicBezTo>
                  <a:cubicBezTo>
                    <a:pt x="2161" y="312"/>
                    <a:pt x="3299" y="263"/>
                    <a:pt x="4437" y="134"/>
                  </a:cubicBezTo>
                  <a:cubicBezTo>
                    <a:pt x="4504" y="134"/>
                    <a:pt x="4470" y="0"/>
                    <a:pt x="43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3" name="Google Shape;3323;p11"/>
            <p:cNvSpPr/>
            <p:nvPr/>
          </p:nvSpPr>
          <p:spPr>
            <a:xfrm>
              <a:off x="8983475" y="1493750"/>
              <a:ext cx="120950" cy="6700"/>
            </a:xfrm>
            <a:custGeom>
              <a:avLst/>
              <a:gdLst/>
              <a:ahLst/>
              <a:cxnLst/>
              <a:rect l="l" t="t" r="r" b="b"/>
              <a:pathLst>
                <a:path w="4838" h="268" extrusionOk="0">
                  <a:moveTo>
                    <a:pt x="1" y="1"/>
                  </a:moveTo>
                  <a:lnTo>
                    <a:pt x="1" y="67"/>
                  </a:lnTo>
                  <a:cubicBezTo>
                    <a:pt x="1602" y="134"/>
                    <a:pt x="3169" y="234"/>
                    <a:pt x="4771" y="267"/>
                  </a:cubicBezTo>
                  <a:cubicBezTo>
                    <a:pt x="4837" y="267"/>
                    <a:pt x="4837" y="134"/>
                    <a:pt x="4771" y="134"/>
                  </a:cubicBezTo>
                  <a:cubicBezTo>
                    <a:pt x="3169" y="67"/>
                    <a:pt x="1602"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4" name="Google Shape;3324;p11"/>
            <p:cNvSpPr/>
            <p:nvPr/>
          </p:nvSpPr>
          <p:spPr>
            <a:xfrm>
              <a:off x="9066875" y="1198550"/>
              <a:ext cx="48375" cy="10850"/>
            </a:xfrm>
            <a:custGeom>
              <a:avLst/>
              <a:gdLst/>
              <a:ahLst/>
              <a:cxnLst/>
              <a:rect l="l" t="t" r="r" b="b"/>
              <a:pathLst>
                <a:path w="1935" h="434" extrusionOk="0">
                  <a:moveTo>
                    <a:pt x="1802" y="0"/>
                  </a:moveTo>
                  <a:cubicBezTo>
                    <a:pt x="1235" y="167"/>
                    <a:pt x="634" y="334"/>
                    <a:pt x="0" y="400"/>
                  </a:cubicBezTo>
                  <a:cubicBezTo>
                    <a:pt x="0" y="400"/>
                    <a:pt x="0" y="434"/>
                    <a:pt x="67" y="434"/>
                  </a:cubicBezTo>
                  <a:cubicBezTo>
                    <a:pt x="667" y="367"/>
                    <a:pt x="1268" y="267"/>
                    <a:pt x="1835" y="100"/>
                  </a:cubicBezTo>
                  <a:cubicBezTo>
                    <a:pt x="1935" y="67"/>
                    <a:pt x="1902" y="0"/>
                    <a:pt x="180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5" name="Google Shape;3325;p11"/>
            <p:cNvSpPr/>
            <p:nvPr/>
          </p:nvSpPr>
          <p:spPr>
            <a:xfrm>
              <a:off x="8906175" y="1183175"/>
              <a:ext cx="36975" cy="30625"/>
            </a:xfrm>
            <a:custGeom>
              <a:avLst/>
              <a:gdLst/>
              <a:ahLst/>
              <a:cxnLst/>
              <a:rect l="l" t="t" r="r" b="b"/>
              <a:pathLst>
                <a:path w="1479" h="1225" extrusionOk="0">
                  <a:moveTo>
                    <a:pt x="29" y="1"/>
                  </a:moveTo>
                  <a:cubicBezTo>
                    <a:pt x="10" y="1"/>
                    <a:pt x="0" y="24"/>
                    <a:pt x="24" y="48"/>
                  </a:cubicBezTo>
                  <a:cubicBezTo>
                    <a:pt x="491" y="448"/>
                    <a:pt x="891" y="849"/>
                    <a:pt x="1358" y="1216"/>
                  </a:cubicBezTo>
                  <a:cubicBezTo>
                    <a:pt x="1364" y="1222"/>
                    <a:pt x="1373" y="1225"/>
                    <a:pt x="1383" y="1225"/>
                  </a:cubicBezTo>
                  <a:cubicBezTo>
                    <a:pt x="1423" y="1225"/>
                    <a:pt x="1479" y="1176"/>
                    <a:pt x="1425" y="1149"/>
                  </a:cubicBezTo>
                  <a:cubicBezTo>
                    <a:pt x="991" y="715"/>
                    <a:pt x="524" y="382"/>
                    <a:pt x="57" y="15"/>
                  </a:cubicBezTo>
                  <a:cubicBezTo>
                    <a:pt x="47" y="5"/>
                    <a:pt x="38"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6" name="Google Shape;3326;p11"/>
            <p:cNvSpPr/>
            <p:nvPr/>
          </p:nvSpPr>
          <p:spPr>
            <a:xfrm>
              <a:off x="8981800" y="207725"/>
              <a:ext cx="45075" cy="46825"/>
            </a:xfrm>
            <a:custGeom>
              <a:avLst/>
              <a:gdLst/>
              <a:ahLst/>
              <a:cxnLst/>
              <a:rect l="l" t="t" r="r" b="b"/>
              <a:pathLst>
                <a:path w="1803" h="1873" extrusionOk="0">
                  <a:moveTo>
                    <a:pt x="881" y="1"/>
                  </a:moveTo>
                  <a:cubicBezTo>
                    <a:pt x="675" y="1"/>
                    <a:pt x="471" y="69"/>
                    <a:pt x="334" y="205"/>
                  </a:cubicBezTo>
                  <a:cubicBezTo>
                    <a:pt x="68" y="472"/>
                    <a:pt x="1" y="839"/>
                    <a:pt x="134" y="1172"/>
                  </a:cubicBezTo>
                  <a:cubicBezTo>
                    <a:pt x="234" y="1506"/>
                    <a:pt x="535" y="1706"/>
                    <a:pt x="835" y="1873"/>
                  </a:cubicBezTo>
                  <a:lnTo>
                    <a:pt x="1502" y="1472"/>
                  </a:lnTo>
                  <a:cubicBezTo>
                    <a:pt x="1702" y="1272"/>
                    <a:pt x="1802" y="1005"/>
                    <a:pt x="1735" y="705"/>
                  </a:cubicBezTo>
                  <a:cubicBezTo>
                    <a:pt x="1702" y="472"/>
                    <a:pt x="1535" y="205"/>
                    <a:pt x="1302" y="105"/>
                  </a:cubicBezTo>
                  <a:cubicBezTo>
                    <a:pt x="1177" y="35"/>
                    <a:pt x="1028" y="1"/>
                    <a:pt x="8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7" name="Google Shape;3327;p11"/>
            <p:cNvSpPr/>
            <p:nvPr/>
          </p:nvSpPr>
          <p:spPr>
            <a:xfrm>
              <a:off x="8990150" y="229050"/>
              <a:ext cx="42225" cy="27175"/>
            </a:xfrm>
            <a:custGeom>
              <a:avLst/>
              <a:gdLst/>
              <a:ahLst/>
              <a:cxnLst/>
              <a:rect l="l" t="t" r="r" b="b"/>
              <a:pathLst>
                <a:path w="1689" h="1087" extrusionOk="0">
                  <a:moveTo>
                    <a:pt x="1545" y="1"/>
                  </a:moveTo>
                  <a:cubicBezTo>
                    <a:pt x="1529" y="1"/>
                    <a:pt x="1514" y="6"/>
                    <a:pt x="1501" y="19"/>
                  </a:cubicBezTo>
                  <a:cubicBezTo>
                    <a:pt x="1034" y="386"/>
                    <a:pt x="567" y="720"/>
                    <a:pt x="34" y="986"/>
                  </a:cubicBezTo>
                  <a:cubicBezTo>
                    <a:pt x="0" y="1020"/>
                    <a:pt x="34" y="1086"/>
                    <a:pt x="67" y="1086"/>
                  </a:cubicBezTo>
                  <a:cubicBezTo>
                    <a:pt x="668" y="853"/>
                    <a:pt x="1168" y="586"/>
                    <a:pt x="1635" y="152"/>
                  </a:cubicBezTo>
                  <a:cubicBezTo>
                    <a:pt x="1689" y="98"/>
                    <a:pt x="1612" y="1"/>
                    <a:pt x="15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8" name="Google Shape;3328;p11"/>
            <p:cNvSpPr/>
            <p:nvPr/>
          </p:nvSpPr>
          <p:spPr>
            <a:xfrm>
              <a:off x="9085475" y="336675"/>
              <a:ext cx="31325" cy="25750"/>
            </a:xfrm>
            <a:custGeom>
              <a:avLst/>
              <a:gdLst/>
              <a:ahLst/>
              <a:cxnLst/>
              <a:rect l="l" t="t" r="r" b="b"/>
              <a:pathLst>
                <a:path w="1253" h="1030" extrusionOk="0">
                  <a:moveTo>
                    <a:pt x="1158" y="0"/>
                  </a:moveTo>
                  <a:cubicBezTo>
                    <a:pt x="1124" y="0"/>
                    <a:pt x="1091" y="17"/>
                    <a:pt x="1091" y="50"/>
                  </a:cubicBezTo>
                  <a:cubicBezTo>
                    <a:pt x="1091" y="589"/>
                    <a:pt x="689" y="966"/>
                    <a:pt x="196" y="966"/>
                  </a:cubicBezTo>
                  <a:cubicBezTo>
                    <a:pt x="140" y="966"/>
                    <a:pt x="82" y="961"/>
                    <a:pt x="24" y="951"/>
                  </a:cubicBezTo>
                  <a:cubicBezTo>
                    <a:pt x="24" y="930"/>
                    <a:pt x="20" y="923"/>
                    <a:pt x="17" y="923"/>
                  </a:cubicBezTo>
                  <a:lnTo>
                    <a:pt x="17" y="923"/>
                  </a:lnTo>
                  <a:cubicBezTo>
                    <a:pt x="9" y="923"/>
                    <a:pt x="0" y="961"/>
                    <a:pt x="24" y="984"/>
                  </a:cubicBezTo>
                  <a:cubicBezTo>
                    <a:pt x="120" y="1015"/>
                    <a:pt x="216" y="1029"/>
                    <a:pt x="309" y="1029"/>
                  </a:cubicBezTo>
                  <a:cubicBezTo>
                    <a:pt x="825" y="1029"/>
                    <a:pt x="1253" y="588"/>
                    <a:pt x="1224" y="50"/>
                  </a:cubicBezTo>
                  <a:cubicBezTo>
                    <a:pt x="1224" y="17"/>
                    <a:pt x="1191" y="0"/>
                    <a:pt x="11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29" name="Google Shape;3329;p11"/>
          <p:cNvGrpSpPr/>
          <p:nvPr/>
        </p:nvGrpSpPr>
        <p:grpSpPr>
          <a:xfrm>
            <a:off x="6540250" y="-365125"/>
            <a:ext cx="982400" cy="1809250"/>
            <a:chOff x="6601775" y="1650925"/>
            <a:chExt cx="982400" cy="1809250"/>
          </a:xfrm>
        </p:grpSpPr>
        <p:sp>
          <p:nvSpPr>
            <p:cNvPr id="3330" name="Google Shape;3330;p11"/>
            <p:cNvSpPr/>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1" name="Google Shape;3331;p11"/>
            <p:cNvSpPr/>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2" name="Google Shape;3332;p11"/>
            <p:cNvSpPr/>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3" name="Google Shape;3333;p11"/>
            <p:cNvSpPr/>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4" name="Google Shape;3334;p11"/>
            <p:cNvSpPr/>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5" name="Google Shape;3335;p11"/>
            <p:cNvSpPr/>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6" name="Google Shape;3336;p11"/>
            <p:cNvSpPr/>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7" name="Google Shape;3337;p11"/>
            <p:cNvSpPr/>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8" name="Google Shape;3338;p11"/>
            <p:cNvSpPr/>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9" name="Google Shape;3339;p11"/>
            <p:cNvSpPr/>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0" name="Google Shape;3340;p11"/>
            <p:cNvSpPr/>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1" name="Google Shape;3341;p11"/>
            <p:cNvSpPr/>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2" name="Google Shape;3342;p11"/>
            <p:cNvSpPr/>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3" name="Google Shape;3343;p11"/>
            <p:cNvSpPr/>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4" name="Google Shape;3344;p11"/>
            <p:cNvSpPr/>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5" name="Google Shape;3345;p11"/>
            <p:cNvSpPr/>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6" name="Google Shape;3346;p11"/>
            <p:cNvSpPr/>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7" name="Google Shape;3347;p11"/>
            <p:cNvSpPr/>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8" name="Google Shape;3348;p11"/>
            <p:cNvSpPr/>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9" name="Google Shape;3349;p11"/>
            <p:cNvSpPr/>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0" name="Google Shape;3350;p11"/>
            <p:cNvSpPr/>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1" name="Google Shape;3351;p11"/>
            <p:cNvSpPr/>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2" name="Google Shape;3352;p11"/>
            <p:cNvSpPr/>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3" name="Google Shape;3353;p11"/>
            <p:cNvSpPr/>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54" name="Google Shape;3354;p11"/>
          <p:cNvGrpSpPr/>
          <p:nvPr/>
        </p:nvGrpSpPr>
        <p:grpSpPr>
          <a:xfrm>
            <a:off x="7545763" y="599800"/>
            <a:ext cx="742225" cy="1554100"/>
            <a:chOff x="7561625" y="125650"/>
            <a:chExt cx="742225" cy="1554100"/>
          </a:xfrm>
        </p:grpSpPr>
        <p:sp>
          <p:nvSpPr>
            <p:cNvPr id="3355" name="Google Shape;3355;p11"/>
            <p:cNvSpPr/>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6" name="Google Shape;3356;p11"/>
            <p:cNvSpPr/>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7" name="Google Shape;3357;p11"/>
            <p:cNvSpPr/>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8" name="Google Shape;3358;p11"/>
            <p:cNvSpPr/>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9" name="Google Shape;3359;p11"/>
            <p:cNvSpPr/>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0" name="Google Shape;3360;p11"/>
            <p:cNvSpPr/>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1" name="Google Shape;3361;p11"/>
            <p:cNvSpPr/>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2" name="Google Shape;3362;p11"/>
            <p:cNvSpPr/>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3" name="Google Shape;3363;p11"/>
            <p:cNvSpPr/>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4" name="Google Shape;3364;p11"/>
            <p:cNvSpPr/>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5" name="Google Shape;3365;p11"/>
            <p:cNvSpPr/>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6" name="Google Shape;3366;p11"/>
            <p:cNvSpPr/>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7" name="Google Shape;3367;p11"/>
            <p:cNvSpPr/>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8" name="Google Shape;3368;p11"/>
            <p:cNvSpPr/>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9" name="Google Shape;3369;p11"/>
            <p:cNvSpPr/>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0" name="Google Shape;3370;p11"/>
            <p:cNvSpPr/>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1" name="Google Shape;3371;p11"/>
            <p:cNvSpPr/>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2" name="Google Shape;3372;p11"/>
            <p:cNvSpPr/>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3" name="Google Shape;3373;p11"/>
            <p:cNvSpPr/>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4" name="Google Shape;3374;p11"/>
            <p:cNvSpPr/>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5" name="Google Shape;3375;p11"/>
            <p:cNvSpPr/>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6" name="Google Shape;3376;p11"/>
            <p:cNvSpPr/>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7" name="Google Shape;3377;p11"/>
            <p:cNvSpPr/>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8" name="Google Shape;3378;p11"/>
            <p:cNvSpPr/>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9" name="Google Shape;3379;p11"/>
            <p:cNvSpPr/>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0" name="Google Shape;3380;p11"/>
            <p:cNvSpPr/>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1" name="Google Shape;3381;p11"/>
            <p:cNvSpPr/>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2" name="Google Shape;3382;p11"/>
            <p:cNvSpPr/>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3" name="Google Shape;3383;p11"/>
            <p:cNvSpPr/>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4" name="Google Shape;3384;p11"/>
            <p:cNvSpPr/>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5" name="Google Shape;3385;p11"/>
            <p:cNvSpPr/>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6" name="Google Shape;3386;p11"/>
            <p:cNvSpPr/>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7" name="Google Shape;3387;p11"/>
            <p:cNvSpPr/>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8" name="Google Shape;3388;p11"/>
            <p:cNvSpPr/>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9" name="Google Shape;3389;p11"/>
            <p:cNvSpPr/>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0" name="Google Shape;3390;p11"/>
            <p:cNvSpPr/>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1" name="Google Shape;3391;p11"/>
            <p:cNvSpPr/>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2" name="Google Shape;3392;p11"/>
            <p:cNvSpPr/>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3" name="Google Shape;3393;p11"/>
            <p:cNvSpPr/>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4" name="Google Shape;3394;p11"/>
            <p:cNvSpPr/>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5" name="Google Shape;3395;p11"/>
            <p:cNvSpPr/>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6" name="Google Shape;3396;p11"/>
            <p:cNvSpPr/>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97" name="Google Shape;3397;p11"/>
          <p:cNvGrpSpPr/>
          <p:nvPr/>
        </p:nvGrpSpPr>
        <p:grpSpPr>
          <a:xfrm rot="1586216">
            <a:off x="6429292" y="3984770"/>
            <a:ext cx="784728" cy="1674653"/>
            <a:chOff x="5909625" y="3402475"/>
            <a:chExt cx="784750" cy="1674700"/>
          </a:xfrm>
        </p:grpSpPr>
        <p:sp>
          <p:nvSpPr>
            <p:cNvPr id="3398" name="Google Shape;3398;p11"/>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9" name="Google Shape;3399;p11"/>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0" name="Google Shape;3400;p11"/>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1" name="Google Shape;3401;p11"/>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2" name="Google Shape;3402;p11"/>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3" name="Google Shape;3403;p11"/>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4" name="Google Shape;3404;p11"/>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5" name="Google Shape;3405;p11"/>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6" name="Google Shape;3406;p11"/>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7" name="Google Shape;3407;p11"/>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8" name="Google Shape;3408;p11"/>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9" name="Google Shape;3409;p11"/>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0" name="Google Shape;3410;p11"/>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1" name="Google Shape;3411;p11"/>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2" name="Google Shape;3412;p11"/>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3" name="Google Shape;3413;p11"/>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4" name="Google Shape;3414;p11"/>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5" name="Google Shape;3415;p11"/>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6" name="Google Shape;3416;p11"/>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7" name="Google Shape;3417;p11"/>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8" name="Google Shape;3418;p11"/>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9" name="Google Shape;3419;p11"/>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0" name="Google Shape;3420;p11"/>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1" name="Google Shape;3421;p11"/>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2" name="Google Shape;3422;p11"/>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3" name="Google Shape;3423;p11"/>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4" name="Google Shape;3424;p11"/>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5" name="Google Shape;3425;p11"/>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6" name="Google Shape;3426;p11"/>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7" name="Google Shape;3427;p11"/>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8" name="Google Shape;3428;p11"/>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9" name="Google Shape;3429;p11"/>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0" name="Google Shape;3430;p11"/>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1" name="Google Shape;3431;p11"/>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2" name="Google Shape;3432;p11"/>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3" name="Google Shape;3433;p11"/>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4" name="Google Shape;3434;p11"/>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35" name="Google Shape;3435;p11"/>
          <p:cNvGrpSpPr/>
          <p:nvPr/>
        </p:nvGrpSpPr>
        <p:grpSpPr>
          <a:xfrm rot="-373388">
            <a:off x="239694" y="138541"/>
            <a:ext cx="718870" cy="1429490"/>
            <a:chOff x="4814675" y="3717725"/>
            <a:chExt cx="718875" cy="1429500"/>
          </a:xfrm>
        </p:grpSpPr>
        <p:sp>
          <p:nvSpPr>
            <p:cNvPr id="3436" name="Google Shape;3436;p11"/>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7" name="Google Shape;3437;p11"/>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8" name="Google Shape;3438;p11"/>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9" name="Google Shape;3439;p11"/>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0" name="Google Shape;3440;p11"/>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1" name="Google Shape;3441;p11"/>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2" name="Google Shape;3442;p11"/>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3" name="Google Shape;3443;p11"/>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4" name="Google Shape;3444;p11"/>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5" name="Google Shape;3445;p11"/>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6" name="Google Shape;3446;p11"/>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7" name="Google Shape;3447;p11"/>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8" name="Google Shape;3448;p11"/>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9" name="Google Shape;3449;p11"/>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0" name="Google Shape;3450;p11"/>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1" name="Google Shape;3451;p11"/>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2" name="Google Shape;3452;p11"/>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3" name="Google Shape;3453;p11"/>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4" name="Google Shape;3454;p11"/>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5" name="Google Shape;3455;p11"/>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6" name="Google Shape;3456;p11"/>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7" name="Google Shape;3457;p11"/>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8" name="Google Shape;3458;p11"/>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9" name="Google Shape;3459;p11"/>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0" name="Google Shape;3460;p11"/>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1" name="Google Shape;3461;p11"/>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2" name="Google Shape;3462;p11"/>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3" name="Google Shape;3463;p11"/>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4" name="Google Shape;3464;p11"/>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5" name="Google Shape;3465;p11"/>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6" name="Google Shape;3466;p11"/>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7" name="Google Shape;3467;p11"/>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8" name="Google Shape;3468;p11"/>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9" name="Google Shape;3469;p11"/>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0" name="Google Shape;3470;p11"/>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1" name="Google Shape;3471;p11"/>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2" name="Google Shape;3472;p11"/>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3" name="Google Shape;3473;p11"/>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4" name="Google Shape;3474;p11"/>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5" name="Google Shape;3475;p11"/>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6" name="Google Shape;3476;p11"/>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7" name="Google Shape;3477;p11"/>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8" name="Google Shape;3478;p11"/>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9" name="Google Shape;3479;p11"/>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0" name="Google Shape;3480;p11"/>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1" name="Google Shape;3481;p11"/>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2" name="Google Shape;3482;p11"/>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3" name="Google Shape;3483;p11"/>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4" name="Google Shape;3484;p11"/>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5" name="Google Shape;3485;p11"/>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6" name="Google Shape;3486;p11"/>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7" name="Google Shape;3487;p11"/>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8" name="Google Shape;3488;p11"/>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9" name="Google Shape;3489;p11"/>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0" name="Google Shape;3490;p11"/>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1" name="Google Shape;3491;p11"/>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2" name="Google Shape;3492;p11"/>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3" name="Google Shape;3493;p11"/>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4" name="Google Shape;3494;p11"/>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5" name="Google Shape;3495;p11"/>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6" name="Google Shape;3496;p11"/>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497" name="Google Shape;3497;p11"/>
          <p:cNvGrpSpPr/>
          <p:nvPr/>
        </p:nvGrpSpPr>
        <p:grpSpPr>
          <a:xfrm>
            <a:off x="8512038" y="1915238"/>
            <a:ext cx="627975" cy="1457875"/>
            <a:chOff x="6277375" y="207700"/>
            <a:chExt cx="627975" cy="1457875"/>
          </a:xfrm>
        </p:grpSpPr>
        <p:sp>
          <p:nvSpPr>
            <p:cNvPr id="3498" name="Google Shape;3498;p11"/>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9" name="Google Shape;3499;p11"/>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0" name="Google Shape;3500;p11"/>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1" name="Google Shape;3501;p11"/>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2" name="Google Shape;3502;p11"/>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3" name="Google Shape;3503;p11"/>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4" name="Google Shape;3504;p11"/>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5" name="Google Shape;3505;p11"/>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6" name="Google Shape;3506;p11"/>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7" name="Google Shape;3507;p11"/>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8" name="Google Shape;3508;p11"/>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9" name="Google Shape;3509;p11"/>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0" name="Google Shape;3510;p11"/>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1" name="Google Shape;3511;p11"/>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2" name="Google Shape;3512;p11"/>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3" name="Google Shape;3513;p11"/>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4" name="Google Shape;3514;p11"/>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5" name="Google Shape;3515;p11"/>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6" name="Google Shape;3516;p11"/>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7" name="Google Shape;3517;p11"/>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8" name="Google Shape;3518;p11"/>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9" name="Google Shape;3519;p11"/>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0" name="Google Shape;3520;p11"/>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1" name="Google Shape;3521;p11"/>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2" name="Google Shape;3522;p11"/>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3" name="Google Shape;3523;p11"/>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4" name="Google Shape;3524;p11"/>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5" name="Google Shape;3525;p11"/>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6" name="Google Shape;3526;p11"/>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7" name="Google Shape;3527;p11"/>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8" name="Google Shape;3528;p11"/>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9" name="Google Shape;3529;p11"/>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0" name="Google Shape;3530;p11"/>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1" name="Google Shape;3531;p11"/>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2" name="Google Shape;3532;p11"/>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3" name="Google Shape;3533;p11"/>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4" name="Google Shape;3534;p11"/>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5" name="Google Shape;3535;p11"/>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6" name="Google Shape;3536;p11"/>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7" name="Google Shape;3537;p11"/>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8" name="Google Shape;3538;p11"/>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9" name="Google Shape;3539;p11"/>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0" name="Google Shape;3540;p11"/>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1" name="Google Shape;3541;p11"/>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2" name="Google Shape;3542;p11"/>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3" name="Google Shape;3543;p11"/>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4" name="Google Shape;3544;p11"/>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5" name="Google Shape;3545;p11"/>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6" name="Google Shape;3546;p11"/>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7" name="Google Shape;3547;p11"/>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8" name="Google Shape;3548;p11"/>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9" name="Google Shape;3549;p11"/>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0" name="Google Shape;3550;p11"/>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1" name="Google Shape;3551;p11"/>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2" name="Google Shape;3552;p11"/>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3" name="Google Shape;3553;p11"/>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4" name="Google Shape;3554;p11"/>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5" name="Google Shape;3555;p11"/>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6" name="Google Shape;3556;p11"/>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7" name="Google Shape;3557;p11"/>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8" name="Google Shape;3558;p11"/>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9" name="Google Shape;3559;p11"/>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0" name="Google Shape;3560;p11"/>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1" name="Google Shape;3561;p11"/>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2" name="Google Shape;3562;p11"/>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3" name="Google Shape;3563;p11"/>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4" name="Google Shape;3564;p11"/>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5" name="Google Shape;3565;p11"/>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6" name="Google Shape;3566;p11"/>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7" name="Google Shape;3567;p11"/>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8" name="Google Shape;3568;p11"/>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9" name="Google Shape;3569;p11"/>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0" name="Google Shape;3570;p11"/>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571" name="Google Shape;3571;p11"/>
          <p:cNvGrpSpPr/>
          <p:nvPr/>
        </p:nvGrpSpPr>
        <p:grpSpPr>
          <a:xfrm>
            <a:off x="1346575" y="2461725"/>
            <a:ext cx="880675" cy="1381250"/>
            <a:chOff x="4678725" y="213425"/>
            <a:chExt cx="880675" cy="1381250"/>
          </a:xfrm>
        </p:grpSpPr>
        <p:sp>
          <p:nvSpPr>
            <p:cNvPr id="3572" name="Google Shape;3572;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3" name="Google Shape;3573;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4" name="Google Shape;3574;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5" name="Google Shape;3575;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6" name="Google Shape;3576;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7" name="Google Shape;3577;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8" name="Google Shape;3578;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9" name="Google Shape;3579;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0" name="Google Shape;3580;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1" name="Google Shape;3581;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2" name="Google Shape;3582;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3" name="Google Shape;3583;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4" name="Google Shape;3584;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5" name="Google Shape;3585;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6" name="Google Shape;3586;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7" name="Google Shape;3587;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8" name="Google Shape;3588;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9" name="Google Shape;3589;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0" name="Google Shape;3590;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1" name="Google Shape;3591;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2" name="Google Shape;3592;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3" name="Google Shape;3593;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4" name="Google Shape;3594;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5" name="Google Shape;3595;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6" name="Google Shape;3596;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7" name="Google Shape;3597;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8" name="Google Shape;3598;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9" name="Google Shape;3599;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0" name="Google Shape;3600;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1" name="Google Shape;3601;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2" name="Google Shape;3602;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3" name="Google Shape;3603;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4" name="Google Shape;3604;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5" name="Google Shape;3605;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6" name="Google Shape;3606;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7" name="Google Shape;3607;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8" name="Google Shape;3608;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9" name="Google Shape;3609;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0" name="Google Shape;3610;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1" name="Google Shape;3611;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2" name="Google Shape;3612;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3" name="Google Shape;3613;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4" name="Google Shape;3614;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5" name="Google Shape;3615;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6" name="Google Shape;3616;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7" name="Google Shape;3617;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8" name="Google Shape;3618;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9" name="Google Shape;3619;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0" name="Google Shape;3620;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1" name="Google Shape;3621;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2" name="Google Shape;3622;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3" name="Google Shape;3623;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4" name="Google Shape;3624;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5" name="Google Shape;3625;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6" name="Google Shape;3626;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7" name="Google Shape;3627;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8" name="Google Shape;3628;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9" name="Google Shape;3629;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0" name="Google Shape;3630;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1" name="Google Shape;3631;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2" name="Google Shape;3632;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3" name="Google Shape;3633;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4" name="Google Shape;3634;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5" name="Google Shape;3635;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6" name="Google Shape;3636;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7" name="Google Shape;3637;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8" name="Google Shape;3638;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9" name="Google Shape;3639;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0" name="Google Shape;3640;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1" name="Google Shape;3641;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2" name="Google Shape;3642;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3" name="Google Shape;3643;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4" name="Google Shape;3644;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5" name="Google Shape;3645;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6" name="Google Shape;3646;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7" name="Google Shape;3647;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8" name="Google Shape;3648;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9" name="Google Shape;3649;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0" name="Google Shape;3650;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1" name="Google Shape;3651;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2" name="Google Shape;3652;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3" name="Google Shape;3653;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4" name="Google Shape;3654;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5" name="Google Shape;3655;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6" name="Google Shape;3656;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7" name="Google Shape;3657;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8" name="Google Shape;3658;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9" name="Google Shape;3659;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0" name="Google Shape;3660;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1" name="Google Shape;3661;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2" name="Google Shape;3662;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3" name="Google Shape;3663;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4" name="Google Shape;3664;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5" name="Google Shape;3665;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6" name="Google Shape;3666;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7" name="Google Shape;3667;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8" name="Google Shape;3668;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9" name="Google Shape;3669;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670" name="Google Shape;3670;p11"/>
          <p:cNvGrpSpPr/>
          <p:nvPr/>
        </p:nvGrpSpPr>
        <p:grpSpPr>
          <a:xfrm>
            <a:off x="8359850" y="4109363"/>
            <a:ext cx="932350" cy="1637175"/>
            <a:chOff x="8451425" y="3510050"/>
            <a:chExt cx="932350" cy="1637175"/>
          </a:xfrm>
        </p:grpSpPr>
        <p:sp>
          <p:nvSpPr>
            <p:cNvPr id="3671" name="Google Shape;3671;p11"/>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2" name="Google Shape;3672;p11"/>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3" name="Google Shape;3673;p11"/>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4" name="Google Shape;3674;p11"/>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5" name="Google Shape;3675;p11"/>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6" name="Google Shape;3676;p11"/>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7" name="Google Shape;3677;p11"/>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8" name="Google Shape;3678;p11"/>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9" name="Google Shape;3679;p11"/>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0" name="Google Shape;3680;p11"/>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1" name="Google Shape;3681;p11"/>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2" name="Google Shape;3682;p11"/>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3" name="Google Shape;3683;p11"/>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4" name="Google Shape;3684;p11"/>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5" name="Google Shape;3685;p11"/>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6" name="Google Shape;3686;p11"/>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7" name="Google Shape;3687;p11"/>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8" name="Google Shape;3688;p11"/>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9" name="Google Shape;3689;p11"/>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0" name="Google Shape;3690;p11"/>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1" name="Google Shape;3691;p11"/>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2" name="Google Shape;3692;p11"/>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3" name="Google Shape;3693;p11"/>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4" name="Google Shape;3694;p11"/>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5" name="Google Shape;3695;p11"/>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6" name="Google Shape;3696;p11"/>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7" name="Google Shape;3697;p11"/>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8" name="Google Shape;3698;p11"/>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9" name="Google Shape;3699;p11"/>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0" name="Google Shape;3700;p11"/>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1" name="Google Shape;3701;p11"/>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2" name="Google Shape;3702;p11"/>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3" name="Google Shape;3703;p11"/>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4" name="Google Shape;3704;p11"/>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5" name="Google Shape;3705;p11"/>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6" name="Google Shape;3706;p11"/>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7" name="Google Shape;3707;p11"/>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8" name="Google Shape;3708;p11"/>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9" name="Google Shape;3709;p11"/>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0" name="Google Shape;3710;p11"/>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1" name="Google Shape;3711;p11"/>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2" name="Google Shape;3712;p11"/>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3" name="Google Shape;3713;p11"/>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4" name="Google Shape;3714;p11"/>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5" name="Google Shape;3715;p11"/>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6" name="Google Shape;3716;p11"/>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7" name="Google Shape;3717;p11"/>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8" name="Google Shape;3718;p11"/>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9" name="Google Shape;3719;p11"/>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0" name="Google Shape;3720;p11"/>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1" name="Google Shape;3721;p11"/>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2" name="Google Shape;3722;p11"/>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3" name="Google Shape;3723;p11"/>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4" name="Google Shape;3724;p11"/>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5" name="Google Shape;3725;p11"/>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6" name="Google Shape;3726;p11"/>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7" name="Google Shape;3727;p11"/>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8" name="Google Shape;3728;p11"/>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9" name="Google Shape;3729;p11"/>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0" name="Google Shape;3730;p11"/>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1" name="Google Shape;3731;p11"/>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2" name="Google Shape;3732;p11"/>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3" name="Google Shape;3733;p11"/>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4" name="Google Shape;3734;p11"/>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5" name="Google Shape;3735;p11"/>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6" name="Google Shape;3736;p11"/>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7" name="Google Shape;3737;p11"/>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8" name="Google Shape;3738;p11"/>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9" name="Google Shape;3739;p11"/>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0" name="Google Shape;3740;p11"/>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1" name="Google Shape;3741;p11"/>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2" name="Google Shape;3742;p11"/>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3" name="Google Shape;3743;p11"/>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4" name="Google Shape;3744;p11"/>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5" name="Google Shape;3745;p11"/>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6" name="Google Shape;3746;p11"/>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7" name="Google Shape;3747;p11"/>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8" name="Google Shape;3748;p11"/>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9" name="Google Shape;3749;p11"/>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0" name="Google Shape;3750;p11"/>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1" name="Google Shape;3751;p11"/>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2" name="Google Shape;3752;p11"/>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3" name="Google Shape;3753;p11"/>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4" name="Google Shape;3754;p11"/>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5" name="Google Shape;3755;p11"/>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6" name="Google Shape;3756;p11"/>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7" name="Google Shape;3757;p11"/>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8" name="Google Shape;3758;p11"/>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9" name="Google Shape;3759;p11"/>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0" name="Google Shape;3760;p11"/>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1" name="Google Shape;3761;p11"/>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2" name="Google Shape;3762;p11"/>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3" name="Google Shape;3763;p11"/>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4" name="Google Shape;3764;p11"/>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5" name="Google Shape;3765;p11"/>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6" name="Google Shape;3766;p11"/>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7" name="Google Shape;3767;p11"/>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8" name="Google Shape;3768;p11"/>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9" name="Google Shape;3769;p11"/>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0" name="Google Shape;3770;p11"/>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1" name="Google Shape;3771;p11"/>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2" name="Google Shape;3772;p11"/>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3" name="Google Shape;3773;p11"/>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4" name="Google Shape;3774;p11"/>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5" name="Google Shape;3775;p11"/>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6" name="Google Shape;3776;p11"/>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7" name="Google Shape;3777;p11"/>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8" name="Google Shape;3778;p11"/>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9" name="Google Shape;3779;p11"/>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0" name="Google Shape;3780;p11"/>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1" name="Google Shape;3781;p11"/>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2" name="Google Shape;3782;p11"/>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3" name="Google Shape;3783;p11"/>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4" name="Google Shape;3784;p11"/>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5" name="Google Shape;3785;p11"/>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6" name="Google Shape;3786;p11"/>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7" name="Google Shape;3787;p11"/>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8" name="Google Shape;3788;p11"/>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9" name="Google Shape;3789;p11"/>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0" name="Google Shape;3790;p11"/>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1" name="Google Shape;3791;p11"/>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2" name="Google Shape;3792;p11"/>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3" name="Google Shape;3793;p11"/>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4" name="Google Shape;3794;p11"/>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5" name="Google Shape;3795;p11"/>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6" name="Google Shape;3796;p11"/>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7" name="Google Shape;3797;p11"/>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8" name="Google Shape;3798;p11"/>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9" name="Google Shape;3799;p11"/>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0" name="Google Shape;3800;p11"/>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1" name="Google Shape;3801;p11"/>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2" name="Google Shape;3802;p11"/>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3" name="Google Shape;3803;p11"/>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4" name="Google Shape;3804;p11"/>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5" name="Google Shape;3805;p11"/>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6" name="Google Shape;3806;p11"/>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7" name="Google Shape;3807;p11"/>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8" name="Google Shape;3808;p11"/>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9" name="Google Shape;3809;p11"/>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0" name="Google Shape;3810;p11"/>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1" name="Google Shape;3811;p11"/>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2" name="Google Shape;3812;p11"/>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3" name="Google Shape;3813;p11"/>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14" name="Google Shape;3814;p11"/>
          <p:cNvGrpSpPr/>
          <p:nvPr/>
        </p:nvGrpSpPr>
        <p:grpSpPr>
          <a:xfrm rot="871439">
            <a:off x="7743317" y="2854885"/>
            <a:ext cx="626337" cy="1655148"/>
            <a:chOff x="7905200" y="2089425"/>
            <a:chExt cx="626300" cy="1655050"/>
          </a:xfrm>
        </p:grpSpPr>
        <p:sp>
          <p:nvSpPr>
            <p:cNvPr id="3815" name="Google Shape;3815;p11"/>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6" name="Google Shape;3816;p11"/>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7" name="Google Shape;3817;p11"/>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8" name="Google Shape;3818;p11"/>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9" name="Google Shape;3819;p11"/>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0" name="Google Shape;3820;p11"/>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1" name="Google Shape;3821;p11"/>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2" name="Google Shape;3822;p11"/>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3" name="Google Shape;3823;p11"/>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4" name="Google Shape;3824;p11"/>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5" name="Google Shape;3825;p11"/>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6" name="Google Shape;3826;p11"/>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7" name="Google Shape;3827;p11"/>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8" name="Google Shape;3828;p11"/>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9" name="Google Shape;3829;p11"/>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0" name="Google Shape;3830;p11"/>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1" name="Google Shape;3831;p11"/>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2" name="Google Shape;3832;p11"/>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3" name="Google Shape;3833;p11"/>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4" name="Google Shape;3834;p11"/>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5" name="Google Shape;3835;p11"/>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6" name="Google Shape;3836;p11"/>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7" name="Google Shape;3837;p11"/>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8" name="Google Shape;3838;p11"/>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9" name="Google Shape;3839;p11"/>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0" name="Google Shape;3840;p11"/>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1" name="Google Shape;3841;p11"/>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2" name="Google Shape;3842;p11"/>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3" name="Google Shape;3843;p11"/>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4" name="Google Shape;3844;p11"/>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5" name="Google Shape;3845;p11"/>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6" name="Google Shape;3846;p11"/>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7" name="Google Shape;3847;p11"/>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8" name="Google Shape;3848;p11"/>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9" name="Google Shape;3849;p11"/>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0" name="Google Shape;3850;p11"/>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1" name="Google Shape;3851;p11"/>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2" name="Google Shape;3852;p11"/>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3" name="Google Shape;3853;p11"/>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4" name="Google Shape;3854;p11"/>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5" name="Google Shape;3855;p11"/>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6" name="Google Shape;3856;p11"/>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7" name="Google Shape;3857;p11"/>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8" name="Google Shape;3858;p11"/>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9" name="Google Shape;3859;p11"/>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0" name="Google Shape;3860;p11"/>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1" name="Google Shape;3861;p11"/>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2" name="Google Shape;3862;p11"/>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3" name="Google Shape;3863;p11"/>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4" name="Google Shape;3864;p11"/>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5" name="Google Shape;3865;p11"/>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6" name="Google Shape;3866;p11"/>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7" name="Google Shape;3867;p11"/>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8" name="Google Shape;3868;p11"/>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9" name="Google Shape;3869;p11"/>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0" name="Google Shape;3870;p11"/>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1" name="Google Shape;3871;p11"/>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2" name="Google Shape;3872;p11"/>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3" name="Google Shape;3873;p11"/>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4" name="Google Shape;3874;p11"/>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5" name="Google Shape;3875;p11"/>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6" name="Google Shape;3876;p11"/>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7" name="Google Shape;3877;p11"/>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8" name="Google Shape;3878;p11"/>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9" name="Google Shape;3879;p11"/>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0" name="Google Shape;3880;p11"/>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1" name="Google Shape;3881;p11"/>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2" name="Google Shape;3882;p11"/>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3" name="Google Shape;3883;p11"/>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84" name="Google Shape;3884;p11"/>
          <p:cNvGrpSpPr/>
          <p:nvPr/>
        </p:nvGrpSpPr>
        <p:grpSpPr>
          <a:xfrm rot="518340">
            <a:off x="-18321" y="1747503"/>
            <a:ext cx="819730" cy="1691432"/>
            <a:chOff x="8941775" y="1754475"/>
            <a:chExt cx="819775" cy="1691525"/>
          </a:xfrm>
        </p:grpSpPr>
        <p:sp>
          <p:nvSpPr>
            <p:cNvPr id="3885" name="Google Shape;3885;p11"/>
            <p:cNvSpPr/>
            <p:nvPr/>
          </p:nvSpPr>
          <p:spPr>
            <a:xfrm>
              <a:off x="9195300" y="1758700"/>
              <a:ext cx="308575" cy="311150"/>
            </a:xfrm>
            <a:custGeom>
              <a:avLst/>
              <a:gdLst/>
              <a:ahLst/>
              <a:cxnLst/>
              <a:rect l="l" t="t" r="r" b="b"/>
              <a:pathLst>
                <a:path w="12343" h="12446" extrusionOk="0">
                  <a:moveTo>
                    <a:pt x="8323" y="0"/>
                  </a:moveTo>
                  <a:cubicBezTo>
                    <a:pt x="7468" y="0"/>
                    <a:pt x="6628" y="372"/>
                    <a:pt x="6038" y="844"/>
                  </a:cubicBezTo>
                  <a:cubicBezTo>
                    <a:pt x="5137" y="1611"/>
                    <a:pt x="4504" y="2612"/>
                    <a:pt x="3736" y="3446"/>
                  </a:cubicBezTo>
                  <a:cubicBezTo>
                    <a:pt x="3369" y="3846"/>
                    <a:pt x="2902" y="4280"/>
                    <a:pt x="2769" y="4780"/>
                  </a:cubicBezTo>
                  <a:cubicBezTo>
                    <a:pt x="2469" y="5547"/>
                    <a:pt x="2802" y="6515"/>
                    <a:pt x="2269" y="7149"/>
                  </a:cubicBezTo>
                  <a:cubicBezTo>
                    <a:pt x="1968" y="7482"/>
                    <a:pt x="1468" y="7649"/>
                    <a:pt x="1034" y="7849"/>
                  </a:cubicBezTo>
                  <a:cubicBezTo>
                    <a:pt x="601" y="8049"/>
                    <a:pt x="167" y="8349"/>
                    <a:pt x="100" y="8750"/>
                  </a:cubicBezTo>
                  <a:cubicBezTo>
                    <a:pt x="0" y="9150"/>
                    <a:pt x="267" y="9550"/>
                    <a:pt x="601" y="9817"/>
                  </a:cubicBezTo>
                  <a:cubicBezTo>
                    <a:pt x="934" y="10084"/>
                    <a:pt x="1335" y="10251"/>
                    <a:pt x="1768" y="10418"/>
                  </a:cubicBezTo>
                  <a:cubicBezTo>
                    <a:pt x="2435" y="10751"/>
                    <a:pt x="3002" y="11085"/>
                    <a:pt x="3670" y="11385"/>
                  </a:cubicBezTo>
                  <a:cubicBezTo>
                    <a:pt x="4870" y="11919"/>
                    <a:pt x="6205" y="12186"/>
                    <a:pt x="7539" y="12352"/>
                  </a:cubicBezTo>
                  <a:cubicBezTo>
                    <a:pt x="7855" y="12407"/>
                    <a:pt x="8183" y="12445"/>
                    <a:pt x="8505" y="12445"/>
                  </a:cubicBezTo>
                  <a:cubicBezTo>
                    <a:pt x="8965" y="12445"/>
                    <a:pt x="9415" y="12368"/>
                    <a:pt x="9807" y="12152"/>
                  </a:cubicBezTo>
                  <a:cubicBezTo>
                    <a:pt x="10474" y="11785"/>
                    <a:pt x="10808" y="11051"/>
                    <a:pt x="11042" y="10384"/>
                  </a:cubicBezTo>
                  <a:cubicBezTo>
                    <a:pt x="11775" y="8450"/>
                    <a:pt x="12276" y="6381"/>
                    <a:pt x="12309" y="4313"/>
                  </a:cubicBezTo>
                  <a:cubicBezTo>
                    <a:pt x="12342" y="3346"/>
                    <a:pt x="12209" y="2312"/>
                    <a:pt x="11609" y="1511"/>
                  </a:cubicBezTo>
                  <a:cubicBezTo>
                    <a:pt x="10841" y="611"/>
                    <a:pt x="10208" y="210"/>
                    <a:pt x="9374" y="210"/>
                  </a:cubicBezTo>
                  <a:cubicBezTo>
                    <a:pt x="9032" y="64"/>
                    <a:pt x="8676" y="0"/>
                    <a:pt x="8323"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6" name="Google Shape;3886;p11"/>
            <p:cNvSpPr/>
            <p:nvPr/>
          </p:nvSpPr>
          <p:spPr>
            <a:xfrm>
              <a:off x="9035175" y="2506150"/>
              <a:ext cx="405325" cy="870650"/>
            </a:xfrm>
            <a:custGeom>
              <a:avLst/>
              <a:gdLst/>
              <a:ahLst/>
              <a:cxnLst/>
              <a:rect l="l" t="t" r="r" b="b"/>
              <a:pathLst>
                <a:path w="16213" h="34826" extrusionOk="0">
                  <a:moveTo>
                    <a:pt x="3537" y="0"/>
                  </a:moveTo>
                  <a:lnTo>
                    <a:pt x="1" y="33524"/>
                  </a:lnTo>
                  <a:lnTo>
                    <a:pt x="2936" y="34025"/>
                  </a:lnTo>
                  <a:cubicBezTo>
                    <a:pt x="2936" y="34025"/>
                    <a:pt x="8540" y="5604"/>
                    <a:pt x="8840" y="5171"/>
                  </a:cubicBezTo>
                  <a:cubicBezTo>
                    <a:pt x="8913" y="5074"/>
                    <a:pt x="8982" y="5043"/>
                    <a:pt x="9039" y="5043"/>
                  </a:cubicBezTo>
                  <a:cubicBezTo>
                    <a:pt x="9140" y="5043"/>
                    <a:pt x="9207" y="5137"/>
                    <a:pt x="9207" y="5137"/>
                  </a:cubicBezTo>
                  <a:lnTo>
                    <a:pt x="4904" y="34158"/>
                  </a:lnTo>
                  <a:lnTo>
                    <a:pt x="8407" y="34825"/>
                  </a:lnTo>
                  <a:cubicBezTo>
                    <a:pt x="8407" y="34825"/>
                    <a:pt x="16212" y="7606"/>
                    <a:pt x="16112" y="1334"/>
                  </a:cubicBezTo>
                  <a:lnTo>
                    <a:pt x="3537"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7" name="Google Shape;3887;p11"/>
            <p:cNvSpPr/>
            <p:nvPr/>
          </p:nvSpPr>
          <p:spPr>
            <a:xfrm>
              <a:off x="9056025" y="2516975"/>
              <a:ext cx="87600" cy="768925"/>
            </a:xfrm>
            <a:custGeom>
              <a:avLst/>
              <a:gdLst/>
              <a:ahLst/>
              <a:cxnLst/>
              <a:rect l="l" t="t" r="r" b="b"/>
              <a:pathLst>
                <a:path w="3504" h="30757" extrusionOk="0">
                  <a:moveTo>
                    <a:pt x="3503" y="1"/>
                  </a:moveTo>
                  <a:lnTo>
                    <a:pt x="1" y="30756"/>
                  </a:lnTo>
                  <a:cubicBezTo>
                    <a:pt x="1702" y="20582"/>
                    <a:pt x="2869" y="10308"/>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8" name="Google Shape;3888;p11"/>
            <p:cNvSpPr/>
            <p:nvPr/>
          </p:nvSpPr>
          <p:spPr>
            <a:xfrm>
              <a:off x="9184450" y="2622050"/>
              <a:ext cx="85100" cy="688850"/>
            </a:xfrm>
            <a:custGeom>
              <a:avLst/>
              <a:gdLst/>
              <a:ahLst/>
              <a:cxnLst/>
              <a:rect l="l" t="t" r="r" b="b"/>
              <a:pathLst>
                <a:path w="3404" h="27554" extrusionOk="0">
                  <a:moveTo>
                    <a:pt x="3403" y="1"/>
                  </a:moveTo>
                  <a:lnTo>
                    <a:pt x="1" y="27554"/>
                  </a:lnTo>
                  <a:cubicBezTo>
                    <a:pt x="1368" y="18047"/>
                    <a:pt x="2603" y="9608"/>
                    <a:pt x="34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9" name="Google Shape;3889;p11"/>
            <p:cNvSpPr/>
            <p:nvPr/>
          </p:nvSpPr>
          <p:spPr>
            <a:xfrm>
              <a:off x="9020400" y="2578700"/>
              <a:ext cx="88200" cy="167650"/>
            </a:xfrm>
            <a:custGeom>
              <a:avLst/>
              <a:gdLst/>
              <a:ahLst/>
              <a:cxnLst/>
              <a:rect l="l" t="t" r="r" b="b"/>
              <a:pathLst>
                <a:path w="3528" h="6706" extrusionOk="0">
                  <a:moveTo>
                    <a:pt x="1192" y="0"/>
                  </a:moveTo>
                  <a:cubicBezTo>
                    <a:pt x="1192" y="0"/>
                    <a:pt x="158" y="2535"/>
                    <a:pt x="91" y="3936"/>
                  </a:cubicBezTo>
                  <a:cubicBezTo>
                    <a:pt x="1" y="5207"/>
                    <a:pt x="349" y="6066"/>
                    <a:pt x="489" y="6066"/>
                  </a:cubicBezTo>
                  <a:cubicBezTo>
                    <a:pt x="503" y="6066"/>
                    <a:pt x="516" y="6057"/>
                    <a:pt x="525" y="6038"/>
                  </a:cubicBezTo>
                  <a:cubicBezTo>
                    <a:pt x="656" y="5841"/>
                    <a:pt x="271" y="3935"/>
                    <a:pt x="671" y="3935"/>
                  </a:cubicBezTo>
                  <a:cubicBezTo>
                    <a:pt x="678" y="3935"/>
                    <a:pt x="685" y="3935"/>
                    <a:pt x="692" y="3936"/>
                  </a:cubicBezTo>
                  <a:cubicBezTo>
                    <a:pt x="1123" y="4069"/>
                    <a:pt x="664" y="6705"/>
                    <a:pt x="1444" y="6705"/>
                  </a:cubicBezTo>
                  <a:cubicBezTo>
                    <a:pt x="1449" y="6705"/>
                    <a:pt x="1454" y="6705"/>
                    <a:pt x="1459" y="6705"/>
                  </a:cubicBezTo>
                  <a:cubicBezTo>
                    <a:pt x="1459" y="6705"/>
                    <a:pt x="1492" y="6105"/>
                    <a:pt x="1459" y="5538"/>
                  </a:cubicBezTo>
                  <a:cubicBezTo>
                    <a:pt x="1427" y="4967"/>
                    <a:pt x="1366" y="4096"/>
                    <a:pt x="1645" y="4096"/>
                  </a:cubicBezTo>
                  <a:cubicBezTo>
                    <a:pt x="1660" y="4096"/>
                    <a:pt x="1676" y="4098"/>
                    <a:pt x="1692" y="4103"/>
                  </a:cubicBezTo>
                  <a:cubicBezTo>
                    <a:pt x="2026" y="4237"/>
                    <a:pt x="1592" y="6271"/>
                    <a:pt x="1859" y="6271"/>
                  </a:cubicBezTo>
                  <a:cubicBezTo>
                    <a:pt x="2159" y="6271"/>
                    <a:pt x="2426" y="4737"/>
                    <a:pt x="2493" y="3703"/>
                  </a:cubicBezTo>
                  <a:cubicBezTo>
                    <a:pt x="2551" y="3128"/>
                    <a:pt x="2652" y="2938"/>
                    <a:pt x="2735" y="2938"/>
                  </a:cubicBezTo>
                  <a:cubicBezTo>
                    <a:pt x="2795" y="2938"/>
                    <a:pt x="2846" y="3042"/>
                    <a:pt x="2860" y="3169"/>
                  </a:cubicBezTo>
                  <a:cubicBezTo>
                    <a:pt x="2893" y="3436"/>
                    <a:pt x="2660" y="4437"/>
                    <a:pt x="2860" y="4437"/>
                  </a:cubicBezTo>
                  <a:cubicBezTo>
                    <a:pt x="3127" y="4437"/>
                    <a:pt x="3527" y="3069"/>
                    <a:pt x="3527" y="2369"/>
                  </a:cubicBezTo>
                  <a:cubicBezTo>
                    <a:pt x="3527" y="1668"/>
                    <a:pt x="2960" y="601"/>
                    <a:pt x="3094" y="267"/>
                  </a:cubicBezTo>
                  <a:cubicBezTo>
                    <a:pt x="3160" y="0"/>
                    <a:pt x="1192" y="0"/>
                    <a:pt x="119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0" name="Google Shape;3890;p11"/>
            <p:cNvSpPr/>
            <p:nvPr/>
          </p:nvSpPr>
          <p:spPr>
            <a:xfrm>
              <a:off x="9123575" y="2031150"/>
              <a:ext cx="386975" cy="509200"/>
            </a:xfrm>
            <a:custGeom>
              <a:avLst/>
              <a:gdLst/>
              <a:ahLst/>
              <a:cxnLst/>
              <a:rect l="l" t="t" r="r" b="b"/>
              <a:pathLst>
                <a:path w="15479" h="20368" extrusionOk="0">
                  <a:moveTo>
                    <a:pt x="9144" y="1"/>
                  </a:moveTo>
                  <a:cubicBezTo>
                    <a:pt x="7382" y="1"/>
                    <a:pt x="3568" y="544"/>
                    <a:pt x="2703" y="5124"/>
                  </a:cubicBezTo>
                  <a:cubicBezTo>
                    <a:pt x="1568" y="11128"/>
                    <a:pt x="1" y="19000"/>
                    <a:pt x="1" y="19000"/>
                  </a:cubicBezTo>
                  <a:lnTo>
                    <a:pt x="12643" y="20368"/>
                  </a:lnTo>
                  <a:lnTo>
                    <a:pt x="14911" y="6825"/>
                  </a:lnTo>
                  <a:cubicBezTo>
                    <a:pt x="15478" y="3689"/>
                    <a:pt x="13410" y="720"/>
                    <a:pt x="10341" y="120"/>
                  </a:cubicBezTo>
                  <a:cubicBezTo>
                    <a:pt x="10241" y="87"/>
                    <a:pt x="10141" y="53"/>
                    <a:pt x="10041" y="53"/>
                  </a:cubicBezTo>
                  <a:cubicBezTo>
                    <a:pt x="10041" y="53"/>
                    <a:pt x="9692" y="1"/>
                    <a:pt x="9144" y="1"/>
                  </a:cubicBez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1" name="Google Shape;3891;p11"/>
            <p:cNvSpPr/>
            <p:nvPr/>
          </p:nvSpPr>
          <p:spPr>
            <a:xfrm>
              <a:off x="9020175" y="2034975"/>
              <a:ext cx="286900" cy="582250"/>
            </a:xfrm>
            <a:custGeom>
              <a:avLst/>
              <a:gdLst/>
              <a:ahLst/>
              <a:cxnLst/>
              <a:rect l="l" t="t" r="r" b="b"/>
              <a:pathLst>
                <a:path w="11476" h="23290" extrusionOk="0">
                  <a:moveTo>
                    <a:pt x="11475" y="0"/>
                  </a:moveTo>
                  <a:lnTo>
                    <a:pt x="11475" y="0"/>
                  </a:lnTo>
                  <a:cubicBezTo>
                    <a:pt x="11475" y="0"/>
                    <a:pt x="4837" y="67"/>
                    <a:pt x="2502" y="10942"/>
                  </a:cubicBezTo>
                  <a:cubicBezTo>
                    <a:pt x="167" y="21783"/>
                    <a:pt x="0" y="22516"/>
                    <a:pt x="0" y="22516"/>
                  </a:cubicBezTo>
                  <a:cubicBezTo>
                    <a:pt x="0" y="22516"/>
                    <a:pt x="1304" y="23290"/>
                    <a:pt x="2725" y="23290"/>
                  </a:cubicBezTo>
                  <a:cubicBezTo>
                    <a:pt x="3049" y="23290"/>
                    <a:pt x="3380" y="23250"/>
                    <a:pt x="3703" y="23150"/>
                  </a:cubicBezTo>
                  <a:lnTo>
                    <a:pt x="6705" y="5604"/>
                  </a:lnTo>
                  <a:lnTo>
                    <a:pt x="11475"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2" name="Google Shape;3892;p11"/>
            <p:cNvSpPr/>
            <p:nvPr/>
          </p:nvSpPr>
          <p:spPr>
            <a:xfrm>
              <a:off x="9608925" y="2187575"/>
              <a:ext cx="152625" cy="137625"/>
            </a:xfrm>
            <a:custGeom>
              <a:avLst/>
              <a:gdLst/>
              <a:ahLst/>
              <a:cxnLst/>
              <a:rect l="l" t="t" r="r" b="b"/>
              <a:pathLst>
                <a:path w="6105" h="5505" extrusionOk="0">
                  <a:moveTo>
                    <a:pt x="5438" y="1"/>
                  </a:moveTo>
                  <a:cubicBezTo>
                    <a:pt x="5438" y="1"/>
                    <a:pt x="5071" y="468"/>
                    <a:pt x="4704" y="968"/>
                  </a:cubicBezTo>
                  <a:cubicBezTo>
                    <a:pt x="4424" y="1388"/>
                    <a:pt x="4027" y="1972"/>
                    <a:pt x="3788" y="1972"/>
                  </a:cubicBezTo>
                  <a:cubicBezTo>
                    <a:pt x="3742" y="1972"/>
                    <a:pt x="3702" y="1950"/>
                    <a:pt x="3670" y="1902"/>
                  </a:cubicBezTo>
                  <a:cubicBezTo>
                    <a:pt x="3503" y="1635"/>
                    <a:pt x="5104" y="234"/>
                    <a:pt x="4837" y="67"/>
                  </a:cubicBezTo>
                  <a:cubicBezTo>
                    <a:pt x="4821" y="56"/>
                    <a:pt x="4801" y="51"/>
                    <a:pt x="4777" y="51"/>
                  </a:cubicBezTo>
                  <a:cubicBezTo>
                    <a:pt x="4450" y="51"/>
                    <a:pt x="3424" y="1056"/>
                    <a:pt x="2802" y="1802"/>
                  </a:cubicBezTo>
                  <a:cubicBezTo>
                    <a:pt x="2490" y="2161"/>
                    <a:pt x="2295" y="2279"/>
                    <a:pt x="2199" y="2279"/>
                  </a:cubicBezTo>
                  <a:cubicBezTo>
                    <a:pt x="2091" y="2279"/>
                    <a:pt x="2111" y="2126"/>
                    <a:pt x="2235" y="2002"/>
                  </a:cubicBezTo>
                  <a:cubicBezTo>
                    <a:pt x="2402" y="1735"/>
                    <a:pt x="3169" y="1068"/>
                    <a:pt x="2969" y="968"/>
                  </a:cubicBezTo>
                  <a:cubicBezTo>
                    <a:pt x="2955" y="954"/>
                    <a:pt x="2933" y="947"/>
                    <a:pt x="2905" y="947"/>
                  </a:cubicBezTo>
                  <a:cubicBezTo>
                    <a:pt x="2603" y="947"/>
                    <a:pt x="1565" y="1714"/>
                    <a:pt x="1168" y="2202"/>
                  </a:cubicBezTo>
                  <a:cubicBezTo>
                    <a:pt x="768" y="2803"/>
                    <a:pt x="601" y="3970"/>
                    <a:pt x="301" y="4170"/>
                  </a:cubicBezTo>
                  <a:cubicBezTo>
                    <a:pt x="0" y="4371"/>
                    <a:pt x="1635" y="5505"/>
                    <a:pt x="1635" y="5505"/>
                  </a:cubicBezTo>
                  <a:cubicBezTo>
                    <a:pt x="1635" y="5505"/>
                    <a:pt x="4003" y="4070"/>
                    <a:pt x="4904" y="3003"/>
                  </a:cubicBezTo>
                  <a:cubicBezTo>
                    <a:pt x="5742" y="1939"/>
                    <a:pt x="5988" y="1031"/>
                    <a:pt x="5793" y="1031"/>
                  </a:cubicBezTo>
                  <a:cubicBezTo>
                    <a:pt x="5786" y="1031"/>
                    <a:pt x="5779" y="1033"/>
                    <a:pt x="5771" y="1035"/>
                  </a:cubicBezTo>
                  <a:cubicBezTo>
                    <a:pt x="5527" y="1127"/>
                    <a:pt x="4805" y="2676"/>
                    <a:pt x="4456" y="2676"/>
                  </a:cubicBezTo>
                  <a:cubicBezTo>
                    <a:pt x="4424" y="2676"/>
                    <a:pt x="4395" y="2664"/>
                    <a:pt x="4370" y="2636"/>
                  </a:cubicBezTo>
                  <a:cubicBezTo>
                    <a:pt x="4103" y="2302"/>
                    <a:pt x="6105" y="401"/>
                    <a:pt x="543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3" name="Google Shape;3893;p11"/>
            <p:cNvSpPr/>
            <p:nvPr/>
          </p:nvSpPr>
          <p:spPr>
            <a:xfrm>
              <a:off x="9658950" y="2235125"/>
              <a:ext cx="20050" cy="58825"/>
            </a:xfrm>
            <a:custGeom>
              <a:avLst/>
              <a:gdLst/>
              <a:ahLst/>
              <a:cxnLst/>
              <a:rect l="l" t="t" r="r" b="b"/>
              <a:pathLst>
                <a:path w="802" h="2353" extrusionOk="0">
                  <a:moveTo>
                    <a:pt x="435" y="0"/>
                  </a:moveTo>
                  <a:lnTo>
                    <a:pt x="435" y="0"/>
                  </a:lnTo>
                  <a:cubicBezTo>
                    <a:pt x="396" y="38"/>
                    <a:pt x="353" y="90"/>
                    <a:pt x="313" y="149"/>
                  </a:cubicBezTo>
                  <a:lnTo>
                    <a:pt x="313" y="149"/>
                  </a:lnTo>
                  <a:cubicBezTo>
                    <a:pt x="340" y="122"/>
                    <a:pt x="369" y="95"/>
                    <a:pt x="401" y="67"/>
                  </a:cubicBezTo>
                  <a:cubicBezTo>
                    <a:pt x="401" y="33"/>
                    <a:pt x="409" y="33"/>
                    <a:pt x="418" y="33"/>
                  </a:cubicBezTo>
                  <a:cubicBezTo>
                    <a:pt x="426" y="33"/>
                    <a:pt x="435" y="33"/>
                    <a:pt x="435" y="0"/>
                  </a:cubicBezTo>
                  <a:close/>
                  <a:moveTo>
                    <a:pt x="313" y="149"/>
                  </a:moveTo>
                  <a:cubicBezTo>
                    <a:pt x="148" y="315"/>
                    <a:pt x="87" y="466"/>
                    <a:pt x="1" y="667"/>
                  </a:cubicBezTo>
                  <a:cubicBezTo>
                    <a:pt x="1" y="734"/>
                    <a:pt x="1" y="767"/>
                    <a:pt x="68" y="767"/>
                  </a:cubicBezTo>
                  <a:cubicBezTo>
                    <a:pt x="801" y="934"/>
                    <a:pt x="501" y="1768"/>
                    <a:pt x="334" y="2268"/>
                  </a:cubicBezTo>
                  <a:cubicBezTo>
                    <a:pt x="313" y="2311"/>
                    <a:pt x="372" y="2353"/>
                    <a:pt x="418" y="2353"/>
                  </a:cubicBezTo>
                  <a:cubicBezTo>
                    <a:pt x="445" y="2353"/>
                    <a:pt x="468" y="2339"/>
                    <a:pt x="468" y="2302"/>
                  </a:cubicBezTo>
                  <a:cubicBezTo>
                    <a:pt x="635" y="1968"/>
                    <a:pt x="768" y="1468"/>
                    <a:pt x="635" y="1101"/>
                  </a:cubicBezTo>
                  <a:cubicBezTo>
                    <a:pt x="601" y="967"/>
                    <a:pt x="501" y="834"/>
                    <a:pt x="435" y="701"/>
                  </a:cubicBezTo>
                  <a:cubicBezTo>
                    <a:pt x="401" y="667"/>
                    <a:pt x="268" y="667"/>
                    <a:pt x="234" y="601"/>
                  </a:cubicBezTo>
                  <a:cubicBezTo>
                    <a:pt x="139" y="481"/>
                    <a:pt x="214" y="294"/>
                    <a:pt x="313" y="14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4" name="Google Shape;3894;p11"/>
            <p:cNvSpPr/>
            <p:nvPr/>
          </p:nvSpPr>
          <p:spPr>
            <a:xfrm>
              <a:off x="9405450" y="2095025"/>
              <a:ext cx="276050" cy="367450"/>
            </a:xfrm>
            <a:custGeom>
              <a:avLst/>
              <a:gdLst/>
              <a:ahLst/>
              <a:cxnLst/>
              <a:rect l="l" t="t" r="r" b="b"/>
              <a:pathLst>
                <a:path w="11042" h="14698" extrusionOk="0">
                  <a:moveTo>
                    <a:pt x="2736" y="0"/>
                  </a:moveTo>
                  <a:lnTo>
                    <a:pt x="0" y="6605"/>
                  </a:lnTo>
                  <a:cubicBezTo>
                    <a:pt x="0" y="6605"/>
                    <a:pt x="1268" y="12442"/>
                    <a:pt x="4237" y="14377"/>
                  </a:cubicBezTo>
                  <a:cubicBezTo>
                    <a:pt x="4584" y="14600"/>
                    <a:pt x="4943" y="14698"/>
                    <a:pt x="5307" y="14698"/>
                  </a:cubicBezTo>
                  <a:cubicBezTo>
                    <a:pt x="8051" y="14698"/>
                    <a:pt x="11042" y="9107"/>
                    <a:pt x="11042" y="9107"/>
                  </a:cubicBezTo>
                  <a:lnTo>
                    <a:pt x="8206" y="6538"/>
                  </a:lnTo>
                  <a:lnTo>
                    <a:pt x="5938" y="9740"/>
                  </a:lnTo>
                  <a:lnTo>
                    <a:pt x="273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5" name="Google Shape;3895;p11"/>
            <p:cNvSpPr/>
            <p:nvPr/>
          </p:nvSpPr>
          <p:spPr>
            <a:xfrm>
              <a:off x="9591575" y="2281600"/>
              <a:ext cx="79700" cy="59625"/>
            </a:xfrm>
            <a:custGeom>
              <a:avLst/>
              <a:gdLst/>
              <a:ahLst/>
              <a:cxnLst/>
              <a:rect l="l" t="t" r="r" b="b"/>
              <a:pathLst>
                <a:path w="3188" h="2385" extrusionOk="0">
                  <a:moveTo>
                    <a:pt x="42" y="0"/>
                  </a:moveTo>
                  <a:cubicBezTo>
                    <a:pt x="17" y="0"/>
                    <a:pt x="0" y="49"/>
                    <a:pt x="27" y="76"/>
                  </a:cubicBezTo>
                  <a:cubicBezTo>
                    <a:pt x="1028" y="876"/>
                    <a:pt x="2029" y="1610"/>
                    <a:pt x="3029" y="2377"/>
                  </a:cubicBezTo>
                  <a:cubicBezTo>
                    <a:pt x="3043" y="2382"/>
                    <a:pt x="3056" y="2384"/>
                    <a:pt x="3068" y="2384"/>
                  </a:cubicBezTo>
                  <a:cubicBezTo>
                    <a:pt x="3145" y="2384"/>
                    <a:pt x="3187" y="2302"/>
                    <a:pt x="3130" y="2244"/>
                  </a:cubicBezTo>
                  <a:cubicBezTo>
                    <a:pt x="2129" y="1477"/>
                    <a:pt x="1128" y="743"/>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6" name="Google Shape;3896;p11"/>
            <p:cNvSpPr/>
            <p:nvPr/>
          </p:nvSpPr>
          <p:spPr>
            <a:xfrm>
              <a:off x="9019375" y="2582300"/>
              <a:ext cx="100050" cy="15950"/>
            </a:xfrm>
            <a:custGeom>
              <a:avLst/>
              <a:gdLst/>
              <a:ahLst/>
              <a:cxnLst/>
              <a:rect l="l" t="t" r="r" b="b"/>
              <a:pathLst>
                <a:path w="4002" h="638" extrusionOk="0">
                  <a:moveTo>
                    <a:pt x="29" y="1"/>
                  </a:moveTo>
                  <a:cubicBezTo>
                    <a:pt x="1" y="1"/>
                    <a:pt x="7" y="64"/>
                    <a:pt x="32" y="90"/>
                  </a:cubicBezTo>
                  <a:cubicBezTo>
                    <a:pt x="1121" y="462"/>
                    <a:pt x="2209" y="638"/>
                    <a:pt x="3339" y="638"/>
                  </a:cubicBezTo>
                  <a:cubicBezTo>
                    <a:pt x="3526" y="638"/>
                    <a:pt x="3713" y="633"/>
                    <a:pt x="3902" y="623"/>
                  </a:cubicBezTo>
                  <a:cubicBezTo>
                    <a:pt x="4002" y="623"/>
                    <a:pt x="4002" y="523"/>
                    <a:pt x="3902" y="523"/>
                  </a:cubicBezTo>
                  <a:cubicBezTo>
                    <a:pt x="3805" y="526"/>
                    <a:pt x="3709" y="527"/>
                    <a:pt x="3613" y="527"/>
                  </a:cubicBezTo>
                  <a:cubicBezTo>
                    <a:pt x="2388" y="527"/>
                    <a:pt x="1241" y="332"/>
                    <a:pt x="66" y="23"/>
                  </a:cubicBezTo>
                  <a:cubicBezTo>
                    <a:pt x="50" y="7"/>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7" name="Google Shape;3897;p11"/>
            <p:cNvSpPr/>
            <p:nvPr/>
          </p:nvSpPr>
          <p:spPr>
            <a:xfrm>
              <a:off x="9146100" y="3310050"/>
              <a:ext cx="174300" cy="135950"/>
            </a:xfrm>
            <a:custGeom>
              <a:avLst/>
              <a:gdLst/>
              <a:ahLst/>
              <a:cxnLst/>
              <a:rect l="l" t="t" r="r" b="b"/>
              <a:pathLst>
                <a:path w="6972" h="5438" extrusionOk="0">
                  <a:moveTo>
                    <a:pt x="501" y="1"/>
                  </a:moveTo>
                  <a:lnTo>
                    <a:pt x="665" y="12"/>
                  </a:lnTo>
                  <a:lnTo>
                    <a:pt x="665" y="12"/>
                  </a:lnTo>
                  <a:lnTo>
                    <a:pt x="667" y="1"/>
                  </a:lnTo>
                  <a:close/>
                  <a:moveTo>
                    <a:pt x="665" y="12"/>
                  </a:moveTo>
                  <a:lnTo>
                    <a:pt x="0" y="3870"/>
                  </a:lnTo>
                  <a:lnTo>
                    <a:pt x="6972" y="5438"/>
                  </a:lnTo>
                  <a:lnTo>
                    <a:pt x="4237" y="2769"/>
                  </a:lnTo>
                  <a:lnTo>
                    <a:pt x="4970" y="301"/>
                  </a:lnTo>
                  <a:lnTo>
                    <a:pt x="665" y="12"/>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8" name="Google Shape;3898;p11"/>
            <p:cNvSpPr/>
            <p:nvPr/>
          </p:nvSpPr>
          <p:spPr>
            <a:xfrm>
              <a:off x="8943450" y="3285875"/>
              <a:ext cx="183475" cy="116775"/>
            </a:xfrm>
            <a:custGeom>
              <a:avLst/>
              <a:gdLst/>
              <a:ahLst/>
              <a:cxnLst/>
              <a:rect l="l" t="t" r="r" b="b"/>
              <a:pathLst>
                <a:path w="7339" h="4671" extrusionOk="0">
                  <a:moveTo>
                    <a:pt x="3670" y="0"/>
                  </a:moveTo>
                  <a:lnTo>
                    <a:pt x="3336" y="2168"/>
                  </a:lnTo>
                  <a:lnTo>
                    <a:pt x="0" y="3603"/>
                  </a:lnTo>
                  <a:lnTo>
                    <a:pt x="6505" y="4670"/>
                  </a:lnTo>
                  <a:lnTo>
                    <a:pt x="7339" y="834"/>
                  </a:lnTo>
                  <a:lnTo>
                    <a:pt x="3670" y="0"/>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9" name="Google Shape;3899;p11"/>
            <p:cNvSpPr/>
            <p:nvPr/>
          </p:nvSpPr>
          <p:spPr>
            <a:xfrm>
              <a:off x="9328725" y="2092975"/>
              <a:ext cx="20875" cy="108400"/>
            </a:xfrm>
            <a:custGeom>
              <a:avLst/>
              <a:gdLst/>
              <a:ahLst/>
              <a:cxnLst/>
              <a:rect l="l" t="t" r="r" b="b"/>
              <a:pathLst>
                <a:path w="835" h="4336" extrusionOk="0">
                  <a:moveTo>
                    <a:pt x="778" y="1"/>
                  </a:moveTo>
                  <a:cubicBezTo>
                    <a:pt x="771" y="1"/>
                    <a:pt x="768" y="4"/>
                    <a:pt x="768" y="15"/>
                  </a:cubicBezTo>
                  <a:cubicBezTo>
                    <a:pt x="467" y="1450"/>
                    <a:pt x="201" y="2851"/>
                    <a:pt x="0" y="4285"/>
                  </a:cubicBezTo>
                  <a:cubicBezTo>
                    <a:pt x="0" y="4318"/>
                    <a:pt x="17" y="4335"/>
                    <a:pt x="42" y="4335"/>
                  </a:cubicBezTo>
                  <a:cubicBezTo>
                    <a:pt x="67" y="4335"/>
                    <a:pt x="101" y="4318"/>
                    <a:pt x="134" y="4285"/>
                  </a:cubicBezTo>
                  <a:cubicBezTo>
                    <a:pt x="367" y="2851"/>
                    <a:pt x="634" y="1450"/>
                    <a:pt x="834" y="15"/>
                  </a:cubicBezTo>
                  <a:cubicBezTo>
                    <a:pt x="812" y="15"/>
                    <a:pt x="790" y="1"/>
                    <a:pt x="7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0" name="Google Shape;3900;p11"/>
            <p:cNvSpPr/>
            <p:nvPr/>
          </p:nvSpPr>
          <p:spPr>
            <a:xfrm>
              <a:off x="9353750" y="2120450"/>
              <a:ext cx="3775" cy="3975"/>
            </a:xfrm>
            <a:custGeom>
              <a:avLst/>
              <a:gdLst/>
              <a:ahLst/>
              <a:cxnLst/>
              <a:rect l="l" t="t" r="r" b="b"/>
              <a:pathLst>
                <a:path w="151" h="159" extrusionOk="0">
                  <a:moveTo>
                    <a:pt x="92" y="0"/>
                  </a:moveTo>
                  <a:cubicBezTo>
                    <a:pt x="59" y="0"/>
                    <a:pt x="17" y="17"/>
                    <a:pt x="0" y="51"/>
                  </a:cubicBezTo>
                  <a:lnTo>
                    <a:pt x="0" y="84"/>
                  </a:lnTo>
                  <a:cubicBezTo>
                    <a:pt x="0" y="134"/>
                    <a:pt x="25" y="159"/>
                    <a:pt x="54" y="159"/>
                  </a:cubicBezTo>
                  <a:cubicBezTo>
                    <a:pt x="84" y="159"/>
                    <a:pt x="117" y="134"/>
                    <a:pt x="134" y="84"/>
                  </a:cubicBezTo>
                  <a:lnTo>
                    <a:pt x="134" y="51"/>
                  </a:lnTo>
                  <a:cubicBezTo>
                    <a:pt x="150" y="17"/>
                    <a:pt x="125"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1" name="Google Shape;3901;p11"/>
            <p:cNvSpPr/>
            <p:nvPr/>
          </p:nvSpPr>
          <p:spPr>
            <a:xfrm>
              <a:off x="9349575" y="2142550"/>
              <a:ext cx="5025" cy="3350"/>
            </a:xfrm>
            <a:custGeom>
              <a:avLst/>
              <a:gdLst/>
              <a:ahLst/>
              <a:cxnLst/>
              <a:rect l="l" t="t" r="r" b="b"/>
              <a:pathLst>
                <a:path w="201" h="134" extrusionOk="0">
                  <a:moveTo>
                    <a:pt x="134" y="0"/>
                  </a:moveTo>
                  <a:cubicBezTo>
                    <a:pt x="0" y="0"/>
                    <a:pt x="0" y="134"/>
                    <a:pt x="100" y="134"/>
                  </a:cubicBezTo>
                  <a:cubicBezTo>
                    <a:pt x="167" y="134"/>
                    <a:pt x="20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2" name="Google Shape;3902;p11"/>
            <p:cNvSpPr/>
            <p:nvPr/>
          </p:nvSpPr>
          <p:spPr>
            <a:xfrm>
              <a:off x="9277025" y="2049425"/>
              <a:ext cx="65075" cy="62300"/>
            </a:xfrm>
            <a:custGeom>
              <a:avLst/>
              <a:gdLst/>
              <a:ahLst/>
              <a:cxnLst/>
              <a:rect l="l" t="t" r="r" b="b"/>
              <a:pathLst>
                <a:path w="2603" h="2492" extrusionOk="0">
                  <a:moveTo>
                    <a:pt x="380" y="1"/>
                  </a:moveTo>
                  <a:cubicBezTo>
                    <a:pt x="373" y="1"/>
                    <a:pt x="367" y="9"/>
                    <a:pt x="367" y="23"/>
                  </a:cubicBezTo>
                  <a:cubicBezTo>
                    <a:pt x="0" y="1357"/>
                    <a:pt x="1501" y="2191"/>
                    <a:pt x="2535" y="2491"/>
                  </a:cubicBezTo>
                  <a:cubicBezTo>
                    <a:pt x="2569" y="2491"/>
                    <a:pt x="2602" y="2391"/>
                    <a:pt x="2569" y="2391"/>
                  </a:cubicBezTo>
                  <a:cubicBezTo>
                    <a:pt x="1501" y="2024"/>
                    <a:pt x="234" y="1424"/>
                    <a:pt x="401" y="56"/>
                  </a:cubicBezTo>
                  <a:cubicBezTo>
                    <a:pt x="401" y="17"/>
                    <a:pt x="389" y="1"/>
                    <a:pt x="3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3" name="Google Shape;3903;p11"/>
            <p:cNvSpPr/>
            <p:nvPr/>
          </p:nvSpPr>
          <p:spPr>
            <a:xfrm>
              <a:off x="9360425" y="2057000"/>
              <a:ext cx="63400" cy="53500"/>
            </a:xfrm>
            <a:custGeom>
              <a:avLst/>
              <a:gdLst/>
              <a:ahLst/>
              <a:cxnLst/>
              <a:rect l="l" t="t" r="r" b="b"/>
              <a:pathLst>
                <a:path w="2536" h="2140" extrusionOk="0">
                  <a:moveTo>
                    <a:pt x="2469" y="1"/>
                  </a:moveTo>
                  <a:cubicBezTo>
                    <a:pt x="2450" y="1"/>
                    <a:pt x="2435" y="14"/>
                    <a:pt x="2435" y="53"/>
                  </a:cubicBezTo>
                  <a:cubicBezTo>
                    <a:pt x="2235" y="1288"/>
                    <a:pt x="1334" y="2088"/>
                    <a:pt x="0" y="2122"/>
                  </a:cubicBezTo>
                  <a:cubicBezTo>
                    <a:pt x="91" y="2134"/>
                    <a:pt x="181" y="2140"/>
                    <a:pt x="272" y="2140"/>
                  </a:cubicBezTo>
                  <a:cubicBezTo>
                    <a:pt x="1405" y="2140"/>
                    <a:pt x="2442" y="1197"/>
                    <a:pt x="2535" y="53"/>
                  </a:cubicBezTo>
                  <a:cubicBezTo>
                    <a:pt x="2535" y="33"/>
                    <a:pt x="2498" y="1"/>
                    <a:pt x="246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4" name="Google Shape;3904;p11"/>
            <p:cNvSpPr/>
            <p:nvPr/>
          </p:nvSpPr>
          <p:spPr>
            <a:xfrm>
              <a:off x="9121075" y="2212525"/>
              <a:ext cx="84450" cy="291775"/>
            </a:xfrm>
            <a:custGeom>
              <a:avLst/>
              <a:gdLst/>
              <a:ahLst/>
              <a:cxnLst/>
              <a:rect l="l" t="t" r="r" b="b"/>
              <a:pathLst>
                <a:path w="3378" h="11671" extrusionOk="0">
                  <a:moveTo>
                    <a:pt x="3301" y="0"/>
                  </a:moveTo>
                  <a:cubicBezTo>
                    <a:pt x="3276" y="0"/>
                    <a:pt x="3249" y="11"/>
                    <a:pt x="3236" y="37"/>
                  </a:cubicBezTo>
                  <a:cubicBezTo>
                    <a:pt x="1802" y="3806"/>
                    <a:pt x="668" y="7676"/>
                    <a:pt x="1" y="11645"/>
                  </a:cubicBezTo>
                  <a:cubicBezTo>
                    <a:pt x="34" y="11662"/>
                    <a:pt x="67" y="11670"/>
                    <a:pt x="92" y="11670"/>
                  </a:cubicBezTo>
                  <a:cubicBezTo>
                    <a:pt x="117" y="11670"/>
                    <a:pt x="134" y="11662"/>
                    <a:pt x="134" y="11645"/>
                  </a:cubicBezTo>
                  <a:cubicBezTo>
                    <a:pt x="901" y="7676"/>
                    <a:pt x="1902" y="3840"/>
                    <a:pt x="3336" y="70"/>
                  </a:cubicBezTo>
                  <a:cubicBezTo>
                    <a:pt x="3377" y="29"/>
                    <a:pt x="3342" y="0"/>
                    <a:pt x="33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5" name="Google Shape;3905;p11"/>
            <p:cNvSpPr/>
            <p:nvPr/>
          </p:nvSpPr>
          <p:spPr>
            <a:xfrm>
              <a:off x="9173625" y="2378075"/>
              <a:ext cx="91750" cy="70225"/>
            </a:xfrm>
            <a:custGeom>
              <a:avLst/>
              <a:gdLst/>
              <a:ahLst/>
              <a:cxnLst/>
              <a:rect l="l" t="t" r="r" b="b"/>
              <a:pathLst>
                <a:path w="3670" h="2809" extrusionOk="0">
                  <a:moveTo>
                    <a:pt x="3603" y="0"/>
                  </a:moveTo>
                  <a:cubicBezTo>
                    <a:pt x="3585" y="0"/>
                    <a:pt x="3569" y="14"/>
                    <a:pt x="3569" y="53"/>
                  </a:cubicBezTo>
                  <a:cubicBezTo>
                    <a:pt x="3513" y="1633"/>
                    <a:pt x="2311" y="2735"/>
                    <a:pt x="852" y="2735"/>
                  </a:cubicBezTo>
                  <a:cubicBezTo>
                    <a:pt x="586" y="2735"/>
                    <a:pt x="311" y="2699"/>
                    <a:pt x="33" y="2621"/>
                  </a:cubicBezTo>
                  <a:cubicBezTo>
                    <a:pt x="0" y="2621"/>
                    <a:pt x="0" y="2688"/>
                    <a:pt x="0" y="2688"/>
                  </a:cubicBezTo>
                  <a:cubicBezTo>
                    <a:pt x="277" y="2770"/>
                    <a:pt x="553" y="2809"/>
                    <a:pt x="822" y="2809"/>
                  </a:cubicBezTo>
                  <a:cubicBezTo>
                    <a:pt x="2305" y="2809"/>
                    <a:pt x="3585" y="1634"/>
                    <a:pt x="3669" y="53"/>
                  </a:cubicBezTo>
                  <a:cubicBezTo>
                    <a:pt x="3669" y="33"/>
                    <a:pt x="3632" y="0"/>
                    <a:pt x="360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6" name="Google Shape;3906;p11"/>
            <p:cNvSpPr/>
            <p:nvPr/>
          </p:nvSpPr>
          <p:spPr>
            <a:xfrm>
              <a:off x="9356250" y="2383775"/>
              <a:ext cx="80900" cy="87375"/>
            </a:xfrm>
            <a:custGeom>
              <a:avLst/>
              <a:gdLst/>
              <a:ahLst/>
              <a:cxnLst/>
              <a:rect l="l" t="t" r="r" b="b"/>
              <a:pathLst>
                <a:path w="3236" h="3495" extrusionOk="0">
                  <a:moveTo>
                    <a:pt x="534" y="0"/>
                  </a:moveTo>
                  <a:cubicBezTo>
                    <a:pt x="517" y="0"/>
                    <a:pt x="501" y="8"/>
                    <a:pt x="501" y="25"/>
                  </a:cubicBezTo>
                  <a:cubicBezTo>
                    <a:pt x="0" y="1826"/>
                    <a:pt x="1368" y="3494"/>
                    <a:pt x="3136" y="3494"/>
                  </a:cubicBezTo>
                  <a:cubicBezTo>
                    <a:pt x="3236" y="3494"/>
                    <a:pt x="3236" y="3361"/>
                    <a:pt x="3136" y="3361"/>
                  </a:cubicBezTo>
                  <a:cubicBezTo>
                    <a:pt x="1368" y="3327"/>
                    <a:pt x="234" y="1726"/>
                    <a:pt x="567" y="25"/>
                  </a:cubicBezTo>
                  <a:cubicBezTo>
                    <a:pt x="567" y="8"/>
                    <a:pt x="551" y="0"/>
                    <a:pt x="5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7" name="Google Shape;3907;p11"/>
            <p:cNvSpPr/>
            <p:nvPr/>
          </p:nvSpPr>
          <p:spPr>
            <a:xfrm>
              <a:off x="9213400" y="3376775"/>
              <a:ext cx="40300" cy="9750"/>
            </a:xfrm>
            <a:custGeom>
              <a:avLst/>
              <a:gdLst/>
              <a:ahLst/>
              <a:cxnLst/>
              <a:rect l="l" t="t" r="r" b="b"/>
              <a:pathLst>
                <a:path w="1612" h="390" extrusionOk="0">
                  <a:moveTo>
                    <a:pt x="1578" y="0"/>
                  </a:moveTo>
                  <a:cubicBezTo>
                    <a:pt x="1078" y="0"/>
                    <a:pt x="544" y="134"/>
                    <a:pt x="77" y="267"/>
                  </a:cubicBezTo>
                  <a:cubicBezTo>
                    <a:pt x="0" y="318"/>
                    <a:pt x="22" y="389"/>
                    <a:pt x="51" y="389"/>
                  </a:cubicBezTo>
                  <a:cubicBezTo>
                    <a:pt x="60" y="389"/>
                    <a:pt x="69" y="383"/>
                    <a:pt x="77" y="367"/>
                  </a:cubicBezTo>
                  <a:cubicBezTo>
                    <a:pt x="577" y="200"/>
                    <a:pt x="1078" y="167"/>
                    <a:pt x="1578" y="100"/>
                  </a:cubicBezTo>
                  <a:cubicBezTo>
                    <a:pt x="1611" y="100"/>
                    <a:pt x="1611" y="0"/>
                    <a:pt x="157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8" name="Google Shape;3908;p11"/>
            <p:cNvSpPr/>
            <p:nvPr/>
          </p:nvSpPr>
          <p:spPr>
            <a:xfrm>
              <a:off x="9228650" y="3383425"/>
              <a:ext cx="31725" cy="10050"/>
            </a:xfrm>
            <a:custGeom>
              <a:avLst/>
              <a:gdLst/>
              <a:ahLst/>
              <a:cxnLst/>
              <a:rect l="l" t="t" r="r" b="b"/>
              <a:pathLst>
                <a:path w="1269" h="402" extrusionOk="0">
                  <a:moveTo>
                    <a:pt x="1201" y="1"/>
                  </a:moveTo>
                  <a:cubicBezTo>
                    <a:pt x="801" y="34"/>
                    <a:pt x="434" y="134"/>
                    <a:pt x="34" y="335"/>
                  </a:cubicBezTo>
                  <a:cubicBezTo>
                    <a:pt x="1" y="368"/>
                    <a:pt x="1" y="401"/>
                    <a:pt x="34" y="401"/>
                  </a:cubicBezTo>
                  <a:cubicBezTo>
                    <a:pt x="434" y="234"/>
                    <a:pt x="801" y="201"/>
                    <a:pt x="1201" y="68"/>
                  </a:cubicBezTo>
                  <a:cubicBezTo>
                    <a:pt x="1268" y="68"/>
                    <a:pt x="1268" y="1"/>
                    <a:pt x="12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9" name="Google Shape;3909;p11"/>
            <p:cNvSpPr/>
            <p:nvPr/>
          </p:nvSpPr>
          <p:spPr>
            <a:xfrm>
              <a:off x="9223650" y="3346750"/>
              <a:ext cx="47025" cy="29425"/>
            </a:xfrm>
            <a:custGeom>
              <a:avLst/>
              <a:gdLst/>
              <a:ahLst/>
              <a:cxnLst/>
              <a:rect l="l" t="t" r="r" b="b"/>
              <a:pathLst>
                <a:path w="1881" h="1177" extrusionOk="0">
                  <a:moveTo>
                    <a:pt x="1713" y="112"/>
                  </a:moveTo>
                  <a:cubicBezTo>
                    <a:pt x="1753" y="522"/>
                    <a:pt x="1465" y="903"/>
                    <a:pt x="1109" y="1003"/>
                  </a:cubicBezTo>
                  <a:lnTo>
                    <a:pt x="1109" y="1003"/>
                  </a:lnTo>
                  <a:cubicBezTo>
                    <a:pt x="1110" y="991"/>
                    <a:pt x="1098" y="978"/>
                    <a:pt x="1070" y="968"/>
                  </a:cubicBezTo>
                  <a:lnTo>
                    <a:pt x="1070" y="968"/>
                  </a:lnTo>
                  <a:cubicBezTo>
                    <a:pt x="1176" y="617"/>
                    <a:pt x="1378" y="300"/>
                    <a:pt x="1713" y="112"/>
                  </a:cubicBezTo>
                  <a:close/>
                  <a:moveTo>
                    <a:pt x="370" y="115"/>
                  </a:moveTo>
                  <a:cubicBezTo>
                    <a:pt x="420" y="115"/>
                    <a:pt x="484" y="140"/>
                    <a:pt x="568" y="200"/>
                  </a:cubicBezTo>
                  <a:cubicBezTo>
                    <a:pt x="668" y="234"/>
                    <a:pt x="701" y="401"/>
                    <a:pt x="701" y="467"/>
                  </a:cubicBezTo>
                  <a:cubicBezTo>
                    <a:pt x="800" y="665"/>
                    <a:pt x="801" y="862"/>
                    <a:pt x="961" y="1028"/>
                  </a:cubicBezTo>
                  <a:lnTo>
                    <a:pt x="961" y="1028"/>
                  </a:lnTo>
                  <a:cubicBezTo>
                    <a:pt x="950" y="1028"/>
                    <a:pt x="939" y="1028"/>
                    <a:pt x="929" y="1028"/>
                  </a:cubicBezTo>
                  <a:cubicBezTo>
                    <a:pt x="785" y="1028"/>
                    <a:pt x="637" y="980"/>
                    <a:pt x="501" y="868"/>
                  </a:cubicBezTo>
                  <a:cubicBezTo>
                    <a:pt x="367" y="767"/>
                    <a:pt x="301" y="667"/>
                    <a:pt x="234" y="501"/>
                  </a:cubicBezTo>
                  <a:cubicBezTo>
                    <a:pt x="208" y="398"/>
                    <a:pt x="202" y="115"/>
                    <a:pt x="370" y="115"/>
                  </a:cubicBezTo>
                  <a:close/>
                  <a:moveTo>
                    <a:pt x="1735" y="0"/>
                  </a:moveTo>
                  <a:cubicBezTo>
                    <a:pt x="1375" y="166"/>
                    <a:pt x="1107" y="493"/>
                    <a:pt x="1008" y="866"/>
                  </a:cubicBezTo>
                  <a:lnTo>
                    <a:pt x="1008" y="866"/>
                  </a:lnTo>
                  <a:cubicBezTo>
                    <a:pt x="882" y="581"/>
                    <a:pt x="847" y="12"/>
                    <a:pt x="494" y="12"/>
                  </a:cubicBezTo>
                  <a:cubicBezTo>
                    <a:pt x="456" y="12"/>
                    <a:pt x="414" y="19"/>
                    <a:pt x="367" y="34"/>
                  </a:cubicBezTo>
                  <a:cubicBezTo>
                    <a:pt x="0" y="167"/>
                    <a:pt x="201" y="701"/>
                    <a:pt x="367" y="868"/>
                  </a:cubicBezTo>
                  <a:cubicBezTo>
                    <a:pt x="546" y="1065"/>
                    <a:pt x="746" y="1149"/>
                    <a:pt x="940" y="1149"/>
                  </a:cubicBezTo>
                  <a:cubicBezTo>
                    <a:pt x="951" y="1149"/>
                    <a:pt x="963" y="1148"/>
                    <a:pt x="974" y="1148"/>
                  </a:cubicBezTo>
                  <a:lnTo>
                    <a:pt x="974" y="1148"/>
                  </a:lnTo>
                  <a:cubicBezTo>
                    <a:pt x="981" y="1167"/>
                    <a:pt x="991" y="1176"/>
                    <a:pt x="1001" y="1176"/>
                  </a:cubicBezTo>
                  <a:cubicBezTo>
                    <a:pt x="1012" y="1176"/>
                    <a:pt x="1023" y="1165"/>
                    <a:pt x="1030" y="1143"/>
                  </a:cubicBezTo>
                  <a:lnTo>
                    <a:pt x="1030" y="1143"/>
                  </a:lnTo>
                  <a:cubicBezTo>
                    <a:pt x="1486" y="1082"/>
                    <a:pt x="1880" y="573"/>
                    <a:pt x="1835" y="34"/>
                  </a:cubicBezTo>
                  <a:cubicBezTo>
                    <a:pt x="1835" y="0"/>
                    <a:pt x="1802" y="0"/>
                    <a:pt x="17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0" name="Google Shape;3910;p11"/>
            <p:cNvSpPr/>
            <p:nvPr/>
          </p:nvSpPr>
          <p:spPr>
            <a:xfrm>
              <a:off x="9165275" y="3311100"/>
              <a:ext cx="9200" cy="95500"/>
            </a:xfrm>
            <a:custGeom>
              <a:avLst/>
              <a:gdLst/>
              <a:ahLst/>
              <a:cxnLst/>
              <a:rect l="l" t="t" r="r" b="b"/>
              <a:pathLst>
                <a:path w="368" h="3820" extrusionOk="0">
                  <a:moveTo>
                    <a:pt x="347" y="0"/>
                  </a:moveTo>
                  <a:cubicBezTo>
                    <a:pt x="334" y="0"/>
                    <a:pt x="317" y="9"/>
                    <a:pt x="301" y="25"/>
                  </a:cubicBezTo>
                  <a:cubicBezTo>
                    <a:pt x="167" y="1293"/>
                    <a:pt x="34" y="2527"/>
                    <a:pt x="0" y="3795"/>
                  </a:cubicBezTo>
                  <a:cubicBezTo>
                    <a:pt x="0" y="3811"/>
                    <a:pt x="17" y="3820"/>
                    <a:pt x="34" y="3820"/>
                  </a:cubicBezTo>
                  <a:cubicBezTo>
                    <a:pt x="50" y="3820"/>
                    <a:pt x="67" y="3811"/>
                    <a:pt x="67" y="3795"/>
                  </a:cubicBezTo>
                  <a:cubicBezTo>
                    <a:pt x="234" y="2527"/>
                    <a:pt x="301" y="1293"/>
                    <a:pt x="367" y="25"/>
                  </a:cubicBezTo>
                  <a:cubicBezTo>
                    <a:pt x="367" y="9"/>
                    <a:pt x="359" y="0"/>
                    <a:pt x="34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1" name="Google Shape;3911;p11"/>
            <p:cNvSpPr/>
            <p:nvPr/>
          </p:nvSpPr>
          <p:spPr>
            <a:xfrm>
              <a:off x="9141100" y="3404275"/>
              <a:ext cx="175975" cy="29225"/>
            </a:xfrm>
            <a:custGeom>
              <a:avLst/>
              <a:gdLst/>
              <a:ahLst/>
              <a:cxnLst/>
              <a:rect l="l" t="t" r="r" b="b"/>
              <a:pathLst>
                <a:path w="7039" h="1169" extrusionOk="0">
                  <a:moveTo>
                    <a:pt x="33" y="1"/>
                  </a:moveTo>
                  <a:cubicBezTo>
                    <a:pt x="0" y="1"/>
                    <a:pt x="0" y="34"/>
                    <a:pt x="33" y="34"/>
                  </a:cubicBezTo>
                  <a:cubicBezTo>
                    <a:pt x="2335" y="435"/>
                    <a:pt x="4637" y="768"/>
                    <a:pt x="6972" y="1168"/>
                  </a:cubicBezTo>
                  <a:cubicBezTo>
                    <a:pt x="7038" y="1168"/>
                    <a:pt x="7038" y="1068"/>
                    <a:pt x="6972" y="1068"/>
                  </a:cubicBezTo>
                  <a:cubicBezTo>
                    <a:pt x="4670" y="701"/>
                    <a:pt x="2368" y="334"/>
                    <a:pt x="3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2" name="Google Shape;3912;p11"/>
            <p:cNvSpPr/>
            <p:nvPr/>
          </p:nvSpPr>
          <p:spPr>
            <a:xfrm>
              <a:off x="9098550" y="3305250"/>
              <a:ext cx="10050" cy="93025"/>
            </a:xfrm>
            <a:custGeom>
              <a:avLst/>
              <a:gdLst/>
              <a:ahLst/>
              <a:cxnLst/>
              <a:rect l="l" t="t" r="r" b="b"/>
              <a:pathLst>
                <a:path w="402" h="3721" extrusionOk="0">
                  <a:moveTo>
                    <a:pt x="368" y="1"/>
                  </a:moveTo>
                  <a:cubicBezTo>
                    <a:pt x="351" y="1"/>
                    <a:pt x="334" y="9"/>
                    <a:pt x="334" y="26"/>
                  </a:cubicBezTo>
                  <a:cubicBezTo>
                    <a:pt x="201" y="1227"/>
                    <a:pt x="68" y="2494"/>
                    <a:pt x="1" y="3695"/>
                  </a:cubicBezTo>
                  <a:cubicBezTo>
                    <a:pt x="1" y="3712"/>
                    <a:pt x="18" y="3720"/>
                    <a:pt x="34" y="3720"/>
                  </a:cubicBezTo>
                  <a:cubicBezTo>
                    <a:pt x="51" y="3720"/>
                    <a:pt x="68" y="3712"/>
                    <a:pt x="68" y="3695"/>
                  </a:cubicBezTo>
                  <a:cubicBezTo>
                    <a:pt x="201" y="2494"/>
                    <a:pt x="334" y="1227"/>
                    <a:pt x="401" y="26"/>
                  </a:cubicBezTo>
                  <a:cubicBezTo>
                    <a:pt x="401" y="9"/>
                    <a:pt x="384" y="1"/>
                    <a:pt x="3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3" name="Google Shape;3913;p11"/>
            <p:cNvSpPr/>
            <p:nvPr/>
          </p:nvSpPr>
          <p:spPr>
            <a:xfrm>
              <a:off x="8941775" y="3372600"/>
              <a:ext cx="164325" cy="21700"/>
            </a:xfrm>
            <a:custGeom>
              <a:avLst/>
              <a:gdLst/>
              <a:ahLst/>
              <a:cxnLst/>
              <a:rect l="l" t="t" r="r" b="b"/>
              <a:pathLst>
                <a:path w="6573" h="868" extrusionOk="0">
                  <a:moveTo>
                    <a:pt x="101" y="0"/>
                  </a:moveTo>
                  <a:cubicBezTo>
                    <a:pt x="1" y="0"/>
                    <a:pt x="1" y="67"/>
                    <a:pt x="67" y="67"/>
                  </a:cubicBezTo>
                  <a:cubicBezTo>
                    <a:pt x="2169" y="501"/>
                    <a:pt x="4337" y="701"/>
                    <a:pt x="6472" y="868"/>
                  </a:cubicBezTo>
                  <a:cubicBezTo>
                    <a:pt x="6572" y="868"/>
                    <a:pt x="6572" y="734"/>
                    <a:pt x="6505" y="734"/>
                  </a:cubicBezTo>
                  <a:cubicBezTo>
                    <a:pt x="4337" y="534"/>
                    <a:pt x="2236" y="234"/>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4" name="Google Shape;3914;p11"/>
            <p:cNvSpPr/>
            <p:nvPr/>
          </p:nvSpPr>
          <p:spPr>
            <a:xfrm>
              <a:off x="9016275" y="3343050"/>
              <a:ext cx="15600" cy="17900"/>
            </a:xfrm>
            <a:custGeom>
              <a:avLst/>
              <a:gdLst/>
              <a:ahLst/>
              <a:cxnLst/>
              <a:rect l="l" t="t" r="r" b="b"/>
              <a:pathLst>
                <a:path w="624" h="716" extrusionOk="0">
                  <a:moveTo>
                    <a:pt x="15" y="0"/>
                  </a:moveTo>
                  <a:cubicBezTo>
                    <a:pt x="8" y="0"/>
                    <a:pt x="1" y="15"/>
                    <a:pt x="23" y="15"/>
                  </a:cubicBezTo>
                  <a:cubicBezTo>
                    <a:pt x="23" y="4"/>
                    <a:pt x="19" y="0"/>
                    <a:pt x="15" y="0"/>
                  </a:cubicBezTo>
                  <a:close/>
                  <a:moveTo>
                    <a:pt x="23" y="15"/>
                  </a:moveTo>
                  <a:lnTo>
                    <a:pt x="23" y="15"/>
                  </a:lnTo>
                  <a:cubicBezTo>
                    <a:pt x="190" y="282"/>
                    <a:pt x="423" y="515"/>
                    <a:pt x="590" y="715"/>
                  </a:cubicBezTo>
                  <a:lnTo>
                    <a:pt x="623" y="715"/>
                  </a:lnTo>
                  <a:cubicBezTo>
                    <a:pt x="423" y="482"/>
                    <a:pt x="256" y="2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5" name="Google Shape;3915;p11"/>
            <p:cNvSpPr/>
            <p:nvPr/>
          </p:nvSpPr>
          <p:spPr>
            <a:xfrm>
              <a:off x="9025175" y="3341750"/>
              <a:ext cx="15025" cy="14425"/>
            </a:xfrm>
            <a:custGeom>
              <a:avLst/>
              <a:gdLst/>
              <a:ahLst/>
              <a:cxnLst/>
              <a:rect l="l" t="t" r="r" b="b"/>
              <a:pathLst>
                <a:path w="601" h="577" extrusionOk="0">
                  <a:moveTo>
                    <a:pt x="0" y="0"/>
                  </a:moveTo>
                  <a:lnTo>
                    <a:pt x="0" y="0"/>
                  </a:lnTo>
                  <a:cubicBezTo>
                    <a:pt x="134" y="200"/>
                    <a:pt x="334" y="400"/>
                    <a:pt x="501" y="567"/>
                  </a:cubicBezTo>
                  <a:cubicBezTo>
                    <a:pt x="513" y="573"/>
                    <a:pt x="524" y="576"/>
                    <a:pt x="534" y="576"/>
                  </a:cubicBezTo>
                  <a:cubicBezTo>
                    <a:pt x="579" y="576"/>
                    <a:pt x="601" y="522"/>
                    <a:pt x="601" y="467"/>
                  </a:cubicBezTo>
                  <a:cubicBezTo>
                    <a:pt x="434" y="334"/>
                    <a:pt x="267" y="100"/>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6" name="Google Shape;3916;p11"/>
            <p:cNvSpPr/>
            <p:nvPr/>
          </p:nvSpPr>
          <p:spPr>
            <a:xfrm>
              <a:off x="9027700" y="3333175"/>
              <a:ext cx="24175" cy="13600"/>
            </a:xfrm>
            <a:custGeom>
              <a:avLst/>
              <a:gdLst/>
              <a:ahLst/>
              <a:cxnLst/>
              <a:rect l="l" t="t" r="r" b="b"/>
              <a:pathLst>
                <a:path w="967" h="544" extrusionOk="0">
                  <a:moveTo>
                    <a:pt x="35" y="0"/>
                  </a:moveTo>
                  <a:cubicBezTo>
                    <a:pt x="1" y="0"/>
                    <a:pt x="6" y="49"/>
                    <a:pt x="33" y="76"/>
                  </a:cubicBezTo>
                  <a:cubicBezTo>
                    <a:pt x="333" y="243"/>
                    <a:pt x="633" y="443"/>
                    <a:pt x="900" y="543"/>
                  </a:cubicBezTo>
                  <a:cubicBezTo>
                    <a:pt x="967" y="543"/>
                    <a:pt x="967" y="510"/>
                    <a:pt x="967" y="510"/>
                  </a:cubicBezTo>
                  <a:cubicBezTo>
                    <a:pt x="700" y="276"/>
                    <a:pt x="366" y="176"/>
                    <a:pt x="66" y="10"/>
                  </a:cubicBezTo>
                  <a:cubicBezTo>
                    <a:pt x="53" y="3"/>
                    <a:pt x="43"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7" name="Google Shape;3917;p11"/>
            <p:cNvSpPr/>
            <p:nvPr/>
          </p:nvSpPr>
          <p:spPr>
            <a:xfrm>
              <a:off x="9006825" y="3303500"/>
              <a:ext cx="37450" cy="30425"/>
            </a:xfrm>
            <a:custGeom>
              <a:avLst/>
              <a:gdLst/>
              <a:ahLst/>
              <a:cxnLst/>
              <a:rect l="l" t="t" r="r" b="b"/>
              <a:pathLst>
                <a:path w="1498" h="1217" extrusionOk="0">
                  <a:moveTo>
                    <a:pt x="1298" y="256"/>
                  </a:moveTo>
                  <a:cubicBezTo>
                    <a:pt x="1273" y="497"/>
                    <a:pt x="1096" y="725"/>
                    <a:pt x="858" y="788"/>
                  </a:cubicBezTo>
                  <a:lnTo>
                    <a:pt x="858" y="788"/>
                  </a:lnTo>
                  <a:cubicBezTo>
                    <a:pt x="915" y="555"/>
                    <a:pt x="1059" y="359"/>
                    <a:pt x="1298" y="256"/>
                  </a:cubicBezTo>
                  <a:close/>
                  <a:moveTo>
                    <a:pt x="64" y="153"/>
                  </a:moveTo>
                  <a:cubicBezTo>
                    <a:pt x="286" y="356"/>
                    <a:pt x="490" y="561"/>
                    <a:pt x="657" y="800"/>
                  </a:cubicBezTo>
                  <a:lnTo>
                    <a:pt x="657" y="800"/>
                  </a:lnTo>
                  <a:cubicBezTo>
                    <a:pt x="650" y="799"/>
                    <a:pt x="642" y="798"/>
                    <a:pt x="634" y="796"/>
                  </a:cubicBezTo>
                  <a:cubicBezTo>
                    <a:pt x="270" y="766"/>
                    <a:pt x="72" y="459"/>
                    <a:pt x="64" y="153"/>
                  </a:cubicBezTo>
                  <a:close/>
                  <a:moveTo>
                    <a:pt x="130" y="1"/>
                  </a:moveTo>
                  <a:cubicBezTo>
                    <a:pt x="99" y="1"/>
                    <a:pt x="67" y="39"/>
                    <a:pt x="67" y="62"/>
                  </a:cubicBezTo>
                  <a:cubicBezTo>
                    <a:pt x="34" y="62"/>
                    <a:pt x="1" y="96"/>
                    <a:pt x="1" y="96"/>
                  </a:cubicBezTo>
                  <a:cubicBezTo>
                    <a:pt x="20" y="113"/>
                    <a:pt x="39" y="131"/>
                    <a:pt x="59" y="148"/>
                  </a:cubicBezTo>
                  <a:lnTo>
                    <a:pt x="59" y="148"/>
                  </a:lnTo>
                  <a:cubicBezTo>
                    <a:pt x="44" y="525"/>
                    <a:pt x="327" y="927"/>
                    <a:pt x="697" y="930"/>
                  </a:cubicBezTo>
                  <a:lnTo>
                    <a:pt x="697" y="930"/>
                  </a:lnTo>
                  <a:cubicBezTo>
                    <a:pt x="692" y="1018"/>
                    <a:pt x="703" y="1108"/>
                    <a:pt x="734" y="1197"/>
                  </a:cubicBezTo>
                  <a:cubicBezTo>
                    <a:pt x="734" y="1209"/>
                    <a:pt x="752" y="1217"/>
                    <a:pt x="773" y="1217"/>
                  </a:cubicBezTo>
                  <a:cubicBezTo>
                    <a:pt x="810" y="1217"/>
                    <a:pt x="856" y="1193"/>
                    <a:pt x="834" y="1130"/>
                  </a:cubicBezTo>
                  <a:cubicBezTo>
                    <a:pt x="833" y="1117"/>
                    <a:pt x="833" y="1104"/>
                    <a:pt x="832" y="1091"/>
                  </a:cubicBezTo>
                  <a:lnTo>
                    <a:pt x="832" y="1091"/>
                  </a:lnTo>
                  <a:cubicBezTo>
                    <a:pt x="833" y="1093"/>
                    <a:pt x="834" y="1095"/>
                    <a:pt x="834" y="1096"/>
                  </a:cubicBezTo>
                  <a:cubicBezTo>
                    <a:pt x="968" y="1096"/>
                    <a:pt x="1001" y="1063"/>
                    <a:pt x="968" y="1063"/>
                  </a:cubicBezTo>
                  <a:cubicBezTo>
                    <a:pt x="938" y="1016"/>
                    <a:pt x="907" y="968"/>
                    <a:pt x="876" y="920"/>
                  </a:cubicBezTo>
                  <a:lnTo>
                    <a:pt x="876" y="920"/>
                  </a:lnTo>
                  <a:cubicBezTo>
                    <a:pt x="1228" y="853"/>
                    <a:pt x="1497" y="512"/>
                    <a:pt x="1468" y="196"/>
                  </a:cubicBezTo>
                  <a:cubicBezTo>
                    <a:pt x="1468" y="129"/>
                    <a:pt x="1402" y="129"/>
                    <a:pt x="1368" y="129"/>
                  </a:cubicBezTo>
                  <a:cubicBezTo>
                    <a:pt x="1106" y="195"/>
                    <a:pt x="845" y="431"/>
                    <a:pt x="741" y="718"/>
                  </a:cubicBezTo>
                  <a:lnTo>
                    <a:pt x="741" y="718"/>
                  </a:lnTo>
                  <a:cubicBezTo>
                    <a:pt x="566" y="461"/>
                    <a:pt x="375" y="213"/>
                    <a:pt x="167" y="29"/>
                  </a:cubicBezTo>
                  <a:cubicBezTo>
                    <a:pt x="157" y="8"/>
                    <a:pt x="143" y="1"/>
                    <a:pt x="13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8" name="Google Shape;3918;p11"/>
            <p:cNvSpPr/>
            <p:nvPr/>
          </p:nvSpPr>
          <p:spPr>
            <a:xfrm>
              <a:off x="9294525" y="1770450"/>
              <a:ext cx="192675" cy="209375"/>
            </a:xfrm>
            <a:custGeom>
              <a:avLst/>
              <a:gdLst/>
              <a:ahLst/>
              <a:cxnLst/>
              <a:rect l="l" t="t" r="r" b="b"/>
              <a:pathLst>
                <a:path w="7707" h="8375" extrusionOk="0">
                  <a:moveTo>
                    <a:pt x="4063" y="1"/>
                  </a:moveTo>
                  <a:cubicBezTo>
                    <a:pt x="1610" y="1"/>
                    <a:pt x="683" y="2921"/>
                    <a:pt x="401" y="4110"/>
                  </a:cubicBezTo>
                  <a:cubicBezTo>
                    <a:pt x="168" y="5411"/>
                    <a:pt x="1" y="7412"/>
                    <a:pt x="3670" y="8280"/>
                  </a:cubicBezTo>
                  <a:cubicBezTo>
                    <a:pt x="3931" y="8344"/>
                    <a:pt x="4173" y="8374"/>
                    <a:pt x="4399" y="8374"/>
                  </a:cubicBezTo>
                  <a:cubicBezTo>
                    <a:pt x="6391" y="8374"/>
                    <a:pt x="7046" y="6004"/>
                    <a:pt x="7406" y="3877"/>
                  </a:cubicBezTo>
                  <a:cubicBezTo>
                    <a:pt x="7706" y="2042"/>
                    <a:pt x="6505" y="341"/>
                    <a:pt x="4671" y="41"/>
                  </a:cubicBezTo>
                  <a:lnTo>
                    <a:pt x="4571" y="41"/>
                  </a:lnTo>
                  <a:cubicBezTo>
                    <a:pt x="4395" y="14"/>
                    <a:pt x="4226" y="1"/>
                    <a:pt x="406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9" name="Google Shape;3919;p11"/>
            <p:cNvSpPr/>
            <p:nvPr/>
          </p:nvSpPr>
          <p:spPr>
            <a:xfrm>
              <a:off x="9307875" y="1947400"/>
              <a:ext cx="120950" cy="147525"/>
            </a:xfrm>
            <a:custGeom>
              <a:avLst/>
              <a:gdLst/>
              <a:ahLst/>
              <a:cxnLst/>
              <a:rect l="l" t="t" r="r" b="b"/>
              <a:pathLst>
                <a:path w="4838" h="5901" extrusionOk="0">
                  <a:moveTo>
                    <a:pt x="1101" y="1"/>
                  </a:moveTo>
                  <a:lnTo>
                    <a:pt x="267" y="3603"/>
                  </a:lnTo>
                  <a:cubicBezTo>
                    <a:pt x="1" y="4571"/>
                    <a:pt x="534" y="5505"/>
                    <a:pt x="1468" y="5805"/>
                  </a:cubicBezTo>
                  <a:cubicBezTo>
                    <a:pt x="1668" y="5870"/>
                    <a:pt x="1871" y="5900"/>
                    <a:pt x="2069" y="5900"/>
                  </a:cubicBezTo>
                  <a:cubicBezTo>
                    <a:pt x="2897" y="5900"/>
                    <a:pt x="3655" y="5365"/>
                    <a:pt x="3870" y="4504"/>
                  </a:cubicBezTo>
                  <a:lnTo>
                    <a:pt x="4837" y="968"/>
                  </a:lnTo>
                  <a:lnTo>
                    <a:pt x="110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0" name="Google Shape;3920;p11"/>
            <p:cNvSpPr/>
            <p:nvPr/>
          </p:nvSpPr>
          <p:spPr>
            <a:xfrm>
              <a:off x="9452975" y="1886125"/>
              <a:ext cx="43400" cy="57750"/>
            </a:xfrm>
            <a:custGeom>
              <a:avLst/>
              <a:gdLst/>
              <a:ahLst/>
              <a:cxnLst/>
              <a:rect l="l" t="t" r="r" b="b"/>
              <a:pathLst>
                <a:path w="1736" h="2310" extrusionOk="0">
                  <a:moveTo>
                    <a:pt x="925" y="0"/>
                  </a:moveTo>
                  <a:cubicBezTo>
                    <a:pt x="651" y="0"/>
                    <a:pt x="234" y="139"/>
                    <a:pt x="234" y="417"/>
                  </a:cubicBezTo>
                  <a:lnTo>
                    <a:pt x="1" y="2185"/>
                  </a:lnTo>
                  <a:cubicBezTo>
                    <a:pt x="166" y="2271"/>
                    <a:pt x="332" y="2310"/>
                    <a:pt x="493" y="2310"/>
                  </a:cubicBezTo>
                  <a:cubicBezTo>
                    <a:pt x="1145" y="2310"/>
                    <a:pt x="1708" y="1673"/>
                    <a:pt x="1735" y="951"/>
                  </a:cubicBezTo>
                  <a:cubicBezTo>
                    <a:pt x="1735" y="551"/>
                    <a:pt x="1535" y="50"/>
                    <a:pt x="1068" y="17"/>
                  </a:cubicBezTo>
                  <a:cubicBezTo>
                    <a:pt x="1029" y="6"/>
                    <a:pt x="980" y="0"/>
                    <a:pt x="92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1" name="Google Shape;3921;p11"/>
            <p:cNvSpPr/>
            <p:nvPr/>
          </p:nvSpPr>
          <p:spPr>
            <a:xfrm>
              <a:off x="9354575" y="1832325"/>
              <a:ext cx="57575" cy="65625"/>
            </a:xfrm>
            <a:custGeom>
              <a:avLst/>
              <a:gdLst/>
              <a:ahLst/>
              <a:cxnLst/>
              <a:rect l="l" t="t" r="r" b="b"/>
              <a:pathLst>
                <a:path w="2303" h="2625" extrusionOk="0">
                  <a:moveTo>
                    <a:pt x="2302" y="1"/>
                  </a:moveTo>
                  <a:cubicBezTo>
                    <a:pt x="2302" y="1"/>
                    <a:pt x="2235" y="1"/>
                    <a:pt x="2235" y="34"/>
                  </a:cubicBezTo>
                  <a:cubicBezTo>
                    <a:pt x="2102" y="334"/>
                    <a:pt x="1535" y="1702"/>
                    <a:pt x="1268" y="1702"/>
                  </a:cubicBezTo>
                  <a:cubicBezTo>
                    <a:pt x="1201" y="1702"/>
                    <a:pt x="1101" y="1435"/>
                    <a:pt x="1001" y="1402"/>
                  </a:cubicBezTo>
                  <a:cubicBezTo>
                    <a:pt x="935" y="1368"/>
                    <a:pt x="834" y="1335"/>
                    <a:pt x="701" y="1335"/>
                  </a:cubicBezTo>
                  <a:cubicBezTo>
                    <a:pt x="1" y="1402"/>
                    <a:pt x="334" y="2336"/>
                    <a:pt x="668" y="2602"/>
                  </a:cubicBezTo>
                  <a:cubicBezTo>
                    <a:pt x="676" y="2618"/>
                    <a:pt x="689" y="2625"/>
                    <a:pt x="705" y="2625"/>
                  </a:cubicBezTo>
                  <a:cubicBezTo>
                    <a:pt x="754" y="2625"/>
                    <a:pt x="818" y="2561"/>
                    <a:pt x="768" y="2536"/>
                  </a:cubicBezTo>
                  <a:cubicBezTo>
                    <a:pt x="601" y="2336"/>
                    <a:pt x="367" y="2102"/>
                    <a:pt x="434" y="1835"/>
                  </a:cubicBezTo>
                  <a:cubicBezTo>
                    <a:pt x="463" y="1587"/>
                    <a:pt x="569" y="1492"/>
                    <a:pt x="696" y="1492"/>
                  </a:cubicBezTo>
                  <a:cubicBezTo>
                    <a:pt x="859" y="1492"/>
                    <a:pt x="1056" y="1648"/>
                    <a:pt x="1168" y="1835"/>
                  </a:cubicBezTo>
                  <a:cubicBezTo>
                    <a:pt x="1185" y="1852"/>
                    <a:pt x="1210" y="1860"/>
                    <a:pt x="1235" y="1860"/>
                  </a:cubicBezTo>
                  <a:cubicBezTo>
                    <a:pt x="1260" y="1860"/>
                    <a:pt x="1285" y="1852"/>
                    <a:pt x="1301" y="1835"/>
                  </a:cubicBezTo>
                  <a:cubicBezTo>
                    <a:pt x="1768" y="1335"/>
                    <a:pt x="2002" y="668"/>
                    <a:pt x="23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2" name="Google Shape;3922;p11"/>
            <p:cNvSpPr/>
            <p:nvPr/>
          </p:nvSpPr>
          <p:spPr>
            <a:xfrm>
              <a:off x="9432975" y="1864025"/>
              <a:ext cx="7300" cy="6500"/>
            </a:xfrm>
            <a:custGeom>
              <a:avLst/>
              <a:gdLst/>
              <a:ahLst/>
              <a:cxnLst/>
              <a:rect l="l" t="t" r="r" b="b"/>
              <a:pathLst>
                <a:path w="292" h="260" extrusionOk="0">
                  <a:moveTo>
                    <a:pt x="134" y="0"/>
                  </a:moveTo>
                  <a:cubicBezTo>
                    <a:pt x="33" y="0"/>
                    <a:pt x="0" y="100"/>
                    <a:pt x="0" y="134"/>
                  </a:cubicBezTo>
                  <a:cubicBezTo>
                    <a:pt x="33" y="167"/>
                    <a:pt x="33" y="167"/>
                    <a:pt x="33" y="234"/>
                  </a:cubicBezTo>
                  <a:cubicBezTo>
                    <a:pt x="60" y="252"/>
                    <a:pt x="92" y="260"/>
                    <a:pt x="123" y="260"/>
                  </a:cubicBezTo>
                  <a:cubicBezTo>
                    <a:pt x="209" y="260"/>
                    <a:pt x="291" y="198"/>
                    <a:pt x="267" y="100"/>
                  </a:cubicBezTo>
                  <a:cubicBezTo>
                    <a:pt x="200" y="67"/>
                    <a:pt x="200"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3" name="Google Shape;3923;p11"/>
            <p:cNvSpPr/>
            <p:nvPr/>
          </p:nvSpPr>
          <p:spPr>
            <a:xfrm>
              <a:off x="9353750" y="1839000"/>
              <a:ext cx="8700" cy="6100"/>
            </a:xfrm>
            <a:custGeom>
              <a:avLst/>
              <a:gdLst/>
              <a:ahLst/>
              <a:cxnLst/>
              <a:rect l="l" t="t" r="r" b="b"/>
              <a:pathLst>
                <a:path w="348" h="244" extrusionOk="0">
                  <a:moveTo>
                    <a:pt x="167" y="0"/>
                  </a:moveTo>
                  <a:cubicBezTo>
                    <a:pt x="34" y="0"/>
                    <a:pt x="0" y="167"/>
                    <a:pt x="134" y="234"/>
                  </a:cubicBezTo>
                  <a:lnTo>
                    <a:pt x="167" y="234"/>
                  </a:lnTo>
                  <a:cubicBezTo>
                    <a:pt x="184" y="241"/>
                    <a:pt x="199" y="244"/>
                    <a:pt x="213" y="244"/>
                  </a:cubicBezTo>
                  <a:cubicBezTo>
                    <a:pt x="338" y="244"/>
                    <a:pt x="347"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4" name="Google Shape;3924;p11"/>
            <p:cNvSpPr/>
            <p:nvPr/>
          </p:nvSpPr>
          <p:spPr>
            <a:xfrm>
              <a:off x="9362925" y="1904525"/>
              <a:ext cx="58400" cy="15475"/>
            </a:xfrm>
            <a:custGeom>
              <a:avLst/>
              <a:gdLst/>
              <a:ahLst/>
              <a:cxnLst/>
              <a:rect l="l" t="t" r="r" b="b"/>
              <a:pathLst>
                <a:path w="2336" h="619" extrusionOk="0">
                  <a:moveTo>
                    <a:pt x="2297" y="1"/>
                  </a:moveTo>
                  <a:cubicBezTo>
                    <a:pt x="2288" y="1"/>
                    <a:pt x="2278" y="5"/>
                    <a:pt x="2268" y="15"/>
                  </a:cubicBezTo>
                  <a:cubicBezTo>
                    <a:pt x="1901" y="315"/>
                    <a:pt x="1501" y="482"/>
                    <a:pt x="1068" y="482"/>
                  </a:cubicBezTo>
                  <a:cubicBezTo>
                    <a:pt x="767" y="482"/>
                    <a:pt x="334" y="448"/>
                    <a:pt x="134" y="181"/>
                  </a:cubicBezTo>
                  <a:cubicBezTo>
                    <a:pt x="124" y="172"/>
                    <a:pt x="108" y="168"/>
                    <a:pt x="91" y="168"/>
                  </a:cubicBezTo>
                  <a:cubicBezTo>
                    <a:pt x="50" y="168"/>
                    <a:pt x="0" y="191"/>
                    <a:pt x="0" y="215"/>
                  </a:cubicBezTo>
                  <a:cubicBezTo>
                    <a:pt x="100" y="548"/>
                    <a:pt x="734" y="615"/>
                    <a:pt x="1001" y="615"/>
                  </a:cubicBezTo>
                  <a:cubicBezTo>
                    <a:pt x="1042" y="617"/>
                    <a:pt x="1081" y="619"/>
                    <a:pt x="1120" y="619"/>
                  </a:cubicBezTo>
                  <a:cubicBezTo>
                    <a:pt x="1625" y="619"/>
                    <a:pt x="1994" y="420"/>
                    <a:pt x="2335" y="48"/>
                  </a:cubicBezTo>
                  <a:cubicBezTo>
                    <a:pt x="2335" y="24"/>
                    <a:pt x="2318"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5" name="Google Shape;3925;p11"/>
            <p:cNvSpPr/>
            <p:nvPr/>
          </p:nvSpPr>
          <p:spPr>
            <a:xfrm>
              <a:off x="9413775" y="1898900"/>
              <a:ext cx="13275" cy="18600"/>
            </a:xfrm>
            <a:custGeom>
              <a:avLst/>
              <a:gdLst/>
              <a:ahLst/>
              <a:cxnLst/>
              <a:rect l="l" t="t" r="r" b="b"/>
              <a:pathLst>
                <a:path w="531" h="744" extrusionOk="0">
                  <a:moveTo>
                    <a:pt x="132" y="0"/>
                  </a:moveTo>
                  <a:cubicBezTo>
                    <a:pt x="112" y="0"/>
                    <a:pt x="90" y="2"/>
                    <a:pt x="68" y="6"/>
                  </a:cubicBezTo>
                  <a:cubicBezTo>
                    <a:pt x="1" y="6"/>
                    <a:pt x="1" y="73"/>
                    <a:pt x="68" y="73"/>
                  </a:cubicBezTo>
                  <a:cubicBezTo>
                    <a:pt x="201" y="106"/>
                    <a:pt x="301" y="173"/>
                    <a:pt x="368" y="273"/>
                  </a:cubicBezTo>
                  <a:cubicBezTo>
                    <a:pt x="401" y="406"/>
                    <a:pt x="435" y="540"/>
                    <a:pt x="401" y="673"/>
                  </a:cubicBezTo>
                  <a:cubicBezTo>
                    <a:pt x="401" y="715"/>
                    <a:pt x="427" y="743"/>
                    <a:pt x="446" y="743"/>
                  </a:cubicBezTo>
                  <a:cubicBezTo>
                    <a:pt x="458" y="743"/>
                    <a:pt x="468" y="732"/>
                    <a:pt x="468" y="707"/>
                  </a:cubicBezTo>
                  <a:cubicBezTo>
                    <a:pt x="530" y="456"/>
                    <a:pt x="446" y="0"/>
                    <a:pt x="1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6" name="Google Shape;3926;p11"/>
            <p:cNvSpPr/>
            <p:nvPr/>
          </p:nvSpPr>
          <p:spPr>
            <a:xfrm>
              <a:off x="9345400" y="1766825"/>
              <a:ext cx="130125" cy="77050"/>
            </a:xfrm>
            <a:custGeom>
              <a:avLst/>
              <a:gdLst/>
              <a:ahLst/>
              <a:cxnLst/>
              <a:rect l="l" t="t" r="r" b="b"/>
              <a:pathLst>
                <a:path w="5205" h="3082" extrusionOk="0">
                  <a:moveTo>
                    <a:pt x="2150" y="0"/>
                  </a:moveTo>
                  <a:cubicBezTo>
                    <a:pt x="1943" y="0"/>
                    <a:pt x="1737" y="17"/>
                    <a:pt x="1535" y="52"/>
                  </a:cubicBezTo>
                  <a:cubicBezTo>
                    <a:pt x="801" y="186"/>
                    <a:pt x="101" y="719"/>
                    <a:pt x="34" y="1486"/>
                  </a:cubicBezTo>
                  <a:cubicBezTo>
                    <a:pt x="1" y="1820"/>
                    <a:pt x="167" y="2220"/>
                    <a:pt x="501" y="2354"/>
                  </a:cubicBezTo>
                  <a:cubicBezTo>
                    <a:pt x="585" y="2396"/>
                    <a:pt x="675" y="2414"/>
                    <a:pt x="767" y="2414"/>
                  </a:cubicBezTo>
                  <a:cubicBezTo>
                    <a:pt x="967" y="2414"/>
                    <a:pt x="1175" y="2324"/>
                    <a:pt x="1335" y="2187"/>
                  </a:cubicBezTo>
                  <a:cubicBezTo>
                    <a:pt x="1535" y="2020"/>
                    <a:pt x="1702" y="1720"/>
                    <a:pt x="1869" y="1486"/>
                  </a:cubicBezTo>
                  <a:lnTo>
                    <a:pt x="1869" y="1486"/>
                  </a:lnTo>
                  <a:cubicBezTo>
                    <a:pt x="1769" y="1753"/>
                    <a:pt x="1635" y="2120"/>
                    <a:pt x="1802" y="2354"/>
                  </a:cubicBezTo>
                  <a:cubicBezTo>
                    <a:pt x="1897" y="2526"/>
                    <a:pt x="2070" y="2599"/>
                    <a:pt x="2249" y="2599"/>
                  </a:cubicBezTo>
                  <a:cubicBezTo>
                    <a:pt x="2384" y="2599"/>
                    <a:pt x="2522" y="2558"/>
                    <a:pt x="2636" y="2487"/>
                  </a:cubicBezTo>
                  <a:cubicBezTo>
                    <a:pt x="2936" y="2320"/>
                    <a:pt x="3036" y="2020"/>
                    <a:pt x="3203" y="1720"/>
                  </a:cubicBezTo>
                  <a:lnTo>
                    <a:pt x="3203" y="1720"/>
                  </a:lnTo>
                  <a:cubicBezTo>
                    <a:pt x="3136" y="2154"/>
                    <a:pt x="3036" y="2621"/>
                    <a:pt x="3336" y="2887"/>
                  </a:cubicBezTo>
                  <a:cubicBezTo>
                    <a:pt x="3470" y="3021"/>
                    <a:pt x="3650" y="3082"/>
                    <a:pt x="3835" y="3082"/>
                  </a:cubicBezTo>
                  <a:cubicBezTo>
                    <a:pt x="4065" y="3082"/>
                    <a:pt x="4304" y="2987"/>
                    <a:pt x="4470" y="2821"/>
                  </a:cubicBezTo>
                  <a:cubicBezTo>
                    <a:pt x="4804" y="2521"/>
                    <a:pt x="4937" y="2120"/>
                    <a:pt x="5038" y="1720"/>
                  </a:cubicBezTo>
                  <a:lnTo>
                    <a:pt x="5204" y="2020"/>
                  </a:lnTo>
                  <a:cubicBezTo>
                    <a:pt x="5171" y="1653"/>
                    <a:pt x="4971" y="1320"/>
                    <a:pt x="4671" y="1053"/>
                  </a:cubicBezTo>
                  <a:cubicBezTo>
                    <a:pt x="4370" y="819"/>
                    <a:pt x="4170" y="519"/>
                    <a:pt x="3837" y="352"/>
                  </a:cubicBezTo>
                  <a:cubicBezTo>
                    <a:pt x="3320" y="131"/>
                    <a:pt x="2732" y="0"/>
                    <a:pt x="215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7" name="Google Shape;3927;p11"/>
            <p:cNvSpPr/>
            <p:nvPr/>
          </p:nvSpPr>
          <p:spPr>
            <a:xfrm>
              <a:off x="9481325" y="1754475"/>
              <a:ext cx="57575" cy="53300"/>
            </a:xfrm>
            <a:custGeom>
              <a:avLst/>
              <a:gdLst/>
              <a:ahLst/>
              <a:cxnLst/>
              <a:rect l="l" t="t" r="r" b="b"/>
              <a:pathLst>
                <a:path w="2303" h="2132" extrusionOk="0">
                  <a:moveTo>
                    <a:pt x="1510" y="0"/>
                  </a:moveTo>
                  <a:cubicBezTo>
                    <a:pt x="1463" y="0"/>
                    <a:pt x="1416" y="4"/>
                    <a:pt x="1368" y="12"/>
                  </a:cubicBezTo>
                  <a:cubicBezTo>
                    <a:pt x="701" y="146"/>
                    <a:pt x="101" y="846"/>
                    <a:pt x="1" y="1647"/>
                  </a:cubicBezTo>
                  <a:lnTo>
                    <a:pt x="101" y="1880"/>
                  </a:lnTo>
                  <a:cubicBezTo>
                    <a:pt x="374" y="2017"/>
                    <a:pt x="693" y="2131"/>
                    <a:pt x="1001" y="2131"/>
                  </a:cubicBezTo>
                  <a:cubicBezTo>
                    <a:pt x="1068" y="2131"/>
                    <a:pt x="1136" y="2126"/>
                    <a:pt x="1202" y="2114"/>
                  </a:cubicBezTo>
                  <a:cubicBezTo>
                    <a:pt x="1569" y="2014"/>
                    <a:pt x="1936" y="1780"/>
                    <a:pt x="2102" y="1347"/>
                  </a:cubicBezTo>
                  <a:cubicBezTo>
                    <a:pt x="2302" y="946"/>
                    <a:pt x="2236" y="379"/>
                    <a:pt x="1936" y="146"/>
                  </a:cubicBezTo>
                  <a:cubicBezTo>
                    <a:pt x="1808" y="44"/>
                    <a:pt x="1661" y="0"/>
                    <a:pt x="1510"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8" name="Google Shape;3928;p11"/>
            <p:cNvSpPr/>
            <p:nvPr/>
          </p:nvSpPr>
          <p:spPr>
            <a:xfrm>
              <a:off x="9125250" y="2184750"/>
              <a:ext cx="61725" cy="22450"/>
            </a:xfrm>
            <a:custGeom>
              <a:avLst/>
              <a:gdLst/>
              <a:ahLst/>
              <a:cxnLst/>
              <a:rect l="l" t="t" r="r" b="b"/>
              <a:pathLst>
                <a:path w="2469" h="898" extrusionOk="0">
                  <a:moveTo>
                    <a:pt x="26" y="1"/>
                  </a:moveTo>
                  <a:cubicBezTo>
                    <a:pt x="0" y="1"/>
                    <a:pt x="0" y="32"/>
                    <a:pt x="0" y="80"/>
                  </a:cubicBezTo>
                  <a:cubicBezTo>
                    <a:pt x="501" y="114"/>
                    <a:pt x="901" y="347"/>
                    <a:pt x="1335" y="514"/>
                  </a:cubicBezTo>
                  <a:cubicBezTo>
                    <a:pt x="1468" y="581"/>
                    <a:pt x="2402" y="814"/>
                    <a:pt x="2402" y="848"/>
                  </a:cubicBezTo>
                  <a:cubicBezTo>
                    <a:pt x="2402" y="881"/>
                    <a:pt x="2419" y="898"/>
                    <a:pt x="2435" y="898"/>
                  </a:cubicBezTo>
                  <a:cubicBezTo>
                    <a:pt x="2452" y="898"/>
                    <a:pt x="2469" y="881"/>
                    <a:pt x="2469" y="848"/>
                  </a:cubicBezTo>
                  <a:lnTo>
                    <a:pt x="2469" y="781"/>
                  </a:lnTo>
                  <a:cubicBezTo>
                    <a:pt x="2469" y="748"/>
                    <a:pt x="2435" y="748"/>
                    <a:pt x="2435" y="748"/>
                  </a:cubicBezTo>
                  <a:cubicBezTo>
                    <a:pt x="1535" y="681"/>
                    <a:pt x="901" y="114"/>
                    <a:pt x="67" y="14"/>
                  </a:cubicBezTo>
                  <a:cubicBezTo>
                    <a:pt x="49" y="5"/>
                    <a:pt x="36" y="1"/>
                    <a:pt x="2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9" name="Google Shape;3929;p11"/>
            <p:cNvSpPr/>
            <p:nvPr/>
          </p:nvSpPr>
          <p:spPr>
            <a:xfrm>
              <a:off x="9149525" y="2154675"/>
              <a:ext cx="104175" cy="47100"/>
            </a:xfrm>
            <a:custGeom>
              <a:avLst/>
              <a:gdLst/>
              <a:ahLst/>
              <a:cxnLst/>
              <a:rect l="l" t="t" r="r" b="b"/>
              <a:pathLst>
                <a:path w="4167" h="1884" extrusionOk="0">
                  <a:moveTo>
                    <a:pt x="8" y="1"/>
                  </a:moveTo>
                  <a:cubicBezTo>
                    <a:pt x="0" y="1"/>
                    <a:pt x="8" y="16"/>
                    <a:pt x="30" y="16"/>
                  </a:cubicBezTo>
                  <a:cubicBezTo>
                    <a:pt x="19" y="5"/>
                    <a:pt x="11" y="1"/>
                    <a:pt x="8" y="1"/>
                  </a:cubicBezTo>
                  <a:close/>
                  <a:moveTo>
                    <a:pt x="246" y="5"/>
                  </a:moveTo>
                  <a:cubicBezTo>
                    <a:pt x="175" y="5"/>
                    <a:pt x="103" y="8"/>
                    <a:pt x="30" y="16"/>
                  </a:cubicBezTo>
                  <a:cubicBezTo>
                    <a:pt x="59" y="15"/>
                    <a:pt x="88" y="14"/>
                    <a:pt x="117" y="14"/>
                  </a:cubicBezTo>
                  <a:cubicBezTo>
                    <a:pt x="1695" y="14"/>
                    <a:pt x="2527" y="1786"/>
                    <a:pt x="4100" y="1884"/>
                  </a:cubicBezTo>
                  <a:cubicBezTo>
                    <a:pt x="4166" y="1884"/>
                    <a:pt x="4166" y="1784"/>
                    <a:pt x="4100" y="1784"/>
                  </a:cubicBezTo>
                  <a:cubicBezTo>
                    <a:pt x="2602" y="1624"/>
                    <a:pt x="1744" y="5"/>
                    <a:pt x="246" y="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0" name="Google Shape;3930;p11"/>
            <p:cNvSpPr/>
            <p:nvPr/>
          </p:nvSpPr>
          <p:spPr>
            <a:xfrm>
              <a:off x="9182075" y="2114450"/>
              <a:ext cx="65375" cy="30375"/>
            </a:xfrm>
            <a:custGeom>
              <a:avLst/>
              <a:gdLst/>
              <a:ahLst/>
              <a:cxnLst/>
              <a:rect l="l" t="t" r="r" b="b"/>
              <a:pathLst>
                <a:path w="2615" h="1215" extrusionOk="0">
                  <a:moveTo>
                    <a:pt x="363" y="0"/>
                  </a:moveTo>
                  <a:cubicBezTo>
                    <a:pt x="254" y="0"/>
                    <a:pt x="145" y="37"/>
                    <a:pt x="29" y="124"/>
                  </a:cubicBezTo>
                  <a:cubicBezTo>
                    <a:pt x="0" y="152"/>
                    <a:pt x="21" y="231"/>
                    <a:pt x="48" y="231"/>
                  </a:cubicBezTo>
                  <a:cubicBezTo>
                    <a:pt x="53" y="231"/>
                    <a:pt x="58" y="228"/>
                    <a:pt x="62" y="224"/>
                  </a:cubicBezTo>
                  <a:cubicBezTo>
                    <a:pt x="147" y="181"/>
                    <a:pt x="233" y="163"/>
                    <a:pt x="319" y="163"/>
                  </a:cubicBezTo>
                  <a:cubicBezTo>
                    <a:pt x="707" y="163"/>
                    <a:pt x="1096" y="533"/>
                    <a:pt x="1397" y="724"/>
                  </a:cubicBezTo>
                  <a:cubicBezTo>
                    <a:pt x="1764" y="924"/>
                    <a:pt x="2164" y="1091"/>
                    <a:pt x="2531" y="1191"/>
                  </a:cubicBezTo>
                  <a:cubicBezTo>
                    <a:pt x="2539" y="1208"/>
                    <a:pt x="2549" y="1214"/>
                    <a:pt x="2559" y="1214"/>
                  </a:cubicBezTo>
                  <a:cubicBezTo>
                    <a:pt x="2589" y="1214"/>
                    <a:pt x="2614" y="1158"/>
                    <a:pt x="2564" y="1158"/>
                  </a:cubicBezTo>
                  <a:cubicBezTo>
                    <a:pt x="1964" y="924"/>
                    <a:pt x="1363" y="491"/>
                    <a:pt x="796" y="157"/>
                  </a:cubicBezTo>
                  <a:cubicBezTo>
                    <a:pt x="645" y="63"/>
                    <a:pt x="505" y="0"/>
                    <a:pt x="363"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1" name="Google Shape;3931;p11"/>
            <p:cNvSpPr/>
            <p:nvPr/>
          </p:nvSpPr>
          <p:spPr>
            <a:xfrm>
              <a:off x="9214475" y="2083350"/>
              <a:ext cx="80075" cy="26700"/>
            </a:xfrm>
            <a:custGeom>
              <a:avLst/>
              <a:gdLst/>
              <a:ahLst/>
              <a:cxnLst/>
              <a:rect l="l" t="t" r="r" b="b"/>
              <a:pathLst>
                <a:path w="3203" h="1068" extrusionOk="0">
                  <a:moveTo>
                    <a:pt x="1" y="0"/>
                  </a:moveTo>
                  <a:lnTo>
                    <a:pt x="1" y="0"/>
                  </a:lnTo>
                  <a:cubicBezTo>
                    <a:pt x="1001" y="500"/>
                    <a:pt x="2002" y="834"/>
                    <a:pt x="3069" y="1068"/>
                  </a:cubicBezTo>
                  <a:cubicBezTo>
                    <a:pt x="3169" y="1068"/>
                    <a:pt x="3203" y="967"/>
                    <a:pt x="3103" y="967"/>
                  </a:cubicBezTo>
                  <a:cubicBezTo>
                    <a:pt x="2069" y="701"/>
                    <a:pt x="1035" y="367"/>
                    <a:pt x="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2" name="Google Shape;3932;p11"/>
            <p:cNvSpPr/>
            <p:nvPr/>
          </p:nvSpPr>
          <p:spPr>
            <a:xfrm>
              <a:off x="9308700" y="2221875"/>
              <a:ext cx="165975" cy="29375"/>
            </a:xfrm>
            <a:custGeom>
              <a:avLst/>
              <a:gdLst/>
              <a:ahLst/>
              <a:cxnLst/>
              <a:rect l="l" t="t" r="r" b="b"/>
              <a:pathLst>
                <a:path w="6639" h="1175" extrusionOk="0">
                  <a:moveTo>
                    <a:pt x="1733" y="1"/>
                  </a:moveTo>
                  <a:cubicBezTo>
                    <a:pt x="1164" y="1"/>
                    <a:pt x="604" y="105"/>
                    <a:pt x="68" y="363"/>
                  </a:cubicBezTo>
                  <a:cubicBezTo>
                    <a:pt x="1" y="430"/>
                    <a:pt x="1" y="463"/>
                    <a:pt x="68" y="463"/>
                  </a:cubicBezTo>
                  <a:cubicBezTo>
                    <a:pt x="559" y="225"/>
                    <a:pt x="1086" y="128"/>
                    <a:pt x="1626" y="128"/>
                  </a:cubicBezTo>
                  <a:cubicBezTo>
                    <a:pt x="2443" y="128"/>
                    <a:pt x="3287" y="349"/>
                    <a:pt x="4070" y="630"/>
                  </a:cubicBezTo>
                  <a:cubicBezTo>
                    <a:pt x="4779" y="903"/>
                    <a:pt x="5353" y="1175"/>
                    <a:pt x="6067" y="1175"/>
                  </a:cubicBezTo>
                  <a:cubicBezTo>
                    <a:pt x="6227" y="1175"/>
                    <a:pt x="6395" y="1161"/>
                    <a:pt x="6572" y="1131"/>
                  </a:cubicBezTo>
                  <a:cubicBezTo>
                    <a:pt x="6639" y="1131"/>
                    <a:pt x="6639" y="997"/>
                    <a:pt x="6572" y="997"/>
                  </a:cubicBezTo>
                  <a:cubicBezTo>
                    <a:pt x="6461" y="1009"/>
                    <a:pt x="6351" y="1014"/>
                    <a:pt x="6242" y="1014"/>
                  </a:cubicBezTo>
                  <a:cubicBezTo>
                    <a:pt x="5077" y="1014"/>
                    <a:pt x="4032" y="404"/>
                    <a:pt x="2903" y="130"/>
                  </a:cubicBezTo>
                  <a:cubicBezTo>
                    <a:pt x="2512" y="49"/>
                    <a:pt x="2120" y="1"/>
                    <a:pt x="1733"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3" name="Google Shape;3933;p11"/>
            <p:cNvSpPr/>
            <p:nvPr/>
          </p:nvSpPr>
          <p:spPr>
            <a:xfrm>
              <a:off x="9364575" y="2184250"/>
              <a:ext cx="113450" cy="19200"/>
            </a:xfrm>
            <a:custGeom>
              <a:avLst/>
              <a:gdLst/>
              <a:ahLst/>
              <a:cxnLst/>
              <a:rect l="l" t="t" r="r" b="b"/>
              <a:pathLst>
                <a:path w="4538" h="768" extrusionOk="0">
                  <a:moveTo>
                    <a:pt x="68" y="0"/>
                  </a:moveTo>
                  <a:cubicBezTo>
                    <a:pt x="1" y="0"/>
                    <a:pt x="1" y="34"/>
                    <a:pt x="34" y="34"/>
                  </a:cubicBezTo>
                  <a:cubicBezTo>
                    <a:pt x="1502" y="301"/>
                    <a:pt x="2936" y="534"/>
                    <a:pt x="4404" y="768"/>
                  </a:cubicBezTo>
                  <a:cubicBezTo>
                    <a:pt x="4504" y="768"/>
                    <a:pt x="4537" y="634"/>
                    <a:pt x="4437" y="634"/>
                  </a:cubicBezTo>
                  <a:cubicBezTo>
                    <a:pt x="3003" y="367"/>
                    <a:pt x="1535" y="200"/>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4" name="Google Shape;3934;p11"/>
            <p:cNvSpPr/>
            <p:nvPr/>
          </p:nvSpPr>
          <p:spPr>
            <a:xfrm>
              <a:off x="9256350" y="2150025"/>
              <a:ext cx="215000" cy="16725"/>
            </a:xfrm>
            <a:custGeom>
              <a:avLst/>
              <a:gdLst/>
              <a:ahLst/>
              <a:cxnLst/>
              <a:rect l="l" t="t" r="r" b="b"/>
              <a:pathLst>
                <a:path w="8600" h="669" extrusionOk="0">
                  <a:moveTo>
                    <a:pt x="4472" y="1"/>
                  </a:moveTo>
                  <a:cubicBezTo>
                    <a:pt x="3534" y="1"/>
                    <a:pt x="2441" y="331"/>
                    <a:pt x="1439" y="331"/>
                  </a:cubicBezTo>
                  <a:cubicBezTo>
                    <a:pt x="961" y="331"/>
                    <a:pt x="504" y="256"/>
                    <a:pt x="93" y="35"/>
                  </a:cubicBezTo>
                  <a:cubicBezTo>
                    <a:pt x="86" y="31"/>
                    <a:pt x="79" y="30"/>
                    <a:pt x="73" y="30"/>
                  </a:cubicBezTo>
                  <a:cubicBezTo>
                    <a:pt x="21" y="30"/>
                    <a:pt x="1" y="139"/>
                    <a:pt x="60" y="168"/>
                  </a:cubicBezTo>
                  <a:cubicBezTo>
                    <a:pt x="480" y="403"/>
                    <a:pt x="904" y="482"/>
                    <a:pt x="1333" y="482"/>
                  </a:cubicBezTo>
                  <a:cubicBezTo>
                    <a:pt x="2063" y="482"/>
                    <a:pt x="2806" y="253"/>
                    <a:pt x="3563" y="168"/>
                  </a:cubicBezTo>
                  <a:cubicBezTo>
                    <a:pt x="3869" y="138"/>
                    <a:pt x="4176" y="124"/>
                    <a:pt x="4483" y="124"/>
                  </a:cubicBezTo>
                  <a:cubicBezTo>
                    <a:pt x="5853" y="124"/>
                    <a:pt x="7232" y="396"/>
                    <a:pt x="8566" y="669"/>
                  </a:cubicBezTo>
                  <a:cubicBezTo>
                    <a:pt x="8600" y="669"/>
                    <a:pt x="8600" y="569"/>
                    <a:pt x="8566" y="569"/>
                  </a:cubicBezTo>
                  <a:cubicBezTo>
                    <a:pt x="7232" y="302"/>
                    <a:pt x="5931" y="2"/>
                    <a:pt x="4563" y="2"/>
                  </a:cubicBezTo>
                  <a:cubicBezTo>
                    <a:pt x="4533" y="1"/>
                    <a:pt x="4503" y="1"/>
                    <a:pt x="4472"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5" name="Google Shape;3935;p11"/>
            <p:cNvSpPr/>
            <p:nvPr/>
          </p:nvSpPr>
          <p:spPr>
            <a:xfrm>
              <a:off x="9411275" y="2125875"/>
              <a:ext cx="74250" cy="7525"/>
            </a:xfrm>
            <a:custGeom>
              <a:avLst/>
              <a:gdLst/>
              <a:ahLst/>
              <a:cxnLst/>
              <a:rect l="l" t="t" r="r" b="b"/>
              <a:pathLst>
                <a:path w="2970" h="301" extrusionOk="0">
                  <a:moveTo>
                    <a:pt x="68" y="0"/>
                  </a:moveTo>
                  <a:cubicBezTo>
                    <a:pt x="1" y="0"/>
                    <a:pt x="1" y="34"/>
                    <a:pt x="34" y="100"/>
                  </a:cubicBezTo>
                  <a:cubicBezTo>
                    <a:pt x="1002" y="200"/>
                    <a:pt x="1902" y="301"/>
                    <a:pt x="2870" y="301"/>
                  </a:cubicBezTo>
                  <a:cubicBezTo>
                    <a:pt x="2970" y="301"/>
                    <a:pt x="2970" y="167"/>
                    <a:pt x="2870" y="167"/>
                  </a:cubicBezTo>
                  <a:cubicBezTo>
                    <a:pt x="1902" y="167"/>
                    <a:pt x="1002" y="134"/>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6" name="Google Shape;3936;p11"/>
            <p:cNvSpPr/>
            <p:nvPr/>
          </p:nvSpPr>
          <p:spPr>
            <a:xfrm>
              <a:off x="9100300" y="2263025"/>
              <a:ext cx="36650" cy="5475"/>
            </a:xfrm>
            <a:custGeom>
              <a:avLst/>
              <a:gdLst/>
              <a:ahLst/>
              <a:cxnLst/>
              <a:rect l="l" t="t" r="r" b="b"/>
              <a:pathLst>
                <a:path w="1466" h="219" extrusionOk="0">
                  <a:moveTo>
                    <a:pt x="481" y="1"/>
                  </a:moveTo>
                  <a:cubicBezTo>
                    <a:pt x="339" y="1"/>
                    <a:pt x="198" y="8"/>
                    <a:pt x="64" y="18"/>
                  </a:cubicBezTo>
                  <a:cubicBezTo>
                    <a:pt x="51" y="12"/>
                    <a:pt x="40" y="9"/>
                    <a:pt x="32" y="9"/>
                  </a:cubicBezTo>
                  <a:cubicBezTo>
                    <a:pt x="0" y="9"/>
                    <a:pt x="11" y="52"/>
                    <a:pt x="64" y="52"/>
                  </a:cubicBezTo>
                  <a:cubicBezTo>
                    <a:pt x="498" y="52"/>
                    <a:pt x="932" y="152"/>
                    <a:pt x="1399" y="218"/>
                  </a:cubicBezTo>
                  <a:cubicBezTo>
                    <a:pt x="1432" y="218"/>
                    <a:pt x="1465" y="152"/>
                    <a:pt x="1432" y="152"/>
                  </a:cubicBezTo>
                  <a:cubicBezTo>
                    <a:pt x="1132" y="36"/>
                    <a:pt x="801" y="1"/>
                    <a:pt x="481"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7" name="Google Shape;3937;p11"/>
            <p:cNvSpPr/>
            <p:nvPr/>
          </p:nvSpPr>
          <p:spPr>
            <a:xfrm>
              <a:off x="9114400" y="2226775"/>
              <a:ext cx="81750" cy="19200"/>
            </a:xfrm>
            <a:custGeom>
              <a:avLst/>
              <a:gdLst/>
              <a:ahLst/>
              <a:cxnLst/>
              <a:rect l="l" t="t" r="r" b="b"/>
              <a:pathLst>
                <a:path w="3270" h="768" extrusionOk="0">
                  <a:moveTo>
                    <a:pt x="377" y="1"/>
                  </a:moveTo>
                  <a:cubicBezTo>
                    <a:pt x="253" y="1"/>
                    <a:pt x="127" y="11"/>
                    <a:pt x="1" y="34"/>
                  </a:cubicBezTo>
                  <a:cubicBezTo>
                    <a:pt x="1" y="101"/>
                    <a:pt x="1" y="134"/>
                    <a:pt x="34" y="134"/>
                  </a:cubicBezTo>
                  <a:cubicBezTo>
                    <a:pt x="86" y="131"/>
                    <a:pt x="137" y="129"/>
                    <a:pt x="187" y="129"/>
                  </a:cubicBezTo>
                  <a:cubicBezTo>
                    <a:pt x="1253" y="129"/>
                    <a:pt x="2152" y="768"/>
                    <a:pt x="3203" y="768"/>
                  </a:cubicBezTo>
                  <a:cubicBezTo>
                    <a:pt x="3270" y="768"/>
                    <a:pt x="3270" y="634"/>
                    <a:pt x="3203" y="634"/>
                  </a:cubicBezTo>
                  <a:cubicBezTo>
                    <a:pt x="2229" y="605"/>
                    <a:pt x="1333" y="1"/>
                    <a:pt x="377"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8" name="Google Shape;3938;p11"/>
            <p:cNvSpPr/>
            <p:nvPr/>
          </p:nvSpPr>
          <p:spPr>
            <a:xfrm>
              <a:off x="9121900" y="2311925"/>
              <a:ext cx="47575" cy="10775"/>
            </a:xfrm>
            <a:custGeom>
              <a:avLst/>
              <a:gdLst/>
              <a:ahLst/>
              <a:cxnLst/>
              <a:rect l="l" t="t" r="r" b="b"/>
              <a:pathLst>
                <a:path w="1903" h="431" extrusionOk="0">
                  <a:moveTo>
                    <a:pt x="1285" y="0"/>
                  </a:moveTo>
                  <a:cubicBezTo>
                    <a:pt x="840" y="0"/>
                    <a:pt x="390" y="111"/>
                    <a:pt x="68" y="364"/>
                  </a:cubicBezTo>
                  <a:cubicBezTo>
                    <a:pt x="1" y="397"/>
                    <a:pt x="68" y="431"/>
                    <a:pt x="101" y="431"/>
                  </a:cubicBezTo>
                  <a:cubicBezTo>
                    <a:pt x="401" y="364"/>
                    <a:pt x="635" y="230"/>
                    <a:pt x="968" y="197"/>
                  </a:cubicBezTo>
                  <a:cubicBezTo>
                    <a:pt x="1118" y="180"/>
                    <a:pt x="1268" y="172"/>
                    <a:pt x="1419" y="172"/>
                  </a:cubicBezTo>
                  <a:cubicBezTo>
                    <a:pt x="1569" y="172"/>
                    <a:pt x="1719" y="180"/>
                    <a:pt x="1869" y="197"/>
                  </a:cubicBezTo>
                  <a:cubicBezTo>
                    <a:pt x="1902" y="164"/>
                    <a:pt x="1902" y="64"/>
                    <a:pt x="1869" y="64"/>
                  </a:cubicBezTo>
                  <a:cubicBezTo>
                    <a:pt x="1683" y="22"/>
                    <a:pt x="1485" y="0"/>
                    <a:pt x="1285"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9" name="Google Shape;3939;p11"/>
            <p:cNvSpPr/>
            <p:nvPr/>
          </p:nvSpPr>
          <p:spPr>
            <a:xfrm>
              <a:off x="9071475" y="2355700"/>
              <a:ext cx="55400" cy="24550"/>
            </a:xfrm>
            <a:custGeom>
              <a:avLst/>
              <a:gdLst/>
              <a:ahLst/>
              <a:cxnLst/>
              <a:rect l="l" t="t" r="r" b="b"/>
              <a:pathLst>
                <a:path w="2216" h="982" extrusionOk="0">
                  <a:moveTo>
                    <a:pt x="80" y="1"/>
                  </a:moveTo>
                  <a:cubicBezTo>
                    <a:pt x="41" y="1"/>
                    <a:pt x="1" y="32"/>
                    <a:pt x="50" y="81"/>
                  </a:cubicBezTo>
                  <a:cubicBezTo>
                    <a:pt x="150" y="448"/>
                    <a:pt x="383" y="681"/>
                    <a:pt x="717" y="848"/>
                  </a:cubicBezTo>
                  <a:cubicBezTo>
                    <a:pt x="884" y="948"/>
                    <a:pt x="984" y="981"/>
                    <a:pt x="1151" y="981"/>
                  </a:cubicBezTo>
                  <a:cubicBezTo>
                    <a:pt x="1389" y="981"/>
                    <a:pt x="1610" y="896"/>
                    <a:pt x="1839" y="896"/>
                  </a:cubicBezTo>
                  <a:cubicBezTo>
                    <a:pt x="1930" y="896"/>
                    <a:pt x="2023" y="910"/>
                    <a:pt x="2118" y="948"/>
                  </a:cubicBezTo>
                  <a:cubicBezTo>
                    <a:pt x="2136" y="954"/>
                    <a:pt x="2151" y="957"/>
                    <a:pt x="2163" y="957"/>
                  </a:cubicBezTo>
                  <a:cubicBezTo>
                    <a:pt x="2216" y="957"/>
                    <a:pt x="2206" y="902"/>
                    <a:pt x="2151" y="848"/>
                  </a:cubicBezTo>
                  <a:cubicBezTo>
                    <a:pt x="2062" y="792"/>
                    <a:pt x="1970" y="774"/>
                    <a:pt x="1875" y="774"/>
                  </a:cubicBezTo>
                  <a:cubicBezTo>
                    <a:pt x="1684" y="774"/>
                    <a:pt x="1484" y="848"/>
                    <a:pt x="1284" y="848"/>
                  </a:cubicBezTo>
                  <a:cubicBezTo>
                    <a:pt x="1245" y="853"/>
                    <a:pt x="1206" y="855"/>
                    <a:pt x="1167" y="855"/>
                  </a:cubicBezTo>
                  <a:cubicBezTo>
                    <a:pt x="683" y="855"/>
                    <a:pt x="271" y="477"/>
                    <a:pt x="116" y="14"/>
                  </a:cubicBezTo>
                  <a:cubicBezTo>
                    <a:pt x="108" y="5"/>
                    <a:pt x="94" y="1"/>
                    <a:pt x="80"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0" name="Google Shape;3940;p11"/>
            <p:cNvSpPr/>
            <p:nvPr/>
          </p:nvSpPr>
          <p:spPr>
            <a:xfrm>
              <a:off x="9095275" y="2419625"/>
              <a:ext cx="45000" cy="8725"/>
            </a:xfrm>
            <a:custGeom>
              <a:avLst/>
              <a:gdLst/>
              <a:ahLst/>
              <a:cxnLst/>
              <a:rect l="l" t="t" r="r" b="b"/>
              <a:pathLst>
                <a:path w="1800" h="349" extrusionOk="0">
                  <a:moveTo>
                    <a:pt x="887" y="0"/>
                  </a:moveTo>
                  <a:cubicBezTo>
                    <a:pt x="566" y="0"/>
                    <a:pt x="249" y="75"/>
                    <a:pt x="32" y="259"/>
                  </a:cubicBezTo>
                  <a:cubicBezTo>
                    <a:pt x="6" y="284"/>
                    <a:pt x="0" y="348"/>
                    <a:pt x="43" y="348"/>
                  </a:cubicBezTo>
                  <a:cubicBezTo>
                    <a:pt x="56" y="348"/>
                    <a:pt x="74" y="342"/>
                    <a:pt x="99" y="326"/>
                  </a:cubicBezTo>
                  <a:cubicBezTo>
                    <a:pt x="332" y="292"/>
                    <a:pt x="599" y="159"/>
                    <a:pt x="866" y="159"/>
                  </a:cubicBezTo>
                  <a:cubicBezTo>
                    <a:pt x="908" y="154"/>
                    <a:pt x="950" y="152"/>
                    <a:pt x="991" y="152"/>
                  </a:cubicBezTo>
                  <a:cubicBezTo>
                    <a:pt x="1250" y="152"/>
                    <a:pt x="1508" y="230"/>
                    <a:pt x="1766" y="259"/>
                  </a:cubicBezTo>
                  <a:cubicBezTo>
                    <a:pt x="1766" y="259"/>
                    <a:pt x="1800" y="192"/>
                    <a:pt x="1766" y="192"/>
                  </a:cubicBezTo>
                  <a:cubicBezTo>
                    <a:pt x="1533" y="75"/>
                    <a:pt x="1208" y="0"/>
                    <a:pt x="887"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1" name="Google Shape;3941;p11"/>
            <p:cNvSpPr/>
            <p:nvPr/>
          </p:nvSpPr>
          <p:spPr>
            <a:xfrm>
              <a:off x="9046500" y="2463750"/>
              <a:ext cx="57925" cy="19275"/>
            </a:xfrm>
            <a:custGeom>
              <a:avLst/>
              <a:gdLst/>
              <a:ahLst/>
              <a:cxnLst/>
              <a:rect l="l" t="t" r="r" b="b"/>
              <a:pathLst>
                <a:path w="2317" h="771" extrusionOk="0">
                  <a:moveTo>
                    <a:pt x="74" y="1"/>
                  </a:moveTo>
                  <a:cubicBezTo>
                    <a:pt x="37" y="1"/>
                    <a:pt x="1" y="48"/>
                    <a:pt x="48" y="95"/>
                  </a:cubicBezTo>
                  <a:cubicBezTo>
                    <a:pt x="501" y="661"/>
                    <a:pt x="1193" y="771"/>
                    <a:pt x="1882" y="771"/>
                  </a:cubicBezTo>
                  <a:cubicBezTo>
                    <a:pt x="2005" y="771"/>
                    <a:pt x="2128" y="767"/>
                    <a:pt x="2250" y="762"/>
                  </a:cubicBezTo>
                  <a:cubicBezTo>
                    <a:pt x="2316" y="762"/>
                    <a:pt x="2316" y="562"/>
                    <a:pt x="2250" y="562"/>
                  </a:cubicBezTo>
                  <a:cubicBezTo>
                    <a:pt x="2110" y="562"/>
                    <a:pt x="1968" y="564"/>
                    <a:pt x="1827" y="564"/>
                  </a:cubicBezTo>
                  <a:cubicBezTo>
                    <a:pt x="1189" y="564"/>
                    <a:pt x="551" y="520"/>
                    <a:pt x="115" y="28"/>
                  </a:cubicBezTo>
                  <a:cubicBezTo>
                    <a:pt x="105" y="9"/>
                    <a:pt x="90" y="1"/>
                    <a:pt x="74"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2" name="Google Shape;3942;p11"/>
            <p:cNvSpPr/>
            <p:nvPr/>
          </p:nvSpPr>
          <p:spPr>
            <a:xfrm>
              <a:off x="9090225" y="2509475"/>
              <a:ext cx="38375" cy="15875"/>
            </a:xfrm>
            <a:custGeom>
              <a:avLst/>
              <a:gdLst/>
              <a:ahLst/>
              <a:cxnLst/>
              <a:rect l="l" t="t" r="r" b="b"/>
              <a:pathLst>
                <a:path w="1535" h="635" extrusionOk="0">
                  <a:moveTo>
                    <a:pt x="1535" y="1"/>
                  </a:moveTo>
                  <a:cubicBezTo>
                    <a:pt x="1268" y="34"/>
                    <a:pt x="1034" y="134"/>
                    <a:pt x="801" y="267"/>
                  </a:cubicBezTo>
                  <a:cubicBezTo>
                    <a:pt x="534" y="334"/>
                    <a:pt x="234" y="434"/>
                    <a:pt x="34" y="534"/>
                  </a:cubicBezTo>
                  <a:cubicBezTo>
                    <a:pt x="0" y="601"/>
                    <a:pt x="34" y="634"/>
                    <a:pt x="67" y="634"/>
                  </a:cubicBezTo>
                  <a:cubicBezTo>
                    <a:pt x="334" y="634"/>
                    <a:pt x="567" y="468"/>
                    <a:pt x="834" y="368"/>
                  </a:cubicBezTo>
                  <a:cubicBezTo>
                    <a:pt x="1068" y="301"/>
                    <a:pt x="1335" y="167"/>
                    <a:pt x="1535" y="34"/>
                  </a:cubicBezTo>
                  <a:lnTo>
                    <a:pt x="1535"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3" name="Google Shape;3943;p11"/>
            <p:cNvSpPr/>
            <p:nvPr/>
          </p:nvSpPr>
          <p:spPr>
            <a:xfrm>
              <a:off x="9037675" y="2539500"/>
              <a:ext cx="60900" cy="19525"/>
            </a:xfrm>
            <a:custGeom>
              <a:avLst/>
              <a:gdLst/>
              <a:ahLst/>
              <a:cxnLst/>
              <a:rect l="l" t="t" r="r" b="b"/>
              <a:pathLst>
                <a:path w="2436" h="781" extrusionOk="0">
                  <a:moveTo>
                    <a:pt x="101" y="0"/>
                  </a:moveTo>
                  <a:cubicBezTo>
                    <a:pt x="67" y="0"/>
                    <a:pt x="1" y="67"/>
                    <a:pt x="67" y="67"/>
                  </a:cubicBezTo>
                  <a:cubicBezTo>
                    <a:pt x="565" y="565"/>
                    <a:pt x="1346" y="780"/>
                    <a:pt x="2048" y="780"/>
                  </a:cubicBezTo>
                  <a:cubicBezTo>
                    <a:pt x="2146" y="780"/>
                    <a:pt x="2242" y="776"/>
                    <a:pt x="2336" y="768"/>
                  </a:cubicBezTo>
                  <a:cubicBezTo>
                    <a:pt x="2436" y="768"/>
                    <a:pt x="2436" y="601"/>
                    <a:pt x="2336" y="601"/>
                  </a:cubicBezTo>
                  <a:cubicBezTo>
                    <a:pt x="2281" y="603"/>
                    <a:pt x="2227" y="604"/>
                    <a:pt x="2174" y="604"/>
                  </a:cubicBezTo>
                  <a:cubicBezTo>
                    <a:pt x="1388" y="604"/>
                    <a:pt x="788" y="375"/>
                    <a:pt x="10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4" name="Google Shape;3944;p11"/>
            <p:cNvSpPr/>
            <p:nvPr/>
          </p:nvSpPr>
          <p:spPr>
            <a:xfrm>
              <a:off x="9186125" y="2284200"/>
              <a:ext cx="154025" cy="33825"/>
            </a:xfrm>
            <a:custGeom>
              <a:avLst/>
              <a:gdLst/>
              <a:ahLst/>
              <a:cxnLst/>
              <a:rect l="l" t="t" r="r" b="b"/>
              <a:pathLst>
                <a:path w="6161" h="1353" extrusionOk="0">
                  <a:moveTo>
                    <a:pt x="841" y="0"/>
                  </a:moveTo>
                  <a:cubicBezTo>
                    <a:pt x="568" y="0"/>
                    <a:pt x="289" y="41"/>
                    <a:pt x="3" y="138"/>
                  </a:cubicBezTo>
                  <a:lnTo>
                    <a:pt x="3" y="138"/>
                  </a:lnTo>
                  <a:cubicBezTo>
                    <a:pt x="2" y="133"/>
                    <a:pt x="1" y="129"/>
                    <a:pt x="1" y="129"/>
                  </a:cubicBezTo>
                  <a:cubicBezTo>
                    <a:pt x="0" y="129"/>
                    <a:pt x="0" y="132"/>
                    <a:pt x="0" y="139"/>
                  </a:cubicBezTo>
                  <a:cubicBezTo>
                    <a:pt x="1" y="138"/>
                    <a:pt x="2" y="138"/>
                    <a:pt x="3" y="138"/>
                  </a:cubicBezTo>
                  <a:lnTo>
                    <a:pt x="3" y="138"/>
                  </a:lnTo>
                  <a:cubicBezTo>
                    <a:pt x="6" y="150"/>
                    <a:pt x="15" y="172"/>
                    <a:pt x="34" y="172"/>
                  </a:cubicBezTo>
                  <a:cubicBezTo>
                    <a:pt x="257" y="117"/>
                    <a:pt x="476" y="93"/>
                    <a:pt x="691" y="93"/>
                  </a:cubicBezTo>
                  <a:cubicBezTo>
                    <a:pt x="2241" y="93"/>
                    <a:pt x="3585" y="1352"/>
                    <a:pt x="5110" y="1352"/>
                  </a:cubicBezTo>
                  <a:cubicBezTo>
                    <a:pt x="5422" y="1352"/>
                    <a:pt x="5741" y="1300"/>
                    <a:pt x="6071" y="1173"/>
                  </a:cubicBezTo>
                  <a:cubicBezTo>
                    <a:pt x="6160" y="1143"/>
                    <a:pt x="6144" y="1034"/>
                    <a:pt x="6068" y="1034"/>
                  </a:cubicBezTo>
                  <a:cubicBezTo>
                    <a:pt x="6059" y="1034"/>
                    <a:pt x="6049" y="1036"/>
                    <a:pt x="6038" y="1039"/>
                  </a:cubicBezTo>
                  <a:cubicBezTo>
                    <a:pt x="5723" y="1162"/>
                    <a:pt x="5416" y="1214"/>
                    <a:pt x="5115" y="1214"/>
                  </a:cubicBezTo>
                  <a:cubicBezTo>
                    <a:pt x="3650" y="1214"/>
                    <a:pt x="2329" y="0"/>
                    <a:pt x="84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5" name="Google Shape;3945;p11"/>
            <p:cNvSpPr/>
            <p:nvPr/>
          </p:nvSpPr>
          <p:spPr>
            <a:xfrm>
              <a:off x="9365425" y="2287700"/>
              <a:ext cx="105100" cy="15825"/>
            </a:xfrm>
            <a:custGeom>
              <a:avLst/>
              <a:gdLst/>
              <a:ahLst/>
              <a:cxnLst/>
              <a:rect l="l" t="t" r="r" b="b"/>
              <a:pathLst>
                <a:path w="4204" h="633" extrusionOk="0">
                  <a:moveTo>
                    <a:pt x="894" y="0"/>
                  </a:moveTo>
                  <a:cubicBezTo>
                    <a:pt x="606" y="0"/>
                    <a:pt x="318" y="11"/>
                    <a:pt x="34" y="32"/>
                  </a:cubicBezTo>
                  <a:cubicBezTo>
                    <a:pt x="0" y="32"/>
                    <a:pt x="0" y="132"/>
                    <a:pt x="34" y="132"/>
                  </a:cubicBezTo>
                  <a:cubicBezTo>
                    <a:pt x="1468" y="132"/>
                    <a:pt x="2802" y="299"/>
                    <a:pt x="4136" y="632"/>
                  </a:cubicBezTo>
                  <a:cubicBezTo>
                    <a:pt x="4203" y="632"/>
                    <a:pt x="4203" y="532"/>
                    <a:pt x="4170" y="499"/>
                  </a:cubicBezTo>
                  <a:cubicBezTo>
                    <a:pt x="3113" y="156"/>
                    <a:pt x="1994" y="0"/>
                    <a:pt x="89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6" name="Google Shape;3946;p11"/>
            <p:cNvSpPr/>
            <p:nvPr/>
          </p:nvSpPr>
          <p:spPr>
            <a:xfrm>
              <a:off x="9461325" y="2200925"/>
              <a:ext cx="20025" cy="210375"/>
            </a:xfrm>
            <a:custGeom>
              <a:avLst/>
              <a:gdLst/>
              <a:ahLst/>
              <a:cxnLst/>
              <a:rect l="l" t="t" r="r" b="b"/>
              <a:pathLst>
                <a:path w="801" h="8415" extrusionOk="0">
                  <a:moveTo>
                    <a:pt x="801" y="0"/>
                  </a:moveTo>
                  <a:lnTo>
                    <a:pt x="801" y="0"/>
                  </a:lnTo>
                  <a:cubicBezTo>
                    <a:pt x="801" y="1"/>
                    <a:pt x="801" y="1"/>
                    <a:pt x="801" y="2"/>
                  </a:cubicBezTo>
                  <a:lnTo>
                    <a:pt x="801" y="2"/>
                  </a:lnTo>
                  <a:cubicBezTo>
                    <a:pt x="801" y="1"/>
                    <a:pt x="801" y="1"/>
                    <a:pt x="801" y="0"/>
                  </a:cubicBezTo>
                  <a:close/>
                  <a:moveTo>
                    <a:pt x="801" y="2"/>
                  </a:moveTo>
                  <a:cubicBezTo>
                    <a:pt x="799" y="34"/>
                    <a:pt x="734" y="34"/>
                    <a:pt x="734" y="34"/>
                  </a:cubicBezTo>
                  <a:cubicBezTo>
                    <a:pt x="567" y="2836"/>
                    <a:pt x="367" y="5604"/>
                    <a:pt x="0" y="8340"/>
                  </a:cubicBezTo>
                  <a:cubicBezTo>
                    <a:pt x="0" y="8390"/>
                    <a:pt x="17" y="8415"/>
                    <a:pt x="42" y="8415"/>
                  </a:cubicBezTo>
                  <a:cubicBezTo>
                    <a:pt x="67" y="8415"/>
                    <a:pt x="100" y="8390"/>
                    <a:pt x="134" y="8340"/>
                  </a:cubicBezTo>
                  <a:cubicBezTo>
                    <a:pt x="501" y="5605"/>
                    <a:pt x="734" y="2803"/>
                    <a:pt x="801" y="2"/>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7" name="Google Shape;3947;p11"/>
            <p:cNvSpPr/>
            <p:nvPr/>
          </p:nvSpPr>
          <p:spPr>
            <a:xfrm>
              <a:off x="9285625" y="2258925"/>
              <a:ext cx="55625" cy="16975"/>
            </a:xfrm>
            <a:custGeom>
              <a:avLst/>
              <a:gdLst/>
              <a:ahLst/>
              <a:cxnLst/>
              <a:rect l="l" t="t" r="r" b="b"/>
              <a:pathLst>
                <a:path w="2225" h="679" extrusionOk="0">
                  <a:moveTo>
                    <a:pt x="16" y="1"/>
                  </a:moveTo>
                  <a:cubicBezTo>
                    <a:pt x="8" y="1"/>
                    <a:pt x="1" y="15"/>
                    <a:pt x="23" y="15"/>
                  </a:cubicBezTo>
                  <a:cubicBezTo>
                    <a:pt x="23" y="4"/>
                    <a:pt x="20" y="1"/>
                    <a:pt x="16" y="1"/>
                  </a:cubicBezTo>
                  <a:close/>
                  <a:moveTo>
                    <a:pt x="23" y="15"/>
                  </a:moveTo>
                  <a:cubicBezTo>
                    <a:pt x="469" y="409"/>
                    <a:pt x="1059" y="679"/>
                    <a:pt x="1680" y="679"/>
                  </a:cubicBezTo>
                  <a:cubicBezTo>
                    <a:pt x="1849" y="679"/>
                    <a:pt x="2020" y="659"/>
                    <a:pt x="2191" y="616"/>
                  </a:cubicBezTo>
                  <a:cubicBezTo>
                    <a:pt x="2221" y="616"/>
                    <a:pt x="2224" y="510"/>
                    <a:pt x="2178" y="510"/>
                  </a:cubicBezTo>
                  <a:cubicBezTo>
                    <a:pt x="2172" y="510"/>
                    <a:pt x="2165" y="512"/>
                    <a:pt x="2158" y="516"/>
                  </a:cubicBezTo>
                  <a:cubicBezTo>
                    <a:pt x="1975" y="548"/>
                    <a:pt x="1793" y="564"/>
                    <a:pt x="1614" y="564"/>
                  </a:cubicBezTo>
                  <a:cubicBezTo>
                    <a:pt x="1045" y="564"/>
                    <a:pt x="505" y="396"/>
                    <a:pt x="23" y="15"/>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8" name="Google Shape;3948;p11"/>
            <p:cNvSpPr/>
            <p:nvPr/>
          </p:nvSpPr>
          <p:spPr>
            <a:xfrm>
              <a:off x="9308700" y="2355725"/>
              <a:ext cx="137425" cy="20350"/>
            </a:xfrm>
            <a:custGeom>
              <a:avLst/>
              <a:gdLst/>
              <a:ahLst/>
              <a:cxnLst/>
              <a:rect l="l" t="t" r="r" b="b"/>
              <a:pathLst>
                <a:path w="5497" h="814" extrusionOk="0">
                  <a:moveTo>
                    <a:pt x="2748" y="1"/>
                  </a:moveTo>
                  <a:cubicBezTo>
                    <a:pt x="2643" y="1"/>
                    <a:pt x="2538" y="5"/>
                    <a:pt x="2436" y="13"/>
                  </a:cubicBezTo>
                  <a:cubicBezTo>
                    <a:pt x="1535" y="80"/>
                    <a:pt x="768" y="313"/>
                    <a:pt x="34" y="780"/>
                  </a:cubicBezTo>
                  <a:cubicBezTo>
                    <a:pt x="1" y="780"/>
                    <a:pt x="68" y="813"/>
                    <a:pt x="101" y="813"/>
                  </a:cubicBezTo>
                  <a:cubicBezTo>
                    <a:pt x="840" y="375"/>
                    <a:pt x="1690" y="128"/>
                    <a:pt x="2564" y="128"/>
                  </a:cubicBezTo>
                  <a:cubicBezTo>
                    <a:pt x="2953" y="128"/>
                    <a:pt x="3346" y="177"/>
                    <a:pt x="3737" y="280"/>
                  </a:cubicBezTo>
                  <a:cubicBezTo>
                    <a:pt x="4146" y="400"/>
                    <a:pt x="4573" y="642"/>
                    <a:pt x="4992" y="642"/>
                  </a:cubicBezTo>
                  <a:cubicBezTo>
                    <a:pt x="5153" y="642"/>
                    <a:pt x="5314" y="606"/>
                    <a:pt x="5471" y="513"/>
                  </a:cubicBezTo>
                  <a:cubicBezTo>
                    <a:pt x="5497" y="488"/>
                    <a:pt x="5484" y="424"/>
                    <a:pt x="5461" y="424"/>
                  </a:cubicBezTo>
                  <a:cubicBezTo>
                    <a:pt x="5454" y="424"/>
                    <a:pt x="5446" y="431"/>
                    <a:pt x="5438" y="447"/>
                  </a:cubicBezTo>
                  <a:cubicBezTo>
                    <a:pt x="5314" y="488"/>
                    <a:pt x="5191" y="505"/>
                    <a:pt x="5070" y="505"/>
                  </a:cubicBezTo>
                  <a:cubicBezTo>
                    <a:pt x="4606" y="505"/>
                    <a:pt x="4167" y="252"/>
                    <a:pt x="3770" y="146"/>
                  </a:cubicBezTo>
                  <a:cubicBezTo>
                    <a:pt x="3439" y="44"/>
                    <a:pt x="3088" y="1"/>
                    <a:pt x="2748"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9" name="Google Shape;3949;p11"/>
            <p:cNvSpPr/>
            <p:nvPr/>
          </p:nvSpPr>
          <p:spPr>
            <a:xfrm>
              <a:off x="9206125" y="2351925"/>
              <a:ext cx="64075" cy="10100"/>
            </a:xfrm>
            <a:custGeom>
              <a:avLst/>
              <a:gdLst/>
              <a:ahLst/>
              <a:cxnLst/>
              <a:rect l="l" t="t" r="r" b="b"/>
              <a:pathLst>
                <a:path w="2563" h="404" extrusionOk="0">
                  <a:moveTo>
                    <a:pt x="984" y="0"/>
                  </a:moveTo>
                  <a:cubicBezTo>
                    <a:pt x="669" y="0"/>
                    <a:pt x="352" y="35"/>
                    <a:pt x="34" y="98"/>
                  </a:cubicBezTo>
                  <a:cubicBezTo>
                    <a:pt x="1" y="98"/>
                    <a:pt x="1" y="165"/>
                    <a:pt x="68" y="165"/>
                  </a:cubicBezTo>
                  <a:cubicBezTo>
                    <a:pt x="339" y="111"/>
                    <a:pt x="604" y="85"/>
                    <a:pt x="864" y="85"/>
                  </a:cubicBezTo>
                  <a:cubicBezTo>
                    <a:pt x="1401" y="85"/>
                    <a:pt x="1919" y="196"/>
                    <a:pt x="2436" y="398"/>
                  </a:cubicBezTo>
                  <a:cubicBezTo>
                    <a:pt x="2447" y="402"/>
                    <a:pt x="2457" y="404"/>
                    <a:pt x="2467" y="404"/>
                  </a:cubicBezTo>
                  <a:cubicBezTo>
                    <a:pt x="2542" y="404"/>
                    <a:pt x="2562" y="298"/>
                    <a:pt x="2503" y="298"/>
                  </a:cubicBezTo>
                  <a:cubicBezTo>
                    <a:pt x="2007" y="92"/>
                    <a:pt x="1498" y="0"/>
                    <a:pt x="98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0" name="Google Shape;3950;p11"/>
            <p:cNvSpPr/>
            <p:nvPr/>
          </p:nvSpPr>
          <p:spPr>
            <a:xfrm>
              <a:off x="9228225" y="2454975"/>
              <a:ext cx="149725" cy="22025"/>
            </a:xfrm>
            <a:custGeom>
              <a:avLst/>
              <a:gdLst/>
              <a:ahLst/>
              <a:cxnLst/>
              <a:rect l="l" t="t" r="r" b="b"/>
              <a:pathLst>
                <a:path w="5989" h="881" extrusionOk="0">
                  <a:moveTo>
                    <a:pt x="1620" y="0"/>
                  </a:moveTo>
                  <a:cubicBezTo>
                    <a:pt x="1080" y="0"/>
                    <a:pt x="554" y="125"/>
                    <a:pt x="51" y="479"/>
                  </a:cubicBezTo>
                  <a:cubicBezTo>
                    <a:pt x="0" y="505"/>
                    <a:pt x="27" y="569"/>
                    <a:pt x="71" y="569"/>
                  </a:cubicBezTo>
                  <a:cubicBezTo>
                    <a:pt x="86" y="569"/>
                    <a:pt x="102" y="562"/>
                    <a:pt x="118" y="546"/>
                  </a:cubicBezTo>
                  <a:cubicBezTo>
                    <a:pt x="586" y="239"/>
                    <a:pt x="1066" y="128"/>
                    <a:pt x="1553" y="128"/>
                  </a:cubicBezTo>
                  <a:cubicBezTo>
                    <a:pt x="2820" y="128"/>
                    <a:pt x="4135" y="881"/>
                    <a:pt x="5429" y="881"/>
                  </a:cubicBezTo>
                  <a:cubicBezTo>
                    <a:pt x="5582" y="881"/>
                    <a:pt x="5736" y="870"/>
                    <a:pt x="5888" y="846"/>
                  </a:cubicBezTo>
                  <a:cubicBezTo>
                    <a:pt x="5989" y="846"/>
                    <a:pt x="5989" y="713"/>
                    <a:pt x="5888" y="713"/>
                  </a:cubicBezTo>
                  <a:cubicBezTo>
                    <a:pt x="5795" y="721"/>
                    <a:pt x="5700" y="725"/>
                    <a:pt x="5606" y="725"/>
                  </a:cubicBezTo>
                  <a:cubicBezTo>
                    <a:pt x="4295" y="725"/>
                    <a:pt x="2919" y="0"/>
                    <a:pt x="1620"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1" name="Google Shape;3951;p11"/>
            <p:cNvSpPr/>
            <p:nvPr/>
          </p:nvSpPr>
          <p:spPr>
            <a:xfrm>
              <a:off x="9303700" y="2416900"/>
              <a:ext cx="28375" cy="5875"/>
            </a:xfrm>
            <a:custGeom>
              <a:avLst/>
              <a:gdLst/>
              <a:ahLst/>
              <a:cxnLst/>
              <a:rect l="l" t="t" r="r" b="b"/>
              <a:pathLst>
                <a:path w="1135" h="235" extrusionOk="0">
                  <a:moveTo>
                    <a:pt x="34" y="1"/>
                  </a:moveTo>
                  <a:cubicBezTo>
                    <a:pt x="1" y="1"/>
                    <a:pt x="1" y="68"/>
                    <a:pt x="34" y="134"/>
                  </a:cubicBezTo>
                  <a:cubicBezTo>
                    <a:pt x="368" y="168"/>
                    <a:pt x="701" y="234"/>
                    <a:pt x="1035" y="234"/>
                  </a:cubicBezTo>
                  <a:cubicBezTo>
                    <a:pt x="1135" y="234"/>
                    <a:pt x="1135" y="134"/>
                    <a:pt x="1035" y="134"/>
                  </a:cubicBezTo>
                  <a:lnTo>
                    <a:pt x="34" y="1"/>
                  </a:ln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2" name="Google Shape;3952;p11"/>
            <p:cNvSpPr/>
            <p:nvPr/>
          </p:nvSpPr>
          <p:spPr>
            <a:xfrm>
              <a:off x="9132750" y="2492300"/>
              <a:ext cx="173075" cy="19025"/>
            </a:xfrm>
            <a:custGeom>
              <a:avLst/>
              <a:gdLst/>
              <a:ahLst/>
              <a:cxnLst/>
              <a:rect l="l" t="t" r="r" b="b"/>
              <a:pathLst>
                <a:path w="6923" h="761" extrusionOk="0">
                  <a:moveTo>
                    <a:pt x="2344" y="0"/>
                  </a:moveTo>
                  <a:cubicBezTo>
                    <a:pt x="1576" y="0"/>
                    <a:pt x="817" y="102"/>
                    <a:pt x="101" y="287"/>
                  </a:cubicBezTo>
                  <a:cubicBezTo>
                    <a:pt x="1" y="287"/>
                    <a:pt x="34" y="354"/>
                    <a:pt x="101" y="354"/>
                  </a:cubicBezTo>
                  <a:cubicBezTo>
                    <a:pt x="784" y="191"/>
                    <a:pt x="1484" y="108"/>
                    <a:pt x="2184" y="108"/>
                  </a:cubicBezTo>
                  <a:cubicBezTo>
                    <a:pt x="2918" y="108"/>
                    <a:pt x="3653" y="200"/>
                    <a:pt x="4370" y="387"/>
                  </a:cubicBezTo>
                  <a:cubicBezTo>
                    <a:pt x="4955" y="539"/>
                    <a:pt x="5484" y="761"/>
                    <a:pt x="6011" y="761"/>
                  </a:cubicBezTo>
                  <a:cubicBezTo>
                    <a:pt x="6295" y="761"/>
                    <a:pt x="6580" y="696"/>
                    <a:pt x="6872" y="521"/>
                  </a:cubicBezTo>
                  <a:cubicBezTo>
                    <a:pt x="6923" y="496"/>
                    <a:pt x="6896" y="432"/>
                    <a:pt x="6866" y="432"/>
                  </a:cubicBezTo>
                  <a:cubicBezTo>
                    <a:pt x="6857" y="432"/>
                    <a:pt x="6847" y="438"/>
                    <a:pt x="6839" y="454"/>
                  </a:cubicBezTo>
                  <a:cubicBezTo>
                    <a:pt x="6568" y="578"/>
                    <a:pt x="6277" y="626"/>
                    <a:pt x="5975" y="626"/>
                  </a:cubicBezTo>
                  <a:cubicBezTo>
                    <a:pt x="4977" y="626"/>
                    <a:pt x="3858" y="97"/>
                    <a:pt x="2936" y="20"/>
                  </a:cubicBezTo>
                  <a:cubicBezTo>
                    <a:pt x="2738" y="7"/>
                    <a:pt x="2541" y="0"/>
                    <a:pt x="234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3" name="Google Shape;3953;p11"/>
            <p:cNvSpPr/>
            <p:nvPr/>
          </p:nvSpPr>
          <p:spPr>
            <a:xfrm>
              <a:off x="9490500" y="2410075"/>
              <a:ext cx="120825" cy="16025"/>
            </a:xfrm>
            <a:custGeom>
              <a:avLst/>
              <a:gdLst/>
              <a:ahLst/>
              <a:cxnLst/>
              <a:rect l="l" t="t" r="r" b="b"/>
              <a:pathLst>
                <a:path w="4833" h="641" extrusionOk="0">
                  <a:moveTo>
                    <a:pt x="4721" y="0"/>
                  </a:moveTo>
                  <a:cubicBezTo>
                    <a:pt x="4715" y="0"/>
                    <a:pt x="4709" y="2"/>
                    <a:pt x="4704" y="7"/>
                  </a:cubicBezTo>
                  <a:cubicBezTo>
                    <a:pt x="4421" y="279"/>
                    <a:pt x="4092" y="366"/>
                    <a:pt x="3746" y="366"/>
                  </a:cubicBezTo>
                  <a:cubicBezTo>
                    <a:pt x="3115" y="366"/>
                    <a:pt x="2429" y="74"/>
                    <a:pt x="1869" y="74"/>
                  </a:cubicBezTo>
                  <a:cubicBezTo>
                    <a:pt x="1202" y="74"/>
                    <a:pt x="568" y="274"/>
                    <a:pt x="1" y="574"/>
                  </a:cubicBezTo>
                  <a:cubicBezTo>
                    <a:pt x="1" y="574"/>
                    <a:pt x="1" y="641"/>
                    <a:pt x="34" y="641"/>
                  </a:cubicBezTo>
                  <a:cubicBezTo>
                    <a:pt x="612" y="336"/>
                    <a:pt x="1128" y="232"/>
                    <a:pt x="1645" y="232"/>
                  </a:cubicBezTo>
                  <a:cubicBezTo>
                    <a:pt x="2203" y="232"/>
                    <a:pt x="2763" y="353"/>
                    <a:pt x="3403" y="474"/>
                  </a:cubicBezTo>
                  <a:cubicBezTo>
                    <a:pt x="3553" y="501"/>
                    <a:pt x="3694" y="515"/>
                    <a:pt x="3828" y="515"/>
                  </a:cubicBezTo>
                  <a:cubicBezTo>
                    <a:pt x="4198" y="515"/>
                    <a:pt x="4510" y="401"/>
                    <a:pt x="4804" y="107"/>
                  </a:cubicBezTo>
                  <a:cubicBezTo>
                    <a:pt x="4833" y="78"/>
                    <a:pt x="4763" y="0"/>
                    <a:pt x="4721"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4" name="Google Shape;3954;p11"/>
            <p:cNvSpPr/>
            <p:nvPr/>
          </p:nvSpPr>
          <p:spPr>
            <a:xfrm>
              <a:off x="9498000" y="2375225"/>
              <a:ext cx="134300" cy="9925"/>
            </a:xfrm>
            <a:custGeom>
              <a:avLst/>
              <a:gdLst/>
              <a:ahLst/>
              <a:cxnLst/>
              <a:rect l="l" t="t" r="r" b="b"/>
              <a:pathLst>
                <a:path w="5372" h="397" extrusionOk="0">
                  <a:moveTo>
                    <a:pt x="68" y="0"/>
                  </a:moveTo>
                  <a:cubicBezTo>
                    <a:pt x="34" y="33"/>
                    <a:pt x="1" y="67"/>
                    <a:pt x="34" y="67"/>
                  </a:cubicBezTo>
                  <a:cubicBezTo>
                    <a:pt x="1417" y="253"/>
                    <a:pt x="2821" y="397"/>
                    <a:pt x="4212" y="397"/>
                  </a:cubicBezTo>
                  <a:cubicBezTo>
                    <a:pt x="4566" y="397"/>
                    <a:pt x="4919" y="387"/>
                    <a:pt x="5271" y="367"/>
                  </a:cubicBezTo>
                  <a:cubicBezTo>
                    <a:pt x="5371" y="367"/>
                    <a:pt x="5338" y="234"/>
                    <a:pt x="5271" y="234"/>
                  </a:cubicBezTo>
                  <a:cubicBezTo>
                    <a:pt x="3537" y="234"/>
                    <a:pt x="1769" y="167"/>
                    <a:pt x="68"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5" name="Google Shape;3955;p11"/>
            <p:cNvSpPr/>
            <p:nvPr/>
          </p:nvSpPr>
          <p:spPr>
            <a:xfrm>
              <a:off x="9591400" y="2341025"/>
              <a:ext cx="70925" cy="10875"/>
            </a:xfrm>
            <a:custGeom>
              <a:avLst/>
              <a:gdLst/>
              <a:ahLst/>
              <a:cxnLst/>
              <a:rect l="l" t="t" r="r" b="b"/>
              <a:pathLst>
                <a:path w="2837" h="435" extrusionOk="0">
                  <a:moveTo>
                    <a:pt x="34" y="0"/>
                  </a:moveTo>
                  <a:cubicBezTo>
                    <a:pt x="34" y="34"/>
                    <a:pt x="1" y="101"/>
                    <a:pt x="101" y="101"/>
                  </a:cubicBezTo>
                  <a:cubicBezTo>
                    <a:pt x="968" y="234"/>
                    <a:pt x="1869" y="401"/>
                    <a:pt x="2770" y="434"/>
                  </a:cubicBezTo>
                  <a:cubicBezTo>
                    <a:pt x="2836" y="434"/>
                    <a:pt x="2836" y="367"/>
                    <a:pt x="2770" y="334"/>
                  </a:cubicBezTo>
                  <a:cubicBezTo>
                    <a:pt x="1869" y="167"/>
                    <a:pt x="968" y="101"/>
                    <a:pt x="34" y="0"/>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6" name="Google Shape;3956;p11"/>
            <p:cNvSpPr/>
            <p:nvPr/>
          </p:nvSpPr>
          <p:spPr>
            <a:xfrm>
              <a:off x="9474650" y="2304325"/>
              <a:ext cx="48400" cy="5875"/>
            </a:xfrm>
            <a:custGeom>
              <a:avLst/>
              <a:gdLst/>
              <a:ahLst/>
              <a:cxnLst/>
              <a:rect l="l" t="t" r="r" b="b"/>
              <a:pathLst>
                <a:path w="1936" h="235" extrusionOk="0">
                  <a:moveTo>
                    <a:pt x="1836" y="1"/>
                  </a:moveTo>
                  <a:cubicBezTo>
                    <a:pt x="1269" y="1"/>
                    <a:pt x="668" y="134"/>
                    <a:pt x="101" y="168"/>
                  </a:cubicBezTo>
                  <a:cubicBezTo>
                    <a:pt x="1" y="168"/>
                    <a:pt x="34" y="234"/>
                    <a:pt x="101" y="234"/>
                  </a:cubicBezTo>
                  <a:cubicBezTo>
                    <a:pt x="668" y="201"/>
                    <a:pt x="1269" y="201"/>
                    <a:pt x="1836" y="134"/>
                  </a:cubicBezTo>
                  <a:cubicBezTo>
                    <a:pt x="1936" y="134"/>
                    <a:pt x="1936" y="1"/>
                    <a:pt x="1836" y="1"/>
                  </a:cubicBezTo>
                  <a:close/>
                </a:path>
              </a:pathLst>
            </a:custGeom>
            <a:solidFill>
              <a:srgbClr val="FFD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57" name="Google Shape;3957;p11"/>
          <p:cNvGrpSpPr/>
          <p:nvPr/>
        </p:nvGrpSpPr>
        <p:grpSpPr>
          <a:xfrm flipH="1">
            <a:off x="1187575" y="539500"/>
            <a:ext cx="784750" cy="1674700"/>
            <a:chOff x="5909625" y="3402475"/>
            <a:chExt cx="784750" cy="1674700"/>
          </a:xfrm>
        </p:grpSpPr>
        <p:sp>
          <p:nvSpPr>
            <p:cNvPr id="3958" name="Google Shape;3958;p11"/>
            <p:cNvSpPr/>
            <p:nvPr/>
          </p:nvSpPr>
          <p:spPr>
            <a:xfrm>
              <a:off x="6003850" y="4914525"/>
              <a:ext cx="206000" cy="155975"/>
            </a:xfrm>
            <a:custGeom>
              <a:avLst/>
              <a:gdLst/>
              <a:ahLst/>
              <a:cxnLst/>
              <a:rect l="l" t="t" r="r" b="b"/>
              <a:pathLst>
                <a:path w="8240" h="6239" extrusionOk="0">
                  <a:moveTo>
                    <a:pt x="5171" y="1"/>
                  </a:moveTo>
                  <a:lnTo>
                    <a:pt x="4037" y="2403"/>
                  </a:lnTo>
                  <a:lnTo>
                    <a:pt x="0" y="2636"/>
                  </a:lnTo>
                  <a:lnTo>
                    <a:pt x="6538" y="6239"/>
                  </a:lnTo>
                  <a:lnTo>
                    <a:pt x="8240" y="2403"/>
                  </a:lnTo>
                  <a:lnTo>
                    <a:pt x="5171"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9" name="Google Shape;3959;p11"/>
            <p:cNvSpPr/>
            <p:nvPr/>
          </p:nvSpPr>
          <p:spPr>
            <a:xfrm>
              <a:off x="6538400" y="4892850"/>
              <a:ext cx="155975" cy="184325"/>
            </a:xfrm>
            <a:custGeom>
              <a:avLst/>
              <a:gdLst/>
              <a:ahLst/>
              <a:cxnLst/>
              <a:rect l="l" t="t" r="r" b="b"/>
              <a:pathLst>
                <a:path w="6239" h="7373" extrusionOk="0">
                  <a:moveTo>
                    <a:pt x="3670" y="1"/>
                  </a:moveTo>
                  <a:lnTo>
                    <a:pt x="67" y="1602"/>
                  </a:lnTo>
                  <a:lnTo>
                    <a:pt x="1702" y="3737"/>
                  </a:lnTo>
                  <a:lnTo>
                    <a:pt x="0" y="7372"/>
                  </a:lnTo>
                  <a:lnTo>
                    <a:pt x="6238" y="3336"/>
                  </a:lnTo>
                  <a:lnTo>
                    <a:pt x="3670"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0" name="Google Shape;3960;p11"/>
            <p:cNvSpPr/>
            <p:nvPr/>
          </p:nvSpPr>
          <p:spPr>
            <a:xfrm>
              <a:off x="5909625" y="3873125"/>
              <a:ext cx="134275" cy="92425"/>
            </a:xfrm>
            <a:custGeom>
              <a:avLst/>
              <a:gdLst/>
              <a:ahLst/>
              <a:cxnLst/>
              <a:rect l="l" t="t" r="r" b="b"/>
              <a:pathLst>
                <a:path w="5371" h="3697" extrusionOk="0">
                  <a:moveTo>
                    <a:pt x="983" y="1"/>
                  </a:moveTo>
                  <a:cubicBezTo>
                    <a:pt x="947" y="1"/>
                    <a:pt x="919" y="9"/>
                    <a:pt x="901" y="27"/>
                  </a:cubicBezTo>
                  <a:cubicBezTo>
                    <a:pt x="734" y="227"/>
                    <a:pt x="2202" y="1028"/>
                    <a:pt x="2135" y="1295"/>
                  </a:cubicBezTo>
                  <a:cubicBezTo>
                    <a:pt x="2117" y="1336"/>
                    <a:pt x="2085" y="1355"/>
                    <a:pt x="2043" y="1355"/>
                  </a:cubicBezTo>
                  <a:cubicBezTo>
                    <a:pt x="1851" y="1355"/>
                    <a:pt x="1442" y="968"/>
                    <a:pt x="1168" y="694"/>
                  </a:cubicBezTo>
                  <a:cubicBezTo>
                    <a:pt x="834" y="361"/>
                    <a:pt x="467" y="94"/>
                    <a:pt x="467" y="94"/>
                  </a:cubicBezTo>
                  <a:lnTo>
                    <a:pt x="467" y="94"/>
                  </a:lnTo>
                  <a:cubicBezTo>
                    <a:pt x="0" y="494"/>
                    <a:pt x="1868" y="1628"/>
                    <a:pt x="1701" y="1962"/>
                  </a:cubicBezTo>
                  <a:cubicBezTo>
                    <a:pt x="1684" y="1993"/>
                    <a:pt x="1657" y="2008"/>
                    <a:pt x="1624" y="2008"/>
                  </a:cubicBezTo>
                  <a:cubicBezTo>
                    <a:pt x="1345" y="2008"/>
                    <a:pt x="576" y="991"/>
                    <a:pt x="367" y="961"/>
                  </a:cubicBezTo>
                  <a:cubicBezTo>
                    <a:pt x="167" y="961"/>
                    <a:pt x="500" y="1628"/>
                    <a:pt x="1368" y="2329"/>
                  </a:cubicBezTo>
                  <a:cubicBezTo>
                    <a:pt x="2268" y="2996"/>
                    <a:pt x="4337" y="3696"/>
                    <a:pt x="4337" y="3696"/>
                  </a:cubicBezTo>
                  <a:cubicBezTo>
                    <a:pt x="4337" y="3696"/>
                    <a:pt x="5371" y="2529"/>
                    <a:pt x="5070" y="2462"/>
                  </a:cubicBezTo>
                  <a:cubicBezTo>
                    <a:pt x="4837" y="2362"/>
                    <a:pt x="4503" y="1461"/>
                    <a:pt x="4070" y="1061"/>
                  </a:cubicBezTo>
                  <a:cubicBezTo>
                    <a:pt x="3753" y="744"/>
                    <a:pt x="2913" y="328"/>
                    <a:pt x="2604" y="328"/>
                  </a:cubicBezTo>
                  <a:cubicBezTo>
                    <a:pt x="2556" y="328"/>
                    <a:pt x="2520" y="338"/>
                    <a:pt x="2502" y="361"/>
                  </a:cubicBezTo>
                  <a:cubicBezTo>
                    <a:pt x="2402" y="527"/>
                    <a:pt x="3136" y="928"/>
                    <a:pt x="3302" y="1061"/>
                  </a:cubicBezTo>
                  <a:cubicBezTo>
                    <a:pt x="3401" y="1159"/>
                    <a:pt x="3441" y="1304"/>
                    <a:pt x="3321" y="1304"/>
                  </a:cubicBezTo>
                  <a:cubicBezTo>
                    <a:pt x="3238" y="1304"/>
                    <a:pt x="3076" y="1233"/>
                    <a:pt x="2802" y="1028"/>
                  </a:cubicBezTo>
                  <a:cubicBezTo>
                    <a:pt x="2206" y="581"/>
                    <a:pt x="1291" y="1"/>
                    <a:pt x="983"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1" name="Google Shape;3961;p11"/>
            <p:cNvSpPr/>
            <p:nvPr/>
          </p:nvSpPr>
          <p:spPr>
            <a:xfrm>
              <a:off x="5989100" y="3900475"/>
              <a:ext cx="12275" cy="43400"/>
            </a:xfrm>
            <a:custGeom>
              <a:avLst/>
              <a:gdLst/>
              <a:ahLst/>
              <a:cxnLst/>
              <a:rect l="l" t="t" r="r" b="b"/>
              <a:pathLst>
                <a:path w="491" h="1736" extrusionOk="0">
                  <a:moveTo>
                    <a:pt x="123" y="0"/>
                  </a:moveTo>
                  <a:lnTo>
                    <a:pt x="250" y="597"/>
                  </a:lnTo>
                  <a:lnTo>
                    <a:pt x="250" y="597"/>
                  </a:lnTo>
                  <a:cubicBezTo>
                    <a:pt x="302" y="531"/>
                    <a:pt x="380" y="475"/>
                    <a:pt x="490" y="434"/>
                  </a:cubicBezTo>
                  <a:cubicBezTo>
                    <a:pt x="390" y="267"/>
                    <a:pt x="290" y="67"/>
                    <a:pt x="123" y="0"/>
                  </a:cubicBezTo>
                  <a:close/>
                  <a:moveTo>
                    <a:pt x="250" y="597"/>
                  </a:moveTo>
                  <a:cubicBezTo>
                    <a:pt x="0" y="911"/>
                    <a:pt x="325" y="1460"/>
                    <a:pt x="490" y="1735"/>
                  </a:cubicBezTo>
                  <a:lnTo>
                    <a:pt x="250" y="597"/>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2" name="Google Shape;3962;p11"/>
            <p:cNvSpPr/>
            <p:nvPr/>
          </p:nvSpPr>
          <p:spPr>
            <a:xfrm>
              <a:off x="6006350" y="3712575"/>
              <a:ext cx="373625" cy="332950"/>
            </a:xfrm>
            <a:custGeom>
              <a:avLst/>
              <a:gdLst/>
              <a:ahLst/>
              <a:cxnLst/>
              <a:rect l="l" t="t" r="r" b="b"/>
              <a:pathLst>
                <a:path w="14945" h="13318" extrusionOk="0">
                  <a:moveTo>
                    <a:pt x="14176" y="1"/>
                  </a:moveTo>
                  <a:cubicBezTo>
                    <a:pt x="12520" y="1"/>
                    <a:pt x="11092" y="1165"/>
                    <a:pt x="10775" y="2780"/>
                  </a:cubicBezTo>
                  <a:cubicBezTo>
                    <a:pt x="10224" y="5374"/>
                    <a:pt x="9388" y="8726"/>
                    <a:pt x="8423" y="8726"/>
                  </a:cubicBezTo>
                  <a:cubicBezTo>
                    <a:pt x="8395" y="8726"/>
                    <a:pt x="8368" y="8723"/>
                    <a:pt x="8340" y="8717"/>
                  </a:cubicBezTo>
                  <a:cubicBezTo>
                    <a:pt x="4737" y="7950"/>
                    <a:pt x="1535" y="6783"/>
                    <a:pt x="1535" y="6783"/>
                  </a:cubicBezTo>
                  <a:lnTo>
                    <a:pt x="1" y="10385"/>
                  </a:lnTo>
                  <a:cubicBezTo>
                    <a:pt x="1" y="10385"/>
                    <a:pt x="5204" y="12287"/>
                    <a:pt x="6539" y="12754"/>
                  </a:cubicBezTo>
                  <a:cubicBezTo>
                    <a:pt x="7069" y="12944"/>
                    <a:pt x="8216" y="13318"/>
                    <a:pt x="9462" y="13318"/>
                  </a:cubicBezTo>
                  <a:cubicBezTo>
                    <a:pt x="11272" y="13318"/>
                    <a:pt x="13292" y="12530"/>
                    <a:pt x="13944" y="9251"/>
                  </a:cubicBezTo>
                  <a:cubicBezTo>
                    <a:pt x="14945" y="3714"/>
                    <a:pt x="14444" y="11"/>
                    <a:pt x="14444" y="11"/>
                  </a:cubicBezTo>
                  <a:cubicBezTo>
                    <a:pt x="14354" y="4"/>
                    <a:pt x="14265" y="1"/>
                    <a:pt x="14176" y="1"/>
                  </a:cubicBezTo>
                  <a:close/>
                </a:path>
              </a:pathLst>
            </a:custGeom>
            <a:solidFill>
              <a:srgbClr val="E9C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3" name="Google Shape;3963;p11"/>
            <p:cNvSpPr/>
            <p:nvPr/>
          </p:nvSpPr>
          <p:spPr>
            <a:xfrm>
              <a:off x="6260700" y="4123975"/>
              <a:ext cx="412825" cy="868975"/>
            </a:xfrm>
            <a:custGeom>
              <a:avLst/>
              <a:gdLst/>
              <a:ahLst/>
              <a:cxnLst/>
              <a:rect l="l" t="t" r="r" b="b"/>
              <a:pathLst>
                <a:path w="16513" h="34759" extrusionOk="0">
                  <a:moveTo>
                    <a:pt x="5071" y="0"/>
                  </a:moveTo>
                  <a:lnTo>
                    <a:pt x="0" y="767"/>
                  </a:lnTo>
                  <a:cubicBezTo>
                    <a:pt x="0" y="767"/>
                    <a:pt x="968" y="13343"/>
                    <a:pt x="11842" y="34758"/>
                  </a:cubicBezTo>
                  <a:lnTo>
                    <a:pt x="16512" y="31923"/>
                  </a:lnTo>
                  <a:cubicBezTo>
                    <a:pt x="16512" y="31923"/>
                    <a:pt x="8106" y="14010"/>
                    <a:pt x="5071" y="0"/>
                  </a:cubicBezTo>
                  <a:close/>
                </a:path>
              </a:pathLst>
            </a:custGeom>
            <a:solidFill>
              <a:srgbClr val="756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4" name="Google Shape;3964;p11"/>
            <p:cNvSpPr/>
            <p:nvPr/>
          </p:nvSpPr>
          <p:spPr>
            <a:xfrm>
              <a:off x="6099750" y="4088950"/>
              <a:ext cx="450350" cy="926525"/>
            </a:xfrm>
            <a:custGeom>
              <a:avLst/>
              <a:gdLst/>
              <a:ahLst/>
              <a:cxnLst/>
              <a:rect l="l" t="t" r="r" b="b"/>
              <a:pathLst>
                <a:path w="18014" h="37061" extrusionOk="0">
                  <a:moveTo>
                    <a:pt x="10708" y="0"/>
                  </a:moveTo>
                  <a:lnTo>
                    <a:pt x="10708" y="0"/>
                  </a:lnTo>
                  <a:cubicBezTo>
                    <a:pt x="11075" y="11575"/>
                    <a:pt x="1" y="34825"/>
                    <a:pt x="1" y="34825"/>
                  </a:cubicBezTo>
                  <a:lnTo>
                    <a:pt x="4204" y="37060"/>
                  </a:lnTo>
                  <a:cubicBezTo>
                    <a:pt x="13944" y="21082"/>
                    <a:pt x="18013" y="2402"/>
                    <a:pt x="18013" y="2402"/>
                  </a:cubicBezTo>
                  <a:lnTo>
                    <a:pt x="10708" y="0"/>
                  </a:ln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5" name="Google Shape;3965;p11"/>
            <p:cNvSpPr/>
            <p:nvPr/>
          </p:nvSpPr>
          <p:spPr>
            <a:xfrm>
              <a:off x="6259875" y="3698675"/>
              <a:ext cx="286875" cy="461175"/>
            </a:xfrm>
            <a:custGeom>
              <a:avLst/>
              <a:gdLst/>
              <a:ahLst/>
              <a:cxnLst/>
              <a:rect l="l" t="t" r="r" b="b"/>
              <a:pathLst>
                <a:path w="11475" h="18447" extrusionOk="0">
                  <a:moveTo>
                    <a:pt x="5070" y="0"/>
                  </a:moveTo>
                  <a:cubicBezTo>
                    <a:pt x="2268" y="67"/>
                    <a:pt x="0" y="2468"/>
                    <a:pt x="0" y="5304"/>
                  </a:cubicBezTo>
                  <a:lnTo>
                    <a:pt x="0" y="17746"/>
                  </a:lnTo>
                  <a:lnTo>
                    <a:pt x="11475" y="18447"/>
                  </a:lnTo>
                  <a:cubicBezTo>
                    <a:pt x="11475" y="18447"/>
                    <a:pt x="11275" y="11241"/>
                    <a:pt x="11175" y="5671"/>
                  </a:cubicBezTo>
                  <a:cubicBezTo>
                    <a:pt x="11108" y="167"/>
                    <a:pt x="5437" y="67"/>
                    <a:pt x="5437" y="67"/>
                  </a:cubicBezTo>
                  <a:cubicBezTo>
                    <a:pt x="5304" y="67"/>
                    <a:pt x="5204" y="67"/>
                    <a:pt x="5070"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6" name="Google Shape;3966;p11"/>
            <p:cNvSpPr/>
            <p:nvPr/>
          </p:nvSpPr>
          <p:spPr>
            <a:xfrm>
              <a:off x="6155625" y="4215700"/>
              <a:ext cx="305250" cy="760900"/>
            </a:xfrm>
            <a:custGeom>
              <a:avLst/>
              <a:gdLst/>
              <a:ahLst/>
              <a:cxnLst/>
              <a:rect l="l" t="t" r="r" b="b"/>
              <a:pathLst>
                <a:path w="12210" h="30436" extrusionOk="0">
                  <a:moveTo>
                    <a:pt x="12176" y="0"/>
                  </a:moveTo>
                  <a:cubicBezTo>
                    <a:pt x="8507" y="10275"/>
                    <a:pt x="4637" y="20482"/>
                    <a:pt x="0" y="30356"/>
                  </a:cubicBezTo>
                  <a:cubicBezTo>
                    <a:pt x="0" y="30404"/>
                    <a:pt x="18" y="30435"/>
                    <a:pt x="54" y="30435"/>
                  </a:cubicBezTo>
                  <a:cubicBezTo>
                    <a:pt x="67" y="30435"/>
                    <a:pt x="83" y="30431"/>
                    <a:pt x="101" y="30422"/>
                  </a:cubicBezTo>
                  <a:cubicBezTo>
                    <a:pt x="4504" y="20448"/>
                    <a:pt x="8707" y="10341"/>
                    <a:pt x="122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7" name="Google Shape;3967;p11"/>
            <p:cNvSpPr/>
            <p:nvPr/>
          </p:nvSpPr>
          <p:spPr>
            <a:xfrm>
              <a:off x="6091600" y="4971525"/>
              <a:ext cx="41525" cy="29750"/>
            </a:xfrm>
            <a:custGeom>
              <a:avLst/>
              <a:gdLst/>
              <a:ahLst/>
              <a:cxnLst/>
              <a:rect l="l" t="t" r="r" b="b"/>
              <a:pathLst>
                <a:path w="1661" h="1190" extrusionOk="0">
                  <a:moveTo>
                    <a:pt x="65" y="0"/>
                  </a:moveTo>
                  <a:cubicBezTo>
                    <a:pt x="33" y="0"/>
                    <a:pt x="1" y="64"/>
                    <a:pt x="26" y="89"/>
                  </a:cubicBezTo>
                  <a:cubicBezTo>
                    <a:pt x="427" y="489"/>
                    <a:pt x="1027" y="856"/>
                    <a:pt x="1527" y="1190"/>
                  </a:cubicBezTo>
                  <a:cubicBezTo>
                    <a:pt x="1594" y="1190"/>
                    <a:pt x="1661" y="1090"/>
                    <a:pt x="1594" y="1090"/>
                  </a:cubicBezTo>
                  <a:cubicBezTo>
                    <a:pt x="1160" y="723"/>
                    <a:pt x="660" y="289"/>
                    <a:pt x="93" y="22"/>
                  </a:cubicBezTo>
                  <a:cubicBezTo>
                    <a:pt x="85" y="6"/>
                    <a:pt x="75"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8" name="Google Shape;3968;p11"/>
            <p:cNvSpPr/>
            <p:nvPr/>
          </p:nvSpPr>
          <p:spPr>
            <a:xfrm>
              <a:off x="6087450" y="4975675"/>
              <a:ext cx="34000" cy="30625"/>
            </a:xfrm>
            <a:custGeom>
              <a:avLst/>
              <a:gdLst/>
              <a:ahLst/>
              <a:cxnLst/>
              <a:rect l="l" t="t" r="r" b="b"/>
              <a:pathLst>
                <a:path w="1360" h="1225" extrusionOk="0">
                  <a:moveTo>
                    <a:pt x="35" y="0"/>
                  </a:moveTo>
                  <a:cubicBezTo>
                    <a:pt x="13" y="0"/>
                    <a:pt x="1" y="57"/>
                    <a:pt x="26" y="57"/>
                  </a:cubicBezTo>
                  <a:cubicBezTo>
                    <a:pt x="392" y="457"/>
                    <a:pt x="859" y="857"/>
                    <a:pt x="1360" y="1224"/>
                  </a:cubicBezTo>
                  <a:cubicBezTo>
                    <a:pt x="926" y="790"/>
                    <a:pt x="493" y="424"/>
                    <a:pt x="59" y="23"/>
                  </a:cubicBezTo>
                  <a:cubicBezTo>
                    <a:pt x="51" y="7"/>
                    <a:pt x="42" y="0"/>
                    <a:pt x="3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9" name="Google Shape;3969;p11"/>
            <p:cNvSpPr/>
            <p:nvPr/>
          </p:nvSpPr>
          <p:spPr>
            <a:xfrm>
              <a:off x="6076175" y="4932250"/>
              <a:ext cx="56125" cy="48525"/>
            </a:xfrm>
            <a:custGeom>
              <a:avLst/>
              <a:gdLst/>
              <a:ahLst/>
              <a:cxnLst/>
              <a:rect l="l" t="t" r="r" b="b"/>
              <a:pathLst>
                <a:path w="2245" h="1941" extrusionOk="0">
                  <a:moveTo>
                    <a:pt x="494" y="191"/>
                  </a:moveTo>
                  <a:cubicBezTo>
                    <a:pt x="499" y="191"/>
                    <a:pt x="505" y="191"/>
                    <a:pt x="510" y="192"/>
                  </a:cubicBezTo>
                  <a:cubicBezTo>
                    <a:pt x="643" y="192"/>
                    <a:pt x="710" y="993"/>
                    <a:pt x="710" y="1093"/>
                  </a:cubicBezTo>
                  <a:cubicBezTo>
                    <a:pt x="710" y="1204"/>
                    <a:pt x="710" y="1324"/>
                    <a:pt x="704" y="1450"/>
                  </a:cubicBezTo>
                  <a:lnTo>
                    <a:pt x="704" y="1450"/>
                  </a:lnTo>
                  <a:cubicBezTo>
                    <a:pt x="657" y="1424"/>
                    <a:pt x="614" y="1394"/>
                    <a:pt x="577" y="1360"/>
                  </a:cubicBezTo>
                  <a:cubicBezTo>
                    <a:pt x="410" y="1193"/>
                    <a:pt x="310" y="960"/>
                    <a:pt x="310" y="760"/>
                  </a:cubicBezTo>
                  <a:cubicBezTo>
                    <a:pt x="310" y="663"/>
                    <a:pt x="341" y="191"/>
                    <a:pt x="494" y="191"/>
                  </a:cubicBezTo>
                  <a:close/>
                  <a:moveTo>
                    <a:pt x="1710" y="1020"/>
                  </a:moveTo>
                  <a:cubicBezTo>
                    <a:pt x="1966" y="1020"/>
                    <a:pt x="2022" y="1107"/>
                    <a:pt x="1878" y="1193"/>
                  </a:cubicBezTo>
                  <a:cubicBezTo>
                    <a:pt x="1766" y="1452"/>
                    <a:pt x="1481" y="1568"/>
                    <a:pt x="1191" y="1568"/>
                  </a:cubicBezTo>
                  <a:cubicBezTo>
                    <a:pt x="1165" y="1568"/>
                    <a:pt x="1139" y="1567"/>
                    <a:pt x="1114" y="1565"/>
                  </a:cubicBezTo>
                  <a:lnTo>
                    <a:pt x="1114" y="1565"/>
                  </a:lnTo>
                  <a:cubicBezTo>
                    <a:pt x="1150" y="1519"/>
                    <a:pt x="1183" y="1473"/>
                    <a:pt x="1210" y="1427"/>
                  </a:cubicBezTo>
                  <a:cubicBezTo>
                    <a:pt x="1310" y="1327"/>
                    <a:pt x="1377" y="1160"/>
                    <a:pt x="1511" y="1126"/>
                  </a:cubicBezTo>
                  <a:lnTo>
                    <a:pt x="1577" y="1026"/>
                  </a:lnTo>
                  <a:cubicBezTo>
                    <a:pt x="1626" y="1022"/>
                    <a:pt x="1671" y="1020"/>
                    <a:pt x="1710" y="1020"/>
                  </a:cubicBezTo>
                  <a:close/>
                  <a:moveTo>
                    <a:pt x="774" y="1640"/>
                  </a:moveTo>
                  <a:lnTo>
                    <a:pt x="774" y="1640"/>
                  </a:lnTo>
                  <a:cubicBezTo>
                    <a:pt x="783" y="1644"/>
                    <a:pt x="792" y="1648"/>
                    <a:pt x="801" y="1652"/>
                  </a:cubicBezTo>
                  <a:lnTo>
                    <a:pt x="801" y="1652"/>
                  </a:lnTo>
                  <a:cubicBezTo>
                    <a:pt x="787" y="1671"/>
                    <a:pt x="772" y="1690"/>
                    <a:pt x="758" y="1709"/>
                  </a:cubicBezTo>
                  <a:lnTo>
                    <a:pt x="758" y="1709"/>
                  </a:lnTo>
                  <a:cubicBezTo>
                    <a:pt x="764" y="1686"/>
                    <a:pt x="769" y="1663"/>
                    <a:pt x="774" y="1640"/>
                  </a:cubicBezTo>
                  <a:close/>
                  <a:moveTo>
                    <a:pt x="510" y="1"/>
                  </a:moveTo>
                  <a:cubicBezTo>
                    <a:pt x="493" y="1"/>
                    <a:pt x="477" y="9"/>
                    <a:pt x="477" y="26"/>
                  </a:cubicBezTo>
                  <a:cubicBezTo>
                    <a:pt x="0" y="570"/>
                    <a:pt x="202" y="1314"/>
                    <a:pt x="695" y="1599"/>
                  </a:cubicBezTo>
                  <a:lnTo>
                    <a:pt x="695" y="1599"/>
                  </a:lnTo>
                  <a:cubicBezTo>
                    <a:pt x="690" y="1653"/>
                    <a:pt x="684" y="1706"/>
                    <a:pt x="677" y="1760"/>
                  </a:cubicBezTo>
                  <a:cubicBezTo>
                    <a:pt x="677" y="1772"/>
                    <a:pt x="685" y="1784"/>
                    <a:pt x="695" y="1791"/>
                  </a:cubicBezTo>
                  <a:lnTo>
                    <a:pt x="695" y="1791"/>
                  </a:lnTo>
                  <a:cubicBezTo>
                    <a:pt x="677" y="1815"/>
                    <a:pt x="660" y="1838"/>
                    <a:pt x="643" y="1860"/>
                  </a:cubicBezTo>
                  <a:cubicBezTo>
                    <a:pt x="668" y="1909"/>
                    <a:pt x="692" y="1940"/>
                    <a:pt x="730" y="1940"/>
                  </a:cubicBezTo>
                  <a:cubicBezTo>
                    <a:pt x="743" y="1940"/>
                    <a:pt x="759" y="1936"/>
                    <a:pt x="777" y="1927"/>
                  </a:cubicBezTo>
                  <a:cubicBezTo>
                    <a:pt x="851" y="1853"/>
                    <a:pt x="924" y="1779"/>
                    <a:pt x="992" y="1706"/>
                  </a:cubicBezTo>
                  <a:lnTo>
                    <a:pt x="992" y="1706"/>
                  </a:lnTo>
                  <a:cubicBezTo>
                    <a:pt x="1038" y="1713"/>
                    <a:pt x="1085" y="1717"/>
                    <a:pt x="1133" y="1717"/>
                  </a:cubicBezTo>
                  <a:cubicBezTo>
                    <a:pt x="1263" y="1717"/>
                    <a:pt x="1401" y="1689"/>
                    <a:pt x="1544" y="1627"/>
                  </a:cubicBezTo>
                  <a:cubicBezTo>
                    <a:pt x="1744" y="1527"/>
                    <a:pt x="2244" y="1093"/>
                    <a:pt x="1878" y="826"/>
                  </a:cubicBezTo>
                  <a:cubicBezTo>
                    <a:pt x="1833" y="808"/>
                    <a:pt x="1788" y="800"/>
                    <a:pt x="1745" y="800"/>
                  </a:cubicBezTo>
                  <a:cubicBezTo>
                    <a:pt x="1626" y="800"/>
                    <a:pt x="1517" y="862"/>
                    <a:pt x="1444" y="960"/>
                  </a:cubicBezTo>
                  <a:cubicBezTo>
                    <a:pt x="1254" y="1108"/>
                    <a:pt x="1063" y="1323"/>
                    <a:pt x="899" y="1528"/>
                  </a:cubicBezTo>
                  <a:lnTo>
                    <a:pt x="899" y="1528"/>
                  </a:lnTo>
                  <a:cubicBezTo>
                    <a:pt x="865" y="1519"/>
                    <a:pt x="833" y="1508"/>
                    <a:pt x="801" y="1495"/>
                  </a:cubicBezTo>
                  <a:lnTo>
                    <a:pt x="801" y="1495"/>
                  </a:lnTo>
                  <a:cubicBezTo>
                    <a:pt x="876" y="994"/>
                    <a:pt x="769" y="450"/>
                    <a:pt x="543" y="26"/>
                  </a:cubicBezTo>
                  <a:cubicBezTo>
                    <a:pt x="543" y="9"/>
                    <a:pt x="527" y="1"/>
                    <a:pt x="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0" name="Google Shape;3970;p11"/>
            <p:cNvSpPr/>
            <p:nvPr/>
          </p:nvSpPr>
          <p:spPr>
            <a:xfrm>
              <a:off x="6550300" y="4969575"/>
              <a:ext cx="143225" cy="90425"/>
            </a:xfrm>
            <a:custGeom>
              <a:avLst/>
              <a:gdLst/>
              <a:ahLst/>
              <a:cxnLst/>
              <a:rect l="l" t="t" r="r" b="b"/>
              <a:pathLst>
                <a:path w="5729" h="3617" extrusionOk="0">
                  <a:moveTo>
                    <a:pt x="5662" y="0"/>
                  </a:moveTo>
                  <a:cubicBezTo>
                    <a:pt x="3494" y="634"/>
                    <a:pt x="1526" y="1935"/>
                    <a:pt x="25" y="3536"/>
                  </a:cubicBezTo>
                  <a:cubicBezTo>
                    <a:pt x="0" y="3585"/>
                    <a:pt x="12" y="3616"/>
                    <a:pt x="33" y="3616"/>
                  </a:cubicBezTo>
                  <a:cubicBezTo>
                    <a:pt x="40" y="3616"/>
                    <a:pt x="49" y="3612"/>
                    <a:pt x="58" y="3603"/>
                  </a:cubicBezTo>
                  <a:cubicBezTo>
                    <a:pt x="1659" y="1968"/>
                    <a:pt x="3461" y="834"/>
                    <a:pt x="5662" y="100"/>
                  </a:cubicBezTo>
                  <a:cubicBezTo>
                    <a:pt x="5729" y="100"/>
                    <a:pt x="5695" y="0"/>
                    <a:pt x="56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1" name="Google Shape;3971;p11"/>
            <p:cNvSpPr/>
            <p:nvPr/>
          </p:nvSpPr>
          <p:spPr>
            <a:xfrm>
              <a:off x="6566800" y="4984025"/>
              <a:ext cx="38125" cy="24500"/>
            </a:xfrm>
            <a:custGeom>
              <a:avLst/>
              <a:gdLst/>
              <a:ahLst/>
              <a:cxnLst/>
              <a:rect l="l" t="t" r="r" b="b"/>
              <a:pathLst>
                <a:path w="1525" h="980" extrusionOk="0">
                  <a:moveTo>
                    <a:pt x="1460" y="0"/>
                  </a:moveTo>
                  <a:cubicBezTo>
                    <a:pt x="1444" y="0"/>
                    <a:pt x="1424" y="7"/>
                    <a:pt x="1400" y="23"/>
                  </a:cubicBezTo>
                  <a:cubicBezTo>
                    <a:pt x="999" y="356"/>
                    <a:pt x="532" y="690"/>
                    <a:pt x="32" y="890"/>
                  </a:cubicBezTo>
                  <a:cubicBezTo>
                    <a:pt x="7" y="915"/>
                    <a:pt x="0" y="979"/>
                    <a:pt x="28" y="979"/>
                  </a:cubicBezTo>
                  <a:cubicBezTo>
                    <a:pt x="37" y="979"/>
                    <a:pt x="49" y="973"/>
                    <a:pt x="65" y="957"/>
                  </a:cubicBezTo>
                  <a:cubicBezTo>
                    <a:pt x="599" y="790"/>
                    <a:pt x="1099" y="523"/>
                    <a:pt x="1500" y="90"/>
                  </a:cubicBezTo>
                  <a:cubicBezTo>
                    <a:pt x="1525" y="64"/>
                    <a:pt x="1512" y="0"/>
                    <a:pt x="14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2" name="Google Shape;3972;p11"/>
            <p:cNvSpPr/>
            <p:nvPr/>
          </p:nvSpPr>
          <p:spPr>
            <a:xfrm>
              <a:off x="6579250" y="4978450"/>
              <a:ext cx="23200" cy="16175"/>
            </a:xfrm>
            <a:custGeom>
              <a:avLst/>
              <a:gdLst/>
              <a:ahLst/>
              <a:cxnLst/>
              <a:rect l="l" t="t" r="r" b="b"/>
              <a:pathLst>
                <a:path w="928" h="647" extrusionOk="0">
                  <a:moveTo>
                    <a:pt x="877" y="0"/>
                  </a:moveTo>
                  <a:cubicBezTo>
                    <a:pt x="872" y="0"/>
                    <a:pt x="868" y="4"/>
                    <a:pt x="868" y="12"/>
                  </a:cubicBezTo>
                  <a:cubicBezTo>
                    <a:pt x="735" y="146"/>
                    <a:pt x="601" y="279"/>
                    <a:pt x="435" y="346"/>
                  </a:cubicBezTo>
                  <a:cubicBezTo>
                    <a:pt x="334" y="446"/>
                    <a:pt x="168" y="446"/>
                    <a:pt x="34" y="579"/>
                  </a:cubicBezTo>
                  <a:cubicBezTo>
                    <a:pt x="1" y="613"/>
                    <a:pt x="34" y="646"/>
                    <a:pt x="68" y="646"/>
                  </a:cubicBezTo>
                  <a:cubicBezTo>
                    <a:pt x="234" y="646"/>
                    <a:pt x="401" y="513"/>
                    <a:pt x="535" y="479"/>
                  </a:cubicBezTo>
                  <a:cubicBezTo>
                    <a:pt x="701" y="413"/>
                    <a:pt x="835" y="279"/>
                    <a:pt x="902" y="146"/>
                  </a:cubicBezTo>
                  <a:cubicBezTo>
                    <a:pt x="927" y="44"/>
                    <a:pt x="894" y="0"/>
                    <a:pt x="8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3" name="Google Shape;3973;p11"/>
            <p:cNvSpPr/>
            <p:nvPr/>
          </p:nvSpPr>
          <p:spPr>
            <a:xfrm>
              <a:off x="6564625" y="4961775"/>
              <a:ext cx="37175" cy="29375"/>
            </a:xfrm>
            <a:custGeom>
              <a:avLst/>
              <a:gdLst/>
              <a:ahLst/>
              <a:cxnLst/>
              <a:rect l="l" t="t" r="r" b="b"/>
              <a:pathLst>
                <a:path w="1487" h="1175" extrusionOk="0">
                  <a:moveTo>
                    <a:pt x="1275" y="166"/>
                  </a:moveTo>
                  <a:cubicBezTo>
                    <a:pt x="1295" y="166"/>
                    <a:pt x="1311" y="170"/>
                    <a:pt x="1320" y="179"/>
                  </a:cubicBezTo>
                  <a:cubicBezTo>
                    <a:pt x="1320" y="246"/>
                    <a:pt x="1286" y="346"/>
                    <a:pt x="1286" y="412"/>
                  </a:cubicBezTo>
                  <a:cubicBezTo>
                    <a:pt x="1253" y="546"/>
                    <a:pt x="1153" y="679"/>
                    <a:pt x="1020" y="813"/>
                  </a:cubicBezTo>
                  <a:cubicBezTo>
                    <a:pt x="974" y="858"/>
                    <a:pt x="920" y="897"/>
                    <a:pt x="861" y="926"/>
                  </a:cubicBezTo>
                  <a:lnTo>
                    <a:pt x="861" y="926"/>
                  </a:lnTo>
                  <a:cubicBezTo>
                    <a:pt x="847" y="900"/>
                    <a:pt x="831" y="873"/>
                    <a:pt x="815" y="846"/>
                  </a:cubicBezTo>
                  <a:lnTo>
                    <a:pt x="815" y="846"/>
                  </a:lnTo>
                  <a:cubicBezTo>
                    <a:pt x="832" y="608"/>
                    <a:pt x="920" y="371"/>
                    <a:pt x="1120" y="246"/>
                  </a:cubicBezTo>
                  <a:cubicBezTo>
                    <a:pt x="1144" y="197"/>
                    <a:pt x="1222" y="166"/>
                    <a:pt x="1275" y="166"/>
                  </a:cubicBezTo>
                  <a:close/>
                  <a:moveTo>
                    <a:pt x="199" y="520"/>
                  </a:moveTo>
                  <a:cubicBezTo>
                    <a:pt x="221" y="520"/>
                    <a:pt x="250" y="528"/>
                    <a:pt x="286" y="546"/>
                  </a:cubicBezTo>
                  <a:cubicBezTo>
                    <a:pt x="452" y="546"/>
                    <a:pt x="452" y="613"/>
                    <a:pt x="586" y="779"/>
                  </a:cubicBezTo>
                  <a:lnTo>
                    <a:pt x="712" y="978"/>
                  </a:lnTo>
                  <a:lnTo>
                    <a:pt x="712" y="978"/>
                  </a:lnTo>
                  <a:cubicBezTo>
                    <a:pt x="677" y="985"/>
                    <a:pt x="641" y="989"/>
                    <a:pt x="606" y="989"/>
                  </a:cubicBezTo>
                  <a:cubicBezTo>
                    <a:pt x="474" y="989"/>
                    <a:pt x="345" y="937"/>
                    <a:pt x="252" y="813"/>
                  </a:cubicBezTo>
                  <a:cubicBezTo>
                    <a:pt x="186" y="779"/>
                    <a:pt x="186" y="746"/>
                    <a:pt x="152" y="679"/>
                  </a:cubicBezTo>
                  <a:cubicBezTo>
                    <a:pt x="128" y="582"/>
                    <a:pt x="139" y="520"/>
                    <a:pt x="199" y="520"/>
                  </a:cubicBezTo>
                  <a:close/>
                  <a:moveTo>
                    <a:pt x="1292" y="0"/>
                  </a:moveTo>
                  <a:cubicBezTo>
                    <a:pt x="1147" y="0"/>
                    <a:pt x="1011" y="191"/>
                    <a:pt x="953" y="279"/>
                  </a:cubicBezTo>
                  <a:cubicBezTo>
                    <a:pt x="852" y="420"/>
                    <a:pt x="776" y="573"/>
                    <a:pt x="746" y="739"/>
                  </a:cubicBezTo>
                  <a:lnTo>
                    <a:pt x="746" y="739"/>
                  </a:lnTo>
                  <a:cubicBezTo>
                    <a:pt x="636" y="580"/>
                    <a:pt x="499" y="434"/>
                    <a:pt x="352" y="379"/>
                  </a:cubicBezTo>
                  <a:cubicBezTo>
                    <a:pt x="335" y="376"/>
                    <a:pt x="318" y="374"/>
                    <a:pt x="302" y="374"/>
                  </a:cubicBezTo>
                  <a:cubicBezTo>
                    <a:pt x="166" y="374"/>
                    <a:pt x="86" y="497"/>
                    <a:pt x="86" y="646"/>
                  </a:cubicBezTo>
                  <a:cubicBezTo>
                    <a:pt x="0" y="931"/>
                    <a:pt x="426" y="1094"/>
                    <a:pt x="697" y="1094"/>
                  </a:cubicBezTo>
                  <a:cubicBezTo>
                    <a:pt x="718" y="1094"/>
                    <a:pt x="737" y="1093"/>
                    <a:pt x="756" y="1091"/>
                  </a:cubicBezTo>
                  <a:lnTo>
                    <a:pt x="756" y="1091"/>
                  </a:lnTo>
                  <a:cubicBezTo>
                    <a:pt x="762" y="1100"/>
                    <a:pt x="774" y="1105"/>
                    <a:pt x="786" y="1105"/>
                  </a:cubicBezTo>
                  <a:cubicBezTo>
                    <a:pt x="788" y="1105"/>
                    <a:pt x="790" y="1104"/>
                    <a:pt x="793" y="1104"/>
                  </a:cubicBezTo>
                  <a:lnTo>
                    <a:pt x="793" y="1104"/>
                  </a:lnTo>
                  <a:lnTo>
                    <a:pt x="819" y="1146"/>
                  </a:lnTo>
                  <a:cubicBezTo>
                    <a:pt x="830" y="1167"/>
                    <a:pt x="846" y="1175"/>
                    <a:pt x="865" y="1175"/>
                  </a:cubicBezTo>
                  <a:cubicBezTo>
                    <a:pt x="905" y="1175"/>
                    <a:pt x="953" y="1136"/>
                    <a:pt x="953" y="1113"/>
                  </a:cubicBezTo>
                  <a:cubicBezTo>
                    <a:pt x="941" y="1086"/>
                    <a:pt x="928" y="1058"/>
                    <a:pt x="914" y="1027"/>
                  </a:cubicBezTo>
                  <a:lnTo>
                    <a:pt x="914" y="1027"/>
                  </a:lnTo>
                  <a:cubicBezTo>
                    <a:pt x="1126" y="896"/>
                    <a:pt x="1261" y="717"/>
                    <a:pt x="1320" y="513"/>
                  </a:cubicBezTo>
                  <a:cubicBezTo>
                    <a:pt x="1353" y="412"/>
                    <a:pt x="1487" y="112"/>
                    <a:pt x="1353" y="12"/>
                  </a:cubicBezTo>
                  <a:cubicBezTo>
                    <a:pt x="1333" y="4"/>
                    <a:pt x="1312"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4" name="Google Shape;3974;p11"/>
            <p:cNvSpPr/>
            <p:nvPr/>
          </p:nvSpPr>
          <p:spPr>
            <a:xfrm>
              <a:off x="6012200" y="4981250"/>
              <a:ext cx="155950" cy="85075"/>
            </a:xfrm>
            <a:custGeom>
              <a:avLst/>
              <a:gdLst/>
              <a:ahLst/>
              <a:cxnLst/>
              <a:rect l="l" t="t" r="r" b="b"/>
              <a:pathLst>
                <a:path w="6238" h="3403" extrusionOk="0">
                  <a:moveTo>
                    <a:pt x="67" y="0"/>
                  </a:moveTo>
                  <a:cubicBezTo>
                    <a:pt x="33" y="0"/>
                    <a:pt x="0" y="34"/>
                    <a:pt x="33" y="34"/>
                  </a:cubicBezTo>
                  <a:cubicBezTo>
                    <a:pt x="2168" y="1034"/>
                    <a:pt x="4170" y="2202"/>
                    <a:pt x="6171" y="3403"/>
                  </a:cubicBezTo>
                  <a:cubicBezTo>
                    <a:pt x="6204" y="3403"/>
                    <a:pt x="6238" y="3336"/>
                    <a:pt x="6204" y="3336"/>
                  </a:cubicBezTo>
                  <a:cubicBezTo>
                    <a:pt x="4270" y="2035"/>
                    <a:pt x="2168" y="1001"/>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5" name="Google Shape;3975;p11"/>
            <p:cNvSpPr/>
            <p:nvPr/>
          </p:nvSpPr>
          <p:spPr>
            <a:xfrm>
              <a:off x="6434150" y="4545250"/>
              <a:ext cx="183500" cy="412175"/>
            </a:xfrm>
            <a:custGeom>
              <a:avLst/>
              <a:gdLst/>
              <a:ahLst/>
              <a:cxnLst/>
              <a:rect l="l" t="t" r="r" b="b"/>
              <a:pathLst>
                <a:path w="7340" h="16487" extrusionOk="0">
                  <a:moveTo>
                    <a:pt x="55" y="1"/>
                  </a:moveTo>
                  <a:cubicBezTo>
                    <a:pt x="23" y="1"/>
                    <a:pt x="1" y="37"/>
                    <a:pt x="1" y="95"/>
                  </a:cubicBezTo>
                  <a:cubicBezTo>
                    <a:pt x="1635" y="5899"/>
                    <a:pt x="5371" y="10769"/>
                    <a:pt x="7239" y="16473"/>
                  </a:cubicBezTo>
                  <a:cubicBezTo>
                    <a:pt x="7239" y="16483"/>
                    <a:pt x="7248" y="16487"/>
                    <a:pt x="7260" y="16487"/>
                  </a:cubicBezTo>
                  <a:cubicBezTo>
                    <a:pt x="7289" y="16487"/>
                    <a:pt x="7339" y="16463"/>
                    <a:pt x="7339" y="16440"/>
                  </a:cubicBezTo>
                  <a:cubicBezTo>
                    <a:pt x="5505" y="10736"/>
                    <a:pt x="1735" y="5832"/>
                    <a:pt x="134" y="61"/>
                  </a:cubicBezTo>
                  <a:cubicBezTo>
                    <a:pt x="106" y="19"/>
                    <a:pt x="78"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6" name="Google Shape;3976;p11"/>
            <p:cNvSpPr/>
            <p:nvPr/>
          </p:nvSpPr>
          <p:spPr>
            <a:xfrm>
              <a:off x="6429375" y="4177850"/>
              <a:ext cx="68175" cy="52875"/>
            </a:xfrm>
            <a:custGeom>
              <a:avLst/>
              <a:gdLst/>
              <a:ahLst/>
              <a:cxnLst/>
              <a:rect l="l" t="t" r="r" b="b"/>
              <a:pathLst>
                <a:path w="2727" h="2115" extrusionOk="0">
                  <a:moveTo>
                    <a:pt x="60" y="0"/>
                  </a:moveTo>
                  <a:cubicBezTo>
                    <a:pt x="30" y="0"/>
                    <a:pt x="1" y="31"/>
                    <a:pt x="25" y="80"/>
                  </a:cubicBezTo>
                  <a:cubicBezTo>
                    <a:pt x="525" y="1081"/>
                    <a:pt x="1526" y="1915"/>
                    <a:pt x="2660" y="2115"/>
                  </a:cubicBezTo>
                  <a:cubicBezTo>
                    <a:pt x="2727" y="2115"/>
                    <a:pt x="2727" y="2015"/>
                    <a:pt x="2694" y="2015"/>
                  </a:cubicBezTo>
                  <a:cubicBezTo>
                    <a:pt x="1559" y="1648"/>
                    <a:pt x="725" y="1014"/>
                    <a:pt x="92" y="13"/>
                  </a:cubicBezTo>
                  <a:cubicBezTo>
                    <a:pt x="83" y="4"/>
                    <a:pt x="71" y="0"/>
                    <a:pt x="6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7" name="Google Shape;3977;p11"/>
            <p:cNvSpPr/>
            <p:nvPr/>
          </p:nvSpPr>
          <p:spPr>
            <a:xfrm>
              <a:off x="6218425" y="3925275"/>
              <a:ext cx="29800" cy="55275"/>
            </a:xfrm>
            <a:custGeom>
              <a:avLst/>
              <a:gdLst/>
              <a:ahLst/>
              <a:cxnLst/>
              <a:rect l="l" t="t" r="r" b="b"/>
              <a:pathLst>
                <a:path w="1192" h="2211" extrusionOk="0">
                  <a:moveTo>
                    <a:pt x="106" y="0"/>
                  </a:moveTo>
                  <a:cubicBezTo>
                    <a:pt x="58" y="0"/>
                    <a:pt x="0" y="63"/>
                    <a:pt x="24" y="109"/>
                  </a:cubicBezTo>
                  <a:cubicBezTo>
                    <a:pt x="457" y="776"/>
                    <a:pt x="791" y="1477"/>
                    <a:pt x="1124" y="2211"/>
                  </a:cubicBezTo>
                  <a:cubicBezTo>
                    <a:pt x="1158" y="2211"/>
                    <a:pt x="1191" y="2211"/>
                    <a:pt x="1191" y="2177"/>
                  </a:cubicBezTo>
                  <a:cubicBezTo>
                    <a:pt x="958" y="1410"/>
                    <a:pt x="591" y="710"/>
                    <a:pt x="157" y="43"/>
                  </a:cubicBezTo>
                  <a:cubicBezTo>
                    <a:pt x="147" y="12"/>
                    <a:pt x="128" y="0"/>
                    <a:pt x="1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8" name="Google Shape;3978;p11"/>
            <p:cNvSpPr/>
            <p:nvPr/>
          </p:nvSpPr>
          <p:spPr>
            <a:xfrm>
              <a:off x="6252350" y="3402475"/>
              <a:ext cx="175150" cy="166950"/>
            </a:xfrm>
            <a:custGeom>
              <a:avLst/>
              <a:gdLst/>
              <a:ahLst/>
              <a:cxnLst/>
              <a:rect l="l" t="t" r="r" b="b"/>
              <a:pathLst>
                <a:path w="7006" h="6678" extrusionOk="0">
                  <a:moveTo>
                    <a:pt x="4390" y="1"/>
                  </a:moveTo>
                  <a:cubicBezTo>
                    <a:pt x="4361" y="1"/>
                    <a:pt x="4332" y="3"/>
                    <a:pt x="4304" y="6"/>
                  </a:cubicBezTo>
                  <a:cubicBezTo>
                    <a:pt x="4004" y="73"/>
                    <a:pt x="3770" y="206"/>
                    <a:pt x="3670" y="473"/>
                  </a:cubicBezTo>
                  <a:cubicBezTo>
                    <a:pt x="3621" y="669"/>
                    <a:pt x="3716" y="882"/>
                    <a:pt x="3874" y="1008"/>
                  </a:cubicBezTo>
                  <a:lnTo>
                    <a:pt x="3874" y="1008"/>
                  </a:lnTo>
                  <a:cubicBezTo>
                    <a:pt x="3372" y="769"/>
                    <a:pt x="2867" y="625"/>
                    <a:pt x="2336" y="507"/>
                  </a:cubicBezTo>
                  <a:cubicBezTo>
                    <a:pt x="2266" y="498"/>
                    <a:pt x="2192" y="491"/>
                    <a:pt x="2117" y="491"/>
                  </a:cubicBezTo>
                  <a:cubicBezTo>
                    <a:pt x="1906" y="491"/>
                    <a:pt x="1692" y="543"/>
                    <a:pt x="1569" y="740"/>
                  </a:cubicBezTo>
                  <a:cubicBezTo>
                    <a:pt x="1435" y="907"/>
                    <a:pt x="1469" y="1140"/>
                    <a:pt x="1602" y="1307"/>
                  </a:cubicBezTo>
                  <a:cubicBezTo>
                    <a:pt x="1735" y="1474"/>
                    <a:pt x="1902" y="1607"/>
                    <a:pt x="2069" y="1741"/>
                  </a:cubicBezTo>
                  <a:cubicBezTo>
                    <a:pt x="1711" y="1591"/>
                    <a:pt x="1379" y="1469"/>
                    <a:pt x="1050" y="1469"/>
                  </a:cubicBezTo>
                  <a:cubicBezTo>
                    <a:pt x="1011" y="1469"/>
                    <a:pt x="973" y="1470"/>
                    <a:pt x="935" y="1474"/>
                  </a:cubicBezTo>
                  <a:cubicBezTo>
                    <a:pt x="568" y="1541"/>
                    <a:pt x="234" y="1974"/>
                    <a:pt x="401" y="2308"/>
                  </a:cubicBezTo>
                  <a:cubicBezTo>
                    <a:pt x="501" y="2608"/>
                    <a:pt x="835" y="2675"/>
                    <a:pt x="1135" y="2775"/>
                  </a:cubicBezTo>
                  <a:cubicBezTo>
                    <a:pt x="935" y="2775"/>
                    <a:pt x="668" y="2808"/>
                    <a:pt x="468" y="2908"/>
                  </a:cubicBezTo>
                  <a:cubicBezTo>
                    <a:pt x="268" y="3008"/>
                    <a:pt x="1" y="3108"/>
                    <a:pt x="1" y="3475"/>
                  </a:cubicBezTo>
                  <a:cubicBezTo>
                    <a:pt x="1" y="3742"/>
                    <a:pt x="134" y="3976"/>
                    <a:pt x="601" y="4143"/>
                  </a:cubicBezTo>
                  <a:cubicBezTo>
                    <a:pt x="1302" y="4443"/>
                    <a:pt x="902" y="5343"/>
                    <a:pt x="1168" y="6678"/>
                  </a:cubicBezTo>
                  <a:lnTo>
                    <a:pt x="6806" y="6311"/>
                  </a:lnTo>
                  <a:cubicBezTo>
                    <a:pt x="6973" y="5177"/>
                    <a:pt x="7006" y="4076"/>
                    <a:pt x="6839" y="2975"/>
                  </a:cubicBezTo>
                  <a:cubicBezTo>
                    <a:pt x="6672" y="1841"/>
                    <a:pt x="6105" y="773"/>
                    <a:pt x="5105" y="206"/>
                  </a:cubicBezTo>
                  <a:cubicBezTo>
                    <a:pt x="4866" y="117"/>
                    <a:pt x="4628" y="1"/>
                    <a:pt x="4390"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9" name="Google Shape;3979;p11"/>
            <p:cNvSpPr/>
            <p:nvPr/>
          </p:nvSpPr>
          <p:spPr>
            <a:xfrm>
              <a:off x="6274875" y="3459725"/>
              <a:ext cx="156800" cy="219625"/>
            </a:xfrm>
            <a:custGeom>
              <a:avLst/>
              <a:gdLst/>
              <a:ahLst/>
              <a:cxnLst/>
              <a:rect l="l" t="t" r="r" b="b"/>
              <a:pathLst>
                <a:path w="6272" h="8785" extrusionOk="0">
                  <a:moveTo>
                    <a:pt x="2768" y="1"/>
                  </a:moveTo>
                  <a:cubicBezTo>
                    <a:pt x="2691" y="1"/>
                    <a:pt x="2613" y="6"/>
                    <a:pt x="2536" y="18"/>
                  </a:cubicBezTo>
                  <a:lnTo>
                    <a:pt x="2436" y="18"/>
                  </a:lnTo>
                  <a:cubicBezTo>
                    <a:pt x="1" y="452"/>
                    <a:pt x="67" y="2386"/>
                    <a:pt x="167" y="5488"/>
                  </a:cubicBezTo>
                  <a:cubicBezTo>
                    <a:pt x="196" y="6483"/>
                    <a:pt x="684" y="8785"/>
                    <a:pt x="2808" y="8785"/>
                  </a:cubicBezTo>
                  <a:cubicBezTo>
                    <a:pt x="3177" y="8785"/>
                    <a:pt x="3596" y="8715"/>
                    <a:pt x="4070" y="8557"/>
                  </a:cubicBezTo>
                  <a:cubicBezTo>
                    <a:pt x="6272" y="7857"/>
                    <a:pt x="6172" y="5655"/>
                    <a:pt x="5838" y="3554"/>
                  </a:cubicBezTo>
                  <a:cubicBezTo>
                    <a:pt x="5584" y="2064"/>
                    <a:pt x="4246" y="1"/>
                    <a:pt x="276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0" name="Google Shape;3980;p11"/>
            <p:cNvSpPr/>
            <p:nvPr/>
          </p:nvSpPr>
          <p:spPr>
            <a:xfrm>
              <a:off x="6298350" y="3549775"/>
              <a:ext cx="4600" cy="4800"/>
            </a:xfrm>
            <a:custGeom>
              <a:avLst/>
              <a:gdLst/>
              <a:ahLst/>
              <a:cxnLst/>
              <a:rect l="l" t="t" r="r" b="b"/>
              <a:pathLst>
                <a:path w="184" h="192" extrusionOk="0">
                  <a:moveTo>
                    <a:pt x="108" y="1"/>
                  </a:moveTo>
                  <a:cubicBezTo>
                    <a:pt x="82" y="1"/>
                    <a:pt x="53" y="15"/>
                    <a:pt x="29" y="52"/>
                  </a:cubicBezTo>
                  <a:lnTo>
                    <a:pt x="29" y="85"/>
                  </a:lnTo>
                  <a:cubicBezTo>
                    <a:pt x="0" y="114"/>
                    <a:pt x="46" y="192"/>
                    <a:pt x="101" y="192"/>
                  </a:cubicBezTo>
                  <a:cubicBezTo>
                    <a:pt x="110" y="192"/>
                    <a:pt x="120" y="190"/>
                    <a:pt x="129" y="185"/>
                  </a:cubicBezTo>
                  <a:cubicBezTo>
                    <a:pt x="162" y="185"/>
                    <a:pt x="162" y="119"/>
                    <a:pt x="162" y="85"/>
                  </a:cubicBezTo>
                  <a:cubicBezTo>
                    <a:pt x="183" y="43"/>
                    <a:pt x="151" y="1"/>
                    <a:pt x="10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1" name="Google Shape;3981;p11"/>
            <p:cNvSpPr/>
            <p:nvPr/>
          </p:nvSpPr>
          <p:spPr>
            <a:xfrm>
              <a:off x="6365225" y="3539525"/>
              <a:ext cx="6425" cy="4275"/>
            </a:xfrm>
            <a:custGeom>
              <a:avLst/>
              <a:gdLst/>
              <a:ahLst/>
              <a:cxnLst/>
              <a:rect l="l" t="t" r="r" b="b"/>
              <a:pathLst>
                <a:path w="257" h="171" extrusionOk="0">
                  <a:moveTo>
                    <a:pt x="104" y="0"/>
                  </a:moveTo>
                  <a:cubicBezTo>
                    <a:pt x="86" y="0"/>
                    <a:pt x="69" y="8"/>
                    <a:pt x="56" y="28"/>
                  </a:cubicBezTo>
                  <a:cubicBezTo>
                    <a:pt x="1" y="110"/>
                    <a:pt x="36" y="170"/>
                    <a:pt x="88" y="170"/>
                  </a:cubicBezTo>
                  <a:cubicBezTo>
                    <a:pt x="99" y="170"/>
                    <a:pt x="111" y="167"/>
                    <a:pt x="123" y="162"/>
                  </a:cubicBezTo>
                  <a:cubicBezTo>
                    <a:pt x="256" y="135"/>
                    <a:pt x="175" y="0"/>
                    <a:pt x="10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2" name="Google Shape;3982;p11"/>
            <p:cNvSpPr/>
            <p:nvPr/>
          </p:nvSpPr>
          <p:spPr>
            <a:xfrm>
              <a:off x="6321575" y="3651125"/>
              <a:ext cx="91750" cy="125125"/>
            </a:xfrm>
            <a:custGeom>
              <a:avLst/>
              <a:gdLst/>
              <a:ahLst/>
              <a:cxnLst/>
              <a:rect l="l" t="t" r="r" b="b"/>
              <a:pathLst>
                <a:path w="3670" h="5005" extrusionOk="0">
                  <a:moveTo>
                    <a:pt x="3403" y="1"/>
                  </a:moveTo>
                  <a:lnTo>
                    <a:pt x="1" y="301"/>
                  </a:lnTo>
                  <a:lnTo>
                    <a:pt x="334" y="3503"/>
                  </a:lnTo>
                  <a:cubicBezTo>
                    <a:pt x="401" y="4337"/>
                    <a:pt x="1135" y="5004"/>
                    <a:pt x="1969" y="5004"/>
                  </a:cubicBezTo>
                  <a:cubicBezTo>
                    <a:pt x="2903" y="5004"/>
                    <a:pt x="3670" y="4204"/>
                    <a:pt x="3636" y="3236"/>
                  </a:cubicBezTo>
                  <a:lnTo>
                    <a:pt x="34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3" name="Google Shape;3983;p11"/>
            <p:cNvSpPr/>
            <p:nvPr/>
          </p:nvSpPr>
          <p:spPr>
            <a:xfrm>
              <a:off x="6314075" y="3584900"/>
              <a:ext cx="58400" cy="35650"/>
            </a:xfrm>
            <a:custGeom>
              <a:avLst/>
              <a:gdLst/>
              <a:ahLst/>
              <a:cxnLst/>
              <a:rect l="l" t="t" r="r" b="b"/>
              <a:pathLst>
                <a:path w="2336" h="1426" extrusionOk="0">
                  <a:moveTo>
                    <a:pt x="2016" y="1"/>
                  </a:moveTo>
                  <a:cubicBezTo>
                    <a:pt x="1896" y="1"/>
                    <a:pt x="1759" y="68"/>
                    <a:pt x="1668" y="181"/>
                  </a:cubicBezTo>
                  <a:cubicBezTo>
                    <a:pt x="1501" y="315"/>
                    <a:pt x="1468" y="515"/>
                    <a:pt x="1301" y="648"/>
                  </a:cubicBezTo>
                  <a:cubicBezTo>
                    <a:pt x="1179" y="743"/>
                    <a:pt x="1029" y="789"/>
                    <a:pt x="881" y="789"/>
                  </a:cubicBezTo>
                  <a:cubicBezTo>
                    <a:pt x="665" y="789"/>
                    <a:pt x="453" y="693"/>
                    <a:pt x="334" y="515"/>
                  </a:cubicBezTo>
                  <a:cubicBezTo>
                    <a:pt x="301" y="481"/>
                    <a:pt x="242" y="465"/>
                    <a:pt x="184" y="465"/>
                  </a:cubicBezTo>
                  <a:cubicBezTo>
                    <a:pt x="125" y="465"/>
                    <a:pt x="67" y="481"/>
                    <a:pt x="34" y="515"/>
                  </a:cubicBezTo>
                  <a:cubicBezTo>
                    <a:pt x="0" y="582"/>
                    <a:pt x="0" y="715"/>
                    <a:pt x="34" y="815"/>
                  </a:cubicBezTo>
                  <a:cubicBezTo>
                    <a:pt x="183" y="1174"/>
                    <a:pt x="601" y="1426"/>
                    <a:pt x="1023" y="1426"/>
                  </a:cubicBezTo>
                  <a:cubicBezTo>
                    <a:pt x="1071" y="1426"/>
                    <a:pt x="1120" y="1422"/>
                    <a:pt x="1168" y="1415"/>
                  </a:cubicBezTo>
                  <a:cubicBezTo>
                    <a:pt x="1635" y="1382"/>
                    <a:pt x="2002" y="1049"/>
                    <a:pt x="2202" y="648"/>
                  </a:cubicBezTo>
                  <a:cubicBezTo>
                    <a:pt x="2302" y="448"/>
                    <a:pt x="2335" y="181"/>
                    <a:pt x="2169" y="48"/>
                  </a:cubicBezTo>
                  <a:cubicBezTo>
                    <a:pt x="2126" y="16"/>
                    <a:pt x="2073" y="1"/>
                    <a:pt x="2016" y="1"/>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4" name="Google Shape;3984;p11"/>
            <p:cNvSpPr/>
            <p:nvPr/>
          </p:nvSpPr>
          <p:spPr>
            <a:xfrm>
              <a:off x="6317400" y="3530500"/>
              <a:ext cx="25050" cy="53550"/>
            </a:xfrm>
            <a:custGeom>
              <a:avLst/>
              <a:gdLst/>
              <a:ahLst/>
              <a:cxnLst/>
              <a:rect l="l" t="t" r="r" b="b"/>
              <a:pathLst>
                <a:path w="1002" h="2142" extrusionOk="0">
                  <a:moveTo>
                    <a:pt x="732" y="0"/>
                  </a:moveTo>
                  <a:cubicBezTo>
                    <a:pt x="697" y="0"/>
                    <a:pt x="682" y="16"/>
                    <a:pt x="701" y="56"/>
                  </a:cubicBezTo>
                  <a:lnTo>
                    <a:pt x="822" y="1536"/>
                  </a:lnTo>
                  <a:lnTo>
                    <a:pt x="822" y="1536"/>
                  </a:lnTo>
                  <a:cubicBezTo>
                    <a:pt x="668" y="1447"/>
                    <a:pt x="459" y="1340"/>
                    <a:pt x="307" y="1340"/>
                  </a:cubicBezTo>
                  <a:cubicBezTo>
                    <a:pt x="251" y="1340"/>
                    <a:pt x="203" y="1355"/>
                    <a:pt x="168" y="1390"/>
                  </a:cubicBezTo>
                  <a:cubicBezTo>
                    <a:pt x="1" y="1623"/>
                    <a:pt x="501" y="1990"/>
                    <a:pt x="568" y="2124"/>
                  </a:cubicBezTo>
                  <a:cubicBezTo>
                    <a:pt x="587" y="2136"/>
                    <a:pt x="605" y="2142"/>
                    <a:pt x="621" y="2142"/>
                  </a:cubicBezTo>
                  <a:cubicBezTo>
                    <a:pt x="690" y="2142"/>
                    <a:pt x="728" y="2044"/>
                    <a:pt x="701" y="1990"/>
                  </a:cubicBezTo>
                  <a:cubicBezTo>
                    <a:pt x="635" y="1890"/>
                    <a:pt x="368" y="1690"/>
                    <a:pt x="468" y="1623"/>
                  </a:cubicBezTo>
                  <a:cubicBezTo>
                    <a:pt x="485" y="1598"/>
                    <a:pt x="511" y="1587"/>
                    <a:pt x="542" y="1587"/>
                  </a:cubicBezTo>
                  <a:cubicBezTo>
                    <a:pt x="633" y="1587"/>
                    <a:pt x="769" y="1674"/>
                    <a:pt x="868" y="1723"/>
                  </a:cubicBezTo>
                  <a:cubicBezTo>
                    <a:pt x="901" y="1723"/>
                    <a:pt x="1001" y="1723"/>
                    <a:pt x="1001" y="1657"/>
                  </a:cubicBezTo>
                  <a:cubicBezTo>
                    <a:pt x="968" y="1123"/>
                    <a:pt x="868" y="556"/>
                    <a:pt x="835" y="22"/>
                  </a:cubicBezTo>
                  <a:cubicBezTo>
                    <a:pt x="793" y="8"/>
                    <a:pt x="757" y="0"/>
                    <a:pt x="7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5" name="Google Shape;3985;p11"/>
            <p:cNvSpPr/>
            <p:nvPr/>
          </p:nvSpPr>
          <p:spPr>
            <a:xfrm>
              <a:off x="6356600" y="3650775"/>
              <a:ext cx="52325" cy="27075"/>
            </a:xfrm>
            <a:custGeom>
              <a:avLst/>
              <a:gdLst/>
              <a:ahLst/>
              <a:cxnLst/>
              <a:rect l="l" t="t" r="r" b="b"/>
              <a:pathLst>
                <a:path w="2093" h="1083" extrusionOk="0">
                  <a:moveTo>
                    <a:pt x="2051" y="1"/>
                  </a:moveTo>
                  <a:cubicBezTo>
                    <a:pt x="2038" y="1"/>
                    <a:pt x="2021" y="5"/>
                    <a:pt x="2002" y="15"/>
                  </a:cubicBezTo>
                  <a:cubicBezTo>
                    <a:pt x="1468" y="548"/>
                    <a:pt x="801" y="849"/>
                    <a:pt x="67" y="1015"/>
                  </a:cubicBezTo>
                  <a:cubicBezTo>
                    <a:pt x="1" y="1015"/>
                    <a:pt x="1" y="1082"/>
                    <a:pt x="101" y="1082"/>
                  </a:cubicBezTo>
                  <a:cubicBezTo>
                    <a:pt x="901" y="949"/>
                    <a:pt x="1502" y="582"/>
                    <a:pt x="2069" y="48"/>
                  </a:cubicBezTo>
                  <a:cubicBezTo>
                    <a:pt x="2092" y="24"/>
                    <a:pt x="2082" y="1"/>
                    <a:pt x="20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6" name="Google Shape;3986;p11"/>
            <p:cNvSpPr/>
            <p:nvPr/>
          </p:nvSpPr>
          <p:spPr>
            <a:xfrm>
              <a:off x="6275700" y="3450150"/>
              <a:ext cx="147650" cy="120975"/>
            </a:xfrm>
            <a:custGeom>
              <a:avLst/>
              <a:gdLst/>
              <a:ahLst/>
              <a:cxnLst/>
              <a:rect l="l" t="t" r="r" b="b"/>
              <a:pathLst>
                <a:path w="5906" h="4839" extrusionOk="0">
                  <a:moveTo>
                    <a:pt x="3103" y="1"/>
                  </a:moveTo>
                  <a:cubicBezTo>
                    <a:pt x="2403" y="1"/>
                    <a:pt x="1669" y="67"/>
                    <a:pt x="1035" y="434"/>
                  </a:cubicBezTo>
                  <a:cubicBezTo>
                    <a:pt x="401" y="835"/>
                    <a:pt x="1" y="1568"/>
                    <a:pt x="101" y="2269"/>
                  </a:cubicBezTo>
                  <a:cubicBezTo>
                    <a:pt x="668" y="1869"/>
                    <a:pt x="1369" y="1668"/>
                    <a:pt x="2036" y="1602"/>
                  </a:cubicBezTo>
                  <a:cubicBezTo>
                    <a:pt x="2127" y="1597"/>
                    <a:pt x="2219" y="1595"/>
                    <a:pt x="2311" y="1595"/>
                  </a:cubicBezTo>
                  <a:cubicBezTo>
                    <a:pt x="2894" y="1595"/>
                    <a:pt x="3494" y="1678"/>
                    <a:pt x="4070" y="1735"/>
                  </a:cubicBezTo>
                  <a:cubicBezTo>
                    <a:pt x="4237" y="1735"/>
                    <a:pt x="4437" y="1769"/>
                    <a:pt x="4638" y="1902"/>
                  </a:cubicBezTo>
                  <a:cubicBezTo>
                    <a:pt x="4804" y="2035"/>
                    <a:pt x="4838" y="2269"/>
                    <a:pt x="4871" y="2502"/>
                  </a:cubicBezTo>
                  <a:cubicBezTo>
                    <a:pt x="5004" y="3236"/>
                    <a:pt x="5105" y="4037"/>
                    <a:pt x="5238" y="4771"/>
                  </a:cubicBezTo>
                  <a:cubicBezTo>
                    <a:pt x="5305" y="4819"/>
                    <a:pt x="5375" y="4839"/>
                    <a:pt x="5443" y="4839"/>
                  </a:cubicBezTo>
                  <a:cubicBezTo>
                    <a:pt x="5611" y="4839"/>
                    <a:pt x="5767" y="4713"/>
                    <a:pt x="5838" y="4571"/>
                  </a:cubicBezTo>
                  <a:cubicBezTo>
                    <a:pt x="5905" y="4337"/>
                    <a:pt x="5872" y="4070"/>
                    <a:pt x="5805" y="3870"/>
                  </a:cubicBezTo>
                  <a:cubicBezTo>
                    <a:pt x="5672" y="3203"/>
                    <a:pt x="5705" y="2769"/>
                    <a:pt x="5538" y="2169"/>
                  </a:cubicBezTo>
                  <a:cubicBezTo>
                    <a:pt x="5438" y="1535"/>
                    <a:pt x="5271" y="868"/>
                    <a:pt x="4771" y="434"/>
                  </a:cubicBezTo>
                  <a:cubicBezTo>
                    <a:pt x="4337" y="67"/>
                    <a:pt x="3704" y="1"/>
                    <a:pt x="31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7" name="Google Shape;3987;p11"/>
            <p:cNvSpPr/>
            <p:nvPr/>
          </p:nvSpPr>
          <p:spPr>
            <a:xfrm>
              <a:off x="6410800" y="3545600"/>
              <a:ext cx="43000" cy="53350"/>
            </a:xfrm>
            <a:custGeom>
              <a:avLst/>
              <a:gdLst/>
              <a:ahLst/>
              <a:cxnLst/>
              <a:rect l="l" t="t" r="r" b="b"/>
              <a:pathLst>
                <a:path w="1720" h="2134" extrusionOk="0">
                  <a:moveTo>
                    <a:pt x="821" y="1"/>
                  </a:moveTo>
                  <a:cubicBezTo>
                    <a:pt x="772" y="1"/>
                    <a:pt x="721" y="6"/>
                    <a:pt x="668" y="19"/>
                  </a:cubicBezTo>
                  <a:cubicBezTo>
                    <a:pt x="434" y="52"/>
                    <a:pt x="1" y="286"/>
                    <a:pt x="101" y="586"/>
                  </a:cubicBezTo>
                  <a:lnTo>
                    <a:pt x="401" y="2120"/>
                  </a:lnTo>
                  <a:cubicBezTo>
                    <a:pt x="459" y="2129"/>
                    <a:pt x="515" y="2134"/>
                    <a:pt x="569" y="2134"/>
                  </a:cubicBezTo>
                  <a:cubicBezTo>
                    <a:pt x="1301" y="2134"/>
                    <a:pt x="1719" y="1333"/>
                    <a:pt x="1502" y="619"/>
                  </a:cubicBezTo>
                  <a:cubicBezTo>
                    <a:pt x="1414" y="297"/>
                    <a:pt x="1172" y="1"/>
                    <a:pt x="82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8" name="Google Shape;3988;p11"/>
            <p:cNvSpPr/>
            <p:nvPr/>
          </p:nvSpPr>
          <p:spPr>
            <a:xfrm>
              <a:off x="6344850" y="3632450"/>
              <a:ext cx="5950" cy="17775"/>
            </a:xfrm>
            <a:custGeom>
              <a:avLst/>
              <a:gdLst/>
              <a:ahLst/>
              <a:cxnLst/>
              <a:rect l="l" t="t" r="r" b="b"/>
              <a:pathLst>
                <a:path w="238" h="711" extrusionOk="0">
                  <a:moveTo>
                    <a:pt x="39" y="1"/>
                  </a:moveTo>
                  <a:cubicBezTo>
                    <a:pt x="14" y="1"/>
                    <a:pt x="0" y="25"/>
                    <a:pt x="37" y="81"/>
                  </a:cubicBezTo>
                  <a:cubicBezTo>
                    <a:pt x="104" y="281"/>
                    <a:pt x="70" y="447"/>
                    <a:pt x="104" y="648"/>
                  </a:cubicBezTo>
                  <a:cubicBezTo>
                    <a:pt x="104" y="684"/>
                    <a:pt x="134" y="711"/>
                    <a:pt x="161" y="711"/>
                  </a:cubicBezTo>
                  <a:cubicBezTo>
                    <a:pt x="183" y="711"/>
                    <a:pt x="204" y="693"/>
                    <a:pt x="204" y="648"/>
                  </a:cubicBezTo>
                  <a:cubicBezTo>
                    <a:pt x="237" y="447"/>
                    <a:pt x="204" y="247"/>
                    <a:pt x="104" y="47"/>
                  </a:cubicBezTo>
                  <a:cubicBezTo>
                    <a:pt x="89" y="17"/>
                    <a:pt x="60"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9" name="Google Shape;3989;p11"/>
            <p:cNvSpPr/>
            <p:nvPr/>
          </p:nvSpPr>
          <p:spPr>
            <a:xfrm>
              <a:off x="6339100" y="3633825"/>
              <a:ext cx="4175" cy="16075"/>
            </a:xfrm>
            <a:custGeom>
              <a:avLst/>
              <a:gdLst/>
              <a:ahLst/>
              <a:cxnLst/>
              <a:rect l="l" t="t" r="r" b="b"/>
              <a:pathLst>
                <a:path w="167" h="643" extrusionOk="0">
                  <a:moveTo>
                    <a:pt x="79" y="0"/>
                  </a:moveTo>
                  <a:cubicBezTo>
                    <a:pt x="58" y="0"/>
                    <a:pt x="33" y="9"/>
                    <a:pt x="33" y="26"/>
                  </a:cubicBezTo>
                  <a:lnTo>
                    <a:pt x="33" y="326"/>
                  </a:lnTo>
                  <a:cubicBezTo>
                    <a:pt x="33" y="392"/>
                    <a:pt x="0" y="526"/>
                    <a:pt x="0" y="593"/>
                  </a:cubicBezTo>
                  <a:cubicBezTo>
                    <a:pt x="0" y="626"/>
                    <a:pt x="25" y="643"/>
                    <a:pt x="50" y="643"/>
                  </a:cubicBezTo>
                  <a:cubicBezTo>
                    <a:pt x="75" y="643"/>
                    <a:pt x="100" y="626"/>
                    <a:pt x="100" y="593"/>
                  </a:cubicBezTo>
                  <a:cubicBezTo>
                    <a:pt x="167" y="426"/>
                    <a:pt x="133" y="192"/>
                    <a:pt x="100" y="26"/>
                  </a:cubicBezTo>
                  <a:cubicBezTo>
                    <a:pt x="117" y="9"/>
                    <a:pt x="100"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0" name="Google Shape;3990;p11"/>
            <p:cNvSpPr/>
            <p:nvPr/>
          </p:nvSpPr>
          <p:spPr>
            <a:xfrm>
              <a:off x="6334075" y="3631625"/>
              <a:ext cx="4200" cy="19025"/>
            </a:xfrm>
            <a:custGeom>
              <a:avLst/>
              <a:gdLst/>
              <a:ahLst/>
              <a:cxnLst/>
              <a:rect l="l" t="t" r="r" b="b"/>
              <a:pathLst>
                <a:path w="168" h="761" extrusionOk="0">
                  <a:moveTo>
                    <a:pt x="90" y="0"/>
                  </a:moveTo>
                  <a:cubicBezTo>
                    <a:pt x="90" y="0"/>
                    <a:pt x="84" y="3"/>
                    <a:pt x="76" y="9"/>
                  </a:cubicBezTo>
                  <a:lnTo>
                    <a:pt x="76" y="9"/>
                  </a:lnTo>
                  <a:cubicBezTo>
                    <a:pt x="87" y="3"/>
                    <a:pt x="91" y="0"/>
                    <a:pt x="90" y="0"/>
                  </a:cubicBezTo>
                  <a:close/>
                  <a:moveTo>
                    <a:pt x="76" y="9"/>
                  </a:moveTo>
                  <a:cubicBezTo>
                    <a:pt x="74" y="10"/>
                    <a:pt x="71" y="12"/>
                    <a:pt x="68" y="13"/>
                  </a:cubicBezTo>
                  <a:cubicBezTo>
                    <a:pt x="68" y="14"/>
                    <a:pt x="68" y="15"/>
                    <a:pt x="68" y="16"/>
                  </a:cubicBezTo>
                  <a:lnTo>
                    <a:pt x="68" y="16"/>
                  </a:lnTo>
                  <a:cubicBezTo>
                    <a:pt x="71" y="13"/>
                    <a:pt x="74" y="11"/>
                    <a:pt x="76" y="9"/>
                  </a:cubicBezTo>
                  <a:close/>
                  <a:moveTo>
                    <a:pt x="68" y="16"/>
                  </a:moveTo>
                  <a:cubicBezTo>
                    <a:pt x="52" y="29"/>
                    <a:pt x="34" y="52"/>
                    <a:pt x="34" y="80"/>
                  </a:cubicBezTo>
                  <a:lnTo>
                    <a:pt x="34" y="414"/>
                  </a:lnTo>
                  <a:cubicBezTo>
                    <a:pt x="34" y="480"/>
                    <a:pt x="1" y="614"/>
                    <a:pt x="1" y="681"/>
                  </a:cubicBezTo>
                  <a:cubicBezTo>
                    <a:pt x="1" y="729"/>
                    <a:pt x="37" y="760"/>
                    <a:pt x="56" y="760"/>
                  </a:cubicBezTo>
                  <a:cubicBezTo>
                    <a:pt x="63" y="760"/>
                    <a:pt x="68" y="756"/>
                    <a:pt x="68" y="747"/>
                  </a:cubicBezTo>
                  <a:cubicBezTo>
                    <a:pt x="167" y="515"/>
                    <a:pt x="135" y="249"/>
                    <a:pt x="68"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1" name="Google Shape;3991;p11"/>
            <p:cNvSpPr/>
            <p:nvPr/>
          </p:nvSpPr>
          <p:spPr>
            <a:xfrm>
              <a:off x="6183150" y="3759550"/>
              <a:ext cx="344425" cy="396125"/>
            </a:xfrm>
            <a:custGeom>
              <a:avLst/>
              <a:gdLst/>
              <a:ahLst/>
              <a:cxnLst/>
              <a:rect l="l" t="t" r="r" b="b"/>
              <a:pathLst>
                <a:path w="13777" h="15845" extrusionOk="0">
                  <a:moveTo>
                    <a:pt x="9874" y="0"/>
                  </a:moveTo>
                  <a:cubicBezTo>
                    <a:pt x="9874" y="0"/>
                    <a:pt x="8873" y="8740"/>
                    <a:pt x="8540" y="9040"/>
                  </a:cubicBezTo>
                  <a:cubicBezTo>
                    <a:pt x="7772" y="9707"/>
                    <a:pt x="0" y="12409"/>
                    <a:pt x="0" y="12409"/>
                  </a:cubicBezTo>
                  <a:lnTo>
                    <a:pt x="1034" y="15845"/>
                  </a:lnTo>
                  <a:cubicBezTo>
                    <a:pt x="1034" y="15845"/>
                    <a:pt x="12209" y="13009"/>
                    <a:pt x="12743" y="11175"/>
                  </a:cubicBezTo>
                  <a:cubicBezTo>
                    <a:pt x="13276" y="9373"/>
                    <a:pt x="13777" y="1301"/>
                    <a:pt x="13777" y="1301"/>
                  </a:cubicBezTo>
                  <a:lnTo>
                    <a:pt x="9874" y="0"/>
                  </a:ln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2" name="Google Shape;3992;p11"/>
            <p:cNvSpPr/>
            <p:nvPr/>
          </p:nvSpPr>
          <p:spPr>
            <a:xfrm>
              <a:off x="6198150" y="3818325"/>
              <a:ext cx="337775" cy="338200"/>
            </a:xfrm>
            <a:custGeom>
              <a:avLst/>
              <a:gdLst/>
              <a:ahLst/>
              <a:cxnLst/>
              <a:rect l="l" t="t" r="r" b="b"/>
              <a:pathLst>
                <a:path w="13511" h="13528" extrusionOk="0">
                  <a:moveTo>
                    <a:pt x="13460" y="1"/>
                  </a:moveTo>
                  <a:cubicBezTo>
                    <a:pt x="13435" y="1"/>
                    <a:pt x="13410" y="17"/>
                    <a:pt x="13410" y="51"/>
                  </a:cubicBezTo>
                  <a:cubicBezTo>
                    <a:pt x="13243" y="1852"/>
                    <a:pt x="13077" y="3620"/>
                    <a:pt x="12910" y="5388"/>
                  </a:cubicBezTo>
                  <a:cubicBezTo>
                    <a:pt x="12810" y="6289"/>
                    <a:pt x="12776" y="7289"/>
                    <a:pt x="12343" y="8057"/>
                  </a:cubicBezTo>
                  <a:cubicBezTo>
                    <a:pt x="11909" y="8957"/>
                    <a:pt x="11075" y="9357"/>
                    <a:pt x="10241" y="9791"/>
                  </a:cubicBezTo>
                  <a:cubicBezTo>
                    <a:pt x="6939" y="11326"/>
                    <a:pt x="3470" y="12393"/>
                    <a:pt x="1" y="13527"/>
                  </a:cubicBezTo>
                  <a:cubicBezTo>
                    <a:pt x="3737" y="12393"/>
                    <a:pt x="7673" y="11359"/>
                    <a:pt x="11075" y="9391"/>
                  </a:cubicBezTo>
                  <a:cubicBezTo>
                    <a:pt x="12276" y="8724"/>
                    <a:pt x="12743" y="7690"/>
                    <a:pt x="12910" y="6355"/>
                  </a:cubicBezTo>
                  <a:cubicBezTo>
                    <a:pt x="13177" y="4287"/>
                    <a:pt x="13310" y="2152"/>
                    <a:pt x="13510" y="51"/>
                  </a:cubicBezTo>
                  <a:cubicBezTo>
                    <a:pt x="13510" y="17"/>
                    <a:pt x="13485" y="1"/>
                    <a:pt x="134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3" name="Google Shape;3993;p11"/>
            <p:cNvSpPr/>
            <p:nvPr/>
          </p:nvSpPr>
          <p:spPr>
            <a:xfrm>
              <a:off x="6259875" y="3776425"/>
              <a:ext cx="173475" cy="266675"/>
            </a:xfrm>
            <a:custGeom>
              <a:avLst/>
              <a:gdLst/>
              <a:ahLst/>
              <a:cxnLst/>
              <a:rect l="l" t="t" r="r" b="b"/>
              <a:pathLst>
                <a:path w="6939" h="10667" extrusionOk="0">
                  <a:moveTo>
                    <a:pt x="6888" y="1"/>
                  </a:moveTo>
                  <a:cubicBezTo>
                    <a:pt x="6863" y="1"/>
                    <a:pt x="6838" y="9"/>
                    <a:pt x="6838" y="26"/>
                  </a:cubicBezTo>
                  <a:cubicBezTo>
                    <a:pt x="6471" y="2327"/>
                    <a:pt x="6138" y="4629"/>
                    <a:pt x="5804" y="6964"/>
                  </a:cubicBezTo>
                  <a:cubicBezTo>
                    <a:pt x="5704" y="7631"/>
                    <a:pt x="5504" y="8165"/>
                    <a:pt x="4937" y="8532"/>
                  </a:cubicBezTo>
                  <a:cubicBezTo>
                    <a:pt x="4437" y="8865"/>
                    <a:pt x="3669" y="9065"/>
                    <a:pt x="3102" y="9332"/>
                  </a:cubicBezTo>
                  <a:cubicBezTo>
                    <a:pt x="2102" y="9733"/>
                    <a:pt x="1034" y="10166"/>
                    <a:pt x="33" y="10633"/>
                  </a:cubicBezTo>
                  <a:cubicBezTo>
                    <a:pt x="0" y="10633"/>
                    <a:pt x="0" y="10667"/>
                    <a:pt x="33" y="10667"/>
                  </a:cubicBezTo>
                  <a:cubicBezTo>
                    <a:pt x="1368" y="10166"/>
                    <a:pt x="2669" y="9566"/>
                    <a:pt x="3970" y="9032"/>
                  </a:cubicBezTo>
                  <a:cubicBezTo>
                    <a:pt x="4637" y="8799"/>
                    <a:pt x="5471" y="8565"/>
                    <a:pt x="5771" y="7865"/>
                  </a:cubicBezTo>
                  <a:cubicBezTo>
                    <a:pt x="5971" y="7364"/>
                    <a:pt x="5971" y="6730"/>
                    <a:pt x="6038" y="6197"/>
                  </a:cubicBezTo>
                  <a:cubicBezTo>
                    <a:pt x="6171" y="5463"/>
                    <a:pt x="6305" y="4662"/>
                    <a:pt x="6371" y="3895"/>
                  </a:cubicBezTo>
                  <a:cubicBezTo>
                    <a:pt x="6605" y="2627"/>
                    <a:pt x="6772" y="1327"/>
                    <a:pt x="6938" y="26"/>
                  </a:cubicBezTo>
                  <a:cubicBezTo>
                    <a:pt x="6938" y="9"/>
                    <a:pt x="6913" y="1"/>
                    <a:pt x="68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4" name="Google Shape;3994;p11"/>
            <p:cNvSpPr/>
            <p:nvPr/>
          </p:nvSpPr>
          <p:spPr>
            <a:xfrm>
              <a:off x="6122275" y="4093950"/>
              <a:ext cx="81750" cy="70900"/>
            </a:xfrm>
            <a:custGeom>
              <a:avLst/>
              <a:gdLst/>
              <a:ahLst/>
              <a:cxnLst/>
              <a:rect l="l" t="t" r="r" b="b"/>
              <a:pathLst>
                <a:path w="3270" h="2836" extrusionOk="0">
                  <a:moveTo>
                    <a:pt x="2769" y="0"/>
                  </a:moveTo>
                  <a:cubicBezTo>
                    <a:pt x="2769" y="0"/>
                    <a:pt x="0" y="1301"/>
                    <a:pt x="634" y="2502"/>
                  </a:cubicBezTo>
                  <a:lnTo>
                    <a:pt x="2102" y="2836"/>
                  </a:lnTo>
                  <a:lnTo>
                    <a:pt x="3269" y="1768"/>
                  </a:lnTo>
                  <a:lnTo>
                    <a:pt x="27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995" name="Google Shape;3995;p11"/>
          <p:cNvGrpSpPr/>
          <p:nvPr/>
        </p:nvGrpSpPr>
        <p:grpSpPr>
          <a:xfrm flipH="1">
            <a:off x="325125" y="3373125"/>
            <a:ext cx="932350" cy="1637175"/>
            <a:chOff x="8451425" y="3510050"/>
            <a:chExt cx="932350" cy="1637175"/>
          </a:xfrm>
        </p:grpSpPr>
        <p:sp>
          <p:nvSpPr>
            <p:cNvPr id="3996" name="Google Shape;3996;p11"/>
            <p:cNvSpPr/>
            <p:nvPr/>
          </p:nvSpPr>
          <p:spPr>
            <a:xfrm>
              <a:off x="8753300" y="4018900"/>
              <a:ext cx="95100" cy="363600"/>
            </a:xfrm>
            <a:custGeom>
              <a:avLst/>
              <a:gdLst/>
              <a:ahLst/>
              <a:cxnLst/>
              <a:rect l="l" t="t" r="r" b="b"/>
              <a:pathLst>
                <a:path w="3804" h="14544" extrusionOk="0">
                  <a:moveTo>
                    <a:pt x="1" y="0"/>
                  </a:moveTo>
                  <a:lnTo>
                    <a:pt x="34" y="300"/>
                  </a:lnTo>
                  <a:lnTo>
                    <a:pt x="1535" y="14544"/>
                  </a:lnTo>
                  <a:lnTo>
                    <a:pt x="3503" y="13977"/>
                  </a:lnTo>
                  <a:cubicBezTo>
                    <a:pt x="3503" y="13977"/>
                    <a:pt x="3804" y="4970"/>
                    <a:pt x="3036" y="2002"/>
                  </a:cubicBezTo>
                  <a:lnTo>
                    <a:pt x="1" y="0"/>
                  </a:ln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7" name="Google Shape;3997;p11"/>
            <p:cNvSpPr/>
            <p:nvPr/>
          </p:nvSpPr>
          <p:spPr>
            <a:xfrm>
              <a:off x="8865050" y="4973750"/>
              <a:ext cx="250200" cy="142625"/>
            </a:xfrm>
            <a:custGeom>
              <a:avLst/>
              <a:gdLst/>
              <a:ahLst/>
              <a:cxnLst/>
              <a:rect l="l" t="t" r="r" b="b"/>
              <a:pathLst>
                <a:path w="10008" h="5705" extrusionOk="0">
                  <a:moveTo>
                    <a:pt x="8507" y="0"/>
                  </a:moveTo>
                  <a:lnTo>
                    <a:pt x="4637" y="367"/>
                  </a:lnTo>
                  <a:lnTo>
                    <a:pt x="5238" y="3169"/>
                  </a:lnTo>
                  <a:lnTo>
                    <a:pt x="1" y="5704"/>
                  </a:lnTo>
                  <a:lnTo>
                    <a:pt x="10008" y="5037"/>
                  </a:lnTo>
                  <a:lnTo>
                    <a:pt x="8307" y="100"/>
                  </a:lnTo>
                  <a:lnTo>
                    <a:pt x="8507" y="0"/>
                  </a:ln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8" name="Google Shape;3998;p11"/>
            <p:cNvSpPr/>
            <p:nvPr/>
          </p:nvSpPr>
          <p:spPr>
            <a:xfrm>
              <a:off x="8782500" y="4366350"/>
              <a:ext cx="74250" cy="143225"/>
            </a:xfrm>
            <a:custGeom>
              <a:avLst/>
              <a:gdLst/>
              <a:ahLst/>
              <a:cxnLst/>
              <a:rect l="l" t="t" r="r" b="b"/>
              <a:pathLst>
                <a:path w="2970" h="5729" extrusionOk="0">
                  <a:moveTo>
                    <a:pt x="2032" y="1"/>
                  </a:moveTo>
                  <a:cubicBezTo>
                    <a:pt x="1461" y="1"/>
                    <a:pt x="367" y="212"/>
                    <a:pt x="367" y="212"/>
                  </a:cubicBezTo>
                  <a:cubicBezTo>
                    <a:pt x="367" y="212"/>
                    <a:pt x="0" y="2547"/>
                    <a:pt x="267" y="3715"/>
                  </a:cubicBezTo>
                  <a:cubicBezTo>
                    <a:pt x="443" y="4739"/>
                    <a:pt x="850" y="5353"/>
                    <a:pt x="992" y="5353"/>
                  </a:cubicBezTo>
                  <a:cubicBezTo>
                    <a:pt x="1012" y="5353"/>
                    <a:pt x="1026" y="5341"/>
                    <a:pt x="1035" y="5316"/>
                  </a:cubicBezTo>
                  <a:cubicBezTo>
                    <a:pt x="1135" y="5116"/>
                    <a:pt x="367" y="3581"/>
                    <a:pt x="768" y="3581"/>
                  </a:cubicBezTo>
                  <a:cubicBezTo>
                    <a:pt x="1120" y="3581"/>
                    <a:pt x="1287" y="5728"/>
                    <a:pt x="1859" y="5728"/>
                  </a:cubicBezTo>
                  <a:cubicBezTo>
                    <a:pt x="1884" y="5728"/>
                    <a:pt x="1909" y="5724"/>
                    <a:pt x="1935" y="5716"/>
                  </a:cubicBezTo>
                  <a:cubicBezTo>
                    <a:pt x="1935" y="5716"/>
                    <a:pt x="1835" y="5216"/>
                    <a:pt x="1668" y="4749"/>
                  </a:cubicBezTo>
                  <a:cubicBezTo>
                    <a:pt x="1508" y="4269"/>
                    <a:pt x="1318" y="3544"/>
                    <a:pt x="1567" y="3544"/>
                  </a:cubicBezTo>
                  <a:cubicBezTo>
                    <a:pt x="1578" y="3544"/>
                    <a:pt x="1589" y="3545"/>
                    <a:pt x="1602" y="3548"/>
                  </a:cubicBezTo>
                  <a:cubicBezTo>
                    <a:pt x="1861" y="3580"/>
                    <a:pt x="1931" y="5287"/>
                    <a:pt x="2150" y="5287"/>
                  </a:cubicBezTo>
                  <a:cubicBezTo>
                    <a:pt x="2156" y="5287"/>
                    <a:pt x="2162" y="5285"/>
                    <a:pt x="2169" y="5283"/>
                  </a:cubicBezTo>
                  <a:cubicBezTo>
                    <a:pt x="2436" y="5216"/>
                    <a:pt x="2302" y="3915"/>
                    <a:pt x="2169" y="3048"/>
                  </a:cubicBezTo>
                  <a:cubicBezTo>
                    <a:pt x="2088" y="2543"/>
                    <a:pt x="2154" y="2368"/>
                    <a:pt x="2233" y="2368"/>
                  </a:cubicBezTo>
                  <a:cubicBezTo>
                    <a:pt x="2285" y="2368"/>
                    <a:pt x="2343" y="2442"/>
                    <a:pt x="2369" y="2547"/>
                  </a:cubicBezTo>
                  <a:cubicBezTo>
                    <a:pt x="2467" y="2776"/>
                    <a:pt x="2469" y="3616"/>
                    <a:pt x="2658" y="3616"/>
                  </a:cubicBezTo>
                  <a:cubicBezTo>
                    <a:pt x="2662" y="3616"/>
                    <a:pt x="2665" y="3615"/>
                    <a:pt x="2669" y="3615"/>
                  </a:cubicBezTo>
                  <a:cubicBezTo>
                    <a:pt x="2869" y="3581"/>
                    <a:pt x="2969" y="2314"/>
                    <a:pt x="2802" y="1780"/>
                  </a:cubicBezTo>
                  <a:cubicBezTo>
                    <a:pt x="2636" y="1213"/>
                    <a:pt x="2335" y="412"/>
                    <a:pt x="2369" y="112"/>
                  </a:cubicBezTo>
                  <a:cubicBezTo>
                    <a:pt x="2387" y="30"/>
                    <a:pt x="2246" y="1"/>
                    <a:pt x="2032" y="1"/>
                  </a:cubicBezTo>
                  <a:close/>
                </a:path>
              </a:pathLst>
            </a:custGeom>
            <a:solidFill>
              <a:srgbClr val="FF84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9" name="Google Shape;3999;p11"/>
            <p:cNvSpPr/>
            <p:nvPr/>
          </p:nvSpPr>
          <p:spPr>
            <a:xfrm>
              <a:off x="8789175" y="3779325"/>
              <a:ext cx="326075" cy="507275"/>
            </a:xfrm>
            <a:custGeom>
              <a:avLst/>
              <a:gdLst/>
              <a:ahLst/>
              <a:cxnLst/>
              <a:rect l="l" t="t" r="r" b="b"/>
              <a:pathLst>
                <a:path w="13043" h="20291" extrusionOk="0">
                  <a:moveTo>
                    <a:pt x="7867" y="0"/>
                  </a:moveTo>
                  <a:cubicBezTo>
                    <a:pt x="6848" y="0"/>
                    <a:pt x="5573" y="174"/>
                    <a:pt x="3870" y="610"/>
                  </a:cubicBezTo>
                  <a:cubicBezTo>
                    <a:pt x="3870" y="610"/>
                    <a:pt x="0" y="677"/>
                    <a:pt x="1068" y="10384"/>
                  </a:cubicBezTo>
                  <a:lnTo>
                    <a:pt x="1735" y="20291"/>
                  </a:lnTo>
                  <a:lnTo>
                    <a:pt x="13043" y="19223"/>
                  </a:lnTo>
                  <a:cubicBezTo>
                    <a:pt x="13043" y="19223"/>
                    <a:pt x="13010" y="1744"/>
                    <a:pt x="11375" y="910"/>
                  </a:cubicBezTo>
                  <a:cubicBezTo>
                    <a:pt x="10388" y="406"/>
                    <a:pt x="9424" y="0"/>
                    <a:pt x="7867" y="0"/>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0" name="Google Shape;4000;p11"/>
            <p:cNvSpPr/>
            <p:nvPr/>
          </p:nvSpPr>
          <p:spPr>
            <a:xfrm>
              <a:off x="8711625" y="3802900"/>
              <a:ext cx="144275" cy="266875"/>
            </a:xfrm>
            <a:custGeom>
              <a:avLst/>
              <a:gdLst/>
              <a:ahLst/>
              <a:cxnLst/>
              <a:rect l="l" t="t" r="r" b="b"/>
              <a:pathLst>
                <a:path w="5771" h="10675" extrusionOk="0">
                  <a:moveTo>
                    <a:pt x="5771" y="1"/>
                  </a:moveTo>
                  <a:lnTo>
                    <a:pt x="5771" y="1"/>
                  </a:lnTo>
                  <a:cubicBezTo>
                    <a:pt x="5770" y="1"/>
                    <a:pt x="0" y="2469"/>
                    <a:pt x="867" y="9274"/>
                  </a:cubicBezTo>
                  <a:lnTo>
                    <a:pt x="4470" y="10675"/>
                  </a:lnTo>
                  <a:lnTo>
                    <a:pt x="5771" y="1"/>
                  </a:ln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1" name="Google Shape;4001;p11"/>
            <p:cNvSpPr/>
            <p:nvPr/>
          </p:nvSpPr>
          <p:spPr>
            <a:xfrm>
              <a:off x="8855875" y="3567725"/>
              <a:ext cx="150975" cy="211450"/>
            </a:xfrm>
            <a:custGeom>
              <a:avLst/>
              <a:gdLst/>
              <a:ahLst/>
              <a:cxnLst/>
              <a:rect l="l" t="t" r="r" b="b"/>
              <a:pathLst>
                <a:path w="6039" h="8458" extrusionOk="0">
                  <a:moveTo>
                    <a:pt x="2669" y="1"/>
                  </a:moveTo>
                  <a:lnTo>
                    <a:pt x="1" y="1302"/>
                  </a:lnTo>
                  <a:cubicBezTo>
                    <a:pt x="1" y="1302"/>
                    <a:pt x="168" y="2803"/>
                    <a:pt x="334" y="4337"/>
                  </a:cubicBezTo>
                  <a:cubicBezTo>
                    <a:pt x="501" y="5872"/>
                    <a:pt x="701" y="7406"/>
                    <a:pt x="768" y="7540"/>
                  </a:cubicBezTo>
                  <a:cubicBezTo>
                    <a:pt x="960" y="7704"/>
                    <a:pt x="1786" y="8457"/>
                    <a:pt x="2816" y="8457"/>
                  </a:cubicBezTo>
                  <a:cubicBezTo>
                    <a:pt x="3037" y="8457"/>
                    <a:pt x="3268" y="8423"/>
                    <a:pt x="3503" y="8340"/>
                  </a:cubicBezTo>
                  <a:cubicBezTo>
                    <a:pt x="4838" y="7873"/>
                    <a:pt x="6039" y="7139"/>
                    <a:pt x="6005" y="6506"/>
                  </a:cubicBezTo>
                  <a:lnTo>
                    <a:pt x="5605" y="868"/>
                  </a:lnTo>
                  <a:lnTo>
                    <a:pt x="2669"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2" name="Google Shape;4002;p11"/>
            <p:cNvSpPr/>
            <p:nvPr/>
          </p:nvSpPr>
          <p:spPr>
            <a:xfrm>
              <a:off x="8860900" y="3731175"/>
              <a:ext cx="175150" cy="232700"/>
            </a:xfrm>
            <a:custGeom>
              <a:avLst/>
              <a:gdLst/>
              <a:ahLst/>
              <a:cxnLst/>
              <a:rect l="l" t="t" r="r" b="b"/>
              <a:pathLst>
                <a:path w="7006" h="9308" extrusionOk="0">
                  <a:moveTo>
                    <a:pt x="5471" y="1"/>
                  </a:moveTo>
                  <a:lnTo>
                    <a:pt x="634" y="335"/>
                  </a:lnTo>
                  <a:lnTo>
                    <a:pt x="1001" y="2536"/>
                  </a:lnTo>
                  <a:lnTo>
                    <a:pt x="0" y="2836"/>
                  </a:lnTo>
                  <a:lnTo>
                    <a:pt x="4370" y="9308"/>
                  </a:lnTo>
                  <a:lnTo>
                    <a:pt x="7005" y="2203"/>
                  </a:lnTo>
                  <a:lnTo>
                    <a:pt x="5904" y="1836"/>
                  </a:lnTo>
                  <a:lnTo>
                    <a:pt x="5471" y="1"/>
                  </a:ln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3" name="Google Shape;4003;p11"/>
            <p:cNvSpPr/>
            <p:nvPr/>
          </p:nvSpPr>
          <p:spPr>
            <a:xfrm>
              <a:off x="8779525" y="3510050"/>
              <a:ext cx="223750" cy="133600"/>
            </a:xfrm>
            <a:custGeom>
              <a:avLst/>
              <a:gdLst/>
              <a:ahLst/>
              <a:cxnLst/>
              <a:rect l="l" t="t" r="r" b="b"/>
              <a:pathLst>
                <a:path w="8950" h="5344" extrusionOk="0">
                  <a:moveTo>
                    <a:pt x="1361" y="1"/>
                  </a:moveTo>
                  <a:cubicBezTo>
                    <a:pt x="960" y="1"/>
                    <a:pt x="592" y="187"/>
                    <a:pt x="286" y="707"/>
                  </a:cubicBezTo>
                  <a:lnTo>
                    <a:pt x="417" y="544"/>
                  </a:lnTo>
                  <a:lnTo>
                    <a:pt x="417" y="544"/>
                  </a:lnTo>
                  <a:cubicBezTo>
                    <a:pt x="0" y="1132"/>
                    <a:pt x="82" y="1776"/>
                    <a:pt x="386" y="2475"/>
                  </a:cubicBezTo>
                  <a:cubicBezTo>
                    <a:pt x="721" y="3283"/>
                    <a:pt x="1126" y="3766"/>
                    <a:pt x="1892" y="3766"/>
                  </a:cubicBezTo>
                  <a:cubicBezTo>
                    <a:pt x="2043" y="3766"/>
                    <a:pt x="2207" y="3747"/>
                    <a:pt x="2388" y="3709"/>
                  </a:cubicBezTo>
                  <a:cubicBezTo>
                    <a:pt x="2755" y="3642"/>
                    <a:pt x="3122" y="3375"/>
                    <a:pt x="3489" y="3275"/>
                  </a:cubicBezTo>
                  <a:cubicBezTo>
                    <a:pt x="3717" y="3212"/>
                    <a:pt x="3859" y="3177"/>
                    <a:pt x="3974" y="3177"/>
                  </a:cubicBezTo>
                  <a:cubicBezTo>
                    <a:pt x="4161" y="3177"/>
                    <a:pt x="4279" y="3269"/>
                    <a:pt x="4589" y="3475"/>
                  </a:cubicBezTo>
                  <a:cubicBezTo>
                    <a:pt x="5125" y="3845"/>
                    <a:pt x="5517" y="4010"/>
                    <a:pt x="5919" y="4010"/>
                  </a:cubicBezTo>
                  <a:cubicBezTo>
                    <a:pt x="6244" y="4010"/>
                    <a:pt x="6574" y="3903"/>
                    <a:pt x="6991" y="3709"/>
                  </a:cubicBezTo>
                  <a:cubicBezTo>
                    <a:pt x="7211" y="3617"/>
                    <a:pt x="7382" y="3577"/>
                    <a:pt x="7517" y="3577"/>
                  </a:cubicBezTo>
                  <a:cubicBezTo>
                    <a:pt x="8265" y="3577"/>
                    <a:pt x="7914" y="4807"/>
                    <a:pt x="8592" y="5343"/>
                  </a:cubicBezTo>
                  <a:cubicBezTo>
                    <a:pt x="8892" y="4744"/>
                    <a:pt x="8949" y="2691"/>
                    <a:pt x="7966" y="2691"/>
                  </a:cubicBezTo>
                  <a:cubicBezTo>
                    <a:pt x="7855" y="2691"/>
                    <a:pt x="7731" y="2717"/>
                    <a:pt x="7591" y="2775"/>
                  </a:cubicBezTo>
                  <a:cubicBezTo>
                    <a:pt x="7558" y="2008"/>
                    <a:pt x="7258" y="807"/>
                    <a:pt x="6324" y="774"/>
                  </a:cubicBezTo>
                  <a:cubicBezTo>
                    <a:pt x="6285" y="770"/>
                    <a:pt x="6248" y="769"/>
                    <a:pt x="6211" y="769"/>
                  </a:cubicBezTo>
                  <a:cubicBezTo>
                    <a:pt x="5598" y="769"/>
                    <a:pt x="5190" y="1202"/>
                    <a:pt x="4544" y="1202"/>
                  </a:cubicBezTo>
                  <a:cubicBezTo>
                    <a:pt x="4453" y="1202"/>
                    <a:pt x="4357" y="1193"/>
                    <a:pt x="4256" y="1174"/>
                  </a:cubicBezTo>
                  <a:cubicBezTo>
                    <a:pt x="3352" y="965"/>
                    <a:pt x="2272" y="1"/>
                    <a:pt x="136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4" name="Google Shape;4004;p11"/>
            <p:cNvSpPr/>
            <p:nvPr/>
          </p:nvSpPr>
          <p:spPr>
            <a:xfrm>
              <a:off x="8832525" y="4259900"/>
              <a:ext cx="472050" cy="781425"/>
            </a:xfrm>
            <a:custGeom>
              <a:avLst/>
              <a:gdLst/>
              <a:ahLst/>
              <a:cxnLst/>
              <a:rect l="l" t="t" r="r" b="b"/>
              <a:pathLst>
                <a:path w="18882" h="31257" extrusionOk="0">
                  <a:moveTo>
                    <a:pt x="11276" y="0"/>
                  </a:moveTo>
                  <a:lnTo>
                    <a:pt x="1" y="1068"/>
                  </a:lnTo>
                  <a:lnTo>
                    <a:pt x="6305" y="31256"/>
                  </a:lnTo>
                  <a:lnTo>
                    <a:pt x="10508" y="30989"/>
                  </a:lnTo>
                  <a:cubicBezTo>
                    <a:pt x="10508" y="30989"/>
                    <a:pt x="6135" y="4060"/>
                    <a:pt x="6750" y="4060"/>
                  </a:cubicBezTo>
                  <a:cubicBezTo>
                    <a:pt x="6757" y="4060"/>
                    <a:pt x="6765" y="4064"/>
                    <a:pt x="6772" y="4070"/>
                  </a:cubicBezTo>
                  <a:cubicBezTo>
                    <a:pt x="7473" y="4704"/>
                    <a:pt x="14812" y="30522"/>
                    <a:pt x="14812" y="30522"/>
                  </a:cubicBezTo>
                  <a:lnTo>
                    <a:pt x="18881" y="30222"/>
                  </a:lnTo>
                  <a:lnTo>
                    <a:pt x="1127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5" name="Google Shape;4005;p11"/>
            <p:cNvSpPr/>
            <p:nvPr/>
          </p:nvSpPr>
          <p:spPr>
            <a:xfrm>
              <a:off x="9202800" y="5003775"/>
              <a:ext cx="180975" cy="143450"/>
            </a:xfrm>
            <a:custGeom>
              <a:avLst/>
              <a:gdLst/>
              <a:ahLst/>
              <a:cxnLst/>
              <a:rect l="l" t="t" r="r" b="b"/>
              <a:pathLst>
                <a:path w="7239" h="5738" extrusionOk="0">
                  <a:moveTo>
                    <a:pt x="4070" y="0"/>
                  </a:moveTo>
                  <a:lnTo>
                    <a:pt x="1" y="801"/>
                  </a:lnTo>
                  <a:lnTo>
                    <a:pt x="1468" y="3503"/>
                  </a:lnTo>
                  <a:lnTo>
                    <a:pt x="6305" y="5671"/>
                  </a:lnTo>
                  <a:cubicBezTo>
                    <a:pt x="6405" y="5737"/>
                    <a:pt x="6539" y="5737"/>
                    <a:pt x="6672" y="5737"/>
                  </a:cubicBezTo>
                  <a:cubicBezTo>
                    <a:pt x="7072" y="5604"/>
                    <a:pt x="7239" y="5070"/>
                    <a:pt x="6905" y="4770"/>
                  </a:cubicBezTo>
                  <a:cubicBezTo>
                    <a:pt x="6238" y="4136"/>
                    <a:pt x="5371" y="3269"/>
                    <a:pt x="5071" y="2569"/>
                  </a:cubicBezTo>
                  <a:cubicBezTo>
                    <a:pt x="4570" y="1401"/>
                    <a:pt x="4070" y="0"/>
                    <a:pt x="4070" y="0"/>
                  </a:cubicBezTo>
                  <a:close/>
                </a:path>
              </a:pathLst>
            </a:custGeom>
            <a:solidFill>
              <a:srgbClr val="482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6" name="Google Shape;4006;p11"/>
            <p:cNvSpPr/>
            <p:nvPr/>
          </p:nvSpPr>
          <p:spPr>
            <a:xfrm>
              <a:off x="8987650" y="3638300"/>
              <a:ext cx="28375" cy="38625"/>
            </a:xfrm>
            <a:custGeom>
              <a:avLst/>
              <a:gdLst/>
              <a:ahLst/>
              <a:cxnLst/>
              <a:rect l="l" t="t" r="r" b="b"/>
              <a:pathLst>
                <a:path w="1135" h="1545" extrusionOk="0">
                  <a:moveTo>
                    <a:pt x="583" y="1"/>
                  </a:moveTo>
                  <a:cubicBezTo>
                    <a:pt x="381" y="1"/>
                    <a:pt x="152" y="176"/>
                    <a:pt x="0" y="514"/>
                  </a:cubicBezTo>
                  <a:lnTo>
                    <a:pt x="267" y="1414"/>
                  </a:lnTo>
                  <a:cubicBezTo>
                    <a:pt x="405" y="1473"/>
                    <a:pt x="543" y="1544"/>
                    <a:pt x="674" y="1544"/>
                  </a:cubicBezTo>
                  <a:cubicBezTo>
                    <a:pt x="765" y="1544"/>
                    <a:pt x="852" y="1510"/>
                    <a:pt x="934" y="1414"/>
                  </a:cubicBezTo>
                  <a:cubicBezTo>
                    <a:pt x="1134" y="1214"/>
                    <a:pt x="1101" y="747"/>
                    <a:pt x="1001" y="514"/>
                  </a:cubicBezTo>
                  <a:cubicBezTo>
                    <a:pt x="952" y="168"/>
                    <a:pt x="780" y="1"/>
                    <a:pt x="583"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7" name="Google Shape;4007;p11"/>
            <p:cNvSpPr/>
            <p:nvPr/>
          </p:nvSpPr>
          <p:spPr>
            <a:xfrm>
              <a:off x="8842550" y="3656300"/>
              <a:ext cx="25875" cy="39725"/>
            </a:xfrm>
            <a:custGeom>
              <a:avLst/>
              <a:gdLst/>
              <a:ahLst/>
              <a:cxnLst/>
              <a:rect l="l" t="t" r="r" b="b"/>
              <a:pathLst>
                <a:path w="1035" h="1589" extrusionOk="0">
                  <a:moveTo>
                    <a:pt x="466" y="1"/>
                  </a:moveTo>
                  <a:cubicBezTo>
                    <a:pt x="257" y="1"/>
                    <a:pt x="84" y="192"/>
                    <a:pt x="67" y="594"/>
                  </a:cubicBezTo>
                  <a:cubicBezTo>
                    <a:pt x="0" y="828"/>
                    <a:pt x="0" y="1328"/>
                    <a:pt x="267" y="1495"/>
                  </a:cubicBezTo>
                  <a:cubicBezTo>
                    <a:pt x="358" y="1563"/>
                    <a:pt x="438" y="1589"/>
                    <a:pt x="512" y="1589"/>
                  </a:cubicBezTo>
                  <a:cubicBezTo>
                    <a:pt x="656" y="1589"/>
                    <a:pt x="781" y="1494"/>
                    <a:pt x="934" y="1428"/>
                  </a:cubicBezTo>
                  <a:lnTo>
                    <a:pt x="1034" y="461"/>
                  </a:lnTo>
                  <a:cubicBezTo>
                    <a:pt x="875" y="159"/>
                    <a:pt x="656" y="1"/>
                    <a:pt x="466"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8" name="Google Shape;4008;p11"/>
            <p:cNvSpPr/>
            <p:nvPr/>
          </p:nvSpPr>
          <p:spPr>
            <a:xfrm>
              <a:off x="8862550" y="3666975"/>
              <a:ext cx="143475" cy="113850"/>
            </a:xfrm>
            <a:custGeom>
              <a:avLst/>
              <a:gdLst/>
              <a:ahLst/>
              <a:cxnLst/>
              <a:rect l="l" t="t" r="r" b="b"/>
              <a:pathLst>
                <a:path w="5739" h="4554" extrusionOk="0">
                  <a:moveTo>
                    <a:pt x="5571" y="0"/>
                  </a:moveTo>
                  <a:cubicBezTo>
                    <a:pt x="5571" y="0"/>
                    <a:pt x="4304" y="668"/>
                    <a:pt x="2503" y="868"/>
                  </a:cubicBezTo>
                  <a:cubicBezTo>
                    <a:pt x="2282" y="893"/>
                    <a:pt x="2077" y="904"/>
                    <a:pt x="1887" y="904"/>
                  </a:cubicBezTo>
                  <a:cubicBezTo>
                    <a:pt x="563" y="904"/>
                    <a:pt x="1" y="368"/>
                    <a:pt x="1" y="367"/>
                  </a:cubicBezTo>
                  <a:lnTo>
                    <a:pt x="1" y="367"/>
                  </a:lnTo>
                  <a:lnTo>
                    <a:pt x="134" y="2402"/>
                  </a:lnTo>
                  <a:cubicBezTo>
                    <a:pt x="234" y="3370"/>
                    <a:pt x="401" y="4203"/>
                    <a:pt x="1302" y="4504"/>
                  </a:cubicBezTo>
                  <a:cubicBezTo>
                    <a:pt x="1430" y="4539"/>
                    <a:pt x="1667" y="4553"/>
                    <a:pt x="1939" y="4553"/>
                  </a:cubicBezTo>
                  <a:cubicBezTo>
                    <a:pt x="2447" y="4553"/>
                    <a:pt x="3076" y="4502"/>
                    <a:pt x="3336" y="4437"/>
                  </a:cubicBezTo>
                  <a:cubicBezTo>
                    <a:pt x="4604" y="4270"/>
                    <a:pt x="5638" y="3837"/>
                    <a:pt x="5671" y="2569"/>
                  </a:cubicBezTo>
                  <a:cubicBezTo>
                    <a:pt x="5738" y="1335"/>
                    <a:pt x="5571" y="0"/>
                    <a:pt x="557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9" name="Google Shape;4009;p11"/>
            <p:cNvSpPr/>
            <p:nvPr/>
          </p:nvSpPr>
          <p:spPr>
            <a:xfrm>
              <a:off x="8906900" y="3639450"/>
              <a:ext cx="24900" cy="46300"/>
            </a:xfrm>
            <a:custGeom>
              <a:avLst/>
              <a:gdLst/>
              <a:ahLst/>
              <a:cxnLst/>
              <a:rect l="l" t="t" r="r" b="b"/>
              <a:pathLst>
                <a:path w="996" h="1852" extrusionOk="0">
                  <a:moveTo>
                    <a:pt x="61" y="1"/>
                  </a:moveTo>
                  <a:cubicBezTo>
                    <a:pt x="286" y="417"/>
                    <a:pt x="632" y="741"/>
                    <a:pt x="837" y="1149"/>
                  </a:cubicBezTo>
                  <a:lnTo>
                    <a:pt x="837" y="1149"/>
                  </a:lnTo>
                  <a:cubicBezTo>
                    <a:pt x="586" y="1199"/>
                    <a:pt x="0" y="1206"/>
                    <a:pt x="61" y="1635"/>
                  </a:cubicBezTo>
                  <a:cubicBezTo>
                    <a:pt x="110" y="1805"/>
                    <a:pt x="352" y="1851"/>
                    <a:pt x="544" y="1851"/>
                  </a:cubicBezTo>
                  <a:cubicBezTo>
                    <a:pt x="617" y="1851"/>
                    <a:pt x="683" y="1844"/>
                    <a:pt x="729" y="1835"/>
                  </a:cubicBezTo>
                  <a:cubicBezTo>
                    <a:pt x="829" y="1835"/>
                    <a:pt x="829" y="1702"/>
                    <a:pt x="729" y="1702"/>
                  </a:cubicBezTo>
                  <a:cubicBezTo>
                    <a:pt x="662" y="1702"/>
                    <a:pt x="328" y="1702"/>
                    <a:pt x="295" y="1635"/>
                  </a:cubicBezTo>
                  <a:cubicBezTo>
                    <a:pt x="128" y="1368"/>
                    <a:pt x="829" y="1335"/>
                    <a:pt x="895" y="1302"/>
                  </a:cubicBezTo>
                  <a:cubicBezTo>
                    <a:pt x="962" y="1302"/>
                    <a:pt x="995" y="1235"/>
                    <a:pt x="962" y="1202"/>
                  </a:cubicBezTo>
                  <a:cubicBezTo>
                    <a:pt x="729" y="768"/>
                    <a:pt x="328" y="468"/>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0" name="Google Shape;4010;p11"/>
            <p:cNvSpPr/>
            <p:nvPr/>
          </p:nvSpPr>
          <p:spPr>
            <a:xfrm>
              <a:off x="8952975" y="3644625"/>
              <a:ext cx="4525" cy="3425"/>
            </a:xfrm>
            <a:custGeom>
              <a:avLst/>
              <a:gdLst/>
              <a:ahLst/>
              <a:cxnLst/>
              <a:rect l="l" t="t" r="r" b="b"/>
              <a:pathLst>
                <a:path w="181" h="137" extrusionOk="0">
                  <a:moveTo>
                    <a:pt x="50" y="0"/>
                  </a:moveTo>
                  <a:cubicBezTo>
                    <a:pt x="15" y="0"/>
                    <a:pt x="0" y="36"/>
                    <a:pt x="20" y="94"/>
                  </a:cubicBezTo>
                  <a:cubicBezTo>
                    <a:pt x="20" y="127"/>
                    <a:pt x="53" y="127"/>
                    <a:pt x="86" y="127"/>
                  </a:cubicBezTo>
                  <a:cubicBezTo>
                    <a:pt x="99" y="134"/>
                    <a:pt x="111" y="136"/>
                    <a:pt x="121" y="136"/>
                  </a:cubicBezTo>
                  <a:cubicBezTo>
                    <a:pt x="163" y="136"/>
                    <a:pt x="180" y="88"/>
                    <a:pt x="153" y="61"/>
                  </a:cubicBezTo>
                  <a:cubicBezTo>
                    <a:pt x="111" y="19"/>
                    <a:pt x="75" y="0"/>
                    <a:pt x="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1" name="Google Shape;4011;p11"/>
            <p:cNvSpPr/>
            <p:nvPr/>
          </p:nvSpPr>
          <p:spPr>
            <a:xfrm>
              <a:off x="8882475" y="3652175"/>
              <a:ext cx="5125" cy="3975"/>
            </a:xfrm>
            <a:custGeom>
              <a:avLst/>
              <a:gdLst/>
              <a:ahLst/>
              <a:cxnLst/>
              <a:rect l="l" t="t" r="r" b="b"/>
              <a:pathLst>
                <a:path w="205" h="159" extrusionOk="0">
                  <a:moveTo>
                    <a:pt x="150" y="0"/>
                  </a:moveTo>
                  <a:cubicBezTo>
                    <a:pt x="67" y="0"/>
                    <a:pt x="0" y="159"/>
                    <a:pt x="138" y="159"/>
                  </a:cubicBezTo>
                  <a:cubicBezTo>
                    <a:pt x="204" y="159"/>
                    <a:pt x="204" y="92"/>
                    <a:pt x="204" y="25"/>
                  </a:cubicBezTo>
                  <a:cubicBezTo>
                    <a:pt x="187" y="8"/>
                    <a:pt x="168" y="0"/>
                    <a:pt x="1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2" name="Google Shape;4012;p11"/>
            <p:cNvSpPr/>
            <p:nvPr/>
          </p:nvSpPr>
          <p:spPr>
            <a:xfrm>
              <a:off x="8904050" y="3694125"/>
              <a:ext cx="57350" cy="28975"/>
            </a:xfrm>
            <a:custGeom>
              <a:avLst/>
              <a:gdLst/>
              <a:ahLst/>
              <a:cxnLst/>
              <a:rect l="l" t="t" r="r" b="b"/>
              <a:pathLst>
                <a:path w="2294" h="1159" extrusionOk="0">
                  <a:moveTo>
                    <a:pt x="1948" y="0"/>
                  </a:moveTo>
                  <a:cubicBezTo>
                    <a:pt x="1862" y="0"/>
                    <a:pt x="1766" y="35"/>
                    <a:pt x="1676" y="115"/>
                  </a:cubicBezTo>
                  <a:lnTo>
                    <a:pt x="1576" y="249"/>
                  </a:lnTo>
                  <a:cubicBezTo>
                    <a:pt x="1443" y="349"/>
                    <a:pt x="1276" y="516"/>
                    <a:pt x="1076" y="516"/>
                  </a:cubicBezTo>
                  <a:cubicBezTo>
                    <a:pt x="909" y="516"/>
                    <a:pt x="776" y="449"/>
                    <a:pt x="642" y="416"/>
                  </a:cubicBezTo>
                  <a:cubicBezTo>
                    <a:pt x="591" y="390"/>
                    <a:pt x="523" y="377"/>
                    <a:pt x="451" y="377"/>
                  </a:cubicBezTo>
                  <a:cubicBezTo>
                    <a:pt x="241" y="377"/>
                    <a:pt x="1" y="484"/>
                    <a:pt x="75" y="682"/>
                  </a:cubicBezTo>
                  <a:cubicBezTo>
                    <a:pt x="122" y="1011"/>
                    <a:pt x="632" y="1158"/>
                    <a:pt x="1046" y="1158"/>
                  </a:cubicBezTo>
                  <a:cubicBezTo>
                    <a:pt x="1220" y="1158"/>
                    <a:pt x="1378" y="1132"/>
                    <a:pt x="1476" y="1083"/>
                  </a:cubicBezTo>
                  <a:cubicBezTo>
                    <a:pt x="1777" y="949"/>
                    <a:pt x="2077" y="716"/>
                    <a:pt x="2177" y="449"/>
                  </a:cubicBezTo>
                  <a:cubicBezTo>
                    <a:pt x="2294" y="192"/>
                    <a:pt x="2149" y="0"/>
                    <a:pt x="1948" y="0"/>
                  </a:cubicBezTo>
                  <a:close/>
                </a:path>
              </a:pathLst>
            </a:custGeom>
            <a:solidFill>
              <a:srgbClr val="F9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3" name="Google Shape;4013;p11"/>
            <p:cNvSpPr/>
            <p:nvPr/>
          </p:nvSpPr>
          <p:spPr>
            <a:xfrm>
              <a:off x="9133575" y="4675575"/>
              <a:ext cx="65075" cy="22500"/>
            </a:xfrm>
            <a:custGeom>
              <a:avLst/>
              <a:gdLst/>
              <a:ahLst/>
              <a:cxnLst/>
              <a:rect l="l" t="t" r="r" b="b"/>
              <a:pathLst>
                <a:path w="2603" h="900" extrusionOk="0">
                  <a:moveTo>
                    <a:pt x="2510" y="1"/>
                  </a:moveTo>
                  <a:cubicBezTo>
                    <a:pt x="2487" y="1"/>
                    <a:pt x="2469" y="15"/>
                    <a:pt x="2469" y="52"/>
                  </a:cubicBezTo>
                  <a:cubicBezTo>
                    <a:pt x="2325" y="599"/>
                    <a:pt x="1963" y="766"/>
                    <a:pt x="1537" y="766"/>
                  </a:cubicBezTo>
                  <a:cubicBezTo>
                    <a:pt x="1080" y="766"/>
                    <a:pt x="549" y="573"/>
                    <a:pt x="134" y="452"/>
                  </a:cubicBezTo>
                  <a:cubicBezTo>
                    <a:pt x="68" y="452"/>
                    <a:pt x="1" y="586"/>
                    <a:pt x="101" y="586"/>
                  </a:cubicBezTo>
                  <a:cubicBezTo>
                    <a:pt x="531" y="689"/>
                    <a:pt x="1131" y="899"/>
                    <a:pt x="1638" y="899"/>
                  </a:cubicBezTo>
                  <a:cubicBezTo>
                    <a:pt x="2112" y="899"/>
                    <a:pt x="2506" y="715"/>
                    <a:pt x="2603" y="85"/>
                  </a:cubicBezTo>
                  <a:cubicBezTo>
                    <a:pt x="2603" y="43"/>
                    <a:pt x="2549" y="1"/>
                    <a:pt x="25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4" name="Google Shape;4014;p11"/>
            <p:cNvSpPr/>
            <p:nvPr/>
          </p:nvSpPr>
          <p:spPr>
            <a:xfrm>
              <a:off x="8952800" y="4710925"/>
              <a:ext cx="63225" cy="18525"/>
            </a:xfrm>
            <a:custGeom>
              <a:avLst/>
              <a:gdLst/>
              <a:ahLst/>
              <a:cxnLst/>
              <a:rect l="l" t="t" r="r" b="b"/>
              <a:pathLst>
                <a:path w="2529" h="741" extrusionOk="0">
                  <a:moveTo>
                    <a:pt x="58" y="0"/>
                  </a:moveTo>
                  <a:cubicBezTo>
                    <a:pt x="47" y="0"/>
                    <a:pt x="1" y="106"/>
                    <a:pt x="60" y="106"/>
                  </a:cubicBezTo>
                  <a:cubicBezTo>
                    <a:pt x="437" y="261"/>
                    <a:pt x="1301" y="741"/>
                    <a:pt x="1906" y="741"/>
                  </a:cubicBezTo>
                  <a:cubicBezTo>
                    <a:pt x="2211" y="741"/>
                    <a:pt x="2450" y="619"/>
                    <a:pt x="2528" y="273"/>
                  </a:cubicBezTo>
                  <a:cubicBezTo>
                    <a:pt x="2528" y="209"/>
                    <a:pt x="2502" y="186"/>
                    <a:pt x="2465" y="186"/>
                  </a:cubicBezTo>
                  <a:cubicBezTo>
                    <a:pt x="2444" y="186"/>
                    <a:pt x="2419" y="194"/>
                    <a:pt x="2395" y="206"/>
                  </a:cubicBezTo>
                  <a:cubicBezTo>
                    <a:pt x="2225" y="478"/>
                    <a:pt x="1974" y="577"/>
                    <a:pt x="1692" y="577"/>
                  </a:cubicBezTo>
                  <a:cubicBezTo>
                    <a:pt x="1144" y="577"/>
                    <a:pt x="479" y="204"/>
                    <a:pt x="60" y="6"/>
                  </a:cubicBezTo>
                  <a:cubicBezTo>
                    <a:pt x="60" y="2"/>
                    <a:pt x="59" y="0"/>
                    <a:pt x="5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5" name="Google Shape;4015;p11"/>
            <p:cNvSpPr/>
            <p:nvPr/>
          </p:nvSpPr>
          <p:spPr>
            <a:xfrm>
              <a:off x="8960950" y="4277375"/>
              <a:ext cx="46725" cy="87825"/>
            </a:xfrm>
            <a:custGeom>
              <a:avLst/>
              <a:gdLst/>
              <a:ahLst/>
              <a:cxnLst/>
              <a:rect l="l" t="t" r="r" b="b"/>
              <a:pathLst>
                <a:path w="1869" h="3513" extrusionOk="0">
                  <a:moveTo>
                    <a:pt x="120" y="1"/>
                  </a:moveTo>
                  <a:cubicBezTo>
                    <a:pt x="70" y="1"/>
                    <a:pt x="1" y="37"/>
                    <a:pt x="1" y="102"/>
                  </a:cubicBezTo>
                  <a:cubicBezTo>
                    <a:pt x="34" y="536"/>
                    <a:pt x="201" y="1003"/>
                    <a:pt x="334" y="1436"/>
                  </a:cubicBezTo>
                  <a:cubicBezTo>
                    <a:pt x="468" y="1870"/>
                    <a:pt x="568" y="2370"/>
                    <a:pt x="801" y="2837"/>
                  </a:cubicBezTo>
                  <a:cubicBezTo>
                    <a:pt x="996" y="3198"/>
                    <a:pt x="1259" y="3512"/>
                    <a:pt x="1630" y="3512"/>
                  </a:cubicBezTo>
                  <a:cubicBezTo>
                    <a:pt x="1705" y="3512"/>
                    <a:pt x="1785" y="3499"/>
                    <a:pt x="1869" y="3471"/>
                  </a:cubicBezTo>
                  <a:cubicBezTo>
                    <a:pt x="1035" y="3304"/>
                    <a:pt x="868" y="2504"/>
                    <a:pt x="668" y="1803"/>
                  </a:cubicBezTo>
                  <a:cubicBezTo>
                    <a:pt x="501" y="1203"/>
                    <a:pt x="301" y="636"/>
                    <a:pt x="168" y="35"/>
                  </a:cubicBezTo>
                  <a:cubicBezTo>
                    <a:pt x="168" y="12"/>
                    <a:pt x="147" y="1"/>
                    <a:pt x="12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6" name="Google Shape;4016;p11"/>
            <p:cNvSpPr/>
            <p:nvPr/>
          </p:nvSpPr>
          <p:spPr>
            <a:xfrm>
              <a:off x="8894250" y="5077975"/>
              <a:ext cx="208500" cy="25875"/>
            </a:xfrm>
            <a:custGeom>
              <a:avLst/>
              <a:gdLst/>
              <a:ahLst/>
              <a:cxnLst/>
              <a:rect l="l" t="t" r="r" b="b"/>
              <a:pathLst>
                <a:path w="8340" h="1035" extrusionOk="0">
                  <a:moveTo>
                    <a:pt x="8306" y="1"/>
                  </a:moveTo>
                  <a:cubicBezTo>
                    <a:pt x="5538" y="201"/>
                    <a:pt x="2736" y="668"/>
                    <a:pt x="0" y="968"/>
                  </a:cubicBezTo>
                  <a:cubicBezTo>
                    <a:pt x="34" y="968"/>
                    <a:pt x="34" y="1035"/>
                    <a:pt x="34" y="1035"/>
                  </a:cubicBezTo>
                  <a:cubicBezTo>
                    <a:pt x="1401" y="968"/>
                    <a:pt x="2736" y="701"/>
                    <a:pt x="4070" y="601"/>
                  </a:cubicBezTo>
                  <a:cubicBezTo>
                    <a:pt x="5504" y="468"/>
                    <a:pt x="6872" y="201"/>
                    <a:pt x="8306" y="101"/>
                  </a:cubicBezTo>
                  <a:cubicBezTo>
                    <a:pt x="8340" y="101"/>
                    <a:pt x="8340" y="1"/>
                    <a:pt x="830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7" name="Google Shape;4017;p11"/>
            <p:cNvSpPr/>
            <p:nvPr/>
          </p:nvSpPr>
          <p:spPr>
            <a:xfrm>
              <a:off x="8966800" y="5068475"/>
              <a:ext cx="12525" cy="16200"/>
            </a:xfrm>
            <a:custGeom>
              <a:avLst/>
              <a:gdLst/>
              <a:ahLst/>
              <a:cxnLst/>
              <a:rect l="l" t="t" r="r" b="b"/>
              <a:pathLst>
                <a:path w="501" h="648" extrusionOk="0">
                  <a:moveTo>
                    <a:pt x="53" y="0"/>
                  </a:moveTo>
                  <a:cubicBezTo>
                    <a:pt x="34" y="0"/>
                    <a:pt x="0" y="24"/>
                    <a:pt x="0" y="47"/>
                  </a:cubicBezTo>
                  <a:cubicBezTo>
                    <a:pt x="100" y="181"/>
                    <a:pt x="134" y="314"/>
                    <a:pt x="234" y="381"/>
                  </a:cubicBezTo>
                  <a:cubicBezTo>
                    <a:pt x="301" y="481"/>
                    <a:pt x="334" y="581"/>
                    <a:pt x="467" y="648"/>
                  </a:cubicBezTo>
                  <a:cubicBezTo>
                    <a:pt x="501" y="648"/>
                    <a:pt x="501" y="648"/>
                    <a:pt x="501" y="581"/>
                  </a:cubicBezTo>
                  <a:cubicBezTo>
                    <a:pt x="434" y="514"/>
                    <a:pt x="334" y="414"/>
                    <a:pt x="267" y="314"/>
                  </a:cubicBezTo>
                  <a:cubicBezTo>
                    <a:pt x="167" y="214"/>
                    <a:pt x="134" y="81"/>
                    <a:pt x="67" y="14"/>
                  </a:cubicBezTo>
                  <a:cubicBezTo>
                    <a:pt x="67" y="4"/>
                    <a:pt x="61" y="0"/>
                    <a:pt x="5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8" name="Google Shape;4018;p11"/>
            <p:cNvSpPr/>
            <p:nvPr/>
          </p:nvSpPr>
          <p:spPr>
            <a:xfrm>
              <a:off x="8973475" y="5064500"/>
              <a:ext cx="14200" cy="14350"/>
            </a:xfrm>
            <a:custGeom>
              <a:avLst/>
              <a:gdLst/>
              <a:ahLst/>
              <a:cxnLst/>
              <a:rect l="l" t="t" r="r" b="b"/>
              <a:pathLst>
                <a:path w="568" h="574" extrusionOk="0">
                  <a:moveTo>
                    <a:pt x="21" y="1"/>
                  </a:moveTo>
                  <a:cubicBezTo>
                    <a:pt x="11" y="1"/>
                    <a:pt x="0" y="20"/>
                    <a:pt x="0" y="39"/>
                  </a:cubicBezTo>
                  <a:cubicBezTo>
                    <a:pt x="34" y="173"/>
                    <a:pt x="134" y="240"/>
                    <a:pt x="200" y="340"/>
                  </a:cubicBezTo>
                  <a:cubicBezTo>
                    <a:pt x="300" y="406"/>
                    <a:pt x="367" y="540"/>
                    <a:pt x="501" y="573"/>
                  </a:cubicBezTo>
                  <a:cubicBezTo>
                    <a:pt x="534" y="573"/>
                    <a:pt x="567" y="540"/>
                    <a:pt x="534" y="540"/>
                  </a:cubicBezTo>
                  <a:cubicBezTo>
                    <a:pt x="467" y="473"/>
                    <a:pt x="367" y="406"/>
                    <a:pt x="300" y="340"/>
                  </a:cubicBezTo>
                  <a:cubicBezTo>
                    <a:pt x="200" y="240"/>
                    <a:pt x="134" y="173"/>
                    <a:pt x="34" y="39"/>
                  </a:cubicBezTo>
                  <a:cubicBezTo>
                    <a:pt x="34" y="11"/>
                    <a:pt x="28"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9" name="Google Shape;4019;p11"/>
            <p:cNvSpPr/>
            <p:nvPr/>
          </p:nvSpPr>
          <p:spPr>
            <a:xfrm>
              <a:off x="8982650" y="5058925"/>
              <a:ext cx="15850" cy="15750"/>
            </a:xfrm>
            <a:custGeom>
              <a:avLst/>
              <a:gdLst/>
              <a:ahLst/>
              <a:cxnLst/>
              <a:rect l="l" t="t" r="r" b="b"/>
              <a:pathLst>
                <a:path w="634" h="630" extrusionOk="0">
                  <a:moveTo>
                    <a:pt x="26" y="0"/>
                  </a:moveTo>
                  <a:cubicBezTo>
                    <a:pt x="16" y="0"/>
                    <a:pt x="0" y="39"/>
                    <a:pt x="0" y="62"/>
                  </a:cubicBezTo>
                  <a:cubicBezTo>
                    <a:pt x="134" y="196"/>
                    <a:pt x="200" y="262"/>
                    <a:pt x="300" y="396"/>
                  </a:cubicBezTo>
                  <a:cubicBezTo>
                    <a:pt x="367" y="463"/>
                    <a:pt x="467" y="596"/>
                    <a:pt x="534" y="629"/>
                  </a:cubicBezTo>
                  <a:cubicBezTo>
                    <a:pt x="601" y="629"/>
                    <a:pt x="634" y="629"/>
                    <a:pt x="601" y="596"/>
                  </a:cubicBezTo>
                  <a:cubicBezTo>
                    <a:pt x="534" y="463"/>
                    <a:pt x="434" y="396"/>
                    <a:pt x="334" y="296"/>
                  </a:cubicBezTo>
                  <a:cubicBezTo>
                    <a:pt x="267" y="229"/>
                    <a:pt x="167" y="96"/>
                    <a:pt x="34" y="29"/>
                  </a:cubicBezTo>
                  <a:cubicBezTo>
                    <a:pt x="34" y="8"/>
                    <a:pt x="30" y="0"/>
                    <a:pt x="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0" name="Google Shape;4020;p11"/>
            <p:cNvSpPr/>
            <p:nvPr/>
          </p:nvSpPr>
          <p:spPr>
            <a:xfrm>
              <a:off x="8949275" y="5019825"/>
              <a:ext cx="39700" cy="38625"/>
            </a:xfrm>
            <a:custGeom>
              <a:avLst/>
              <a:gdLst/>
              <a:ahLst/>
              <a:cxnLst/>
              <a:rect l="l" t="t" r="r" b="b"/>
              <a:pathLst>
                <a:path w="1588" h="1545" extrusionOk="0">
                  <a:moveTo>
                    <a:pt x="930" y="181"/>
                  </a:moveTo>
                  <a:cubicBezTo>
                    <a:pt x="1114" y="455"/>
                    <a:pt x="1421" y="991"/>
                    <a:pt x="1222" y="1267"/>
                  </a:cubicBezTo>
                  <a:lnTo>
                    <a:pt x="1222" y="1267"/>
                  </a:lnTo>
                  <a:cubicBezTo>
                    <a:pt x="1216" y="1265"/>
                    <a:pt x="1209" y="1262"/>
                    <a:pt x="1202" y="1259"/>
                  </a:cubicBezTo>
                  <a:cubicBezTo>
                    <a:pt x="1129" y="1213"/>
                    <a:pt x="1058" y="1166"/>
                    <a:pt x="987" y="1119"/>
                  </a:cubicBezTo>
                  <a:lnTo>
                    <a:pt x="987" y="1119"/>
                  </a:lnTo>
                  <a:cubicBezTo>
                    <a:pt x="835" y="835"/>
                    <a:pt x="825" y="462"/>
                    <a:pt x="930" y="181"/>
                  </a:cubicBezTo>
                  <a:close/>
                  <a:moveTo>
                    <a:pt x="1088" y="1270"/>
                  </a:moveTo>
                  <a:cubicBezTo>
                    <a:pt x="1118" y="1286"/>
                    <a:pt x="1148" y="1301"/>
                    <a:pt x="1178" y="1315"/>
                  </a:cubicBezTo>
                  <a:lnTo>
                    <a:pt x="1178" y="1315"/>
                  </a:lnTo>
                  <a:cubicBezTo>
                    <a:pt x="1169" y="1322"/>
                    <a:pt x="1159" y="1328"/>
                    <a:pt x="1148" y="1334"/>
                  </a:cubicBezTo>
                  <a:lnTo>
                    <a:pt x="1148" y="1334"/>
                  </a:lnTo>
                  <a:cubicBezTo>
                    <a:pt x="1127" y="1314"/>
                    <a:pt x="1107" y="1292"/>
                    <a:pt x="1088" y="1270"/>
                  </a:cubicBezTo>
                  <a:close/>
                  <a:moveTo>
                    <a:pt x="154" y="861"/>
                  </a:moveTo>
                  <a:cubicBezTo>
                    <a:pt x="398" y="877"/>
                    <a:pt x="617" y="1000"/>
                    <a:pt x="837" y="1128"/>
                  </a:cubicBezTo>
                  <a:lnTo>
                    <a:pt x="837" y="1128"/>
                  </a:lnTo>
                  <a:cubicBezTo>
                    <a:pt x="874" y="1213"/>
                    <a:pt x="921" y="1291"/>
                    <a:pt x="979" y="1358"/>
                  </a:cubicBezTo>
                  <a:lnTo>
                    <a:pt x="979" y="1358"/>
                  </a:lnTo>
                  <a:cubicBezTo>
                    <a:pt x="690" y="1335"/>
                    <a:pt x="254" y="1080"/>
                    <a:pt x="154" y="861"/>
                  </a:cubicBezTo>
                  <a:close/>
                  <a:moveTo>
                    <a:pt x="906" y="0"/>
                  </a:moveTo>
                  <a:cubicBezTo>
                    <a:pt x="885" y="0"/>
                    <a:pt x="868" y="9"/>
                    <a:pt x="868" y="25"/>
                  </a:cubicBezTo>
                  <a:cubicBezTo>
                    <a:pt x="733" y="295"/>
                    <a:pt x="699" y="677"/>
                    <a:pt x="790" y="996"/>
                  </a:cubicBezTo>
                  <a:lnTo>
                    <a:pt x="790" y="996"/>
                  </a:lnTo>
                  <a:cubicBezTo>
                    <a:pt x="563" y="862"/>
                    <a:pt x="324" y="759"/>
                    <a:pt x="34" y="759"/>
                  </a:cubicBezTo>
                  <a:cubicBezTo>
                    <a:pt x="1" y="759"/>
                    <a:pt x="1" y="792"/>
                    <a:pt x="1" y="826"/>
                  </a:cubicBezTo>
                  <a:cubicBezTo>
                    <a:pt x="29" y="1140"/>
                    <a:pt x="621" y="1528"/>
                    <a:pt x="1000" y="1528"/>
                  </a:cubicBezTo>
                  <a:cubicBezTo>
                    <a:pt x="1056" y="1528"/>
                    <a:pt x="1108" y="1519"/>
                    <a:pt x="1152" y="1500"/>
                  </a:cubicBezTo>
                  <a:lnTo>
                    <a:pt x="1152" y="1500"/>
                  </a:lnTo>
                  <a:cubicBezTo>
                    <a:pt x="1168" y="1510"/>
                    <a:pt x="1185" y="1518"/>
                    <a:pt x="1202" y="1526"/>
                  </a:cubicBezTo>
                  <a:cubicBezTo>
                    <a:pt x="1221" y="1539"/>
                    <a:pt x="1238" y="1545"/>
                    <a:pt x="1253" y="1545"/>
                  </a:cubicBezTo>
                  <a:cubicBezTo>
                    <a:pt x="1311" y="1545"/>
                    <a:pt x="1322" y="1453"/>
                    <a:pt x="1268" y="1426"/>
                  </a:cubicBezTo>
                  <a:cubicBezTo>
                    <a:pt x="1268" y="1426"/>
                    <a:pt x="1268" y="1426"/>
                    <a:pt x="1268" y="1426"/>
                  </a:cubicBezTo>
                  <a:lnTo>
                    <a:pt x="1268" y="1426"/>
                  </a:lnTo>
                  <a:cubicBezTo>
                    <a:pt x="1587" y="1117"/>
                    <a:pt x="1122" y="302"/>
                    <a:pt x="968" y="25"/>
                  </a:cubicBezTo>
                  <a:cubicBezTo>
                    <a:pt x="952" y="9"/>
                    <a:pt x="927" y="0"/>
                    <a:pt x="90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1" name="Google Shape;4021;p11"/>
            <p:cNvSpPr/>
            <p:nvPr/>
          </p:nvSpPr>
          <p:spPr>
            <a:xfrm>
              <a:off x="9307425" y="5088825"/>
              <a:ext cx="26325" cy="15575"/>
            </a:xfrm>
            <a:custGeom>
              <a:avLst/>
              <a:gdLst/>
              <a:ahLst/>
              <a:cxnLst/>
              <a:rect l="l" t="t" r="r" b="b"/>
              <a:pathLst>
                <a:path w="1053" h="623" extrusionOk="0">
                  <a:moveTo>
                    <a:pt x="986" y="0"/>
                  </a:moveTo>
                  <a:cubicBezTo>
                    <a:pt x="852" y="167"/>
                    <a:pt x="719" y="234"/>
                    <a:pt x="519" y="267"/>
                  </a:cubicBezTo>
                  <a:cubicBezTo>
                    <a:pt x="352" y="334"/>
                    <a:pt x="185" y="401"/>
                    <a:pt x="52" y="501"/>
                  </a:cubicBezTo>
                  <a:cubicBezTo>
                    <a:pt x="1" y="552"/>
                    <a:pt x="28" y="623"/>
                    <a:pt x="74" y="623"/>
                  </a:cubicBezTo>
                  <a:cubicBezTo>
                    <a:pt x="88" y="623"/>
                    <a:pt x="103" y="616"/>
                    <a:pt x="119" y="601"/>
                  </a:cubicBezTo>
                  <a:cubicBezTo>
                    <a:pt x="319" y="501"/>
                    <a:pt x="1053" y="401"/>
                    <a:pt x="1053" y="34"/>
                  </a:cubicBezTo>
                  <a:cubicBezTo>
                    <a:pt x="1053" y="0"/>
                    <a:pt x="1019" y="0"/>
                    <a:pt x="98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2" name="Google Shape;4022;p11"/>
            <p:cNvSpPr/>
            <p:nvPr/>
          </p:nvSpPr>
          <p:spPr>
            <a:xfrm>
              <a:off x="9293900" y="5079325"/>
              <a:ext cx="31300" cy="20925"/>
            </a:xfrm>
            <a:custGeom>
              <a:avLst/>
              <a:gdLst/>
              <a:ahLst/>
              <a:cxnLst/>
              <a:rect l="l" t="t" r="r" b="b"/>
              <a:pathLst>
                <a:path w="1252" h="837" extrusionOk="0">
                  <a:moveTo>
                    <a:pt x="1191" y="0"/>
                  </a:moveTo>
                  <a:cubicBezTo>
                    <a:pt x="1180" y="0"/>
                    <a:pt x="1169" y="5"/>
                    <a:pt x="1160" y="14"/>
                  </a:cubicBezTo>
                  <a:cubicBezTo>
                    <a:pt x="926" y="147"/>
                    <a:pt x="760" y="314"/>
                    <a:pt x="593" y="414"/>
                  </a:cubicBezTo>
                  <a:cubicBezTo>
                    <a:pt x="393" y="514"/>
                    <a:pt x="193" y="614"/>
                    <a:pt x="26" y="747"/>
                  </a:cubicBezTo>
                  <a:cubicBezTo>
                    <a:pt x="0" y="773"/>
                    <a:pt x="14" y="837"/>
                    <a:pt x="36" y="837"/>
                  </a:cubicBezTo>
                  <a:cubicBezTo>
                    <a:pt x="43" y="837"/>
                    <a:pt x="51" y="830"/>
                    <a:pt x="59" y="814"/>
                  </a:cubicBezTo>
                  <a:cubicBezTo>
                    <a:pt x="426" y="614"/>
                    <a:pt x="1027" y="447"/>
                    <a:pt x="1227" y="80"/>
                  </a:cubicBezTo>
                  <a:cubicBezTo>
                    <a:pt x="1251" y="31"/>
                    <a:pt x="1222" y="0"/>
                    <a:pt x="119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3" name="Google Shape;4023;p11"/>
            <p:cNvSpPr/>
            <p:nvPr/>
          </p:nvSpPr>
          <p:spPr>
            <a:xfrm>
              <a:off x="9282350" y="5071575"/>
              <a:ext cx="28475" cy="15000"/>
            </a:xfrm>
            <a:custGeom>
              <a:avLst/>
              <a:gdLst/>
              <a:ahLst/>
              <a:cxnLst/>
              <a:rect l="l" t="t" r="r" b="b"/>
              <a:pathLst>
                <a:path w="1139" h="600" extrusionOk="0">
                  <a:moveTo>
                    <a:pt x="1082" y="1"/>
                  </a:moveTo>
                  <a:cubicBezTo>
                    <a:pt x="1073" y="1"/>
                    <a:pt x="1063" y="7"/>
                    <a:pt x="1055" y="23"/>
                  </a:cubicBezTo>
                  <a:cubicBezTo>
                    <a:pt x="721" y="123"/>
                    <a:pt x="388" y="357"/>
                    <a:pt x="54" y="557"/>
                  </a:cubicBezTo>
                  <a:cubicBezTo>
                    <a:pt x="1" y="557"/>
                    <a:pt x="33" y="600"/>
                    <a:pt x="82" y="600"/>
                  </a:cubicBezTo>
                  <a:cubicBezTo>
                    <a:pt x="94" y="600"/>
                    <a:pt x="108" y="597"/>
                    <a:pt x="121" y="590"/>
                  </a:cubicBezTo>
                  <a:cubicBezTo>
                    <a:pt x="388" y="424"/>
                    <a:pt x="821" y="290"/>
                    <a:pt x="1088" y="90"/>
                  </a:cubicBezTo>
                  <a:cubicBezTo>
                    <a:pt x="1139" y="65"/>
                    <a:pt x="1113" y="1"/>
                    <a:pt x="108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4" name="Google Shape;4024;p11"/>
            <p:cNvSpPr/>
            <p:nvPr/>
          </p:nvSpPr>
          <p:spPr>
            <a:xfrm>
              <a:off x="9257100" y="5034200"/>
              <a:ext cx="39125" cy="38800"/>
            </a:xfrm>
            <a:custGeom>
              <a:avLst/>
              <a:gdLst/>
              <a:ahLst/>
              <a:cxnLst/>
              <a:rect l="l" t="t" r="r" b="b"/>
              <a:pathLst>
                <a:path w="1565" h="1552" extrusionOk="0">
                  <a:moveTo>
                    <a:pt x="1273" y="137"/>
                  </a:moveTo>
                  <a:cubicBezTo>
                    <a:pt x="1341" y="137"/>
                    <a:pt x="1398" y="253"/>
                    <a:pt x="1398" y="384"/>
                  </a:cubicBezTo>
                  <a:cubicBezTo>
                    <a:pt x="1464" y="618"/>
                    <a:pt x="1398" y="885"/>
                    <a:pt x="1264" y="1085"/>
                  </a:cubicBezTo>
                  <a:cubicBezTo>
                    <a:pt x="1215" y="1150"/>
                    <a:pt x="1154" y="1205"/>
                    <a:pt x="1085" y="1250"/>
                  </a:cubicBezTo>
                  <a:lnTo>
                    <a:pt x="1085" y="1250"/>
                  </a:lnTo>
                  <a:cubicBezTo>
                    <a:pt x="935" y="940"/>
                    <a:pt x="961" y="570"/>
                    <a:pt x="1164" y="251"/>
                  </a:cubicBezTo>
                  <a:cubicBezTo>
                    <a:pt x="1199" y="170"/>
                    <a:pt x="1238" y="137"/>
                    <a:pt x="1273" y="137"/>
                  </a:cubicBezTo>
                  <a:close/>
                  <a:moveTo>
                    <a:pt x="183" y="1091"/>
                  </a:moveTo>
                  <a:cubicBezTo>
                    <a:pt x="221" y="1091"/>
                    <a:pt x="276" y="1104"/>
                    <a:pt x="330" y="1118"/>
                  </a:cubicBezTo>
                  <a:cubicBezTo>
                    <a:pt x="524" y="1157"/>
                    <a:pt x="717" y="1240"/>
                    <a:pt x="910" y="1336"/>
                  </a:cubicBezTo>
                  <a:lnTo>
                    <a:pt x="910" y="1336"/>
                  </a:lnTo>
                  <a:cubicBezTo>
                    <a:pt x="810" y="1371"/>
                    <a:pt x="702" y="1390"/>
                    <a:pt x="595" y="1390"/>
                  </a:cubicBezTo>
                  <a:cubicBezTo>
                    <a:pt x="505" y="1390"/>
                    <a:pt x="415" y="1377"/>
                    <a:pt x="330" y="1352"/>
                  </a:cubicBezTo>
                  <a:cubicBezTo>
                    <a:pt x="230" y="1285"/>
                    <a:pt x="197" y="1251"/>
                    <a:pt x="164" y="1218"/>
                  </a:cubicBezTo>
                  <a:cubicBezTo>
                    <a:pt x="104" y="1119"/>
                    <a:pt x="127" y="1091"/>
                    <a:pt x="183" y="1091"/>
                  </a:cubicBezTo>
                  <a:close/>
                  <a:moveTo>
                    <a:pt x="1292" y="0"/>
                  </a:moveTo>
                  <a:cubicBezTo>
                    <a:pt x="1226" y="0"/>
                    <a:pt x="1149" y="52"/>
                    <a:pt x="1064" y="184"/>
                  </a:cubicBezTo>
                  <a:cubicBezTo>
                    <a:pt x="915" y="433"/>
                    <a:pt x="803" y="885"/>
                    <a:pt x="894" y="1196"/>
                  </a:cubicBezTo>
                  <a:lnTo>
                    <a:pt x="894" y="1196"/>
                  </a:lnTo>
                  <a:cubicBezTo>
                    <a:pt x="698" y="1103"/>
                    <a:pt x="489" y="1031"/>
                    <a:pt x="265" y="1031"/>
                  </a:cubicBezTo>
                  <a:cubicBezTo>
                    <a:pt x="199" y="1031"/>
                    <a:pt x="132" y="1038"/>
                    <a:pt x="63" y="1051"/>
                  </a:cubicBezTo>
                  <a:cubicBezTo>
                    <a:pt x="30" y="1051"/>
                    <a:pt x="30" y="1085"/>
                    <a:pt x="30" y="1085"/>
                  </a:cubicBezTo>
                  <a:cubicBezTo>
                    <a:pt x="1" y="1408"/>
                    <a:pt x="386" y="1524"/>
                    <a:pt x="684" y="1524"/>
                  </a:cubicBezTo>
                  <a:cubicBezTo>
                    <a:pt x="724" y="1524"/>
                    <a:pt x="762" y="1522"/>
                    <a:pt x="797" y="1518"/>
                  </a:cubicBezTo>
                  <a:cubicBezTo>
                    <a:pt x="885" y="1500"/>
                    <a:pt x="967" y="1471"/>
                    <a:pt x="1042" y="1435"/>
                  </a:cubicBezTo>
                  <a:lnTo>
                    <a:pt x="1042" y="1435"/>
                  </a:lnTo>
                  <a:cubicBezTo>
                    <a:pt x="1049" y="1441"/>
                    <a:pt x="1056" y="1446"/>
                    <a:pt x="1064" y="1452"/>
                  </a:cubicBezTo>
                  <a:cubicBezTo>
                    <a:pt x="1084" y="1471"/>
                    <a:pt x="1103" y="1479"/>
                    <a:pt x="1120" y="1479"/>
                  </a:cubicBezTo>
                  <a:cubicBezTo>
                    <a:pt x="1135" y="1479"/>
                    <a:pt x="1148" y="1473"/>
                    <a:pt x="1158" y="1463"/>
                  </a:cubicBezTo>
                  <a:lnTo>
                    <a:pt x="1158" y="1463"/>
                  </a:lnTo>
                  <a:cubicBezTo>
                    <a:pt x="1215" y="1493"/>
                    <a:pt x="1273" y="1523"/>
                    <a:pt x="1331" y="1552"/>
                  </a:cubicBezTo>
                  <a:cubicBezTo>
                    <a:pt x="1364" y="1552"/>
                    <a:pt x="1398" y="1452"/>
                    <a:pt x="1364" y="1452"/>
                  </a:cubicBezTo>
                  <a:cubicBezTo>
                    <a:pt x="1306" y="1420"/>
                    <a:pt x="1245" y="1385"/>
                    <a:pt x="1183" y="1350"/>
                  </a:cubicBezTo>
                  <a:lnTo>
                    <a:pt x="1183" y="1350"/>
                  </a:lnTo>
                  <a:cubicBezTo>
                    <a:pt x="1423" y="1175"/>
                    <a:pt x="1565" y="895"/>
                    <a:pt x="1565" y="551"/>
                  </a:cubicBezTo>
                  <a:cubicBezTo>
                    <a:pt x="1565" y="336"/>
                    <a:pt x="1461" y="0"/>
                    <a:pt x="12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5" name="Google Shape;4025;p11"/>
            <p:cNvSpPr/>
            <p:nvPr/>
          </p:nvSpPr>
          <p:spPr>
            <a:xfrm>
              <a:off x="9235600" y="5085950"/>
              <a:ext cx="139325" cy="51600"/>
            </a:xfrm>
            <a:custGeom>
              <a:avLst/>
              <a:gdLst/>
              <a:ahLst/>
              <a:cxnLst/>
              <a:rect l="l" t="t" r="r" b="b"/>
              <a:pathLst>
                <a:path w="5573" h="2064" extrusionOk="0">
                  <a:moveTo>
                    <a:pt x="15" y="1"/>
                  </a:moveTo>
                  <a:cubicBezTo>
                    <a:pt x="8" y="1"/>
                    <a:pt x="1" y="15"/>
                    <a:pt x="23" y="15"/>
                  </a:cubicBezTo>
                  <a:cubicBezTo>
                    <a:pt x="23" y="4"/>
                    <a:pt x="19" y="1"/>
                    <a:pt x="15" y="1"/>
                  </a:cubicBezTo>
                  <a:close/>
                  <a:moveTo>
                    <a:pt x="23" y="15"/>
                  </a:moveTo>
                  <a:lnTo>
                    <a:pt x="23" y="15"/>
                  </a:lnTo>
                  <a:cubicBezTo>
                    <a:pt x="1257" y="816"/>
                    <a:pt x="2658" y="1450"/>
                    <a:pt x="4092" y="1850"/>
                  </a:cubicBezTo>
                  <a:cubicBezTo>
                    <a:pt x="4302" y="1920"/>
                    <a:pt x="4724" y="2064"/>
                    <a:pt x="5053" y="2064"/>
                  </a:cubicBezTo>
                  <a:cubicBezTo>
                    <a:pt x="5351" y="2064"/>
                    <a:pt x="5573" y="1946"/>
                    <a:pt x="5493" y="1550"/>
                  </a:cubicBezTo>
                  <a:cubicBezTo>
                    <a:pt x="5493" y="1533"/>
                    <a:pt x="5468" y="1525"/>
                    <a:pt x="5443" y="1525"/>
                  </a:cubicBezTo>
                  <a:cubicBezTo>
                    <a:pt x="5418" y="1525"/>
                    <a:pt x="5393" y="1533"/>
                    <a:pt x="5393" y="1550"/>
                  </a:cubicBezTo>
                  <a:cubicBezTo>
                    <a:pt x="5421" y="1817"/>
                    <a:pt x="5219" y="1916"/>
                    <a:pt x="4906" y="1916"/>
                  </a:cubicBezTo>
                  <a:cubicBezTo>
                    <a:pt x="4085" y="1916"/>
                    <a:pt x="2499" y="1237"/>
                    <a:pt x="2258" y="1116"/>
                  </a:cubicBezTo>
                  <a:cubicBezTo>
                    <a:pt x="1491" y="816"/>
                    <a:pt x="757" y="382"/>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6" name="Google Shape;4026;p11"/>
            <p:cNvSpPr/>
            <p:nvPr/>
          </p:nvSpPr>
          <p:spPr>
            <a:xfrm>
              <a:off x="8632400" y="3604300"/>
              <a:ext cx="276050" cy="357200"/>
            </a:xfrm>
            <a:custGeom>
              <a:avLst/>
              <a:gdLst/>
              <a:ahLst/>
              <a:cxnLst/>
              <a:rect l="l" t="t" r="r" b="b"/>
              <a:pathLst>
                <a:path w="11042" h="14288" extrusionOk="0">
                  <a:moveTo>
                    <a:pt x="6159" y="1"/>
                  </a:moveTo>
                  <a:cubicBezTo>
                    <a:pt x="5581" y="1"/>
                    <a:pt x="4992" y="227"/>
                    <a:pt x="4537" y="606"/>
                  </a:cubicBezTo>
                  <a:cubicBezTo>
                    <a:pt x="4006" y="1043"/>
                    <a:pt x="3592" y="1685"/>
                    <a:pt x="3377" y="2395"/>
                  </a:cubicBezTo>
                  <a:lnTo>
                    <a:pt x="3377" y="2395"/>
                  </a:lnTo>
                  <a:cubicBezTo>
                    <a:pt x="3145" y="2290"/>
                    <a:pt x="2895" y="2242"/>
                    <a:pt x="2641" y="2242"/>
                  </a:cubicBezTo>
                  <a:cubicBezTo>
                    <a:pt x="1807" y="2242"/>
                    <a:pt x="931" y="2764"/>
                    <a:pt x="534" y="3508"/>
                  </a:cubicBezTo>
                  <a:cubicBezTo>
                    <a:pt x="0" y="4509"/>
                    <a:pt x="134" y="5743"/>
                    <a:pt x="534" y="6844"/>
                  </a:cubicBezTo>
                  <a:cubicBezTo>
                    <a:pt x="734" y="7411"/>
                    <a:pt x="1068" y="7945"/>
                    <a:pt x="1168" y="8578"/>
                  </a:cubicBezTo>
                  <a:cubicBezTo>
                    <a:pt x="1334" y="9379"/>
                    <a:pt x="1068" y="10213"/>
                    <a:pt x="1001" y="11014"/>
                  </a:cubicBezTo>
                  <a:cubicBezTo>
                    <a:pt x="901" y="11847"/>
                    <a:pt x="1068" y="12748"/>
                    <a:pt x="1735" y="13215"/>
                  </a:cubicBezTo>
                  <a:cubicBezTo>
                    <a:pt x="2017" y="13422"/>
                    <a:pt x="2374" y="13502"/>
                    <a:pt x="2734" y="13502"/>
                  </a:cubicBezTo>
                  <a:cubicBezTo>
                    <a:pt x="3011" y="13502"/>
                    <a:pt x="3289" y="13455"/>
                    <a:pt x="3536" y="13382"/>
                  </a:cubicBezTo>
                  <a:cubicBezTo>
                    <a:pt x="4470" y="13115"/>
                    <a:pt x="5304" y="12581"/>
                    <a:pt x="5871" y="11881"/>
                  </a:cubicBezTo>
                  <a:cubicBezTo>
                    <a:pt x="5871" y="12348"/>
                    <a:pt x="5871" y="12781"/>
                    <a:pt x="6004" y="13248"/>
                  </a:cubicBezTo>
                  <a:cubicBezTo>
                    <a:pt x="6171" y="13715"/>
                    <a:pt x="6471" y="14116"/>
                    <a:pt x="6905" y="14249"/>
                  </a:cubicBezTo>
                  <a:cubicBezTo>
                    <a:pt x="7006" y="14276"/>
                    <a:pt x="7107" y="14288"/>
                    <a:pt x="7207" y="14288"/>
                  </a:cubicBezTo>
                  <a:cubicBezTo>
                    <a:pt x="7736" y="14288"/>
                    <a:pt x="8247" y="13947"/>
                    <a:pt x="8640" y="13582"/>
                  </a:cubicBezTo>
                  <a:cubicBezTo>
                    <a:pt x="9240" y="13015"/>
                    <a:pt x="9841" y="12281"/>
                    <a:pt x="10308" y="11514"/>
                  </a:cubicBezTo>
                  <a:cubicBezTo>
                    <a:pt x="10775" y="10747"/>
                    <a:pt x="11041" y="9713"/>
                    <a:pt x="10508" y="9045"/>
                  </a:cubicBezTo>
                  <a:cubicBezTo>
                    <a:pt x="10041" y="8512"/>
                    <a:pt x="9140" y="8245"/>
                    <a:pt x="9107" y="7544"/>
                  </a:cubicBezTo>
                  <a:cubicBezTo>
                    <a:pt x="9040" y="6744"/>
                    <a:pt x="10308" y="6243"/>
                    <a:pt x="10174" y="5443"/>
                  </a:cubicBezTo>
                  <a:cubicBezTo>
                    <a:pt x="10141" y="4943"/>
                    <a:pt x="9607" y="4709"/>
                    <a:pt x="9140" y="4576"/>
                  </a:cubicBezTo>
                  <a:cubicBezTo>
                    <a:pt x="8673" y="4442"/>
                    <a:pt x="8139" y="4309"/>
                    <a:pt x="7872" y="3908"/>
                  </a:cubicBezTo>
                  <a:cubicBezTo>
                    <a:pt x="7506" y="3275"/>
                    <a:pt x="8039" y="2507"/>
                    <a:pt x="8039" y="1740"/>
                  </a:cubicBezTo>
                  <a:cubicBezTo>
                    <a:pt x="8039" y="973"/>
                    <a:pt x="7472" y="273"/>
                    <a:pt x="6705" y="72"/>
                  </a:cubicBezTo>
                  <a:cubicBezTo>
                    <a:pt x="6527" y="24"/>
                    <a:pt x="6344" y="1"/>
                    <a:pt x="6159"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7" name="Google Shape;4027;p11"/>
            <p:cNvSpPr/>
            <p:nvPr/>
          </p:nvSpPr>
          <p:spPr>
            <a:xfrm>
              <a:off x="8451425" y="3890475"/>
              <a:ext cx="269400" cy="480350"/>
            </a:xfrm>
            <a:custGeom>
              <a:avLst/>
              <a:gdLst/>
              <a:ahLst/>
              <a:cxnLst/>
              <a:rect l="l" t="t" r="r" b="b"/>
              <a:pathLst>
                <a:path w="10776" h="19214" extrusionOk="0">
                  <a:moveTo>
                    <a:pt x="10775" y="0"/>
                  </a:moveTo>
                  <a:cubicBezTo>
                    <a:pt x="10775" y="0"/>
                    <a:pt x="4104" y="2602"/>
                    <a:pt x="735" y="10107"/>
                  </a:cubicBezTo>
                  <a:cubicBezTo>
                    <a:pt x="1" y="11809"/>
                    <a:pt x="7873" y="19214"/>
                    <a:pt x="7873" y="19214"/>
                  </a:cubicBezTo>
                  <a:lnTo>
                    <a:pt x="9407" y="18280"/>
                  </a:lnTo>
                  <a:cubicBezTo>
                    <a:pt x="9374" y="18080"/>
                    <a:pt x="4771" y="10441"/>
                    <a:pt x="4771" y="10441"/>
                  </a:cubicBezTo>
                  <a:cubicBezTo>
                    <a:pt x="5138" y="9340"/>
                    <a:pt x="9407" y="3836"/>
                    <a:pt x="9407" y="3836"/>
                  </a:cubicBezTo>
                  <a:lnTo>
                    <a:pt x="10775"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8" name="Google Shape;4028;p11"/>
            <p:cNvSpPr/>
            <p:nvPr/>
          </p:nvSpPr>
          <p:spPr>
            <a:xfrm>
              <a:off x="8641575" y="4338050"/>
              <a:ext cx="135950" cy="110125"/>
            </a:xfrm>
            <a:custGeom>
              <a:avLst/>
              <a:gdLst/>
              <a:ahLst/>
              <a:cxnLst/>
              <a:rect l="l" t="t" r="r" b="b"/>
              <a:pathLst>
                <a:path w="5438" h="4405" extrusionOk="0">
                  <a:moveTo>
                    <a:pt x="893" y="0"/>
                  </a:moveTo>
                  <a:cubicBezTo>
                    <a:pt x="623" y="0"/>
                    <a:pt x="0" y="1111"/>
                    <a:pt x="0" y="1111"/>
                  </a:cubicBezTo>
                  <a:cubicBezTo>
                    <a:pt x="0" y="1111"/>
                    <a:pt x="1601" y="3212"/>
                    <a:pt x="2669" y="3846"/>
                  </a:cubicBezTo>
                  <a:cubicBezTo>
                    <a:pt x="3392" y="4240"/>
                    <a:pt x="4014" y="4405"/>
                    <a:pt x="4318" y="4405"/>
                  </a:cubicBezTo>
                  <a:cubicBezTo>
                    <a:pt x="4477" y="4405"/>
                    <a:pt x="4549" y="4360"/>
                    <a:pt x="4503" y="4280"/>
                  </a:cubicBezTo>
                  <a:cubicBezTo>
                    <a:pt x="4370" y="4080"/>
                    <a:pt x="2635" y="3613"/>
                    <a:pt x="2936" y="3346"/>
                  </a:cubicBezTo>
                  <a:cubicBezTo>
                    <a:pt x="2958" y="3317"/>
                    <a:pt x="2996" y="3305"/>
                    <a:pt x="3047" y="3305"/>
                  </a:cubicBezTo>
                  <a:cubicBezTo>
                    <a:pt x="3436" y="3305"/>
                    <a:pt x="4578" y="4040"/>
                    <a:pt x="5143" y="4040"/>
                  </a:cubicBezTo>
                  <a:cubicBezTo>
                    <a:pt x="5284" y="4040"/>
                    <a:pt x="5389" y="3994"/>
                    <a:pt x="5437" y="3879"/>
                  </a:cubicBezTo>
                  <a:cubicBezTo>
                    <a:pt x="5437" y="3879"/>
                    <a:pt x="4970" y="3613"/>
                    <a:pt x="4470" y="3412"/>
                  </a:cubicBezTo>
                  <a:cubicBezTo>
                    <a:pt x="3970" y="3212"/>
                    <a:pt x="3202" y="2879"/>
                    <a:pt x="3436" y="2679"/>
                  </a:cubicBezTo>
                  <a:cubicBezTo>
                    <a:pt x="3456" y="2658"/>
                    <a:pt x="3486" y="2649"/>
                    <a:pt x="3523" y="2649"/>
                  </a:cubicBezTo>
                  <a:cubicBezTo>
                    <a:pt x="3868" y="2649"/>
                    <a:pt x="4862" y="3450"/>
                    <a:pt x="5138" y="3450"/>
                  </a:cubicBezTo>
                  <a:cubicBezTo>
                    <a:pt x="5171" y="3450"/>
                    <a:pt x="5194" y="3439"/>
                    <a:pt x="5204" y="3412"/>
                  </a:cubicBezTo>
                  <a:cubicBezTo>
                    <a:pt x="5337" y="3179"/>
                    <a:pt x="4170" y="2345"/>
                    <a:pt x="3436" y="1878"/>
                  </a:cubicBezTo>
                  <a:cubicBezTo>
                    <a:pt x="2813" y="1515"/>
                    <a:pt x="2816" y="1333"/>
                    <a:pt x="2989" y="1333"/>
                  </a:cubicBezTo>
                  <a:cubicBezTo>
                    <a:pt x="3039" y="1333"/>
                    <a:pt x="3102" y="1348"/>
                    <a:pt x="3169" y="1378"/>
                  </a:cubicBezTo>
                  <a:cubicBezTo>
                    <a:pt x="3402" y="1494"/>
                    <a:pt x="3966" y="1942"/>
                    <a:pt x="4150" y="1942"/>
                  </a:cubicBezTo>
                  <a:cubicBezTo>
                    <a:pt x="4176" y="1942"/>
                    <a:pt x="4195" y="1932"/>
                    <a:pt x="4203" y="1911"/>
                  </a:cubicBezTo>
                  <a:cubicBezTo>
                    <a:pt x="4303" y="1711"/>
                    <a:pt x="3369" y="777"/>
                    <a:pt x="2835" y="544"/>
                  </a:cubicBezTo>
                  <a:cubicBezTo>
                    <a:pt x="2302" y="277"/>
                    <a:pt x="1168" y="277"/>
                    <a:pt x="967" y="43"/>
                  </a:cubicBezTo>
                  <a:cubicBezTo>
                    <a:pt x="948" y="14"/>
                    <a:pt x="922" y="0"/>
                    <a:pt x="893" y="0"/>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9" name="Google Shape;4029;p11"/>
            <p:cNvSpPr/>
            <p:nvPr/>
          </p:nvSpPr>
          <p:spPr>
            <a:xfrm>
              <a:off x="8629050" y="3883650"/>
              <a:ext cx="264375" cy="342925"/>
            </a:xfrm>
            <a:custGeom>
              <a:avLst/>
              <a:gdLst/>
              <a:ahLst/>
              <a:cxnLst/>
              <a:rect l="l" t="t" r="r" b="b"/>
              <a:pathLst>
                <a:path w="10575" h="13717" extrusionOk="0">
                  <a:moveTo>
                    <a:pt x="5315" y="1"/>
                  </a:moveTo>
                  <a:cubicBezTo>
                    <a:pt x="5234" y="1"/>
                    <a:pt x="5153" y="3"/>
                    <a:pt x="5071" y="6"/>
                  </a:cubicBezTo>
                  <a:cubicBezTo>
                    <a:pt x="4971" y="40"/>
                    <a:pt x="4904" y="40"/>
                    <a:pt x="4804" y="40"/>
                  </a:cubicBezTo>
                  <a:cubicBezTo>
                    <a:pt x="4804" y="40"/>
                    <a:pt x="1" y="507"/>
                    <a:pt x="301" y="6077"/>
                  </a:cubicBezTo>
                  <a:cubicBezTo>
                    <a:pt x="601" y="11681"/>
                    <a:pt x="2402" y="13716"/>
                    <a:pt x="2402" y="13716"/>
                  </a:cubicBezTo>
                  <a:lnTo>
                    <a:pt x="8974" y="13249"/>
                  </a:lnTo>
                  <a:lnTo>
                    <a:pt x="10575" y="5010"/>
                  </a:lnTo>
                  <a:cubicBezTo>
                    <a:pt x="10348" y="2190"/>
                    <a:pt x="8075" y="1"/>
                    <a:pt x="531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0" name="Google Shape;4030;p11"/>
            <p:cNvSpPr/>
            <p:nvPr/>
          </p:nvSpPr>
          <p:spPr>
            <a:xfrm>
              <a:off x="8697450" y="5007100"/>
              <a:ext cx="152625" cy="109275"/>
            </a:xfrm>
            <a:custGeom>
              <a:avLst/>
              <a:gdLst/>
              <a:ahLst/>
              <a:cxnLst/>
              <a:rect l="l" t="t" r="r" b="b"/>
              <a:pathLst>
                <a:path w="6105" h="4371" extrusionOk="0">
                  <a:moveTo>
                    <a:pt x="3102" y="0"/>
                  </a:moveTo>
                  <a:lnTo>
                    <a:pt x="0" y="868"/>
                  </a:lnTo>
                  <a:lnTo>
                    <a:pt x="500" y="4370"/>
                  </a:lnTo>
                  <a:lnTo>
                    <a:pt x="6104" y="3770"/>
                  </a:lnTo>
                  <a:lnTo>
                    <a:pt x="3102" y="2202"/>
                  </a:lnTo>
                  <a:lnTo>
                    <a:pt x="3102"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1" name="Google Shape;4031;p11"/>
            <p:cNvSpPr/>
            <p:nvPr/>
          </p:nvSpPr>
          <p:spPr>
            <a:xfrm>
              <a:off x="8864225" y="4967900"/>
              <a:ext cx="131775" cy="118450"/>
            </a:xfrm>
            <a:custGeom>
              <a:avLst/>
              <a:gdLst/>
              <a:ahLst/>
              <a:cxnLst/>
              <a:rect l="l" t="t" r="r" b="b"/>
              <a:pathLst>
                <a:path w="5271" h="4738" extrusionOk="0">
                  <a:moveTo>
                    <a:pt x="3336" y="1"/>
                  </a:moveTo>
                  <a:lnTo>
                    <a:pt x="601" y="67"/>
                  </a:lnTo>
                  <a:lnTo>
                    <a:pt x="0" y="3403"/>
                  </a:lnTo>
                  <a:lnTo>
                    <a:pt x="5271" y="4737"/>
                  </a:lnTo>
                  <a:lnTo>
                    <a:pt x="3036" y="2269"/>
                  </a:lnTo>
                  <a:lnTo>
                    <a:pt x="3336"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2" name="Google Shape;4032;p11"/>
            <p:cNvSpPr/>
            <p:nvPr/>
          </p:nvSpPr>
          <p:spPr>
            <a:xfrm>
              <a:off x="8586525" y="4226550"/>
              <a:ext cx="453675" cy="859800"/>
            </a:xfrm>
            <a:custGeom>
              <a:avLst/>
              <a:gdLst/>
              <a:ahLst/>
              <a:cxnLst/>
              <a:rect l="l" t="t" r="r" b="b"/>
              <a:pathLst>
                <a:path w="18147" h="34392" extrusionOk="0">
                  <a:moveTo>
                    <a:pt x="4103" y="0"/>
                  </a:moveTo>
                  <a:cubicBezTo>
                    <a:pt x="3937" y="0"/>
                    <a:pt x="1" y="3669"/>
                    <a:pt x="468" y="6171"/>
                  </a:cubicBezTo>
                  <a:cubicBezTo>
                    <a:pt x="935" y="8673"/>
                    <a:pt x="4704" y="34391"/>
                    <a:pt x="4704" y="34391"/>
                  </a:cubicBezTo>
                  <a:lnTo>
                    <a:pt x="7539" y="33391"/>
                  </a:lnTo>
                  <a:cubicBezTo>
                    <a:pt x="7539" y="33391"/>
                    <a:pt x="6038" y="8039"/>
                    <a:pt x="7039" y="7706"/>
                  </a:cubicBezTo>
                  <a:cubicBezTo>
                    <a:pt x="7089" y="7688"/>
                    <a:pt x="7143" y="7680"/>
                    <a:pt x="7199" y="7680"/>
                  </a:cubicBezTo>
                  <a:cubicBezTo>
                    <a:pt x="8777" y="7680"/>
                    <a:pt x="12522" y="14292"/>
                    <a:pt x="12876" y="16579"/>
                  </a:cubicBezTo>
                  <a:cubicBezTo>
                    <a:pt x="13210" y="18580"/>
                    <a:pt x="11175" y="31089"/>
                    <a:pt x="11709" y="31222"/>
                  </a:cubicBezTo>
                  <a:lnTo>
                    <a:pt x="14211" y="31356"/>
                  </a:lnTo>
                  <a:cubicBezTo>
                    <a:pt x="14211" y="31356"/>
                    <a:pt x="18147" y="16712"/>
                    <a:pt x="17213" y="14811"/>
                  </a:cubicBezTo>
                  <a:cubicBezTo>
                    <a:pt x="16312" y="12876"/>
                    <a:pt x="10708" y="967"/>
                    <a:pt x="10708" y="967"/>
                  </a:cubicBezTo>
                  <a:lnTo>
                    <a:pt x="4103" y="0"/>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3" name="Google Shape;4033;p11"/>
            <p:cNvSpPr/>
            <p:nvPr/>
          </p:nvSpPr>
          <p:spPr>
            <a:xfrm>
              <a:off x="8661575" y="3668525"/>
              <a:ext cx="165150" cy="190350"/>
            </a:xfrm>
            <a:custGeom>
              <a:avLst/>
              <a:gdLst/>
              <a:ahLst/>
              <a:cxnLst/>
              <a:rect l="l" t="t" r="r" b="b"/>
              <a:pathLst>
                <a:path w="6606" h="7614" extrusionOk="0">
                  <a:moveTo>
                    <a:pt x="3205" y="1"/>
                  </a:moveTo>
                  <a:cubicBezTo>
                    <a:pt x="3149" y="1"/>
                    <a:pt x="3093" y="2"/>
                    <a:pt x="3036" y="5"/>
                  </a:cubicBezTo>
                  <a:cubicBezTo>
                    <a:pt x="3003" y="5"/>
                    <a:pt x="3003" y="39"/>
                    <a:pt x="2969" y="39"/>
                  </a:cubicBezTo>
                  <a:cubicBezTo>
                    <a:pt x="1302" y="139"/>
                    <a:pt x="1" y="1606"/>
                    <a:pt x="134" y="3274"/>
                  </a:cubicBezTo>
                  <a:cubicBezTo>
                    <a:pt x="259" y="5328"/>
                    <a:pt x="702" y="7614"/>
                    <a:pt x="2684" y="7614"/>
                  </a:cubicBezTo>
                  <a:cubicBezTo>
                    <a:pt x="2827" y="7614"/>
                    <a:pt x="2977" y="7602"/>
                    <a:pt x="3136" y="7577"/>
                  </a:cubicBezTo>
                  <a:cubicBezTo>
                    <a:pt x="6539" y="7144"/>
                    <a:pt x="6605" y="5309"/>
                    <a:pt x="6472" y="4108"/>
                  </a:cubicBezTo>
                  <a:cubicBezTo>
                    <a:pt x="6341" y="2901"/>
                    <a:pt x="5700" y="1"/>
                    <a:pt x="3205"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4" name="Google Shape;4034;p11"/>
            <p:cNvSpPr/>
            <p:nvPr/>
          </p:nvSpPr>
          <p:spPr>
            <a:xfrm>
              <a:off x="8701600" y="3837925"/>
              <a:ext cx="100950" cy="130450"/>
            </a:xfrm>
            <a:custGeom>
              <a:avLst/>
              <a:gdLst/>
              <a:ahLst/>
              <a:cxnLst/>
              <a:rect l="l" t="t" r="r" b="b"/>
              <a:pathLst>
                <a:path w="4038" h="5218" extrusionOk="0">
                  <a:moveTo>
                    <a:pt x="3503" y="1"/>
                  </a:moveTo>
                  <a:lnTo>
                    <a:pt x="1" y="434"/>
                  </a:lnTo>
                  <a:lnTo>
                    <a:pt x="535" y="3770"/>
                  </a:lnTo>
                  <a:cubicBezTo>
                    <a:pt x="679" y="4606"/>
                    <a:pt x="1421" y="5218"/>
                    <a:pt x="2223" y="5218"/>
                  </a:cubicBezTo>
                  <a:cubicBezTo>
                    <a:pt x="2348" y="5218"/>
                    <a:pt x="2476" y="5203"/>
                    <a:pt x="2603" y="5171"/>
                  </a:cubicBezTo>
                  <a:cubicBezTo>
                    <a:pt x="3503" y="4938"/>
                    <a:pt x="4037" y="4170"/>
                    <a:pt x="3904" y="3270"/>
                  </a:cubicBezTo>
                  <a:lnTo>
                    <a:pt x="3503" y="1"/>
                  </a:ln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5" name="Google Shape;4035;p11"/>
            <p:cNvSpPr/>
            <p:nvPr/>
          </p:nvSpPr>
          <p:spPr>
            <a:xfrm>
              <a:off x="8644200" y="3765375"/>
              <a:ext cx="38250" cy="54500"/>
            </a:xfrm>
            <a:custGeom>
              <a:avLst/>
              <a:gdLst/>
              <a:ahLst/>
              <a:cxnLst/>
              <a:rect l="l" t="t" r="r" b="b"/>
              <a:pathLst>
                <a:path w="1530" h="2180" extrusionOk="0">
                  <a:moveTo>
                    <a:pt x="729" y="1"/>
                  </a:moveTo>
                  <a:cubicBezTo>
                    <a:pt x="329" y="1"/>
                    <a:pt x="62" y="434"/>
                    <a:pt x="29" y="835"/>
                  </a:cubicBezTo>
                  <a:cubicBezTo>
                    <a:pt x="1" y="1507"/>
                    <a:pt x="491" y="2180"/>
                    <a:pt x="1142" y="2180"/>
                  </a:cubicBezTo>
                  <a:cubicBezTo>
                    <a:pt x="1266" y="2180"/>
                    <a:pt x="1396" y="2155"/>
                    <a:pt x="1530" y="2102"/>
                  </a:cubicBezTo>
                  <a:lnTo>
                    <a:pt x="1463" y="468"/>
                  </a:lnTo>
                  <a:cubicBezTo>
                    <a:pt x="1496" y="134"/>
                    <a:pt x="996" y="1"/>
                    <a:pt x="729"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6" name="Google Shape;4036;p11"/>
            <p:cNvSpPr/>
            <p:nvPr/>
          </p:nvSpPr>
          <p:spPr>
            <a:xfrm>
              <a:off x="8729125" y="3723775"/>
              <a:ext cx="49225" cy="64600"/>
            </a:xfrm>
            <a:custGeom>
              <a:avLst/>
              <a:gdLst/>
              <a:ahLst/>
              <a:cxnLst/>
              <a:rect l="l" t="t" r="r" b="b"/>
              <a:pathLst>
                <a:path w="1969" h="2584" extrusionOk="0">
                  <a:moveTo>
                    <a:pt x="63" y="0"/>
                  </a:moveTo>
                  <a:cubicBezTo>
                    <a:pt x="31" y="0"/>
                    <a:pt x="1" y="27"/>
                    <a:pt x="1" y="63"/>
                  </a:cubicBezTo>
                  <a:cubicBezTo>
                    <a:pt x="234" y="631"/>
                    <a:pt x="334" y="1264"/>
                    <a:pt x="734" y="1798"/>
                  </a:cubicBezTo>
                  <a:cubicBezTo>
                    <a:pt x="751" y="1815"/>
                    <a:pt x="768" y="1823"/>
                    <a:pt x="785" y="1823"/>
                  </a:cubicBezTo>
                  <a:cubicBezTo>
                    <a:pt x="801" y="1823"/>
                    <a:pt x="818" y="1815"/>
                    <a:pt x="835" y="1798"/>
                  </a:cubicBezTo>
                  <a:cubicBezTo>
                    <a:pt x="957" y="1641"/>
                    <a:pt x="1124" y="1539"/>
                    <a:pt x="1261" y="1539"/>
                  </a:cubicBezTo>
                  <a:cubicBezTo>
                    <a:pt x="1386" y="1539"/>
                    <a:pt x="1486" y="1624"/>
                    <a:pt x="1502" y="1831"/>
                  </a:cubicBezTo>
                  <a:cubicBezTo>
                    <a:pt x="1502" y="2098"/>
                    <a:pt x="1335" y="2298"/>
                    <a:pt x="1168" y="2465"/>
                  </a:cubicBezTo>
                  <a:cubicBezTo>
                    <a:pt x="1141" y="2492"/>
                    <a:pt x="1201" y="2584"/>
                    <a:pt x="1243" y="2584"/>
                  </a:cubicBezTo>
                  <a:cubicBezTo>
                    <a:pt x="1253" y="2584"/>
                    <a:pt x="1262" y="2578"/>
                    <a:pt x="1268" y="2565"/>
                  </a:cubicBezTo>
                  <a:cubicBezTo>
                    <a:pt x="1602" y="2298"/>
                    <a:pt x="1969" y="1498"/>
                    <a:pt x="1335" y="1331"/>
                  </a:cubicBezTo>
                  <a:cubicBezTo>
                    <a:pt x="1317" y="1322"/>
                    <a:pt x="1297" y="1318"/>
                    <a:pt x="1275" y="1318"/>
                  </a:cubicBezTo>
                  <a:cubicBezTo>
                    <a:pt x="1217" y="1318"/>
                    <a:pt x="1150" y="1349"/>
                    <a:pt x="1101" y="1398"/>
                  </a:cubicBezTo>
                  <a:cubicBezTo>
                    <a:pt x="1001" y="1431"/>
                    <a:pt x="901" y="1598"/>
                    <a:pt x="835" y="1631"/>
                  </a:cubicBezTo>
                  <a:cubicBezTo>
                    <a:pt x="832" y="1632"/>
                    <a:pt x="829" y="1632"/>
                    <a:pt x="826" y="1632"/>
                  </a:cubicBezTo>
                  <a:cubicBezTo>
                    <a:pt x="592" y="1632"/>
                    <a:pt x="233" y="261"/>
                    <a:pt x="134" y="63"/>
                  </a:cubicBezTo>
                  <a:cubicBezTo>
                    <a:pt x="119" y="18"/>
                    <a:pt x="90" y="0"/>
                    <a:pt x="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7" name="Google Shape;4037;p11"/>
            <p:cNvSpPr/>
            <p:nvPr/>
          </p:nvSpPr>
          <p:spPr>
            <a:xfrm>
              <a:off x="8699850" y="3751000"/>
              <a:ext cx="7475" cy="5800"/>
            </a:xfrm>
            <a:custGeom>
              <a:avLst/>
              <a:gdLst/>
              <a:ahLst/>
              <a:cxnLst/>
              <a:rect l="l" t="t" r="r" b="b"/>
              <a:pathLst>
                <a:path w="299" h="232" extrusionOk="0">
                  <a:moveTo>
                    <a:pt x="217" y="0"/>
                  </a:moveTo>
                  <a:cubicBezTo>
                    <a:pt x="203" y="0"/>
                    <a:pt x="188" y="3"/>
                    <a:pt x="171" y="9"/>
                  </a:cubicBezTo>
                  <a:cubicBezTo>
                    <a:pt x="138" y="9"/>
                    <a:pt x="104" y="42"/>
                    <a:pt x="71" y="75"/>
                  </a:cubicBezTo>
                  <a:cubicBezTo>
                    <a:pt x="1" y="145"/>
                    <a:pt x="110" y="231"/>
                    <a:pt x="194" y="231"/>
                  </a:cubicBezTo>
                  <a:cubicBezTo>
                    <a:pt x="230" y="231"/>
                    <a:pt x="261" y="215"/>
                    <a:pt x="271" y="175"/>
                  </a:cubicBezTo>
                  <a:cubicBezTo>
                    <a:pt x="299" y="65"/>
                    <a:pt x="280" y="0"/>
                    <a:pt x="21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8" name="Google Shape;4038;p11"/>
            <p:cNvSpPr/>
            <p:nvPr/>
          </p:nvSpPr>
          <p:spPr>
            <a:xfrm>
              <a:off x="8773525" y="3735300"/>
              <a:ext cx="7325" cy="5550"/>
            </a:xfrm>
            <a:custGeom>
              <a:avLst/>
              <a:gdLst/>
              <a:ahLst/>
              <a:cxnLst/>
              <a:rect l="l" t="t" r="r" b="b"/>
              <a:pathLst>
                <a:path w="293" h="222" extrusionOk="0">
                  <a:moveTo>
                    <a:pt x="108" y="0"/>
                  </a:moveTo>
                  <a:cubicBezTo>
                    <a:pt x="9" y="0"/>
                    <a:pt x="1" y="222"/>
                    <a:pt x="102" y="222"/>
                  </a:cubicBezTo>
                  <a:cubicBezTo>
                    <a:pt x="118" y="222"/>
                    <a:pt x="137" y="216"/>
                    <a:pt x="159" y="203"/>
                  </a:cubicBezTo>
                  <a:cubicBezTo>
                    <a:pt x="293" y="170"/>
                    <a:pt x="293" y="3"/>
                    <a:pt x="159" y="3"/>
                  </a:cubicBezTo>
                  <a:lnTo>
                    <a:pt x="126" y="3"/>
                  </a:lnTo>
                  <a:cubicBezTo>
                    <a:pt x="120" y="1"/>
                    <a:pt x="114" y="0"/>
                    <a:pt x="10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9" name="Google Shape;4039;p11"/>
            <p:cNvSpPr/>
            <p:nvPr/>
          </p:nvSpPr>
          <p:spPr>
            <a:xfrm>
              <a:off x="8714375" y="3788850"/>
              <a:ext cx="54550" cy="16600"/>
            </a:xfrm>
            <a:custGeom>
              <a:avLst/>
              <a:gdLst/>
              <a:ahLst/>
              <a:cxnLst/>
              <a:rect l="l" t="t" r="r" b="b"/>
              <a:pathLst>
                <a:path w="2182" h="664" extrusionOk="0">
                  <a:moveTo>
                    <a:pt x="61" y="0"/>
                  </a:moveTo>
                  <a:cubicBezTo>
                    <a:pt x="9" y="0"/>
                    <a:pt x="1" y="39"/>
                    <a:pt x="24" y="62"/>
                  </a:cubicBezTo>
                  <a:cubicBezTo>
                    <a:pt x="324" y="463"/>
                    <a:pt x="691" y="663"/>
                    <a:pt x="1191" y="663"/>
                  </a:cubicBezTo>
                  <a:cubicBezTo>
                    <a:pt x="1234" y="663"/>
                    <a:pt x="1288" y="664"/>
                    <a:pt x="1350" y="664"/>
                  </a:cubicBezTo>
                  <a:cubicBezTo>
                    <a:pt x="1627" y="664"/>
                    <a:pt x="2049" y="642"/>
                    <a:pt x="2158" y="396"/>
                  </a:cubicBezTo>
                  <a:cubicBezTo>
                    <a:pt x="2182" y="349"/>
                    <a:pt x="2139" y="302"/>
                    <a:pt x="2100" y="302"/>
                  </a:cubicBezTo>
                  <a:cubicBezTo>
                    <a:pt x="2084" y="302"/>
                    <a:pt x="2068" y="310"/>
                    <a:pt x="2058" y="329"/>
                  </a:cubicBezTo>
                  <a:cubicBezTo>
                    <a:pt x="1858" y="529"/>
                    <a:pt x="1491" y="529"/>
                    <a:pt x="1224" y="529"/>
                  </a:cubicBezTo>
                  <a:cubicBezTo>
                    <a:pt x="824" y="529"/>
                    <a:pt x="424" y="329"/>
                    <a:pt x="157" y="29"/>
                  </a:cubicBezTo>
                  <a:cubicBezTo>
                    <a:pt x="116" y="8"/>
                    <a:pt x="84" y="0"/>
                    <a:pt x="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0" name="Google Shape;4040;p11"/>
            <p:cNvSpPr/>
            <p:nvPr/>
          </p:nvSpPr>
          <p:spPr>
            <a:xfrm>
              <a:off x="8709950" y="3784350"/>
              <a:ext cx="12525" cy="16000"/>
            </a:xfrm>
            <a:custGeom>
              <a:avLst/>
              <a:gdLst/>
              <a:ahLst/>
              <a:cxnLst/>
              <a:rect l="l" t="t" r="r" b="b"/>
              <a:pathLst>
                <a:path w="501" h="640" extrusionOk="0">
                  <a:moveTo>
                    <a:pt x="366" y="0"/>
                  </a:moveTo>
                  <a:cubicBezTo>
                    <a:pt x="256" y="0"/>
                    <a:pt x="150" y="65"/>
                    <a:pt x="67" y="176"/>
                  </a:cubicBezTo>
                  <a:cubicBezTo>
                    <a:pt x="0" y="309"/>
                    <a:pt x="0" y="476"/>
                    <a:pt x="0" y="576"/>
                  </a:cubicBezTo>
                  <a:cubicBezTo>
                    <a:pt x="0" y="621"/>
                    <a:pt x="14" y="639"/>
                    <a:pt x="29" y="639"/>
                  </a:cubicBezTo>
                  <a:cubicBezTo>
                    <a:pt x="47" y="639"/>
                    <a:pt x="67" y="612"/>
                    <a:pt x="67" y="576"/>
                  </a:cubicBezTo>
                  <a:cubicBezTo>
                    <a:pt x="67" y="476"/>
                    <a:pt x="100" y="342"/>
                    <a:pt x="167" y="242"/>
                  </a:cubicBezTo>
                  <a:cubicBezTo>
                    <a:pt x="234" y="142"/>
                    <a:pt x="301" y="142"/>
                    <a:pt x="434" y="76"/>
                  </a:cubicBezTo>
                  <a:cubicBezTo>
                    <a:pt x="501" y="76"/>
                    <a:pt x="501" y="9"/>
                    <a:pt x="434" y="9"/>
                  </a:cubicBezTo>
                  <a:cubicBezTo>
                    <a:pt x="411" y="3"/>
                    <a:pt x="388" y="0"/>
                    <a:pt x="3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1" name="Google Shape;4041;p11"/>
            <p:cNvSpPr/>
            <p:nvPr/>
          </p:nvSpPr>
          <p:spPr>
            <a:xfrm>
              <a:off x="8698275" y="3847925"/>
              <a:ext cx="79250" cy="16950"/>
            </a:xfrm>
            <a:custGeom>
              <a:avLst/>
              <a:gdLst/>
              <a:ahLst/>
              <a:cxnLst/>
              <a:rect l="l" t="t" r="r" b="b"/>
              <a:pathLst>
                <a:path w="3170" h="678" extrusionOk="0">
                  <a:moveTo>
                    <a:pt x="3136" y="1"/>
                  </a:moveTo>
                  <a:cubicBezTo>
                    <a:pt x="2669" y="101"/>
                    <a:pt x="2235" y="368"/>
                    <a:pt x="1802" y="468"/>
                  </a:cubicBezTo>
                  <a:cubicBezTo>
                    <a:pt x="1653" y="503"/>
                    <a:pt x="1497" y="520"/>
                    <a:pt x="1340" y="520"/>
                  </a:cubicBezTo>
                  <a:cubicBezTo>
                    <a:pt x="900" y="520"/>
                    <a:pt x="453" y="389"/>
                    <a:pt x="134" y="168"/>
                  </a:cubicBezTo>
                  <a:cubicBezTo>
                    <a:pt x="34" y="168"/>
                    <a:pt x="0" y="201"/>
                    <a:pt x="34" y="268"/>
                  </a:cubicBezTo>
                  <a:cubicBezTo>
                    <a:pt x="358" y="569"/>
                    <a:pt x="715" y="677"/>
                    <a:pt x="1084" y="677"/>
                  </a:cubicBezTo>
                  <a:cubicBezTo>
                    <a:pt x="1774" y="677"/>
                    <a:pt x="2505" y="297"/>
                    <a:pt x="3136" y="101"/>
                  </a:cubicBezTo>
                  <a:cubicBezTo>
                    <a:pt x="3169" y="101"/>
                    <a:pt x="3169" y="1"/>
                    <a:pt x="31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2" name="Google Shape;4042;p11"/>
            <p:cNvSpPr/>
            <p:nvPr/>
          </p:nvSpPr>
          <p:spPr>
            <a:xfrm>
              <a:off x="8712450" y="3663025"/>
              <a:ext cx="103425" cy="52350"/>
            </a:xfrm>
            <a:custGeom>
              <a:avLst/>
              <a:gdLst/>
              <a:ahLst/>
              <a:cxnLst/>
              <a:rect l="l" t="t" r="r" b="b"/>
              <a:pathLst>
                <a:path w="4137" h="2094" extrusionOk="0">
                  <a:moveTo>
                    <a:pt x="1653" y="0"/>
                  </a:moveTo>
                  <a:cubicBezTo>
                    <a:pt x="1067" y="0"/>
                    <a:pt x="428" y="113"/>
                    <a:pt x="0" y="225"/>
                  </a:cubicBezTo>
                  <a:cubicBezTo>
                    <a:pt x="234" y="392"/>
                    <a:pt x="434" y="692"/>
                    <a:pt x="734" y="859"/>
                  </a:cubicBezTo>
                  <a:cubicBezTo>
                    <a:pt x="1235" y="1193"/>
                    <a:pt x="1768" y="1259"/>
                    <a:pt x="2302" y="1493"/>
                  </a:cubicBezTo>
                  <a:cubicBezTo>
                    <a:pt x="2836" y="1693"/>
                    <a:pt x="3436" y="1893"/>
                    <a:pt x="4003" y="2093"/>
                  </a:cubicBezTo>
                  <a:cubicBezTo>
                    <a:pt x="4137" y="1359"/>
                    <a:pt x="3069" y="359"/>
                    <a:pt x="2436" y="92"/>
                  </a:cubicBezTo>
                  <a:cubicBezTo>
                    <a:pt x="2207" y="27"/>
                    <a:pt x="1937" y="0"/>
                    <a:pt x="1653"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3" name="Google Shape;4043;p11"/>
            <p:cNvSpPr/>
            <p:nvPr/>
          </p:nvSpPr>
          <p:spPr>
            <a:xfrm>
              <a:off x="8590700" y="3994400"/>
              <a:ext cx="303575" cy="1082775"/>
            </a:xfrm>
            <a:custGeom>
              <a:avLst/>
              <a:gdLst/>
              <a:ahLst/>
              <a:cxnLst/>
              <a:rect l="l" t="t" r="r" b="b"/>
              <a:pathLst>
                <a:path w="12143" h="43311" extrusionOk="0">
                  <a:moveTo>
                    <a:pt x="9796" y="0"/>
                  </a:moveTo>
                  <a:cubicBezTo>
                    <a:pt x="8008" y="0"/>
                    <a:pt x="6472" y="2415"/>
                    <a:pt x="6472" y="2415"/>
                  </a:cubicBezTo>
                  <a:cubicBezTo>
                    <a:pt x="5854" y="870"/>
                    <a:pt x="4736" y="456"/>
                    <a:pt x="3713" y="456"/>
                  </a:cubicBezTo>
                  <a:cubicBezTo>
                    <a:pt x="2526" y="456"/>
                    <a:pt x="1468" y="1014"/>
                    <a:pt x="1468" y="1014"/>
                  </a:cubicBezTo>
                  <a:cubicBezTo>
                    <a:pt x="2087" y="7792"/>
                    <a:pt x="3853" y="9222"/>
                    <a:pt x="3965" y="9222"/>
                  </a:cubicBezTo>
                  <a:cubicBezTo>
                    <a:pt x="3965" y="9222"/>
                    <a:pt x="3965" y="9222"/>
                    <a:pt x="3965" y="9222"/>
                  </a:cubicBezTo>
                  <a:lnTo>
                    <a:pt x="3965" y="9222"/>
                  </a:lnTo>
                  <a:cubicBezTo>
                    <a:pt x="2967" y="9722"/>
                    <a:pt x="2268" y="10455"/>
                    <a:pt x="1702" y="11221"/>
                  </a:cubicBezTo>
                  <a:cubicBezTo>
                    <a:pt x="667" y="12789"/>
                    <a:pt x="0" y="13856"/>
                    <a:pt x="534" y="16491"/>
                  </a:cubicBezTo>
                  <a:lnTo>
                    <a:pt x="4537" y="43310"/>
                  </a:lnTo>
                  <a:lnTo>
                    <a:pt x="10708" y="38774"/>
                  </a:lnTo>
                  <a:lnTo>
                    <a:pt x="12142" y="12789"/>
                  </a:lnTo>
                  <a:lnTo>
                    <a:pt x="10508" y="8819"/>
                  </a:lnTo>
                  <a:lnTo>
                    <a:pt x="12009" y="1514"/>
                  </a:lnTo>
                  <a:cubicBezTo>
                    <a:pt x="11287" y="397"/>
                    <a:pt x="10521" y="0"/>
                    <a:pt x="9796" y="0"/>
                  </a:cubicBezTo>
                  <a:close/>
                </a:path>
              </a:pathLst>
            </a:custGeom>
            <a:solidFill>
              <a:srgbClr val="FFE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4" name="Google Shape;4044;p11"/>
            <p:cNvSpPr/>
            <p:nvPr/>
          </p:nvSpPr>
          <p:spPr>
            <a:xfrm>
              <a:off x="8764200" y="4143975"/>
              <a:ext cx="5825" cy="5325"/>
            </a:xfrm>
            <a:custGeom>
              <a:avLst/>
              <a:gdLst/>
              <a:ahLst/>
              <a:cxnLst/>
              <a:rect l="l" t="t" r="r" b="b"/>
              <a:pathLst>
                <a:path w="233" h="213" extrusionOk="0">
                  <a:moveTo>
                    <a:pt x="99" y="1"/>
                  </a:moveTo>
                  <a:cubicBezTo>
                    <a:pt x="11" y="30"/>
                    <a:pt x="0" y="213"/>
                    <a:pt x="66" y="213"/>
                  </a:cubicBezTo>
                  <a:cubicBezTo>
                    <a:pt x="75" y="213"/>
                    <a:pt x="86" y="209"/>
                    <a:pt x="99" y="201"/>
                  </a:cubicBezTo>
                  <a:cubicBezTo>
                    <a:pt x="232" y="201"/>
                    <a:pt x="232" y="1"/>
                    <a:pt x="9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5" name="Google Shape;4045;p11"/>
            <p:cNvSpPr/>
            <p:nvPr/>
          </p:nvSpPr>
          <p:spPr>
            <a:xfrm>
              <a:off x="8804175" y="4090600"/>
              <a:ext cx="7525" cy="5875"/>
            </a:xfrm>
            <a:custGeom>
              <a:avLst/>
              <a:gdLst/>
              <a:ahLst/>
              <a:cxnLst/>
              <a:rect l="l" t="t" r="r" b="b"/>
              <a:pathLst>
                <a:path w="301" h="235" extrusionOk="0">
                  <a:moveTo>
                    <a:pt x="168" y="1"/>
                  </a:moveTo>
                  <a:cubicBezTo>
                    <a:pt x="1" y="1"/>
                    <a:pt x="67" y="234"/>
                    <a:pt x="168" y="234"/>
                  </a:cubicBezTo>
                  <a:cubicBezTo>
                    <a:pt x="301" y="234"/>
                    <a:pt x="301"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6" name="Google Shape;4046;p11"/>
            <p:cNvSpPr/>
            <p:nvPr/>
          </p:nvSpPr>
          <p:spPr>
            <a:xfrm>
              <a:off x="8694325" y="4121300"/>
              <a:ext cx="12725" cy="9425"/>
            </a:xfrm>
            <a:custGeom>
              <a:avLst/>
              <a:gdLst/>
              <a:ahLst/>
              <a:cxnLst/>
              <a:rect l="l" t="t" r="r" b="b"/>
              <a:pathLst>
                <a:path w="509" h="377" extrusionOk="0">
                  <a:moveTo>
                    <a:pt x="279" y="0"/>
                  </a:moveTo>
                  <a:cubicBezTo>
                    <a:pt x="262" y="0"/>
                    <a:pt x="244" y="2"/>
                    <a:pt x="225" y="7"/>
                  </a:cubicBezTo>
                  <a:cubicBezTo>
                    <a:pt x="1" y="7"/>
                    <a:pt x="23" y="376"/>
                    <a:pt x="261" y="376"/>
                  </a:cubicBezTo>
                  <a:cubicBezTo>
                    <a:pt x="271" y="376"/>
                    <a:pt x="281" y="375"/>
                    <a:pt x="292" y="374"/>
                  </a:cubicBezTo>
                  <a:cubicBezTo>
                    <a:pt x="509" y="374"/>
                    <a:pt x="495" y="0"/>
                    <a:pt x="27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7" name="Google Shape;4047;p11"/>
            <p:cNvSpPr/>
            <p:nvPr/>
          </p:nvSpPr>
          <p:spPr>
            <a:xfrm>
              <a:off x="8695000" y="4062825"/>
              <a:ext cx="7850" cy="5300"/>
            </a:xfrm>
            <a:custGeom>
              <a:avLst/>
              <a:gdLst/>
              <a:ahLst/>
              <a:cxnLst/>
              <a:rect l="l" t="t" r="r" b="b"/>
              <a:pathLst>
                <a:path w="314" h="212" extrusionOk="0">
                  <a:moveTo>
                    <a:pt x="115" y="0"/>
                  </a:moveTo>
                  <a:cubicBezTo>
                    <a:pt x="0" y="0"/>
                    <a:pt x="17" y="211"/>
                    <a:pt x="165" y="211"/>
                  </a:cubicBezTo>
                  <a:cubicBezTo>
                    <a:pt x="313" y="211"/>
                    <a:pt x="303" y="0"/>
                    <a:pt x="205" y="0"/>
                  </a:cubicBezTo>
                  <a:cubicBezTo>
                    <a:pt x="193" y="0"/>
                    <a:pt x="180" y="4"/>
                    <a:pt x="165" y="11"/>
                  </a:cubicBezTo>
                  <a:cubicBezTo>
                    <a:pt x="146" y="4"/>
                    <a:pt x="130" y="0"/>
                    <a:pt x="11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8" name="Google Shape;4048;p11"/>
            <p:cNvSpPr/>
            <p:nvPr/>
          </p:nvSpPr>
          <p:spPr>
            <a:xfrm>
              <a:off x="8745800" y="4075600"/>
              <a:ext cx="14200" cy="10025"/>
            </a:xfrm>
            <a:custGeom>
              <a:avLst/>
              <a:gdLst/>
              <a:ahLst/>
              <a:cxnLst/>
              <a:rect l="l" t="t" r="r" b="b"/>
              <a:pathLst>
                <a:path w="568" h="401" extrusionOk="0">
                  <a:moveTo>
                    <a:pt x="268" y="0"/>
                  </a:moveTo>
                  <a:cubicBezTo>
                    <a:pt x="1" y="0"/>
                    <a:pt x="67" y="401"/>
                    <a:pt x="301" y="401"/>
                  </a:cubicBezTo>
                  <a:cubicBezTo>
                    <a:pt x="568" y="401"/>
                    <a:pt x="568"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9" name="Google Shape;4049;p11"/>
            <p:cNvSpPr/>
            <p:nvPr/>
          </p:nvSpPr>
          <p:spPr>
            <a:xfrm>
              <a:off x="8737475" y="4114800"/>
              <a:ext cx="12525" cy="9200"/>
            </a:xfrm>
            <a:custGeom>
              <a:avLst/>
              <a:gdLst/>
              <a:ahLst/>
              <a:cxnLst/>
              <a:rect l="l" t="t" r="r" b="b"/>
              <a:pathLst>
                <a:path w="501" h="368" extrusionOk="0">
                  <a:moveTo>
                    <a:pt x="234" y="0"/>
                  </a:moveTo>
                  <a:cubicBezTo>
                    <a:pt x="0" y="34"/>
                    <a:pt x="67" y="367"/>
                    <a:pt x="267" y="367"/>
                  </a:cubicBezTo>
                  <a:cubicBezTo>
                    <a:pt x="501" y="367"/>
                    <a:pt x="4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0" name="Google Shape;4050;p11"/>
            <p:cNvSpPr/>
            <p:nvPr/>
          </p:nvSpPr>
          <p:spPr>
            <a:xfrm>
              <a:off x="8726625" y="4174000"/>
              <a:ext cx="5875" cy="5875"/>
            </a:xfrm>
            <a:custGeom>
              <a:avLst/>
              <a:gdLst/>
              <a:ahLst/>
              <a:cxnLst/>
              <a:rect l="l" t="t" r="r" b="b"/>
              <a:pathLst>
                <a:path w="235" h="235" extrusionOk="0">
                  <a:moveTo>
                    <a:pt x="101" y="1"/>
                  </a:moveTo>
                  <a:cubicBezTo>
                    <a:pt x="1" y="1"/>
                    <a:pt x="1" y="234"/>
                    <a:pt x="101" y="234"/>
                  </a:cubicBezTo>
                  <a:cubicBezTo>
                    <a:pt x="234" y="234"/>
                    <a:pt x="234"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1" name="Google Shape;4051;p11"/>
            <p:cNvSpPr/>
            <p:nvPr/>
          </p:nvSpPr>
          <p:spPr>
            <a:xfrm>
              <a:off x="8660925" y="4093550"/>
              <a:ext cx="8175" cy="7250"/>
            </a:xfrm>
            <a:custGeom>
              <a:avLst/>
              <a:gdLst/>
              <a:ahLst/>
              <a:cxnLst/>
              <a:rect l="l" t="t" r="r" b="b"/>
              <a:pathLst>
                <a:path w="327" h="290" extrusionOk="0">
                  <a:moveTo>
                    <a:pt x="204" y="0"/>
                  </a:moveTo>
                  <a:cubicBezTo>
                    <a:pt x="108" y="0"/>
                    <a:pt x="0" y="96"/>
                    <a:pt x="60" y="216"/>
                  </a:cubicBezTo>
                  <a:cubicBezTo>
                    <a:pt x="98" y="267"/>
                    <a:pt x="146" y="289"/>
                    <a:pt x="191" y="289"/>
                  </a:cubicBezTo>
                  <a:cubicBezTo>
                    <a:pt x="263" y="289"/>
                    <a:pt x="327" y="232"/>
                    <a:pt x="327" y="150"/>
                  </a:cubicBezTo>
                  <a:cubicBezTo>
                    <a:pt x="327" y="43"/>
                    <a:pt x="268" y="0"/>
                    <a:pt x="2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2" name="Google Shape;4052;p11"/>
            <p:cNvSpPr/>
            <p:nvPr/>
          </p:nvSpPr>
          <p:spPr>
            <a:xfrm>
              <a:off x="8703600" y="4087275"/>
              <a:ext cx="8875" cy="6775"/>
            </a:xfrm>
            <a:custGeom>
              <a:avLst/>
              <a:gdLst/>
              <a:ahLst/>
              <a:cxnLst/>
              <a:rect l="l" t="t" r="r" b="b"/>
              <a:pathLst>
                <a:path w="355" h="271" extrusionOk="0">
                  <a:moveTo>
                    <a:pt x="188" y="0"/>
                  </a:moveTo>
                  <a:cubicBezTo>
                    <a:pt x="1" y="63"/>
                    <a:pt x="18" y="271"/>
                    <a:pt x="156" y="271"/>
                  </a:cubicBezTo>
                  <a:cubicBezTo>
                    <a:pt x="166" y="271"/>
                    <a:pt x="177" y="270"/>
                    <a:pt x="188" y="267"/>
                  </a:cubicBezTo>
                  <a:cubicBezTo>
                    <a:pt x="354" y="267"/>
                    <a:pt x="321" y="0"/>
                    <a:pt x="1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3" name="Google Shape;4053;p11"/>
            <p:cNvSpPr/>
            <p:nvPr/>
          </p:nvSpPr>
          <p:spPr>
            <a:xfrm>
              <a:off x="8718750" y="4037850"/>
              <a:ext cx="9950" cy="7150"/>
            </a:xfrm>
            <a:custGeom>
              <a:avLst/>
              <a:gdLst/>
              <a:ahLst/>
              <a:cxnLst/>
              <a:rect l="l" t="t" r="r" b="b"/>
              <a:pathLst>
                <a:path w="398" h="286" extrusionOk="0">
                  <a:moveTo>
                    <a:pt x="233" y="1"/>
                  </a:moveTo>
                  <a:cubicBezTo>
                    <a:pt x="217" y="1"/>
                    <a:pt x="200" y="3"/>
                    <a:pt x="182" y="9"/>
                  </a:cubicBezTo>
                  <a:cubicBezTo>
                    <a:pt x="0" y="9"/>
                    <a:pt x="11" y="285"/>
                    <a:pt x="165" y="285"/>
                  </a:cubicBezTo>
                  <a:cubicBezTo>
                    <a:pt x="180" y="285"/>
                    <a:pt x="197" y="282"/>
                    <a:pt x="215" y="276"/>
                  </a:cubicBezTo>
                  <a:cubicBezTo>
                    <a:pt x="397" y="276"/>
                    <a:pt x="386" y="1"/>
                    <a:pt x="2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4" name="Google Shape;4054;p11"/>
            <p:cNvSpPr/>
            <p:nvPr/>
          </p:nvSpPr>
          <p:spPr>
            <a:xfrm>
              <a:off x="8652400" y="4056425"/>
              <a:ext cx="8375" cy="6700"/>
            </a:xfrm>
            <a:custGeom>
              <a:avLst/>
              <a:gdLst/>
              <a:ahLst/>
              <a:cxnLst/>
              <a:rect l="l" t="t" r="r" b="b"/>
              <a:pathLst>
                <a:path w="335" h="268" extrusionOk="0">
                  <a:moveTo>
                    <a:pt x="168" y="0"/>
                  </a:moveTo>
                  <a:cubicBezTo>
                    <a:pt x="1" y="34"/>
                    <a:pt x="1" y="267"/>
                    <a:pt x="168" y="267"/>
                  </a:cubicBezTo>
                  <a:cubicBezTo>
                    <a:pt x="334" y="267"/>
                    <a:pt x="301"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5" name="Google Shape;4055;p11"/>
            <p:cNvSpPr/>
            <p:nvPr/>
          </p:nvSpPr>
          <p:spPr>
            <a:xfrm>
              <a:off x="8678250" y="4023825"/>
              <a:ext cx="6700" cy="5925"/>
            </a:xfrm>
            <a:custGeom>
              <a:avLst/>
              <a:gdLst/>
              <a:ahLst/>
              <a:cxnLst/>
              <a:rect l="l" t="t" r="r" b="b"/>
              <a:pathLst>
                <a:path w="268" h="237" extrusionOk="0">
                  <a:moveTo>
                    <a:pt x="156" y="0"/>
                  </a:moveTo>
                  <a:cubicBezTo>
                    <a:pt x="150" y="0"/>
                    <a:pt x="142" y="1"/>
                    <a:pt x="134" y="3"/>
                  </a:cubicBezTo>
                  <a:cubicBezTo>
                    <a:pt x="1" y="3"/>
                    <a:pt x="1" y="237"/>
                    <a:pt x="134" y="237"/>
                  </a:cubicBezTo>
                  <a:cubicBezTo>
                    <a:pt x="260" y="237"/>
                    <a:pt x="267" y="0"/>
                    <a:pt x="15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6" name="Google Shape;4056;p11"/>
            <p:cNvSpPr/>
            <p:nvPr/>
          </p:nvSpPr>
          <p:spPr>
            <a:xfrm>
              <a:off x="8652675" y="4023900"/>
              <a:ext cx="8925" cy="6750"/>
            </a:xfrm>
            <a:custGeom>
              <a:avLst/>
              <a:gdLst/>
              <a:ahLst/>
              <a:cxnLst/>
              <a:rect l="l" t="t" r="r" b="b"/>
              <a:pathLst>
                <a:path w="357" h="270" extrusionOk="0">
                  <a:moveTo>
                    <a:pt x="190" y="0"/>
                  </a:moveTo>
                  <a:cubicBezTo>
                    <a:pt x="0" y="0"/>
                    <a:pt x="20" y="270"/>
                    <a:pt x="165" y="270"/>
                  </a:cubicBezTo>
                  <a:cubicBezTo>
                    <a:pt x="173" y="270"/>
                    <a:pt x="181" y="269"/>
                    <a:pt x="190" y="267"/>
                  </a:cubicBezTo>
                  <a:lnTo>
                    <a:pt x="223" y="267"/>
                  </a:lnTo>
                  <a:cubicBezTo>
                    <a:pt x="357" y="267"/>
                    <a:pt x="357" y="0"/>
                    <a:pt x="1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7" name="Google Shape;4057;p11"/>
            <p:cNvSpPr/>
            <p:nvPr/>
          </p:nvSpPr>
          <p:spPr>
            <a:xfrm>
              <a:off x="8665750" y="4143925"/>
              <a:ext cx="11700" cy="8425"/>
            </a:xfrm>
            <a:custGeom>
              <a:avLst/>
              <a:gdLst/>
              <a:ahLst/>
              <a:cxnLst/>
              <a:rect l="l" t="t" r="r" b="b"/>
              <a:pathLst>
                <a:path w="468" h="337" extrusionOk="0">
                  <a:moveTo>
                    <a:pt x="234" y="1"/>
                  </a:moveTo>
                  <a:cubicBezTo>
                    <a:pt x="223" y="1"/>
                    <a:pt x="212" y="1"/>
                    <a:pt x="201" y="3"/>
                  </a:cubicBezTo>
                  <a:cubicBezTo>
                    <a:pt x="0" y="3"/>
                    <a:pt x="34" y="336"/>
                    <a:pt x="267" y="336"/>
                  </a:cubicBezTo>
                  <a:cubicBezTo>
                    <a:pt x="459" y="336"/>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8" name="Google Shape;4058;p11"/>
            <p:cNvSpPr/>
            <p:nvPr/>
          </p:nvSpPr>
          <p:spPr>
            <a:xfrm>
              <a:off x="8689925" y="4190675"/>
              <a:ext cx="11700" cy="8375"/>
            </a:xfrm>
            <a:custGeom>
              <a:avLst/>
              <a:gdLst/>
              <a:ahLst/>
              <a:cxnLst/>
              <a:rect l="l" t="t" r="r" b="b"/>
              <a:pathLst>
                <a:path w="468" h="335" extrusionOk="0">
                  <a:moveTo>
                    <a:pt x="201" y="1"/>
                  </a:moveTo>
                  <a:cubicBezTo>
                    <a:pt x="1" y="1"/>
                    <a:pt x="34" y="334"/>
                    <a:pt x="234" y="334"/>
                  </a:cubicBezTo>
                  <a:cubicBezTo>
                    <a:pt x="468" y="334"/>
                    <a:pt x="468"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9" name="Google Shape;4059;p11"/>
            <p:cNvSpPr/>
            <p:nvPr/>
          </p:nvSpPr>
          <p:spPr>
            <a:xfrm>
              <a:off x="8712450" y="4143150"/>
              <a:ext cx="8375" cy="5850"/>
            </a:xfrm>
            <a:custGeom>
              <a:avLst/>
              <a:gdLst/>
              <a:ahLst/>
              <a:cxnLst/>
              <a:rect l="l" t="t" r="r" b="b"/>
              <a:pathLst>
                <a:path w="335" h="234" extrusionOk="0">
                  <a:moveTo>
                    <a:pt x="167" y="0"/>
                  </a:moveTo>
                  <a:cubicBezTo>
                    <a:pt x="0" y="0"/>
                    <a:pt x="0" y="234"/>
                    <a:pt x="167" y="234"/>
                  </a:cubicBezTo>
                  <a:cubicBezTo>
                    <a:pt x="334" y="234"/>
                    <a:pt x="301"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0" name="Google Shape;4060;p11"/>
            <p:cNvSpPr/>
            <p:nvPr/>
          </p:nvSpPr>
          <p:spPr>
            <a:xfrm>
              <a:off x="8741625" y="4203200"/>
              <a:ext cx="14225" cy="10025"/>
            </a:xfrm>
            <a:custGeom>
              <a:avLst/>
              <a:gdLst/>
              <a:ahLst/>
              <a:cxnLst/>
              <a:rect l="l" t="t" r="r" b="b"/>
              <a:pathLst>
                <a:path w="569" h="401" extrusionOk="0">
                  <a:moveTo>
                    <a:pt x="268" y="0"/>
                  </a:moveTo>
                  <a:cubicBezTo>
                    <a:pt x="1" y="0"/>
                    <a:pt x="68" y="400"/>
                    <a:pt x="301" y="400"/>
                  </a:cubicBezTo>
                  <a:cubicBezTo>
                    <a:pt x="568" y="400"/>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1" name="Google Shape;4061;p11"/>
            <p:cNvSpPr/>
            <p:nvPr/>
          </p:nvSpPr>
          <p:spPr>
            <a:xfrm>
              <a:off x="8781250" y="4184850"/>
              <a:ext cx="12950" cy="10200"/>
            </a:xfrm>
            <a:custGeom>
              <a:avLst/>
              <a:gdLst/>
              <a:ahLst/>
              <a:cxnLst/>
              <a:rect l="l" t="t" r="r" b="b"/>
              <a:pathLst>
                <a:path w="518" h="408" extrusionOk="0">
                  <a:moveTo>
                    <a:pt x="217" y="0"/>
                  </a:moveTo>
                  <a:cubicBezTo>
                    <a:pt x="0" y="31"/>
                    <a:pt x="14" y="408"/>
                    <a:pt x="204" y="408"/>
                  </a:cubicBezTo>
                  <a:cubicBezTo>
                    <a:pt x="218" y="408"/>
                    <a:pt x="234" y="405"/>
                    <a:pt x="251"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2" name="Google Shape;4062;p11"/>
            <p:cNvSpPr/>
            <p:nvPr/>
          </p:nvSpPr>
          <p:spPr>
            <a:xfrm>
              <a:off x="8755825" y="4171500"/>
              <a:ext cx="12525" cy="10025"/>
            </a:xfrm>
            <a:custGeom>
              <a:avLst/>
              <a:gdLst/>
              <a:ahLst/>
              <a:cxnLst/>
              <a:rect l="l" t="t" r="r" b="b"/>
              <a:pathLst>
                <a:path w="501" h="401" extrusionOk="0">
                  <a:moveTo>
                    <a:pt x="200" y="1"/>
                  </a:moveTo>
                  <a:cubicBezTo>
                    <a:pt x="0" y="34"/>
                    <a:pt x="0" y="401"/>
                    <a:pt x="234"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3" name="Google Shape;4063;p11"/>
            <p:cNvSpPr/>
            <p:nvPr/>
          </p:nvSpPr>
          <p:spPr>
            <a:xfrm>
              <a:off x="8810225" y="4138150"/>
              <a:ext cx="16500" cy="12575"/>
            </a:xfrm>
            <a:custGeom>
              <a:avLst/>
              <a:gdLst/>
              <a:ahLst/>
              <a:cxnLst/>
              <a:rect l="l" t="t" r="r" b="b"/>
              <a:pathLst>
                <a:path w="660" h="503" extrusionOk="0">
                  <a:moveTo>
                    <a:pt x="259" y="0"/>
                  </a:moveTo>
                  <a:cubicBezTo>
                    <a:pt x="1" y="33"/>
                    <a:pt x="24" y="502"/>
                    <a:pt x="298" y="502"/>
                  </a:cubicBezTo>
                  <a:cubicBezTo>
                    <a:pt x="307" y="502"/>
                    <a:pt x="316" y="502"/>
                    <a:pt x="326" y="501"/>
                  </a:cubicBezTo>
                  <a:cubicBezTo>
                    <a:pt x="659" y="434"/>
                    <a:pt x="593" y="0"/>
                    <a:pt x="25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4" name="Google Shape;4064;p11"/>
            <p:cNvSpPr/>
            <p:nvPr/>
          </p:nvSpPr>
          <p:spPr>
            <a:xfrm>
              <a:off x="8777775" y="4103125"/>
              <a:ext cx="15600" cy="11750"/>
            </a:xfrm>
            <a:custGeom>
              <a:avLst/>
              <a:gdLst/>
              <a:ahLst/>
              <a:cxnLst/>
              <a:rect l="l" t="t" r="r" b="b"/>
              <a:pathLst>
                <a:path w="624" h="470" extrusionOk="0">
                  <a:moveTo>
                    <a:pt x="290" y="0"/>
                  </a:moveTo>
                  <a:cubicBezTo>
                    <a:pt x="0" y="65"/>
                    <a:pt x="21" y="469"/>
                    <a:pt x="291" y="469"/>
                  </a:cubicBezTo>
                  <a:cubicBezTo>
                    <a:pt x="301" y="469"/>
                    <a:pt x="312" y="468"/>
                    <a:pt x="323" y="467"/>
                  </a:cubicBezTo>
                  <a:cubicBezTo>
                    <a:pt x="623" y="467"/>
                    <a:pt x="556" y="0"/>
                    <a:pt x="29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5" name="Google Shape;4065;p11"/>
            <p:cNvSpPr/>
            <p:nvPr/>
          </p:nvSpPr>
          <p:spPr>
            <a:xfrm>
              <a:off x="8799175" y="4046400"/>
              <a:ext cx="11700" cy="8375"/>
            </a:xfrm>
            <a:custGeom>
              <a:avLst/>
              <a:gdLst/>
              <a:ahLst/>
              <a:cxnLst/>
              <a:rect l="l" t="t" r="r" b="b"/>
              <a:pathLst>
                <a:path w="468" h="335" extrusionOk="0">
                  <a:moveTo>
                    <a:pt x="201" y="1"/>
                  </a:moveTo>
                  <a:cubicBezTo>
                    <a:pt x="1" y="34"/>
                    <a:pt x="34" y="335"/>
                    <a:pt x="267" y="335"/>
                  </a:cubicBezTo>
                  <a:cubicBezTo>
                    <a:pt x="468"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6" name="Google Shape;4066;p11"/>
            <p:cNvSpPr/>
            <p:nvPr/>
          </p:nvSpPr>
          <p:spPr>
            <a:xfrm>
              <a:off x="8779175" y="4044675"/>
              <a:ext cx="10625" cy="7600"/>
            </a:xfrm>
            <a:custGeom>
              <a:avLst/>
              <a:gdLst/>
              <a:ahLst/>
              <a:cxnLst/>
              <a:rect l="l" t="t" r="r" b="b"/>
              <a:pathLst>
                <a:path w="425" h="304" extrusionOk="0">
                  <a:moveTo>
                    <a:pt x="252" y="1"/>
                  </a:moveTo>
                  <a:cubicBezTo>
                    <a:pt x="246" y="1"/>
                    <a:pt x="240" y="2"/>
                    <a:pt x="234" y="3"/>
                  </a:cubicBezTo>
                  <a:cubicBezTo>
                    <a:pt x="0" y="3"/>
                    <a:pt x="0" y="303"/>
                    <a:pt x="234" y="303"/>
                  </a:cubicBezTo>
                  <a:cubicBezTo>
                    <a:pt x="424" y="303"/>
                    <a:pt x="373" y="1"/>
                    <a:pt x="25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7" name="Google Shape;4067;p11"/>
            <p:cNvSpPr/>
            <p:nvPr/>
          </p:nvSpPr>
          <p:spPr>
            <a:xfrm>
              <a:off x="8819200" y="4011375"/>
              <a:ext cx="10025" cy="7625"/>
            </a:xfrm>
            <a:custGeom>
              <a:avLst/>
              <a:gdLst/>
              <a:ahLst/>
              <a:cxnLst/>
              <a:rect l="l" t="t" r="r" b="b"/>
              <a:pathLst>
                <a:path w="401" h="305" extrusionOk="0">
                  <a:moveTo>
                    <a:pt x="200" y="1"/>
                  </a:moveTo>
                  <a:cubicBezTo>
                    <a:pt x="12" y="64"/>
                    <a:pt x="1" y="304"/>
                    <a:pt x="167" y="304"/>
                  </a:cubicBezTo>
                  <a:cubicBezTo>
                    <a:pt x="178" y="304"/>
                    <a:pt x="189" y="303"/>
                    <a:pt x="200" y="301"/>
                  </a:cubicBezTo>
                  <a:cubicBezTo>
                    <a:pt x="400" y="301"/>
                    <a:pt x="367"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8" name="Google Shape;4068;p11"/>
            <p:cNvSpPr/>
            <p:nvPr/>
          </p:nvSpPr>
          <p:spPr>
            <a:xfrm>
              <a:off x="8861975" y="4035575"/>
              <a:ext cx="8950" cy="7600"/>
            </a:xfrm>
            <a:custGeom>
              <a:avLst/>
              <a:gdLst/>
              <a:ahLst/>
              <a:cxnLst/>
              <a:rect l="l" t="t" r="r" b="b"/>
              <a:pathLst>
                <a:path w="358" h="304" extrusionOk="0">
                  <a:moveTo>
                    <a:pt x="191" y="0"/>
                  </a:moveTo>
                  <a:cubicBezTo>
                    <a:pt x="1" y="32"/>
                    <a:pt x="21" y="303"/>
                    <a:pt x="165" y="303"/>
                  </a:cubicBezTo>
                  <a:cubicBezTo>
                    <a:pt x="173" y="303"/>
                    <a:pt x="182" y="302"/>
                    <a:pt x="191" y="301"/>
                  </a:cubicBezTo>
                  <a:cubicBezTo>
                    <a:pt x="357" y="301"/>
                    <a:pt x="357" y="0"/>
                    <a:pt x="1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9" name="Google Shape;4069;p11"/>
            <p:cNvSpPr/>
            <p:nvPr/>
          </p:nvSpPr>
          <p:spPr>
            <a:xfrm>
              <a:off x="8849225" y="4094250"/>
              <a:ext cx="11825" cy="9650"/>
            </a:xfrm>
            <a:custGeom>
              <a:avLst/>
              <a:gdLst/>
              <a:ahLst/>
              <a:cxnLst/>
              <a:rect l="l" t="t" r="r" b="b"/>
              <a:pathLst>
                <a:path w="473" h="386" extrusionOk="0">
                  <a:moveTo>
                    <a:pt x="185" y="0"/>
                  </a:moveTo>
                  <a:cubicBezTo>
                    <a:pt x="134" y="0"/>
                    <a:pt x="80" y="26"/>
                    <a:pt x="33" y="88"/>
                  </a:cubicBezTo>
                  <a:cubicBezTo>
                    <a:pt x="0" y="188"/>
                    <a:pt x="33" y="322"/>
                    <a:pt x="133" y="355"/>
                  </a:cubicBezTo>
                  <a:cubicBezTo>
                    <a:pt x="133" y="355"/>
                    <a:pt x="133" y="355"/>
                    <a:pt x="133" y="355"/>
                  </a:cubicBezTo>
                  <a:lnTo>
                    <a:pt x="133" y="355"/>
                  </a:lnTo>
                  <a:cubicBezTo>
                    <a:pt x="175" y="376"/>
                    <a:pt x="216" y="385"/>
                    <a:pt x="252" y="385"/>
                  </a:cubicBezTo>
                  <a:cubicBezTo>
                    <a:pt x="390" y="385"/>
                    <a:pt x="472" y="254"/>
                    <a:pt x="367" y="122"/>
                  </a:cubicBezTo>
                  <a:cubicBezTo>
                    <a:pt x="367" y="122"/>
                    <a:pt x="367" y="88"/>
                    <a:pt x="334" y="88"/>
                  </a:cubicBezTo>
                  <a:cubicBezTo>
                    <a:pt x="298" y="35"/>
                    <a:pt x="243" y="0"/>
                    <a:pt x="185"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0" name="Google Shape;4070;p11"/>
            <p:cNvSpPr/>
            <p:nvPr/>
          </p:nvSpPr>
          <p:spPr>
            <a:xfrm>
              <a:off x="8827525" y="4075600"/>
              <a:ext cx="13375" cy="9200"/>
            </a:xfrm>
            <a:custGeom>
              <a:avLst/>
              <a:gdLst/>
              <a:ahLst/>
              <a:cxnLst/>
              <a:rect l="l" t="t" r="r" b="b"/>
              <a:pathLst>
                <a:path w="535" h="368" extrusionOk="0">
                  <a:moveTo>
                    <a:pt x="234" y="0"/>
                  </a:moveTo>
                  <a:cubicBezTo>
                    <a:pt x="1" y="0"/>
                    <a:pt x="34" y="367"/>
                    <a:pt x="301" y="367"/>
                  </a:cubicBezTo>
                  <a:cubicBezTo>
                    <a:pt x="534"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1" name="Google Shape;4071;p11"/>
            <p:cNvSpPr/>
            <p:nvPr/>
          </p:nvSpPr>
          <p:spPr>
            <a:xfrm>
              <a:off x="8862550" y="4069750"/>
              <a:ext cx="11700" cy="8375"/>
            </a:xfrm>
            <a:custGeom>
              <a:avLst/>
              <a:gdLst/>
              <a:ahLst/>
              <a:cxnLst/>
              <a:rect l="l" t="t" r="r" b="b"/>
              <a:pathLst>
                <a:path w="468" h="335" extrusionOk="0">
                  <a:moveTo>
                    <a:pt x="234" y="1"/>
                  </a:moveTo>
                  <a:cubicBezTo>
                    <a:pt x="1" y="1"/>
                    <a:pt x="1" y="335"/>
                    <a:pt x="268" y="335"/>
                  </a:cubicBezTo>
                  <a:cubicBezTo>
                    <a:pt x="468" y="335"/>
                    <a:pt x="468"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2" name="Google Shape;4072;p11"/>
            <p:cNvSpPr/>
            <p:nvPr/>
          </p:nvSpPr>
          <p:spPr>
            <a:xfrm>
              <a:off x="8828575" y="4044700"/>
              <a:ext cx="12100" cy="10125"/>
            </a:xfrm>
            <a:custGeom>
              <a:avLst/>
              <a:gdLst/>
              <a:ahLst/>
              <a:cxnLst/>
              <a:rect l="l" t="t" r="r" b="b"/>
              <a:pathLst>
                <a:path w="484" h="405" extrusionOk="0">
                  <a:moveTo>
                    <a:pt x="221" y="0"/>
                  </a:moveTo>
                  <a:cubicBezTo>
                    <a:pt x="212" y="0"/>
                    <a:pt x="202" y="1"/>
                    <a:pt x="192" y="2"/>
                  </a:cubicBezTo>
                  <a:cubicBezTo>
                    <a:pt x="1" y="66"/>
                    <a:pt x="23" y="405"/>
                    <a:pt x="230" y="405"/>
                  </a:cubicBezTo>
                  <a:cubicBezTo>
                    <a:pt x="239" y="405"/>
                    <a:pt x="249" y="404"/>
                    <a:pt x="259" y="403"/>
                  </a:cubicBezTo>
                  <a:cubicBezTo>
                    <a:pt x="484" y="403"/>
                    <a:pt x="461" y="0"/>
                    <a:pt x="22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3" name="Google Shape;4073;p11"/>
            <p:cNvSpPr/>
            <p:nvPr/>
          </p:nvSpPr>
          <p:spPr>
            <a:xfrm>
              <a:off x="8851950" y="4008875"/>
              <a:ext cx="13125" cy="10100"/>
            </a:xfrm>
            <a:custGeom>
              <a:avLst/>
              <a:gdLst/>
              <a:ahLst/>
              <a:cxnLst/>
              <a:rect l="l" t="t" r="r" b="b"/>
              <a:pathLst>
                <a:path w="525" h="404" extrusionOk="0">
                  <a:moveTo>
                    <a:pt x="225" y="1"/>
                  </a:moveTo>
                  <a:cubicBezTo>
                    <a:pt x="0" y="33"/>
                    <a:pt x="22" y="403"/>
                    <a:pt x="231" y="403"/>
                  </a:cubicBezTo>
                  <a:cubicBezTo>
                    <a:pt x="240" y="403"/>
                    <a:pt x="249" y="403"/>
                    <a:pt x="258" y="401"/>
                  </a:cubicBezTo>
                  <a:cubicBezTo>
                    <a:pt x="525" y="401"/>
                    <a:pt x="525" y="1"/>
                    <a:pt x="22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4" name="Google Shape;4074;p11"/>
            <p:cNvSpPr/>
            <p:nvPr/>
          </p:nvSpPr>
          <p:spPr>
            <a:xfrm>
              <a:off x="8844200" y="4125075"/>
              <a:ext cx="10875" cy="11225"/>
            </a:xfrm>
            <a:custGeom>
              <a:avLst/>
              <a:gdLst/>
              <a:ahLst/>
              <a:cxnLst/>
              <a:rect l="l" t="t" r="r" b="b"/>
              <a:pathLst>
                <a:path w="435" h="449" extrusionOk="0">
                  <a:moveTo>
                    <a:pt x="228" y="0"/>
                  </a:moveTo>
                  <a:cubicBezTo>
                    <a:pt x="128" y="0"/>
                    <a:pt x="19" y="76"/>
                    <a:pt x="1" y="223"/>
                  </a:cubicBezTo>
                  <a:cubicBezTo>
                    <a:pt x="1" y="373"/>
                    <a:pt x="118" y="448"/>
                    <a:pt x="226" y="448"/>
                  </a:cubicBezTo>
                  <a:cubicBezTo>
                    <a:pt x="334" y="448"/>
                    <a:pt x="435" y="373"/>
                    <a:pt x="401" y="223"/>
                  </a:cubicBezTo>
                  <a:lnTo>
                    <a:pt x="401" y="156"/>
                  </a:lnTo>
                  <a:cubicBezTo>
                    <a:pt x="386" y="51"/>
                    <a:pt x="310" y="0"/>
                    <a:pt x="22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5" name="Google Shape;4075;p11"/>
            <p:cNvSpPr/>
            <p:nvPr/>
          </p:nvSpPr>
          <p:spPr>
            <a:xfrm>
              <a:off x="8833550" y="4181150"/>
              <a:ext cx="1500" cy="375"/>
            </a:xfrm>
            <a:custGeom>
              <a:avLst/>
              <a:gdLst/>
              <a:ahLst/>
              <a:cxnLst/>
              <a:rect l="l" t="t" r="r" b="b"/>
              <a:pathLst>
                <a:path w="60" h="15" extrusionOk="0">
                  <a:moveTo>
                    <a:pt x="16" y="0"/>
                  </a:moveTo>
                  <a:cubicBezTo>
                    <a:pt x="1" y="0"/>
                    <a:pt x="16" y="15"/>
                    <a:pt x="60" y="15"/>
                  </a:cubicBezTo>
                  <a:cubicBezTo>
                    <a:pt x="38" y="4"/>
                    <a:pt x="23" y="0"/>
                    <a:pt x="1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6" name="Google Shape;4076;p11"/>
            <p:cNvSpPr/>
            <p:nvPr/>
          </p:nvSpPr>
          <p:spPr>
            <a:xfrm>
              <a:off x="8811675" y="4225700"/>
              <a:ext cx="20050" cy="14200"/>
            </a:xfrm>
            <a:custGeom>
              <a:avLst/>
              <a:gdLst/>
              <a:ahLst/>
              <a:cxnLst/>
              <a:rect l="l" t="t" r="r" b="b"/>
              <a:pathLst>
                <a:path w="802" h="568" extrusionOk="0">
                  <a:moveTo>
                    <a:pt x="368" y="1"/>
                  </a:moveTo>
                  <a:cubicBezTo>
                    <a:pt x="1" y="1"/>
                    <a:pt x="34" y="568"/>
                    <a:pt x="435" y="568"/>
                  </a:cubicBezTo>
                  <a:cubicBezTo>
                    <a:pt x="802" y="534"/>
                    <a:pt x="768" y="1"/>
                    <a:pt x="3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7" name="Google Shape;4077;p11"/>
            <p:cNvSpPr/>
            <p:nvPr/>
          </p:nvSpPr>
          <p:spPr>
            <a:xfrm>
              <a:off x="8811675" y="4189850"/>
              <a:ext cx="13375" cy="9200"/>
            </a:xfrm>
            <a:custGeom>
              <a:avLst/>
              <a:gdLst/>
              <a:ahLst/>
              <a:cxnLst/>
              <a:rect l="l" t="t" r="r" b="b"/>
              <a:pathLst>
                <a:path w="535" h="368" extrusionOk="0">
                  <a:moveTo>
                    <a:pt x="268" y="0"/>
                  </a:moveTo>
                  <a:cubicBezTo>
                    <a:pt x="1" y="0"/>
                    <a:pt x="34" y="367"/>
                    <a:pt x="301" y="367"/>
                  </a:cubicBezTo>
                  <a:cubicBezTo>
                    <a:pt x="535" y="367"/>
                    <a:pt x="501"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8" name="Google Shape;4078;p11"/>
            <p:cNvSpPr/>
            <p:nvPr/>
          </p:nvSpPr>
          <p:spPr>
            <a:xfrm>
              <a:off x="8776650" y="4248225"/>
              <a:ext cx="10875" cy="8350"/>
            </a:xfrm>
            <a:custGeom>
              <a:avLst/>
              <a:gdLst/>
              <a:ahLst/>
              <a:cxnLst/>
              <a:rect l="l" t="t" r="r" b="b"/>
              <a:pathLst>
                <a:path w="435" h="334" extrusionOk="0">
                  <a:moveTo>
                    <a:pt x="201" y="0"/>
                  </a:moveTo>
                  <a:cubicBezTo>
                    <a:pt x="1" y="0"/>
                    <a:pt x="34" y="334"/>
                    <a:pt x="234" y="334"/>
                  </a:cubicBezTo>
                  <a:cubicBezTo>
                    <a:pt x="435" y="334"/>
                    <a:pt x="435"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9" name="Google Shape;4079;p11"/>
            <p:cNvSpPr/>
            <p:nvPr/>
          </p:nvSpPr>
          <p:spPr>
            <a:xfrm>
              <a:off x="8727450" y="4276425"/>
              <a:ext cx="13775" cy="10175"/>
            </a:xfrm>
            <a:custGeom>
              <a:avLst/>
              <a:gdLst/>
              <a:ahLst/>
              <a:cxnLst/>
              <a:rect l="l" t="t" r="r" b="b"/>
              <a:pathLst>
                <a:path w="551" h="407" extrusionOk="0">
                  <a:moveTo>
                    <a:pt x="291" y="0"/>
                  </a:moveTo>
                  <a:cubicBezTo>
                    <a:pt x="273" y="0"/>
                    <a:pt x="254" y="2"/>
                    <a:pt x="234" y="7"/>
                  </a:cubicBezTo>
                  <a:cubicBezTo>
                    <a:pt x="1" y="7"/>
                    <a:pt x="34" y="407"/>
                    <a:pt x="301" y="407"/>
                  </a:cubicBezTo>
                  <a:cubicBezTo>
                    <a:pt x="550" y="407"/>
                    <a:pt x="538" y="0"/>
                    <a:pt x="29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0" name="Google Shape;4080;p11"/>
            <p:cNvSpPr/>
            <p:nvPr/>
          </p:nvSpPr>
          <p:spPr>
            <a:xfrm>
              <a:off x="8711025" y="4246375"/>
              <a:ext cx="12700" cy="9425"/>
            </a:xfrm>
            <a:custGeom>
              <a:avLst/>
              <a:gdLst/>
              <a:ahLst/>
              <a:cxnLst/>
              <a:rect l="l" t="t" r="r" b="b"/>
              <a:pathLst>
                <a:path w="508" h="377" extrusionOk="0">
                  <a:moveTo>
                    <a:pt x="278" y="1"/>
                  </a:moveTo>
                  <a:cubicBezTo>
                    <a:pt x="261" y="1"/>
                    <a:pt x="243" y="3"/>
                    <a:pt x="224" y="8"/>
                  </a:cubicBezTo>
                  <a:cubicBezTo>
                    <a:pt x="0" y="8"/>
                    <a:pt x="22" y="377"/>
                    <a:pt x="260" y="377"/>
                  </a:cubicBezTo>
                  <a:cubicBezTo>
                    <a:pt x="270" y="377"/>
                    <a:pt x="280" y="376"/>
                    <a:pt x="291" y="375"/>
                  </a:cubicBezTo>
                  <a:cubicBezTo>
                    <a:pt x="508" y="375"/>
                    <a:pt x="495" y="1"/>
                    <a:pt x="27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1" name="Google Shape;4081;p11"/>
            <p:cNvSpPr/>
            <p:nvPr/>
          </p:nvSpPr>
          <p:spPr>
            <a:xfrm>
              <a:off x="8703275" y="4221525"/>
              <a:ext cx="4200" cy="2550"/>
            </a:xfrm>
            <a:custGeom>
              <a:avLst/>
              <a:gdLst/>
              <a:ahLst/>
              <a:cxnLst/>
              <a:rect l="l" t="t" r="r" b="b"/>
              <a:pathLst>
                <a:path w="168" h="102" extrusionOk="0">
                  <a:moveTo>
                    <a:pt x="101" y="1"/>
                  </a:moveTo>
                  <a:cubicBezTo>
                    <a:pt x="1" y="1"/>
                    <a:pt x="1" y="101"/>
                    <a:pt x="101" y="101"/>
                  </a:cubicBezTo>
                  <a:cubicBezTo>
                    <a:pt x="167" y="101"/>
                    <a:pt x="167" y="1"/>
                    <a:pt x="1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2" name="Google Shape;4082;p11"/>
            <p:cNvSpPr/>
            <p:nvPr/>
          </p:nvSpPr>
          <p:spPr>
            <a:xfrm>
              <a:off x="8741225" y="4239050"/>
              <a:ext cx="12950" cy="10200"/>
            </a:xfrm>
            <a:custGeom>
              <a:avLst/>
              <a:gdLst/>
              <a:ahLst/>
              <a:cxnLst/>
              <a:rect l="l" t="t" r="r" b="b"/>
              <a:pathLst>
                <a:path w="518" h="408" extrusionOk="0">
                  <a:moveTo>
                    <a:pt x="217" y="0"/>
                  </a:moveTo>
                  <a:cubicBezTo>
                    <a:pt x="0" y="31"/>
                    <a:pt x="14" y="408"/>
                    <a:pt x="230" y="408"/>
                  </a:cubicBezTo>
                  <a:cubicBezTo>
                    <a:pt x="247" y="408"/>
                    <a:pt x="265" y="406"/>
                    <a:pt x="284" y="401"/>
                  </a:cubicBezTo>
                  <a:cubicBezTo>
                    <a:pt x="517" y="401"/>
                    <a:pt x="517" y="0"/>
                    <a:pt x="21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3" name="Google Shape;4083;p11"/>
            <p:cNvSpPr/>
            <p:nvPr/>
          </p:nvSpPr>
          <p:spPr>
            <a:xfrm>
              <a:off x="8785500" y="4209025"/>
              <a:ext cx="9525" cy="6950"/>
            </a:xfrm>
            <a:custGeom>
              <a:avLst/>
              <a:gdLst/>
              <a:ahLst/>
              <a:cxnLst/>
              <a:rect l="l" t="t" r="r" b="b"/>
              <a:pathLst>
                <a:path w="381" h="278" extrusionOk="0">
                  <a:moveTo>
                    <a:pt x="181" y="1"/>
                  </a:moveTo>
                  <a:cubicBezTo>
                    <a:pt x="0" y="31"/>
                    <a:pt x="10" y="277"/>
                    <a:pt x="135" y="277"/>
                  </a:cubicBezTo>
                  <a:cubicBezTo>
                    <a:pt x="149" y="277"/>
                    <a:pt x="164" y="274"/>
                    <a:pt x="181" y="267"/>
                  </a:cubicBezTo>
                  <a:cubicBezTo>
                    <a:pt x="381" y="267"/>
                    <a:pt x="347" y="1"/>
                    <a:pt x="18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4" name="Google Shape;4084;p11"/>
            <p:cNvSpPr/>
            <p:nvPr/>
          </p:nvSpPr>
          <p:spPr>
            <a:xfrm>
              <a:off x="8816700" y="4257350"/>
              <a:ext cx="18100" cy="12575"/>
            </a:xfrm>
            <a:custGeom>
              <a:avLst/>
              <a:gdLst/>
              <a:ahLst/>
              <a:cxnLst/>
              <a:rect l="l" t="t" r="r" b="b"/>
              <a:pathLst>
                <a:path w="724" h="503" extrusionOk="0">
                  <a:moveTo>
                    <a:pt x="365" y="1"/>
                  </a:moveTo>
                  <a:cubicBezTo>
                    <a:pt x="355" y="1"/>
                    <a:pt x="344" y="1"/>
                    <a:pt x="334" y="2"/>
                  </a:cubicBezTo>
                  <a:cubicBezTo>
                    <a:pt x="0" y="2"/>
                    <a:pt x="67" y="503"/>
                    <a:pt x="400" y="503"/>
                  </a:cubicBezTo>
                  <a:cubicBezTo>
                    <a:pt x="723" y="470"/>
                    <a:pt x="671" y="1"/>
                    <a:pt x="36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5" name="Google Shape;4085;p11"/>
            <p:cNvSpPr/>
            <p:nvPr/>
          </p:nvSpPr>
          <p:spPr>
            <a:xfrm>
              <a:off x="8848375" y="4238050"/>
              <a:ext cx="12050" cy="9375"/>
            </a:xfrm>
            <a:custGeom>
              <a:avLst/>
              <a:gdLst/>
              <a:ahLst/>
              <a:cxnLst/>
              <a:rect l="l" t="t" r="r" b="b"/>
              <a:pathLst>
                <a:path w="482" h="375" extrusionOk="0">
                  <a:moveTo>
                    <a:pt x="254" y="0"/>
                  </a:moveTo>
                  <a:cubicBezTo>
                    <a:pt x="238" y="0"/>
                    <a:pt x="220" y="2"/>
                    <a:pt x="201" y="7"/>
                  </a:cubicBezTo>
                  <a:cubicBezTo>
                    <a:pt x="1" y="7"/>
                    <a:pt x="1" y="374"/>
                    <a:pt x="234" y="374"/>
                  </a:cubicBezTo>
                  <a:cubicBezTo>
                    <a:pt x="482" y="374"/>
                    <a:pt x="471" y="0"/>
                    <a:pt x="25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6" name="Google Shape;4086;p11"/>
            <p:cNvSpPr/>
            <p:nvPr/>
          </p:nvSpPr>
          <p:spPr>
            <a:xfrm>
              <a:off x="8779175" y="4274075"/>
              <a:ext cx="14200" cy="10025"/>
            </a:xfrm>
            <a:custGeom>
              <a:avLst/>
              <a:gdLst/>
              <a:ahLst/>
              <a:cxnLst/>
              <a:rect l="l" t="t" r="r" b="b"/>
              <a:pathLst>
                <a:path w="568" h="401" extrusionOk="0">
                  <a:moveTo>
                    <a:pt x="267" y="0"/>
                  </a:moveTo>
                  <a:cubicBezTo>
                    <a:pt x="0" y="0"/>
                    <a:pt x="67" y="401"/>
                    <a:pt x="300" y="401"/>
                  </a:cubicBezTo>
                  <a:cubicBezTo>
                    <a:pt x="567" y="401"/>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7" name="Google Shape;4087;p11"/>
            <p:cNvSpPr/>
            <p:nvPr/>
          </p:nvSpPr>
          <p:spPr>
            <a:xfrm>
              <a:off x="8674925" y="4244000"/>
              <a:ext cx="10625" cy="7575"/>
            </a:xfrm>
            <a:custGeom>
              <a:avLst/>
              <a:gdLst/>
              <a:ahLst/>
              <a:cxnLst/>
              <a:rect l="l" t="t" r="r" b="b"/>
              <a:pathLst>
                <a:path w="425" h="303" extrusionOk="0">
                  <a:moveTo>
                    <a:pt x="253" y="0"/>
                  </a:moveTo>
                  <a:cubicBezTo>
                    <a:pt x="246" y="0"/>
                    <a:pt x="240" y="1"/>
                    <a:pt x="234" y="3"/>
                  </a:cubicBezTo>
                  <a:cubicBezTo>
                    <a:pt x="0" y="3"/>
                    <a:pt x="67" y="303"/>
                    <a:pt x="234" y="303"/>
                  </a:cubicBezTo>
                  <a:cubicBezTo>
                    <a:pt x="425" y="303"/>
                    <a:pt x="373" y="0"/>
                    <a:pt x="25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8" name="Google Shape;4088;p11"/>
            <p:cNvSpPr/>
            <p:nvPr/>
          </p:nvSpPr>
          <p:spPr>
            <a:xfrm>
              <a:off x="8837550" y="4154825"/>
              <a:ext cx="15850" cy="10875"/>
            </a:xfrm>
            <a:custGeom>
              <a:avLst/>
              <a:gdLst/>
              <a:ahLst/>
              <a:cxnLst/>
              <a:rect l="l" t="t" r="r" b="b"/>
              <a:pathLst>
                <a:path w="634" h="435" extrusionOk="0">
                  <a:moveTo>
                    <a:pt x="300" y="0"/>
                  </a:moveTo>
                  <a:cubicBezTo>
                    <a:pt x="0" y="34"/>
                    <a:pt x="67" y="434"/>
                    <a:pt x="334" y="434"/>
                  </a:cubicBezTo>
                  <a:cubicBezTo>
                    <a:pt x="634" y="434"/>
                    <a:pt x="600" y="0"/>
                    <a:pt x="3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9" name="Google Shape;4089;p11"/>
            <p:cNvSpPr/>
            <p:nvPr/>
          </p:nvSpPr>
          <p:spPr>
            <a:xfrm>
              <a:off x="8707475" y="5102000"/>
              <a:ext cx="140575" cy="16025"/>
            </a:xfrm>
            <a:custGeom>
              <a:avLst/>
              <a:gdLst/>
              <a:ahLst/>
              <a:cxnLst/>
              <a:rect l="l" t="t" r="r" b="b"/>
              <a:pathLst>
                <a:path w="5623" h="641" extrusionOk="0">
                  <a:moveTo>
                    <a:pt x="5563" y="0"/>
                  </a:moveTo>
                  <a:cubicBezTo>
                    <a:pt x="5555" y="0"/>
                    <a:pt x="5546" y="2"/>
                    <a:pt x="5537" y="7"/>
                  </a:cubicBezTo>
                  <a:cubicBezTo>
                    <a:pt x="3702" y="241"/>
                    <a:pt x="1867" y="374"/>
                    <a:pt x="33" y="574"/>
                  </a:cubicBezTo>
                  <a:cubicBezTo>
                    <a:pt x="28" y="570"/>
                    <a:pt x="24" y="567"/>
                    <a:pt x="20" y="567"/>
                  </a:cubicBezTo>
                  <a:cubicBezTo>
                    <a:pt x="0" y="567"/>
                    <a:pt x="4" y="641"/>
                    <a:pt x="33" y="641"/>
                  </a:cubicBezTo>
                  <a:cubicBezTo>
                    <a:pt x="1867" y="574"/>
                    <a:pt x="3702" y="307"/>
                    <a:pt x="5537" y="74"/>
                  </a:cubicBezTo>
                  <a:cubicBezTo>
                    <a:pt x="5622" y="74"/>
                    <a:pt x="5610" y="0"/>
                    <a:pt x="556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0" name="Google Shape;4090;p11"/>
            <p:cNvSpPr/>
            <p:nvPr/>
          </p:nvSpPr>
          <p:spPr>
            <a:xfrm>
              <a:off x="8790850" y="5072575"/>
              <a:ext cx="10850" cy="38450"/>
            </a:xfrm>
            <a:custGeom>
              <a:avLst/>
              <a:gdLst/>
              <a:ahLst/>
              <a:cxnLst/>
              <a:rect l="l" t="t" r="r" b="b"/>
              <a:pathLst>
                <a:path w="434" h="1538" extrusionOk="0">
                  <a:moveTo>
                    <a:pt x="380" y="0"/>
                  </a:moveTo>
                  <a:cubicBezTo>
                    <a:pt x="350" y="0"/>
                    <a:pt x="317" y="17"/>
                    <a:pt x="300" y="50"/>
                  </a:cubicBezTo>
                  <a:cubicBezTo>
                    <a:pt x="167" y="517"/>
                    <a:pt x="133" y="1017"/>
                    <a:pt x="0" y="1451"/>
                  </a:cubicBezTo>
                  <a:cubicBezTo>
                    <a:pt x="0" y="1515"/>
                    <a:pt x="40" y="1538"/>
                    <a:pt x="70" y="1538"/>
                  </a:cubicBezTo>
                  <a:cubicBezTo>
                    <a:pt x="87" y="1538"/>
                    <a:pt x="100" y="1530"/>
                    <a:pt x="100" y="1518"/>
                  </a:cubicBezTo>
                  <a:cubicBezTo>
                    <a:pt x="267" y="1051"/>
                    <a:pt x="434" y="550"/>
                    <a:pt x="434" y="50"/>
                  </a:cubicBezTo>
                  <a:cubicBezTo>
                    <a:pt x="434" y="17"/>
                    <a:pt x="409" y="0"/>
                    <a:pt x="38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1" name="Google Shape;4091;p11"/>
            <p:cNvSpPr/>
            <p:nvPr/>
          </p:nvSpPr>
          <p:spPr>
            <a:xfrm>
              <a:off x="8864225" y="5051300"/>
              <a:ext cx="133025" cy="36275"/>
            </a:xfrm>
            <a:custGeom>
              <a:avLst/>
              <a:gdLst/>
              <a:ahLst/>
              <a:cxnLst/>
              <a:rect l="l" t="t" r="r" b="b"/>
              <a:pathLst>
                <a:path w="5321" h="1451" extrusionOk="0">
                  <a:moveTo>
                    <a:pt x="67" y="0"/>
                  </a:moveTo>
                  <a:cubicBezTo>
                    <a:pt x="0" y="34"/>
                    <a:pt x="0" y="67"/>
                    <a:pt x="34" y="67"/>
                  </a:cubicBezTo>
                  <a:cubicBezTo>
                    <a:pt x="1735" y="534"/>
                    <a:pt x="3503" y="934"/>
                    <a:pt x="5204" y="1435"/>
                  </a:cubicBezTo>
                  <a:cubicBezTo>
                    <a:pt x="5215" y="1446"/>
                    <a:pt x="5226" y="1451"/>
                    <a:pt x="5237" y="1451"/>
                  </a:cubicBezTo>
                  <a:cubicBezTo>
                    <a:pt x="5289" y="1451"/>
                    <a:pt x="5321" y="1335"/>
                    <a:pt x="5238" y="1335"/>
                  </a:cubicBezTo>
                  <a:cubicBezTo>
                    <a:pt x="3536" y="834"/>
                    <a:pt x="1835" y="334"/>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2" name="Google Shape;4092;p11"/>
            <p:cNvSpPr/>
            <p:nvPr/>
          </p:nvSpPr>
          <p:spPr>
            <a:xfrm>
              <a:off x="8931775" y="5040300"/>
              <a:ext cx="26600" cy="28750"/>
            </a:xfrm>
            <a:custGeom>
              <a:avLst/>
              <a:gdLst/>
              <a:ahLst/>
              <a:cxnLst/>
              <a:rect l="l" t="t" r="r" b="b"/>
              <a:pathLst>
                <a:path w="1064" h="1150" extrusionOk="0">
                  <a:moveTo>
                    <a:pt x="983" y="0"/>
                  </a:moveTo>
                  <a:cubicBezTo>
                    <a:pt x="978" y="0"/>
                    <a:pt x="972" y="2"/>
                    <a:pt x="968" y="7"/>
                  </a:cubicBezTo>
                  <a:cubicBezTo>
                    <a:pt x="801" y="140"/>
                    <a:pt x="634" y="307"/>
                    <a:pt x="501" y="474"/>
                  </a:cubicBezTo>
                  <a:cubicBezTo>
                    <a:pt x="334" y="641"/>
                    <a:pt x="167" y="807"/>
                    <a:pt x="0" y="1007"/>
                  </a:cubicBezTo>
                  <a:cubicBezTo>
                    <a:pt x="0" y="1090"/>
                    <a:pt x="23" y="1150"/>
                    <a:pt x="50" y="1150"/>
                  </a:cubicBezTo>
                  <a:cubicBezTo>
                    <a:pt x="55" y="1150"/>
                    <a:pt x="61" y="1147"/>
                    <a:pt x="67" y="1141"/>
                  </a:cubicBezTo>
                  <a:cubicBezTo>
                    <a:pt x="234" y="1007"/>
                    <a:pt x="401" y="841"/>
                    <a:pt x="534" y="674"/>
                  </a:cubicBezTo>
                  <a:cubicBezTo>
                    <a:pt x="701" y="507"/>
                    <a:pt x="901" y="340"/>
                    <a:pt x="1034" y="140"/>
                  </a:cubicBezTo>
                  <a:cubicBezTo>
                    <a:pt x="1063" y="83"/>
                    <a:pt x="1018" y="0"/>
                    <a:pt x="9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3" name="Google Shape;4093;p11"/>
            <p:cNvSpPr/>
            <p:nvPr/>
          </p:nvSpPr>
          <p:spPr>
            <a:xfrm>
              <a:off x="8826700" y="3912975"/>
              <a:ext cx="206000" cy="381975"/>
            </a:xfrm>
            <a:custGeom>
              <a:avLst/>
              <a:gdLst/>
              <a:ahLst/>
              <a:cxnLst/>
              <a:rect l="l" t="t" r="r" b="b"/>
              <a:pathLst>
                <a:path w="8240" h="15279" extrusionOk="0">
                  <a:moveTo>
                    <a:pt x="668" y="1"/>
                  </a:moveTo>
                  <a:lnTo>
                    <a:pt x="2569" y="4771"/>
                  </a:lnTo>
                  <a:lnTo>
                    <a:pt x="4237" y="8507"/>
                  </a:lnTo>
                  <a:lnTo>
                    <a:pt x="0" y="14011"/>
                  </a:lnTo>
                  <a:lnTo>
                    <a:pt x="701" y="15278"/>
                  </a:lnTo>
                  <a:cubicBezTo>
                    <a:pt x="701" y="15278"/>
                    <a:pt x="8240" y="11509"/>
                    <a:pt x="7773" y="8107"/>
                  </a:cubicBezTo>
                  <a:cubicBezTo>
                    <a:pt x="7039" y="2870"/>
                    <a:pt x="668" y="1"/>
                    <a:pt x="668"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4" name="Google Shape;4094;p11"/>
            <p:cNvSpPr/>
            <p:nvPr/>
          </p:nvSpPr>
          <p:spPr>
            <a:xfrm>
              <a:off x="8701600" y="4261100"/>
              <a:ext cx="144300" cy="100550"/>
            </a:xfrm>
            <a:custGeom>
              <a:avLst/>
              <a:gdLst/>
              <a:ahLst/>
              <a:cxnLst/>
              <a:rect l="l" t="t" r="r" b="b"/>
              <a:pathLst>
                <a:path w="5772" h="4022" extrusionOk="0">
                  <a:moveTo>
                    <a:pt x="4991" y="1"/>
                  </a:moveTo>
                  <a:cubicBezTo>
                    <a:pt x="4972" y="1"/>
                    <a:pt x="4954" y="7"/>
                    <a:pt x="4938" y="19"/>
                  </a:cubicBezTo>
                  <a:cubicBezTo>
                    <a:pt x="4704" y="219"/>
                    <a:pt x="3603" y="86"/>
                    <a:pt x="3036" y="286"/>
                  </a:cubicBezTo>
                  <a:cubicBezTo>
                    <a:pt x="2403" y="486"/>
                    <a:pt x="1368" y="1287"/>
                    <a:pt x="1435" y="1487"/>
                  </a:cubicBezTo>
                  <a:cubicBezTo>
                    <a:pt x="1452" y="1520"/>
                    <a:pt x="1486" y="1534"/>
                    <a:pt x="1534" y="1534"/>
                  </a:cubicBezTo>
                  <a:cubicBezTo>
                    <a:pt x="1775" y="1534"/>
                    <a:pt x="2346" y="1176"/>
                    <a:pt x="2569" y="1120"/>
                  </a:cubicBezTo>
                  <a:cubicBezTo>
                    <a:pt x="2614" y="1101"/>
                    <a:pt x="2659" y="1092"/>
                    <a:pt x="2698" y="1092"/>
                  </a:cubicBezTo>
                  <a:cubicBezTo>
                    <a:pt x="2864" y="1092"/>
                    <a:pt x="2911" y="1263"/>
                    <a:pt x="2236" y="1587"/>
                  </a:cubicBezTo>
                  <a:cubicBezTo>
                    <a:pt x="1402" y="1954"/>
                    <a:pt x="134" y="2621"/>
                    <a:pt x="234" y="2854"/>
                  </a:cubicBezTo>
                  <a:cubicBezTo>
                    <a:pt x="242" y="2886"/>
                    <a:pt x="272" y="2900"/>
                    <a:pt x="319" y="2900"/>
                  </a:cubicBezTo>
                  <a:cubicBezTo>
                    <a:pt x="622" y="2900"/>
                    <a:pt x="1635" y="2319"/>
                    <a:pt x="1995" y="2319"/>
                  </a:cubicBezTo>
                  <a:cubicBezTo>
                    <a:pt x="2044" y="2319"/>
                    <a:pt x="2081" y="2329"/>
                    <a:pt x="2102" y="2354"/>
                  </a:cubicBezTo>
                  <a:cubicBezTo>
                    <a:pt x="2302" y="2621"/>
                    <a:pt x="1469" y="2821"/>
                    <a:pt x="968" y="2988"/>
                  </a:cubicBezTo>
                  <a:cubicBezTo>
                    <a:pt x="501" y="3121"/>
                    <a:pt x="1" y="3322"/>
                    <a:pt x="1" y="3322"/>
                  </a:cubicBezTo>
                  <a:cubicBezTo>
                    <a:pt x="38" y="3471"/>
                    <a:pt x="177" y="3527"/>
                    <a:pt x="371" y="3527"/>
                  </a:cubicBezTo>
                  <a:cubicBezTo>
                    <a:pt x="932" y="3527"/>
                    <a:pt x="1962" y="3062"/>
                    <a:pt x="2374" y="3062"/>
                  </a:cubicBezTo>
                  <a:cubicBezTo>
                    <a:pt x="2454" y="3062"/>
                    <a:pt x="2511" y="3079"/>
                    <a:pt x="2536" y="3121"/>
                  </a:cubicBezTo>
                  <a:cubicBezTo>
                    <a:pt x="2736" y="3455"/>
                    <a:pt x="935" y="3688"/>
                    <a:pt x="835" y="3855"/>
                  </a:cubicBezTo>
                  <a:cubicBezTo>
                    <a:pt x="776" y="3958"/>
                    <a:pt x="910" y="4022"/>
                    <a:pt x="1178" y="4022"/>
                  </a:cubicBezTo>
                  <a:cubicBezTo>
                    <a:pt x="1520" y="4022"/>
                    <a:pt x="2081" y="3917"/>
                    <a:pt x="2736" y="3655"/>
                  </a:cubicBezTo>
                  <a:cubicBezTo>
                    <a:pt x="3904" y="3155"/>
                    <a:pt x="5772" y="1320"/>
                    <a:pt x="5772" y="1320"/>
                  </a:cubicBezTo>
                  <a:cubicBezTo>
                    <a:pt x="5772" y="1320"/>
                    <a:pt x="5273" y="1"/>
                    <a:pt x="4991" y="1"/>
                  </a:cubicBezTo>
                  <a:close/>
                </a:path>
              </a:pathLst>
            </a:custGeom>
            <a:solidFill>
              <a:srgbClr val="E7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5" name="Google Shape;4095;p11"/>
            <p:cNvSpPr/>
            <p:nvPr/>
          </p:nvSpPr>
          <p:spPr>
            <a:xfrm>
              <a:off x="8995975" y="3797900"/>
              <a:ext cx="240150" cy="444525"/>
            </a:xfrm>
            <a:custGeom>
              <a:avLst/>
              <a:gdLst/>
              <a:ahLst/>
              <a:cxnLst/>
              <a:rect l="l" t="t" r="r" b="b"/>
              <a:pathLst>
                <a:path w="9606" h="17781" extrusionOk="0">
                  <a:moveTo>
                    <a:pt x="2169" y="1"/>
                  </a:moveTo>
                  <a:lnTo>
                    <a:pt x="3003" y="5638"/>
                  </a:lnTo>
                  <a:lnTo>
                    <a:pt x="4938" y="9874"/>
                  </a:lnTo>
                  <a:lnTo>
                    <a:pt x="1" y="16279"/>
                  </a:lnTo>
                  <a:lnTo>
                    <a:pt x="835" y="17780"/>
                  </a:lnTo>
                  <a:cubicBezTo>
                    <a:pt x="835" y="17780"/>
                    <a:pt x="835" y="17780"/>
                    <a:pt x="836" y="17780"/>
                  </a:cubicBezTo>
                  <a:cubicBezTo>
                    <a:pt x="967" y="17780"/>
                    <a:pt x="9606" y="13362"/>
                    <a:pt x="9074" y="9474"/>
                  </a:cubicBezTo>
                  <a:cubicBezTo>
                    <a:pt x="8240" y="3437"/>
                    <a:pt x="2170" y="1"/>
                    <a:pt x="2169" y="1"/>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6" name="Google Shape;4096;p11"/>
            <p:cNvSpPr/>
            <p:nvPr/>
          </p:nvSpPr>
          <p:spPr>
            <a:xfrm>
              <a:off x="8853375" y="4204150"/>
              <a:ext cx="166825" cy="115125"/>
            </a:xfrm>
            <a:custGeom>
              <a:avLst/>
              <a:gdLst/>
              <a:ahLst/>
              <a:cxnLst/>
              <a:rect l="l" t="t" r="r" b="b"/>
              <a:pathLst>
                <a:path w="6673" h="4605" extrusionOk="0">
                  <a:moveTo>
                    <a:pt x="5749" y="0"/>
                  </a:moveTo>
                  <a:cubicBezTo>
                    <a:pt x="5722" y="0"/>
                    <a:pt x="5696" y="9"/>
                    <a:pt x="5672" y="29"/>
                  </a:cubicBezTo>
                  <a:cubicBezTo>
                    <a:pt x="5371" y="262"/>
                    <a:pt x="4137" y="96"/>
                    <a:pt x="3470" y="296"/>
                  </a:cubicBezTo>
                  <a:cubicBezTo>
                    <a:pt x="2803" y="529"/>
                    <a:pt x="1602" y="1430"/>
                    <a:pt x="1669" y="1697"/>
                  </a:cubicBezTo>
                  <a:cubicBezTo>
                    <a:pt x="1683" y="1725"/>
                    <a:pt x="1713" y="1737"/>
                    <a:pt x="1756" y="1737"/>
                  </a:cubicBezTo>
                  <a:cubicBezTo>
                    <a:pt x="2012" y="1737"/>
                    <a:pt x="2712" y="1287"/>
                    <a:pt x="2970" y="1230"/>
                  </a:cubicBezTo>
                  <a:cubicBezTo>
                    <a:pt x="3022" y="1214"/>
                    <a:pt x="3071" y="1207"/>
                    <a:pt x="3114" y="1207"/>
                  </a:cubicBezTo>
                  <a:cubicBezTo>
                    <a:pt x="3348" y="1207"/>
                    <a:pt x="3391" y="1426"/>
                    <a:pt x="2603" y="1763"/>
                  </a:cubicBezTo>
                  <a:cubicBezTo>
                    <a:pt x="1635" y="2197"/>
                    <a:pt x="201" y="2964"/>
                    <a:pt x="301" y="3264"/>
                  </a:cubicBezTo>
                  <a:cubicBezTo>
                    <a:pt x="309" y="3299"/>
                    <a:pt x="340" y="3314"/>
                    <a:pt x="390" y="3314"/>
                  </a:cubicBezTo>
                  <a:cubicBezTo>
                    <a:pt x="721" y="3314"/>
                    <a:pt x="1869" y="2648"/>
                    <a:pt x="2319" y="2648"/>
                  </a:cubicBezTo>
                  <a:cubicBezTo>
                    <a:pt x="2387" y="2648"/>
                    <a:pt x="2438" y="2663"/>
                    <a:pt x="2469" y="2697"/>
                  </a:cubicBezTo>
                  <a:cubicBezTo>
                    <a:pt x="2703" y="2931"/>
                    <a:pt x="1769" y="3231"/>
                    <a:pt x="1168" y="3398"/>
                  </a:cubicBezTo>
                  <a:cubicBezTo>
                    <a:pt x="535" y="3565"/>
                    <a:pt x="1" y="3798"/>
                    <a:pt x="1" y="3798"/>
                  </a:cubicBezTo>
                  <a:cubicBezTo>
                    <a:pt x="39" y="3972"/>
                    <a:pt x="195" y="4036"/>
                    <a:pt x="419" y="4036"/>
                  </a:cubicBezTo>
                  <a:cubicBezTo>
                    <a:pt x="1063" y="4036"/>
                    <a:pt x="2260" y="3501"/>
                    <a:pt x="2746" y="3501"/>
                  </a:cubicBezTo>
                  <a:cubicBezTo>
                    <a:pt x="2837" y="3501"/>
                    <a:pt x="2904" y="3520"/>
                    <a:pt x="2936" y="3565"/>
                  </a:cubicBezTo>
                  <a:cubicBezTo>
                    <a:pt x="3203" y="3932"/>
                    <a:pt x="1135" y="4232"/>
                    <a:pt x="968" y="4432"/>
                  </a:cubicBezTo>
                  <a:cubicBezTo>
                    <a:pt x="890" y="4525"/>
                    <a:pt x="1074" y="4604"/>
                    <a:pt x="1427" y="4604"/>
                  </a:cubicBezTo>
                  <a:cubicBezTo>
                    <a:pt x="1831" y="4604"/>
                    <a:pt x="2458" y="4501"/>
                    <a:pt x="3170" y="4198"/>
                  </a:cubicBezTo>
                  <a:cubicBezTo>
                    <a:pt x="4504" y="3598"/>
                    <a:pt x="6672" y="1463"/>
                    <a:pt x="6672" y="1463"/>
                  </a:cubicBezTo>
                  <a:cubicBezTo>
                    <a:pt x="6672" y="1463"/>
                    <a:pt x="6099" y="0"/>
                    <a:pt x="5749" y="0"/>
                  </a:cubicBezTo>
                  <a:close/>
                </a:path>
              </a:pathLst>
            </a:custGeom>
            <a:solidFill>
              <a:srgbClr val="D28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7" name="Google Shape;4097;p11"/>
            <p:cNvSpPr/>
            <p:nvPr/>
          </p:nvSpPr>
          <p:spPr>
            <a:xfrm>
              <a:off x="9036025" y="3784550"/>
              <a:ext cx="183475" cy="266050"/>
            </a:xfrm>
            <a:custGeom>
              <a:avLst/>
              <a:gdLst/>
              <a:ahLst/>
              <a:cxnLst/>
              <a:rect l="l" t="t" r="r" b="b"/>
              <a:pathLst>
                <a:path w="7339" h="10642" extrusionOk="0">
                  <a:moveTo>
                    <a:pt x="0" y="1"/>
                  </a:moveTo>
                  <a:lnTo>
                    <a:pt x="2535" y="10642"/>
                  </a:lnTo>
                  <a:lnTo>
                    <a:pt x="7339" y="7573"/>
                  </a:lnTo>
                  <a:cubicBezTo>
                    <a:pt x="4203" y="501"/>
                    <a:pt x="0" y="1"/>
                    <a:pt x="0"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8" name="Google Shape;4098;p11"/>
            <p:cNvSpPr/>
            <p:nvPr/>
          </p:nvSpPr>
          <p:spPr>
            <a:xfrm>
              <a:off x="9083550" y="3893800"/>
              <a:ext cx="27125" cy="167225"/>
            </a:xfrm>
            <a:custGeom>
              <a:avLst/>
              <a:gdLst/>
              <a:ahLst/>
              <a:cxnLst/>
              <a:rect l="l" t="t" r="r" b="b"/>
              <a:pathLst>
                <a:path w="1085" h="6689" extrusionOk="0">
                  <a:moveTo>
                    <a:pt x="0" y="1"/>
                  </a:moveTo>
                  <a:cubicBezTo>
                    <a:pt x="301" y="2202"/>
                    <a:pt x="601" y="4437"/>
                    <a:pt x="934" y="6639"/>
                  </a:cubicBezTo>
                  <a:cubicBezTo>
                    <a:pt x="968" y="6672"/>
                    <a:pt x="1009" y="6689"/>
                    <a:pt x="1039" y="6689"/>
                  </a:cubicBezTo>
                  <a:cubicBezTo>
                    <a:pt x="1068" y="6689"/>
                    <a:pt x="1085" y="6672"/>
                    <a:pt x="1068" y="6639"/>
                  </a:cubicBezTo>
                  <a:cubicBezTo>
                    <a:pt x="801" y="4437"/>
                    <a:pt x="568" y="2169"/>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9" name="Google Shape;4099;p11"/>
            <p:cNvSpPr/>
            <p:nvPr/>
          </p:nvSpPr>
          <p:spPr>
            <a:xfrm>
              <a:off x="8974300" y="3965350"/>
              <a:ext cx="13275" cy="10325"/>
            </a:xfrm>
            <a:custGeom>
              <a:avLst/>
              <a:gdLst/>
              <a:ahLst/>
              <a:cxnLst/>
              <a:rect l="l" t="t" r="r" b="b"/>
              <a:pathLst>
                <a:path w="531" h="413" extrusionOk="0">
                  <a:moveTo>
                    <a:pt x="298" y="1"/>
                  </a:moveTo>
                  <a:cubicBezTo>
                    <a:pt x="287" y="1"/>
                    <a:pt x="276" y="3"/>
                    <a:pt x="267" y="7"/>
                  </a:cubicBezTo>
                  <a:cubicBezTo>
                    <a:pt x="201" y="7"/>
                    <a:pt x="201" y="7"/>
                    <a:pt x="167" y="74"/>
                  </a:cubicBezTo>
                  <a:cubicBezTo>
                    <a:pt x="1" y="107"/>
                    <a:pt x="34" y="341"/>
                    <a:pt x="201" y="408"/>
                  </a:cubicBezTo>
                  <a:lnTo>
                    <a:pt x="301" y="408"/>
                  </a:lnTo>
                  <a:cubicBezTo>
                    <a:pt x="315" y="411"/>
                    <a:pt x="329" y="413"/>
                    <a:pt x="342" y="413"/>
                  </a:cubicBezTo>
                  <a:cubicBezTo>
                    <a:pt x="454" y="413"/>
                    <a:pt x="531" y="293"/>
                    <a:pt x="501" y="174"/>
                  </a:cubicBezTo>
                  <a:cubicBezTo>
                    <a:pt x="472" y="87"/>
                    <a:pt x="368" y="1"/>
                    <a:pt x="29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0" name="Google Shape;4100;p11"/>
            <p:cNvSpPr/>
            <p:nvPr/>
          </p:nvSpPr>
          <p:spPr>
            <a:xfrm>
              <a:off x="8993500" y="3912975"/>
              <a:ext cx="12525" cy="10100"/>
            </a:xfrm>
            <a:custGeom>
              <a:avLst/>
              <a:gdLst/>
              <a:ahLst/>
              <a:cxnLst/>
              <a:rect l="l" t="t" r="r" b="b"/>
              <a:pathLst>
                <a:path w="501" h="404" extrusionOk="0">
                  <a:moveTo>
                    <a:pt x="200" y="1"/>
                  </a:moveTo>
                  <a:cubicBezTo>
                    <a:pt x="8" y="33"/>
                    <a:pt x="0" y="403"/>
                    <a:pt x="206" y="403"/>
                  </a:cubicBezTo>
                  <a:cubicBezTo>
                    <a:pt x="215" y="403"/>
                    <a:pt x="224" y="402"/>
                    <a:pt x="233" y="401"/>
                  </a:cubicBezTo>
                  <a:cubicBezTo>
                    <a:pt x="500" y="401"/>
                    <a:pt x="500" y="1"/>
                    <a:pt x="2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1" name="Google Shape;4101;p11"/>
            <p:cNvSpPr/>
            <p:nvPr/>
          </p:nvSpPr>
          <p:spPr>
            <a:xfrm>
              <a:off x="8980975" y="3940500"/>
              <a:ext cx="16700" cy="12525"/>
            </a:xfrm>
            <a:custGeom>
              <a:avLst/>
              <a:gdLst/>
              <a:ahLst/>
              <a:cxnLst/>
              <a:rect l="l" t="t" r="r" b="b"/>
              <a:pathLst>
                <a:path w="668" h="501" extrusionOk="0">
                  <a:moveTo>
                    <a:pt x="334" y="1"/>
                  </a:moveTo>
                  <a:cubicBezTo>
                    <a:pt x="0" y="67"/>
                    <a:pt x="34" y="501"/>
                    <a:pt x="367" y="501"/>
                  </a:cubicBezTo>
                  <a:cubicBezTo>
                    <a:pt x="668" y="468"/>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2" name="Google Shape;4102;p11"/>
            <p:cNvSpPr/>
            <p:nvPr/>
          </p:nvSpPr>
          <p:spPr>
            <a:xfrm>
              <a:off x="9006825" y="3930925"/>
              <a:ext cx="5875" cy="6900"/>
            </a:xfrm>
            <a:custGeom>
              <a:avLst/>
              <a:gdLst/>
              <a:ahLst/>
              <a:cxnLst/>
              <a:rect l="l" t="t" r="r" b="b"/>
              <a:pathLst>
                <a:path w="235" h="276" extrusionOk="0">
                  <a:moveTo>
                    <a:pt x="88" y="0"/>
                  </a:moveTo>
                  <a:cubicBezTo>
                    <a:pt x="42" y="0"/>
                    <a:pt x="1" y="17"/>
                    <a:pt x="1" y="50"/>
                  </a:cubicBezTo>
                  <a:lnTo>
                    <a:pt x="1" y="150"/>
                  </a:lnTo>
                  <a:cubicBezTo>
                    <a:pt x="1" y="234"/>
                    <a:pt x="59" y="275"/>
                    <a:pt x="117" y="275"/>
                  </a:cubicBezTo>
                  <a:cubicBezTo>
                    <a:pt x="176" y="275"/>
                    <a:pt x="234" y="234"/>
                    <a:pt x="234" y="150"/>
                  </a:cubicBezTo>
                  <a:cubicBezTo>
                    <a:pt x="234" y="117"/>
                    <a:pt x="234" y="50"/>
                    <a:pt x="201" y="50"/>
                  </a:cubicBezTo>
                  <a:cubicBezTo>
                    <a:pt x="184" y="17"/>
                    <a:pt x="134" y="0"/>
                    <a:pt x="8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3" name="Google Shape;4103;p11"/>
            <p:cNvSpPr/>
            <p:nvPr/>
          </p:nvSpPr>
          <p:spPr>
            <a:xfrm>
              <a:off x="9008500" y="3888800"/>
              <a:ext cx="9200" cy="7525"/>
            </a:xfrm>
            <a:custGeom>
              <a:avLst/>
              <a:gdLst/>
              <a:ahLst/>
              <a:cxnLst/>
              <a:rect l="l" t="t" r="r" b="b"/>
              <a:pathLst>
                <a:path w="368" h="301" extrusionOk="0">
                  <a:moveTo>
                    <a:pt x="234" y="0"/>
                  </a:moveTo>
                  <a:cubicBezTo>
                    <a:pt x="0" y="0"/>
                    <a:pt x="67" y="301"/>
                    <a:pt x="234" y="301"/>
                  </a:cubicBezTo>
                  <a:cubicBezTo>
                    <a:pt x="367" y="301"/>
                    <a:pt x="367"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4" name="Google Shape;4104;p11"/>
            <p:cNvSpPr/>
            <p:nvPr/>
          </p:nvSpPr>
          <p:spPr>
            <a:xfrm>
              <a:off x="9015175" y="3867125"/>
              <a:ext cx="11700" cy="8350"/>
            </a:xfrm>
            <a:custGeom>
              <a:avLst/>
              <a:gdLst/>
              <a:ahLst/>
              <a:cxnLst/>
              <a:rect l="l" t="t" r="r" b="b"/>
              <a:pathLst>
                <a:path w="468" h="334" extrusionOk="0">
                  <a:moveTo>
                    <a:pt x="200" y="0"/>
                  </a:moveTo>
                  <a:cubicBezTo>
                    <a:pt x="0" y="0"/>
                    <a:pt x="33" y="334"/>
                    <a:pt x="234" y="334"/>
                  </a:cubicBezTo>
                  <a:cubicBezTo>
                    <a:pt x="467" y="334"/>
                    <a:pt x="467" y="0"/>
                    <a:pt x="200"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5" name="Google Shape;4105;p11"/>
            <p:cNvSpPr/>
            <p:nvPr/>
          </p:nvSpPr>
          <p:spPr>
            <a:xfrm>
              <a:off x="9036025" y="3835425"/>
              <a:ext cx="5025" cy="4200"/>
            </a:xfrm>
            <a:custGeom>
              <a:avLst/>
              <a:gdLst/>
              <a:ahLst/>
              <a:cxnLst/>
              <a:rect l="l" t="t" r="r" b="b"/>
              <a:pathLst>
                <a:path w="201" h="168" extrusionOk="0">
                  <a:moveTo>
                    <a:pt x="133" y="1"/>
                  </a:moveTo>
                  <a:cubicBezTo>
                    <a:pt x="0" y="1"/>
                    <a:pt x="0" y="167"/>
                    <a:pt x="133" y="167"/>
                  </a:cubicBezTo>
                  <a:cubicBezTo>
                    <a:pt x="200" y="167"/>
                    <a:pt x="200" y="1"/>
                    <a:pt x="13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6" name="Google Shape;4106;p11"/>
            <p:cNvSpPr/>
            <p:nvPr/>
          </p:nvSpPr>
          <p:spPr>
            <a:xfrm>
              <a:off x="9032250" y="3860550"/>
              <a:ext cx="7950" cy="9750"/>
            </a:xfrm>
            <a:custGeom>
              <a:avLst/>
              <a:gdLst/>
              <a:ahLst/>
              <a:cxnLst/>
              <a:rect l="l" t="t" r="r" b="b"/>
              <a:pathLst>
                <a:path w="318" h="390" extrusionOk="0">
                  <a:moveTo>
                    <a:pt x="164" y="0"/>
                  </a:moveTo>
                  <a:cubicBezTo>
                    <a:pt x="82" y="0"/>
                    <a:pt x="0" y="59"/>
                    <a:pt x="18" y="163"/>
                  </a:cubicBezTo>
                  <a:lnTo>
                    <a:pt x="18" y="263"/>
                  </a:lnTo>
                  <a:cubicBezTo>
                    <a:pt x="33" y="354"/>
                    <a:pt x="95" y="389"/>
                    <a:pt x="160" y="389"/>
                  </a:cubicBezTo>
                  <a:cubicBezTo>
                    <a:pt x="238" y="389"/>
                    <a:pt x="318" y="336"/>
                    <a:pt x="318" y="263"/>
                  </a:cubicBezTo>
                  <a:lnTo>
                    <a:pt x="318" y="163"/>
                  </a:lnTo>
                  <a:cubicBezTo>
                    <a:pt x="318" y="51"/>
                    <a:pt x="241" y="0"/>
                    <a:pt x="1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7" name="Google Shape;4107;p11"/>
            <p:cNvSpPr/>
            <p:nvPr/>
          </p:nvSpPr>
          <p:spPr>
            <a:xfrm>
              <a:off x="9023550" y="3837100"/>
              <a:ext cx="11650" cy="7750"/>
            </a:xfrm>
            <a:custGeom>
              <a:avLst/>
              <a:gdLst/>
              <a:ahLst/>
              <a:cxnLst/>
              <a:rect l="l" t="t" r="r" b="b"/>
              <a:pathLst>
                <a:path w="466" h="310" extrusionOk="0">
                  <a:moveTo>
                    <a:pt x="232" y="0"/>
                  </a:moveTo>
                  <a:cubicBezTo>
                    <a:pt x="20" y="31"/>
                    <a:pt x="1" y="309"/>
                    <a:pt x="175" y="309"/>
                  </a:cubicBezTo>
                  <a:cubicBezTo>
                    <a:pt x="192" y="309"/>
                    <a:pt x="211" y="307"/>
                    <a:pt x="232" y="301"/>
                  </a:cubicBezTo>
                  <a:cubicBezTo>
                    <a:pt x="299" y="301"/>
                    <a:pt x="299" y="301"/>
                    <a:pt x="332" y="267"/>
                  </a:cubicBezTo>
                  <a:cubicBezTo>
                    <a:pt x="466" y="234"/>
                    <a:pt x="399" y="67"/>
                    <a:pt x="33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8" name="Google Shape;4108;p11"/>
            <p:cNvSpPr/>
            <p:nvPr/>
          </p:nvSpPr>
          <p:spPr>
            <a:xfrm>
              <a:off x="9041850" y="3806250"/>
              <a:ext cx="6700" cy="5025"/>
            </a:xfrm>
            <a:custGeom>
              <a:avLst/>
              <a:gdLst/>
              <a:ahLst/>
              <a:cxnLst/>
              <a:rect l="l" t="t" r="r" b="b"/>
              <a:pathLst>
                <a:path w="268" h="201" extrusionOk="0">
                  <a:moveTo>
                    <a:pt x="134" y="0"/>
                  </a:moveTo>
                  <a:cubicBezTo>
                    <a:pt x="1" y="0"/>
                    <a:pt x="1" y="200"/>
                    <a:pt x="134" y="200"/>
                  </a:cubicBezTo>
                  <a:cubicBezTo>
                    <a:pt x="267" y="200"/>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9" name="Google Shape;4109;p11"/>
            <p:cNvSpPr/>
            <p:nvPr/>
          </p:nvSpPr>
          <p:spPr>
            <a:xfrm>
              <a:off x="9044625" y="3818700"/>
              <a:ext cx="11150" cy="7650"/>
            </a:xfrm>
            <a:custGeom>
              <a:avLst/>
              <a:gdLst/>
              <a:ahLst/>
              <a:cxnLst/>
              <a:rect l="l" t="t" r="r" b="b"/>
              <a:pathLst>
                <a:path w="446" h="306" extrusionOk="0">
                  <a:moveTo>
                    <a:pt x="246" y="0"/>
                  </a:moveTo>
                  <a:cubicBezTo>
                    <a:pt x="239" y="0"/>
                    <a:pt x="231" y="1"/>
                    <a:pt x="223" y="2"/>
                  </a:cubicBezTo>
                  <a:cubicBezTo>
                    <a:pt x="1" y="2"/>
                    <a:pt x="20" y="305"/>
                    <a:pt x="196" y="305"/>
                  </a:cubicBezTo>
                  <a:cubicBezTo>
                    <a:pt x="204" y="305"/>
                    <a:pt x="214" y="304"/>
                    <a:pt x="223" y="303"/>
                  </a:cubicBezTo>
                  <a:cubicBezTo>
                    <a:pt x="446" y="303"/>
                    <a:pt x="396" y="0"/>
                    <a:pt x="24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0" name="Google Shape;4110;p11"/>
            <p:cNvSpPr/>
            <p:nvPr/>
          </p:nvSpPr>
          <p:spPr>
            <a:xfrm>
              <a:off x="9008825" y="3902675"/>
              <a:ext cx="13875" cy="10575"/>
            </a:xfrm>
            <a:custGeom>
              <a:avLst/>
              <a:gdLst/>
              <a:ahLst/>
              <a:cxnLst/>
              <a:rect l="l" t="t" r="r" b="b"/>
              <a:pathLst>
                <a:path w="555" h="423" extrusionOk="0">
                  <a:moveTo>
                    <a:pt x="304" y="0"/>
                  </a:moveTo>
                  <a:cubicBezTo>
                    <a:pt x="233" y="0"/>
                    <a:pt x="196" y="38"/>
                    <a:pt x="121" y="113"/>
                  </a:cubicBezTo>
                  <a:cubicBezTo>
                    <a:pt x="0" y="173"/>
                    <a:pt x="70" y="422"/>
                    <a:pt x="231" y="422"/>
                  </a:cubicBezTo>
                  <a:cubicBezTo>
                    <a:pt x="249" y="422"/>
                    <a:pt x="268" y="419"/>
                    <a:pt x="287" y="413"/>
                  </a:cubicBezTo>
                  <a:cubicBezTo>
                    <a:pt x="321" y="346"/>
                    <a:pt x="421" y="346"/>
                    <a:pt x="454" y="313"/>
                  </a:cubicBezTo>
                  <a:cubicBezTo>
                    <a:pt x="488" y="279"/>
                    <a:pt x="488" y="246"/>
                    <a:pt x="488" y="179"/>
                  </a:cubicBezTo>
                  <a:cubicBezTo>
                    <a:pt x="554" y="113"/>
                    <a:pt x="454" y="79"/>
                    <a:pt x="388" y="13"/>
                  </a:cubicBezTo>
                  <a:cubicBezTo>
                    <a:pt x="354" y="4"/>
                    <a:pt x="327" y="0"/>
                    <a:pt x="30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1" name="Google Shape;4111;p11"/>
            <p:cNvSpPr/>
            <p:nvPr/>
          </p:nvSpPr>
          <p:spPr>
            <a:xfrm>
              <a:off x="9027175" y="3882125"/>
              <a:ext cx="8875" cy="6775"/>
            </a:xfrm>
            <a:custGeom>
              <a:avLst/>
              <a:gdLst/>
              <a:ahLst/>
              <a:cxnLst/>
              <a:rect l="l" t="t" r="r" b="b"/>
              <a:pathLst>
                <a:path w="355" h="271" extrusionOk="0">
                  <a:moveTo>
                    <a:pt x="187" y="1"/>
                  </a:moveTo>
                  <a:cubicBezTo>
                    <a:pt x="0" y="63"/>
                    <a:pt x="17" y="271"/>
                    <a:pt x="156" y="271"/>
                  </a:cubicBezTo>
                  <a:cubicBezTo>
                    <a:pt x="166" y="271"/>
                    <a:pt x="176" y="270"/>
                    <a:pt x="187" y="267"/>
                  </a:cubicBezTo>
                  <a:cubicBezTo>
                    <a:pt x="354" y="267"/>
                    <a:pt x="321" y="1"/>
                    <a:pt x="18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2" name="Google Shape;4112;p11"/>
            <p:cNvSpPr/>
            <p:nvPr/>
          </p:nvSpPr>
          <p:spPr>
            <a:xfrm>
              <a:off x="8995975" y="3965450"/>
              <a:ext cx="10650" cy="7600"/>
            </a:xfrm>
            <a:custGeom>
              <a:avLst/>
              <a:gdLst/>
              <a:ahLst/>
              <a:cxnLst/>
              <a:rect l="l" t="t" r="r" b="b"/>
              <a:pathLst>
                <a:path w="426" h="304" extrusionOk="0">
                  <a:moveTo>
                    <a:pt x="257" y="1"/>
                  </a:moveTo>
                  <a:cubicBezTo>
                    <a:pt x="250" y="1"/>
                    <a:pt x="242" y="2"/>
                    <a:pt x="234" y="3"/>
                  </a:cubicBezTo>
                  <a:cubicBezTo>
                    <a:pt x="1" y="3"/>
                    <a:pt x="1" y="304"/>
                    <a:pt x="234" y="304"/>
                  </a:cubicBezTo>
                  <a:cubicBezTo>
                    <a:pt x="425" y="304"/>
                    <a:pt x="404" y="1"/>
                    <a:pt x="25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3" name="Google Shape;4113;p11"/>
            <p:cNvSpPr/>
            <p:nvPr/>
          </p:nvSpPr>
          <p:spPr>
            <a:xfrm>
              <a:off x="8990150" y="3985500"/>
              <a:ext cx="13975" cy="10900"/>
            </a:xfrm>
            <a:custGeom>
              <a:avLst/>
              <a:gdLst/>
              <a:ahLst/>
              <a:cxnLst/>
              <a:rect l="l" t="t" r="r" b="b"/>
              <a:pathLst>
                <a:path w="559" h="436" extrusionOk="0">
                  <a:moveTo>
                    <a:pt x="264" y="0"/>
                  </a:moveTo>
                  <a:cubicBezTo>
                    <a:pt x="254" y="0"/>
                    <a:pt x="244" y="1"/>
                    <a:pt x="234" y="2"/>
                  </a:cubicBezTo>
                  <a:cubicBezTo>
                    <a:pt x="0" y="2"/>
                    <a:pt x="34" y="436"/>
                    <a:pt x="301" y="436"/>
                  </a:cubicBezTo>
                  <a:cubicBezTo>
                    <a:pt x="558" y="436"/>
                    <a:pt x="536" y="0"/>
                    <a:pt x="26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4" name="Google Shape;4114;p11"/>
            <p:cNvSpPr/>
            <p:nvPr/>
          </p:nvSpPr>
          <p:spPr>
            <a:xfrm>
              <a:off x="8943450" y="3948850"/>
              <a:ext cx="6700" cy="5850"/>
            </a:xfrm>
            <a:custGeom>
              <a:avLst/>
              <a:gdLst/>
              <a:ahLst/>
              <a:cxnLst/>
              <a:rect l="l" t="t" r="r" b="b"/>
              <a:pathLst>
                <a:path w="268" h="234" extrusionOk="0">
                  <a:moveTo>
                    <a:pt x="167" y="0"/>
                  </a:moveTo>
                  <a:cubicBezTo>
                    <a:pt x="0" y="0"/>
                    <a:pt x="0" y="234"/>
                    <a:pt x="167" y="234"/>
                  </a:cubicBezTo>
                  <a:cubicBezTo>
                    <a:pt x="267" y="234"/>
                    <a:pt x="267"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5" name="Google Shape;4115;p11"/>
            <p:cNvSpPr/>
            <p:nvPr/>
          </p:nvSpPr>
          <p:spPr>
            <a:xfrm>
              <a:off x="8910100" y="3923775"/>
              <a:ext cx="9775" cy="7575"/>
            </a:xfrm>
            <a:custGeom>
              <a:avLst/>
              <a:gdLst/>
              <a:ahLst/>
              <a:cxnLst/>
              <a:rect l="l" t="t" r="r" b="b"/>
              <a:pathLst>
                <a:path w="391" h="303" extrusionOk="0">
                  <a:moveTo>
                    <a:pt x="223" y="0"/>
                  </a:moveTo>
                  <a:cubicBezTo>
                    <a:pt x="216" y="0"/>
                    <a:pt x="208" y="1"/>
                    <a:pt x="200" y="2"/>
                  </a:cubicBezTo>
                  <a:cubicBezTo>
                    <a:pt x="0" y="2"/>
                    <a:pt x="33" y="303"/>
                    <a:pt x="200" y="303"/>
                  </a:cubicBezTo>
                  <a:cubicBezTo>
                    <a:pt x="391" y="303"/>
                    <a:pt x="370" y="0"/>
                    <a:pt x="22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6" name="Google Shape;4116;p11"/>
            <p:cNvSpPr/>
            <p:nvPr/>
          </p:nvSpPr>
          <p:spPr>
            <a:xfrm>
              <a:off x="8908425" y="3897150"/>
              <a:ext cx="7525" cy="5650"/>
            </a:xfrm>
            <a:custGeom>
              <a:avLst/>
              <a:gdLst/>
              <a:ahLst/>
              <a:cxnLst/>
              <a:rect l="l" t="t" r="r" b="b"/>
              <a:pathLst>
                <a:path w="301" h="226" extrusionOk="0">
                  <a:moveTo>
                    <a:pt x="134" y="0"/>
                  </a:moveTo>
                  <a:cubicBezTo>
                    <a:pt x="0" y="0"/>
                    <a:pt x="0" y="67"/>
                    <a:pt x="67" y="167"/>
                  </a:cubicBezTo>
                  <a:lnTo>
                    <a:pt x="100" y="200"/>
                  </a:lnTo>
                  <a:cubicBezTo>
                    <a:pt x="117" y="217"/>
                    <a:pt x="151" y="225"/>
                    <a:pt x="180" y="225"/>
                  </a:cubicBezTo>
                  <a:cubicBezTo>
                    <a:pt x="209" y="225"/>
                    <a:pt x="234" y="217"/>
                    <a:pt x="234" y="200"/>
                  </a:cubicBezTo>
                  <a:cubicBezTo>
                    <a:pt x="234" y="200"/>
                    <a:pt x="234" y="167"/>
                    <a:pt x="267" y="167"/>
                  </a:cubicBezTo>
                  <a:cubicBezTo>
                    <a:pt x="301" y="67"/>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7" name="Google Shape;4117;p11"/>
            <p:cNvSpPr/>
            <p:nvPr/>
          </p:nvSpPr>
          <p:spPr>
            <a:xfrm>
              <a:off x="8891950" y="3918775"/>
              <a:ext cx="11725" cy="8200"/>
            </a:xfrm>
            <a:custGeom>
              <a:avLst/>
              <a:gdLst/>
              <a:ahLst/>
              <a:cxnLst/>
              <a:rect l="l" t="t" r="r" b="b"/>
              <a:pathLst>
                <a:path w="469" h="328" extrusionOk="0">
                  <a:moveTo>
                    <a:pt x="263" y="1"/>
                  </a:moveTo>
                  <a:cubicBezTo>
                    <a:pt x="228" y="1"/>
                    <a:pt x="192" y="11"/>
                    <a:pt x="159" y="36"/>
                  </a:cubicBezTo>
                  <a:lnTo>
                    <a:pt x="126" y="102"/>
                  </a:lnTo>
                  <a:cubicBezTo>
                    <a:pt x="1" y="177"/>
                    <a:pt x="119" y="328"/>
                    <a:pt x="229" y="328"/>
                  </a:cubicBezTo>
                  <a:cubicBezTo>
                    <a:pt x="265" y="328"/>
                    <a:pt x="301" y="311"/>
                    <a:pt x="326" y="269"/>
                  </a:cubicBezTo>
                  <a:lnTo>
                    <a:pt x="393" y="202"/>
                  </a:lnTo>
                  <a:cubicBezTo>
                    <a:pt x="468" y="102"/>
                    <a:pt x="372" y="1"/>
                    <a:pt x="263"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8" name="Google Shape;4118;p11"/>
            <p:cNvSpPr/>
            <p:nvPr/>
          </p:nvSpPr>
          <p:spPr>
            <a:xfrm>
              <a:off x="8912175" y="3906525"/>
              <a:ext cx="7125" cy="7650"/>
            </a:xfrm>
            <a:custGeom>
              <a:avLst/>
              <a:gdLst/>
              <a:ahLst/>
              <a:cxnLst/>
              <a:rect l="l" t="t" r="r" b="b"/>
              <a:pathLst>
                <a:path w="285" h="306" extrusionOk="0">
                  <a:moveTo>
                    <a:pt x="138" y="0"/>
                  </a:moveTo>
                  <a:cubicBezTo>
                    <a:pt x="67" y="0"/>
                    <a:pt x="1" y="42"/>
                    <a:pt x="17" y="125"/>
                  </a:cubicBezTo>
                  <a:lnTo>
                    <a:pt x="17" y="192"/>
                  </a:lnTo>
                  <a:cubicBezTo>
                    <a:pt x="49" y="271"/>
                    <a:pt x="110" y="305"/>
                    <a:pt x="166" y="305"/>
                  </a:cubicBezTo>
                  <a:cubicBezTo>
                    <a:pt x="228" y="305"/>
                    <a:pt x="284" y="262"/>
                    <a:pt x="284" y="192"/>
                  </a:cubicBezTo>
                  <a:lnTo>
                    <a:pt x="284" y="125"/>
                  </a:lnTo>
                  <a:cubicBezTo>
                    <a:pt x="284" y="42"/>
                    <a:pt x="209" y="0"/>
                    <a:pt x="13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9" name="Google Shape;4119;p11"/>
            <p:cNvSpPr/>
            <p:nvPr/>
          </p:nvSpPr>
          <p:spPr>
            <a:xfrm>
              <a:off x="8927625" y="3940400"/>
              <a:ext cx="5825" cy="4300"/>
            </a:xfrm>
            <a:custGeom>
              <a:avLst/>
              <a:gdLst/>
              <a:ahLst/>
              <a:cxnLst/>
              <a:rect l="l" t="t" r="r" b="b"/>
              <a:pathLst>
                <a:path w="233" h="172" extrusionOk="0">
                  <a:moveTo>
                    <a:pt x="105" y="1"/>
                  </a:moveTo>
                  <a:cubicBezTo>
                    <a:pt x="0" y="1"/>
                    <a:pt x="10" y="171"/>
                    <a:pt x="133" y="171"/>
                  </a:cubicBezTo>
                  <a:cubicBezTo>
                    <a:pt x="225" y="171"/>
                    <a:pt x="233" y="1"/>
                    <a:pt x="154" y="1"/>
                  </a:cubicBezTo>
                  <a:cubicBezTo>
                    <a:pt x="148" y="1"/>
                    <a:pt x="141" y="2"/>
                    <a:pt x="133" y="5"/>
                  </a:cubicBezTo>
                  <a:cubicBezTo>
                    <a:pt x="123" y="2"/>
                    <a:pt x="113" y="1"/>
                    <a:pt x="105"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0" name="Google Shape;4120;p11"/>
            <p:cNvSpPr/>
            <p:nvPr/>
          </p:nvSpPr>
          <p:spPr>
            <a:xfrm>
              <a:off x="8952625" y="3970825"/>
              <a:ext cx="14200" cy="9725"/>
            </a:xfrm>
            <a:custGeom>
              <a:avLst/>
              <a:gdLst/>
              <a:ahLst/>
              <a:cxnLst/>
              <a:rect l="l" t="t" r="r" b="b"/>
              <a:pathLst>
                <a:path w="568" h="389" extrusionOk="0">
                  <a:moveTo>
                    <a:pt x="324" y="1"/>
                  </a:moveTo>
                  <a:cubicBezTo>
                    <a:pt x="294" y="1"/>
                    <a:pt x="263" y="7"/>
                    <a:pt x="234" y="22"/>
                  </a:cubicBezTo>
                  <a:cubicBezTo>
                    <a:pt x="0" y="22"/>
                    <a:pt x="34" y="389"/>
                    <a:pt x="301" y="389"/>
                  </a:cubicBezTo>
                  <a:cubicBezTo>
                    <a:pt x="401" y="389"/>
                    <a:pt x="567" y="289"/>
                    <a:pt x="534" y="189"/>
                  </a:cubicBezTo>
                  <a:cubicBezTo>
                    <a:pt x="534" y="84"/>
                    <a:pt x="432" y="1"/>
                    <a:pt x="32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1" name="Google Shape;4121;p11"/>
            <p:cNvSpPr/>
            <p:nvPr/>
          </p:nvSpPr>
          <p:spPr>
            <a:xfrm>
              <a:off x="8885900" y="3897050"/>
              <a:ext cx="15725" cy="12650"/>
            </a:xfrm>
            <a:custGeom>
              <a:avLst/>
              <a:gdLst/>
              <a:ahLst/>
              <a:cxnLst/>
              <a:rect l="l" t="t" r="r" b="b"/>
              <a:pathLst>
                <a:path w="629" h="506" extrusionOk="0">
                  <a:moveTo>
                    <a:pt x="400" y="1"/>
                  </a:moveTo>
                  <a:cubicBezTo>
                    <a:pt x="389" y="1"/>
                    <a:pt x="379" y="2"/>
                    <a:pt x="368" y="4"/>
                  </a:cubicBezTo>
                  <a:cubicBezTo>
                    <a:pt x="301" y="4"/>
                    <a:pt x="201" y="37"/>
                    <a:pt x="134" y="71"/>
                  </a:cubicBezTo>
                  <a:cubicBezTo>
                    <a:pt x="34" y="171"/>
                    <a:pt x="1" y="304"/>
                    <a:pt x="67" y="404"/>
                  </a:cubicBezTo>
                  <a:cubicBezTo>
                    <a:pt x="132" y="469"/>
                    <a:pt x="211" y="506"/>
                    <a:pt x="276" y="506"/>
                  </a:cubicBezTo>
                  <a:cubicBezTo>
                    <a:pt x="312" y="506"/>
                    <a:pt x="344" y="495"/>
                    <a:pt x="368" y="471"/>
                  </a:cubicBezTo>
                  <a:cubicBezTo>
                    <a:pt x="468" y="404"/>
                    <a:pt x="501" y="371"/>
                    <a:pt x="534" y="338"/>
                  </a:cubicBezTo>
                  <a:cubicBezTo>
                    <a:pt x="628" y="213"/>
                    <a:pt x="547" y="1"/>
                    <a:pt x="4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2" name="Google Shape;4122;p11"/>
            <p:cNvSpPr/>
            <p:nvPr/>
          </p:nvSpPr>
          <p:spPr>
            <a:xfrm>
              <a:off x="9108575" y="4018850"/>
              <a:ext cx="15850" cy="11750"/>
            </a:xfrm>
            <a:custGeom>
              <a:avLst/>
              <a:gdLst/>
              <a:ahLst/>
              <a:cxnLst/>
              <a:rect l="l" t="t" r="r" b="b"/>
              <a:pathLst>
                <a:path w="634" h="470" extrusionOk="0">
                  <a:moveTo>
                    <a:pt x="332" y="1"/>
                  </a:moveTo>
                  <a:cubicBezTo>
                    <a:pt x="322" y="1"/>
                    <a:pt x="311" y="1"/>
                    <a:pt x="300" y="2"/>
                  </a:cubicBezTo>
                  <a:cubicBezTo>
                    <a:pt x="0" y="2"/>
                    <a:pt x="67" y="469"/>
                    <a:pt x="334" y="469"/>
                  </a:cubicBezTo>
                  <a:cubicBezTo>
                    <a:pt x="624" y="469"/>
                    <a:pt x="634" y="1"/>
                    <a:pt x="332"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3" name="Google Shape;4123;p11"/>
            <p:cNvSpPr/>
            <p:nvPr/>
          </p:nvSpPr>
          <p:spPr>
            <a:xfrm>
              <a:off x="9126925" y="3998875"/>
              <a:ext cx="13350" cy="10875"/>
            </a:xfrm>
            <a:custGeom>
              <a:avLst/>
              <a:gdLst/>
              <a:ahLst/>
              <a:cxnLst/>
              <a:rect l="l" t="t" r="r" b="b"/>
              <a:pathLst>
                <a:path w="534" h="435" extrusionOk="0">
                  <a:moveTo>
                    <a:pt x="234" y="1"/>
                  </a:moveTo>
                  <a:cubicBezTo>
                    <a:pt x="0" y="1"/>
                    <a:pt x="33" y="434"/>
                    <a:pt x="267" y="434"/>
                  </a:cubicBezTo>
                  <a:cubicBezTo>
                    <a:pt x="534" y="434"/>
                    <a:pt x="534"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4" name="Google Shape;4124;p11"/>
            <p:cNvSpPr/>
            <p:nvPr/>
          </p:nvSpPr>
          <p:spPr>
            <a:xfrm>
              <a:off x="9135250" y="4010700"/>
              <a:ext cx="10025" cy="8975"/>
            </a:xfrm>
            <a:custGeom>
              <a:avLst/>
              <a:gdLst/>
              <a:ahLst/>
              <a:cxnLst/>
              <a:rect l="l" t="t" r="r" b="b"/>
              <a:pathLst>
                <a:path w="401" h="359" extrusionOk="0">
                  <a:moveTo>
                    <a:pt x="186" y="0"/>
                  </a:moveTo>
                  <a:cubicBezTo>
                    <a:pt x="88" y="0"/>
                    <a:pt x="1" y="73"/>
                    <a:pt x="1" y="195"/>
                  </a:cubicBezTo>
                  <a:cubicBezTo>
                    <a:pt x="1" y="294"/>
                    <a:pt x="95" y="358"/>
                    <a:pt x="193" y="358"/>
                  </a:cubicBezTo>
                  <a:cubicBezTo>
                    <a:pt x="260" y="358"/>
                    <a:pt x="327" y="329"/>
                    <a:pt x="368" y="261"/>
                  </a:cubicBezTo>
                  <a:cubicBezTo>
                    <a:pt x="401" y="161"/>
                    <a:pt x="401" y="128"/>
                    <a:pt x="368" y="95"/>
                  </a:cubicBezTo>
                  <a:cubicBezTo>
                    <a:pt x="316" y="30"/>
                    <a:pt x="248" y="0"/>
                    <a:pt x="186"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5" name="Google Shape;4125;p11"/>
            <p:cNvSpPr/>
            <p:nvPr/>
          </p:nvSpPr>
          <p:spPr>
            <a:xfrm>
              <a:off x="9106075" y="3998825"/>
              <a:ext cx="10850" cy="8425"/>
            </a:xfrm>
            <a:custGeom>
              <a:avLst/>
              <a:gdLst/>
              <a:ahLst/>
              <a:cxnLst/>
              <a:rect l="l" t="t" r="r" b="b"/>
              <a:pathLst>
                <a:path w="434" h="337" extrusionOk="0">
                  <a:moveTo>
                    <a:pt x="229" y="0"/>
                  </a:moveTo>
                  <a:cubicBezTo>
                    <a:pt x="220" y="0"/>
                    <a:pt x="210" y="1"/>
                    <a:pt x="200" y="3"/>
                  </a:cubicBezTo>
                  <a:cubicBezTo>
                    <a:pt x="0" y="3"/>
                    <a:pt x="33" y="336"/>
                    <a:pt x="234" y="336"/>
                  </a:cubicBezTo>
                  <a:cubicBezTo>
                    <a:pt x="425" y="336"/>
                    <a:pt x="433" y="0"/>
                    <a:pt x="22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6" name="Google Shape;4126;p11"/>
            <p:cNvSpPr/>
            <p:nvPr/>
          </p:nvSpPr>
          <p:spPr>
            <a:xfrm>
              <a:off x="9140650" y="3984375"/>
              <a:ext cx="9625" cy="10475"/>
            </a:xfrm>
            <a:custGeom>
              <a:avLst/>
              <a:gdLst/>
              <a:ahLst/>
              <a:cxnLst/>
              <a:rect l="l" t="t" r="r" b="b"/>
              <a:pathLst>
                <a:path w="385" h="419" extrusionOk="0">
                  <a:moveTo>
                    <a:pt x="197" y="1"/>
                  </a:moveTo>
                  <a:cubicBezTo>
                    <a:pt x="99" y="1"/>
                    <a:pt x="1" y="76"/>
                    <a:pt x="18" y="214"/>
                  </a:cubicBezTo>
                  <a:lnTo>
                    <a:pt x="18" y="247"/>
                  </a:lnTo>
                  <a:cubicBezTo>
                    <a:pt x="34" y="360"/>
                    <a:pt x="120" y="418"/>
                    <a:pt x="205" y="418"/>
                  </a:cubicBezTo>
                  <a:cubicBezTo>
                    <a:pt x="296" y="418"/>
                    <a:pt x="385" y="352"/>
                    <a:pt x="385" y="214"/>
                  </a:cubicBezTo>
                  <a:cubicBezTo>
                    <a:pt x="385" y="68"/>
                    <a:pt x="291" y="1"/>
                    <a:pt x="19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7" name="Google Shape;4127;p11"/>
            <p:cNvSpPr/>
            <p:nvPr/>
          </p:nvSpPr>
          <p:spPr>
            <a:xfrm>
              <a:off x="9151925" y="3998050"/>
              <a:ext cx="8375" cy="7525"/>
            </a:xfrm>
            <a:custGeom>
              <a:avLst/>
              <a:gdLst/>
              <a:ahLst/>
              <a:cxnLst/>
              <a:rect l="l" t="t" r="r" b="b"/>
              <a:pathLst>
                <a:path w="335" h="301" extrusionOk="0">
                  <a:moveTo>
                    <a:pt x="168" y="0"/>
                  </a:moveTo>
                  <a:cubicBezTo>
                    <a:pt x="1" y="34"/>
                    <a:pt x="1" y="300"/>
                    <a:pt x="168" y="300"/>
                  </a:cubicBezTo>
                  <a:cubicBezTo>
                    <a:pt x="334" y="300"/>
                    <a:pt x="334" y="0"/>
                    <a:pt x="1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8" name="Google Shape;4128;p11"/>
            <p:cNvSpPr/>
            <p:nvPr/>
          </p:nvSpPr>
          <p:spPr>
            <a:xfrm>
              <a:off x="9178625" y="3986375"/>
              <a:ext cx="6675" cy="4200"/>
            </a:xfrm>
            <a:custGeom>
              <a:avLst/>
              <a:gdLst/>
              <a:ahLst/>
              <a:cxnLst/>
              <a:rect l="l" t="t" r="r" b="b"/>
              <a:pathLst>
                <a:path w="267" h="168" extrusionOk="0">
                  <a:moveTo>
                    <a:pt x="134" y="0"/>
                  </a:moveTo>
                  <a:cubicBezTo>
                    <a:pt x="0" y="0"/>
                    <a:pt x="0" y="167"/>
                    <a:pt x="134" y="167"/>
                  </a:cubicBezTo>
                  <a:cubicBezTo>
                    <a:pt x="267" y="167"/>
                    <a:pt x="200"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9" name="Google Shape;4129;p11"/>
            <p:cNvSpPr/>
            <p:nvPr/>
          </p:nvSpPr>
          <p:spPr>
            <a:xfrm>
              <a:off x="9154075" y="3986175"/>
              <a:ext cx="11225" cy="7075"/>
            </a:xfrm>
            <a:custGeom>
              <a:avLst/>
              <a:gdLst/>
              <a:ahLst/>
              <a:cxnLst/>
              <a:rect l="l" t="t" r="r" b="b"/>
              <a:pathLst>
                <a:path w="449" h="283" extrusionOk="0">
                  <a:moveTo>
                    <a:pt x="191" y="1"/>
                  </a:moveTo>
                  <a:cubicBezTo>
                    <a:pt x="0" y="1"/>
                    <a:pt x="0" y="283"/>
                    <a:pt x="191" y="283"/>
                  </a:cubicBezTo>
                  <a:cubicBezTo>
                    <a:pt x="209" y="283"/>
                    <a:pt x="228" y="280"/>
                    <a:pt x="248" y="275"/>
                  </a:cubicBezTo>
                  <a:lnTo>
                    <a:pt x="315" y="275"/>
                  </a:lnTo>
                  <a:cubicBezTo>
                    <a:pt x="448" y="242"/>
                    <a:pt x="448" y="8"/>
                    <a:pt x="315" y="8"/>
                  </a:cubicBezTo>
                  <a:lnTo>
                    <a:pt x="248" y="8"/>
                  </a:lnTo>
                  <a:cubicBezTo>
                    <a:pt x="228" y="3"/>
                    <a:pt x="209" y="1"/>
                    <a:pt x="19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0" name="Google Shape;4130;p11"/>
            <p:cNvSpPr/>
            <p:nvPr/>
          </p:nvSpPr>
          <p:spPr>
            <a:xfrm>
              <a:off x="9169450" y="3961250"/>
              <a:ext cx="4175" cy="3450"/>
            </a:xfrm>
            <a:custGeom>
              <a:avLst/>
              <a:gdLst/>
              <a:ahLst/>
              <a:cxnLst/>
              <a:rect l="l" t="t" r="r" b="b"/>
              <a:pathLst>
                <a:path w="167" h="138" extrusionOk="0">
                  <a:moveTo>
                    <a:pt x="92" y="0"/>
                  </a:moveTo>
                  <a:cubicBezTo>
                    <a:pt x="84" y="0"/>
                    <a:pt x="76" y="2"/>
                    <a:pt x="67" y="5"/>
                  </a:cubicBezTo>
                  <a:cubicBezTo>
                    <a:pt x="0" y="5"/>
                    <a:pt x="0" y="138"/>
                    <a:pt x="67" y="138"/>
                  </a:cubicBezTo>
                  <a:cubicBezTo>
                    <a:pt x="158" y="138"/>
                    <a:pt x="166" y="0"/>
                    <a:pt x="9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1" name="Google Shape;4131;p11"/>
            <p:cNvSpPr/>
            <p:nvPr/>
          </p:nvSpPr>
          <p:spPr>
            <a:xfrm>
              <a:off x="9168600" y="3975350"/>
              <a:ext cx="10850" cy="8550"/>
            </a:xfrm>
            <a:custGeom>
              <a:avLst/>
              <a:gdLst/>
              <a:ahLst/>
              <a:cxnLst/>
              <a:rect l="l" t="t" r="r" b="b"/>
              <a:pathLst>
                <a:path w="434" h="342" extrusionOk="0">
                  <a:moveTo>
                    <a:pt x="251" y="0"/>
                  </a:moveTo>
                  <a:cubicBezTo>
                    <a:pt x="236" y="0"/>
                    <a:pt x="219" y="2"/>
                    <a:pt x="201" y="8"/>
                  </a:cubicBezTo>
                  <a:cubicBezTo>
                    <a:pt x="1" y="8"/>
                    <a:pt x="34" y="341"/>
                    <a:pt x="234" y="341"/>
                  </a:cubicBezTo>
                  <a:cubicBezTo>
                    <a:pt x="419" y="341"/>
                    <a:pt x="433" y="0"/>
                    <a:pt x="25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2" name="Google Shape;4132;p11"/>
            <p:cNvSpPr/>
            <p:nvPr/>
          </p:nvSpPr>
          <p:spPr>
            <a:xfrm>
              <a:off x="9194450" y="3971175"/>
              <a:ext cx="12950" cy="9375"/>
            </a:xfrm>
            <a:custGeom>
              <a:avLst/>
              <a:gdLst/>
              <a:ahLst/>
              <a:cxnLst/>
              <a:rect l="l" t="t" r="r" b="b"/>
              <a:pathLst>
                <a:path w="518" h="375" extrusionOk="0">
                  <a:moveTo>
                    <a:pt x="288" y="1"/>
                  </a:moveTo>
                  <a:cubicBezTo>
                    <a:pt x="271" y="1"/>
                    <a:pt x="253" y="3"/>
                    <a:pt x="234" y="8"/>
                  </a:cubicBezTo>
                  <a:cubicBezTo>
                    <a:pt x="1" y="8"/>
                    <a:pt x="34" y="375"/>
                    <a:pt x="301" y="375"/>
                  </a:cubicBezTo>
                  <a:cubicBezTo>
                    <a:pt x="518" y="375"/>
                    <a:pt x="505" y="1"/>
                    <a:pt x="28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3" name="Google Shape;4133;p11"/>
            <p:cNvSpPr/>
            <p:nvPr/>
          </p:nvSpPr>
          <p:spPr>
            <a:xfrm>
              <a:off x="9183625" y="3956350"/>
              <a:ext cx="14200" cy="10875"/>
            </a:xfrm>
            <a:custGeom>
              <a:avLst/>
              <a:gdLst/>
              <a:ahLst/>
              <a:cxnLst/>
              <a:rect l="l" t="t" r="r" b="b"/>
              <a:pathLst>
                <a:path w="568" h="435" extrusionOk="0">
                  <a:moveTo>
                    <a:pt x="267" y="0"/>
                  </a:moveTo>
                  <a:cubicBezTo>
                    <a:pt x="0" y="34"/>
                    <a:pt x="67" y="434"/>
                    <a:pt x="301" y="434"/>
                  </a:cubicBezTo>
                  <a:cubicBezTo>
                    <a:pt x="567" y="434"/>
                    <a:pt x="5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4" name="Google Shape;4134;p11"/>
            <p:cNvSpPr/>
            <p:nvPr/>
          </p:nvSpPr>
          <p:spPr>
            <a:xfrm>
              <a:off x="9186125" y="3982125"/>
              <a:ext cx="8125" cy="5925"/>
            </a:xfrm>
            <a:custGeom>
              <a:avLst/>
              <a:gdLst/>
              <a:ahLst/>
              <a:cxnLst/>
              <a:rect l="l" t="t" r="r" b="b"/>
              <a:pathLst>
                <a:path w="325" h="237" extrusionOk="0">
                  <a:moveTo>
                    <a:pt x="139" y="1"/>
                  </a:moveTo>
                  <a:cubicBezTo>
                    <a:pt x="1" y="1"/>
                    <a:pt x="10" y="237"/>
                    <a:pt x="167" y="237"/>
                  </a:cubicBezTo>
                  <a:cubicBezTo>
                    <a:pt x="324" y="237"/>
                    <a:pt x="304" y="1"/>
                    <a:pt x="190" y="1"/>
                  </a:cubicBezTo>
                  <a:cubicBezTo>
                    <a:pt x="182" y="1"/>
                    <a:pt x="175" y="2"/>
                    <a:pt x="167" y="3"/>
                  </a:cubicBezTo>
                  <a:cubicBezTo>
                    <a:pt x="157" y="2"/>
                    <a:pt x="148" y="1"/>
                    <a:pt x="139"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5" name="Google Shape;4135;p11"/>
            <p:cNvSpPr/>
            <p:nvPr/>
          </p:nvSpPr>
          <p:spPr>
            <a:xfrm>
              <a:off x="9200625" y="3950500"/>
              <a:ext cx="7200" cy="5125"/>
            </a:xfrm>
            <a:custGeom>
              <a:avLst/>
              <a:gdLst/>
              <a:ahLst/>
              <a:cxnLst/>
              <a:rect l="l" t="t" r="r" b="b"/>
              <a:pathLst>
                <a:path w="288" h="205" extrusionOk="0">
                  <a:moveTo>
                    <a:pt x="154" y="1"/>
                  </a:moveTo>
                  <a:cubicBezTo>
                    <a:pt x="0" y="32"/>
                    <a:pt x="45" y="205"/>
                    <a:pt x="132" y="205"/>
                  </a:cubicBezTo>
                  <a:cubicBezTo>
                    <a:pt x="139" y="205"/>
                    <a:pt x="147" y="204"/>
                    <a:pt x="154" y="201"/>
                  </a:cubicBezTo>
                  <a:cubicBezTo>
                    <a:pt x="288" y="201"/>
                    <a:pt x="288" y="1"/>
                    <a:pt x="15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6" name="Google Shape;4136;p11"/>
            <p:cNvSpPr/>
            <p:nvPr/>
          </p:nvSpPr>
          <p:spPr>
            <a:xfrm>
              <a:off x="9123575" y="3975075"/>
              <a:ext cx="11700" cy="10700"/>
            </a:xfrm>
            <a:custGeom>
              <a:avLst/>
              <a:gdLst/>
              <a:ahLst/>
              <a:cxnLst/>
              <a:rect l="l" t="t" r="r" b="b"/>
              <a:pathLst>
                <a:path w="468" h="428" extrusionOk="0">
                  <a:moveTo>
                    <a:pt x="177" y="1"/>
                  </a:moveTo>
                  <a:cubicBezTo>
                    <a:pt x="90" y="1"/>
                    <a:pt x="1" y="110"/>
                    <a:pt x="1" y="219"/>
                  </a:cubicBezTo>
                  <a:cubicBezTo>
                    <a:pt x="1" y="358"/>
                    <a:pt x="116" y="427"/>
                    <a:pt x="232" y="427"/>
                  </a:cubicBezTo>
                  <a:cubicBezTo>
                    <a:pt x="255" y="427"/>
                    <a:pt x="279" y="424"/>
                    <a:pt x="301" y="419"/>
                  </a:cubicBezTo>
                  <a:cubicBezTo>
                    <a:pt x="334" y="419"/>
                    <a:pt x="368" y="386"/>
                    <a:pt x="401" y="352"/>
                  </a:cubicBezTo>
                  <a:cubicBezTo>
                    <a:pt x="468" y="252"/>
                    <a:pt x="468" y="185"/>
                    <a:pt x="401" y="85"/>
                  </a:cubicBezTo>
                  <a:cubicBezTo>
                    <a:pt x="368" y="52"/>
                    <a:pt x="334" y="52"/>
                    <a:pt x="234" y="19"/>
                  </a:cubicBezTo>
                  <a:cubicBezTo>
                    <a:pt x="216" y="6"/>
                    <a:pt x="196" y="1"/>
                    <a:pt x="17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7" name="Google Shape;4137;p11"/>
            <p:cNvSpPr/>
            <p:nvPr/>
          </p:nvSpPr>
          <p:spPr>
            <a:xfrm>
              <a:off x="9143600" y="3959675"/>
              <a:ext cx="8350" cy="7600"/>
            </a:xfrm>
            <a:custGeom>
              <a:avLst/>
              <a:gdLst/>
              <a:ahLst/>
              <a:cxnLst/>
              <a:rect l="l" t="t" r="r" b="b"/>
              <a:pathLst>
                <a:path w="334" h="304" extrusionOk="0">
                  <a:moveTo>
                    <a:pt x="167" y="1"/>
                  </a:moveTo>
                  <a:cubicBezTo>
                    <a:pt x="9" y="32"/>
                    <a:pt x="1" y="304"/>
                    <a:pt x="142" y="304"/>
                  </a:cubicBezTo>
                  <a:cubicBezTo>
                    <a:pt x="150" y="304"/>
                    <a:pt x="158" y="303"/>
                    <a:pt x="167" y="301"/>
                  </a:cubicBezTo>
                  <a:cubicBezTo>
                    <a:pt x="334" y="301"/>
                    <a:pt x="334"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8" name="Google Shape;4138;p11"/>
            <p:cNvSpPr/>
            <p:nvPr/>
          </p:nvSpPr>
          <p:spPr>
            <a:xfrm>
              <a:off x="8665750" y="3801650"/>
              <a:ext cx="16275" cy="83625"/>
            </a:xfrm>
            <a:custGeom>
              <a:avLst/>
              <a:gdLst/>
              <a:ahLst/>
              <a:cxnLst/>
              <a:rect l="l" t="t" r="r" b="b"/>
              <a:pathLst>
                <a:path w="651" h="3345" extrusionOk="0">
                  <a:moveTo>
                    <a:pt x="51" y="1"/>
                  </a:moveTo>
                  <a:cubicBezTo>
                    <a:pt x="26" y="1"/>
                    <a:pt x="0" y="17"/>
                    <a:pt x="0" y="51"/>
                  </a:cubicBezTo>
                  <a:cubicBezTo>
                    <a:pt x="167" y="1151"/>
                    <a:pt x="301" y="2286"/>
                    <a:pt x="534" y="3320"/>
                  </a:cubicBezTo>
                  <a:cubicBezTo>
                    <a:pt x="534" y="3336"/>
                    <a:pt x="568" y="3345"/>
                    <a:pt x="597" y="3345"/>
                  </a:cubicBezTo>
                  <a:cubicBezTo>
                    <a:pt x="626" y="3345"/>
                    <a:pt x="651" y="3336"/>
                    <a:pt x="634" y="3320"/>
                  </a:cubicBezTo>
                  <a:cubicBezTo>
                    <a:pt x="501" y="2219"/>
                    <a:pt x="267" y="1151"/>
                    <a:pt x="101" y="51"/>
                  </a:cubicBezTo>
                  <a:cubicBezTo>
                    <a:pt x="101" y="17"/>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139" name="Google Shape;4139;p11"/>
          <p:cNvGrpSpPr/>
          <p:nvPr/>
        </p:nvGrpSpPr>
        <p:grpSpPr>
          <a:xfrm rot="-670505" flipH="1">
            <a:off x="1626452" y="3960952"/>
            <a:ext cx="811267" cy="1615185"/>
            <a:chOff x="7198025" y="3729625"/>
            <a:chExt cx="811300" cy="1615250"/>
          </a:xfrm>
        </p:grpSpPr>
        <p:sp>
          <p:nvSpPr>
            <p:cNvPr id="4140" name="Google Shape;4140;p11"/>
            <p:cNvSpPr/>
            <p:nvPr/>
          </p:nvSpPr>
          <p:spPr>
            <a:xfrm>
              <a:off x="7480725" y="3926900"/>
              <a:ext cx="324425" cy="381450"/>
            </a:xfrm>
            <a:custGeom>
              <a:avLst/>
              <a:gdLst/>
              <a:ahLst/>
              <a:cxnLst/>
              <a:rect l="l" t="t" r="r" b="b"/>
              <a:pathLst>
                <a:path w="12977" h="15258" extrusionOk="0">
                  <a:moveTo>
                    <a:pt x="4145" y="0"/>
                  </a:moveTo>
                  <a:cubicBezTo>
                    <a:pt x="4064" y="0"/>
                    <a:pt x="3984" y="4"/>
                    <a:pt x="3904" y="11"/>
                  </a:cubicBezTo>
                  <a:cubicBezTo>
                    <a:pt x="2387" y="110"/>
                    <a:pt x="1065" y="1318"/>
                    <a:pt x="681" y="2763"/>
                  </a:cubicBezTo>
                  <a:lnTo>
                    <a:pt x="681" y="2763"/>
                  </a:lnTo>
                  <a:cubicBezTo>
                    <a:pt x="449" y="3351"/>
                    <a:pt x="791" y="3888"/>
                    <a:pt x="635" y="4514"/>
                  </a:cubicBezTo>
                  <a:cubicBezTo>
                    <a:pt x="301" y="5682"/>
                    <a:pt x="1" y="6949"/>
                    <a:pt x="301" y="8117"/>
                  </a:cubicBezTo>
                  <a:cubicBezTo>
                    <a:pt x="535" y="9017"/>
                    <a:pt x="1135" y="9818"/>
                    <a:pt x="1836" y="10485"/>
                  </a:cubicBezTo>
                  <a:cubicBezTo>
                    <a:pt x="2536" y="11119"/>
                    <a:pt x="3337" y="11653"/>
                    <a:pt x="4071" y="12220"/>
                  </a:cubicBezTo>
                  <a:cubicBezTo>
                    <a:pt x="5171" y="13054"/>
                    <a:pt x="6172" y="14054"/>
                    <a:pt x="7406" y="14688"/>
                  </a:cubicBezTo>
                  <a:cubicBezTo>
                    <a:pt x="8090" y="15039"/>
                    <a:pt x="8876" y="15257"/>
                    <a:pt x="9639" y="15257"/>
                  </a:cubicBezTo>
                  <a:cubicBezTo>
                    <a:pt x="10254" y="15257"/>
                    <a:pt x="10855" y="15116"/>
                    <a:pt x="11376" y="14788"/>
                  </a:cubicBezTo>
                  <a:cubicBezTo>
                    <a:pt x="12076" y="14321"/>
                    <a:pt x="12543" y="13621"/>
                    <a:pt x="12743" y="12820"/>
                  </a:cubicBezTo>
                  <a:cubicBezTo>
                    <a:pt x="12977" y="12019"/>
                    <a:pt x="12877" y="11052"/>
                    <a:pt x="12343" y="10385"/>
                  </a:cubicBezTo>
                  <a:cubicBezTo>
                    <a:pt x="11576" y="9484"/>
                    <a:pt x="10242" y="9318"/>
                    <a:pt x="9141" y="8851"/>
                  </a:cubicBezTo>
                  <a:cubicBezTo>
                    <a:pt x="8907" y="8784"/>
                    <a:pt x="8674" y="8650"/>
                    <a:pt x="8640" y="8384"/>
                  </a:cubicBezTo>
                  <a:cubicBezTo>
                    <a:pt x="8540" y="8017"/>
                    <a:pt x="8974" y="7716"/>
                    <a:pt x="9208" y="7450"/>
                  </a:cubicBezTo>
                  <a:cubicBezTo>
                    <a:pt x="9574" y="6983"/>
                    <a:pt x="9541" y="6282"/>
                    <a:pt x="9174" y="5848"/>
                  </a:cubicBezTo>
                  <a:cubicBezTo>
                    <a:pt x="8741" y="5381"/>
                    <a:pt x="8073" y="5315"/>
                    <a:pt x="7673" y="4881"/>
                  </a:cubicBezTo>
                  <a:cubicBezTo>
                    <a:pt x="7106" y="4281"/>
                    <a:pt x="7340" y="3347"/>
                    <a:pt x="7206" y="2546"/>
                  </a:cubicBezTo>
                  <a:cubicBezTo>
                    <a:pt x="7016" y="1123"/>
                    <a:pt x="5598" y="0"/>
                    <a:pt x="4145"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1" name="Google Shape;4141;p11"/>
            <p:cNvSpPr/>
            <p:nvPr/>
          </p:nvSpPr>
          <p:spPr>
            <a:xfrm>
              <a:off x="7569125" y="5070475"/>
              <a:ext cx="121775" cy="170975"/>
            </a:xfrm>
            <a:custGeom>
              <a:avLst/>
              <a:gdLst/>
              <a:ahLst/>
              <a:cxnLst/>
              <a:rect l="l" t="t" r="r" b="b"/>
              <a:pathLst>
                <a:path w="4871" h="6839" extrusionOk="0">
                  <a:moveTo>
                    <a:pt x="2469" y="1"/>
                  </a:moveTo>
                  <a:lnTo>
                    <a:pt x="1" y="2302"/>
                  </a:lnTo>
                  <a:lnTo>
                    <a:pt x="1435" y="3670"/>
                  </a:lnTo>
                  <a:lnTo>
                    <a:pt x="768" y="6839"/>
                  </a:lnTo>
                  <a:lnTo>
                    <a:pt x="768" y="6839"/>
                  </a:lnTo>
                  <a:lnTo>
                    <a:pt x="4871" y="2569"/>
                  </a:lnTo>
                  <a:lnTo>
                    <a:pt x="2469" y="1"/>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2" name="Google Shape;4142;p11"/>
            <p:cNvSpPr/>
            <p:nvPr/>
          </p:nvSpPr>
          <p:spPr>
            <a:xfrm>
              <a:off x="7400675" y="5249775"/>
              <a:ext cx="155150" cy="95100"/>
            </a:xfrm>
            <a:custGeom>
              <a:avLst/>
              <a:gdLst/>
              <a:ahLst/>
              <a:cxnLst/>
              <a:rect l="l" t="t" r="r" b="b"/>
              <a:pathLst>
                <a:path w="6206" h="3804" extrusionOk="0">
                  <a:moveTo>
                    <a:pt x="2803" y="0"/>
                  </a:moveTo>
                  <a:lnTo>
                    <a:pt x="2769" y="1969"/>
                  </a:lnTo>
                  <a:lnTo>
                    <a:pt x="1" y="3670"/>
                  </a:lnTo>
                  <a:lnTo>
                    <a:pt x="5938" y="3803"/>
                  </a:lnTo>
                  <a:lnTo>
                    <a:pt x="6205" y="301"/>
                  </a:lnTo>
                  <a:lnTo>
                    <a:pt x="2803"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3" name="Google Shape;4143;p11"/>
            <p:cNvSpPr/>
            <p:nvPr/>
          </p:nvSpPr>
          <p:spPr>
            <a:xfrm>
              <a:off x="7293925" y="4204850"/>
              <a:ext cx="475375" cy="580450"/>
            </a:xfrm>
            <a:custGeom>
              <a:avLst/>
              <a:gdLst/>
              <a:ahLst/>
              <a:cxnLst/>
              <a:rect l="l" t="t" r="r" b="b"/>
              <a:pathLst>
                <a:path w="19015" h="23218" extrusionOk="0">
                  <a:moveTo>
                    <a:pt x="5305" y="1"/>
                  </a:moveTo>
                  <a:lnTo>
                    <a:pt x="1" y="21716"/>
                  </a:lnTo>
                  <a:cubicBezTo>
                    <a:pt x="1" y="21716"/>
                    <a:pt x="4167" y="23198"/>
                    <a:pt x="7140" y="23198"/>
                  </a:cubicBezTo>
                  <a:cubicBezTo>
                    <a:pt x="7873" y="23198"/>
                    <a:pt x="8533" y="23108"/>
                    <a:pt x="9041" y="22884"/>
                  </a:cubicBezTo>
                  <a:cubicBezTo>
                    <a:pt x="9775" y="22568"/>
                    <a:pt x="10738" y="22454"/>
                    <a:pt x="11744" y="22454"/>
                  </a:cubicBezTo>
                  <a:cubicBezTo>
                    <a:pt x="14348" y="22454"/>
                    <a:pt x="17247" y="23217"/>
                    <a:pt x="17247" y="23217"/>
                  </a:cubicBezTo>
                  <a:lnTo>
                    <a:pt x="19015" y="20249"/>
                  </a:lnTo>
                  <a:lnTo>
                    <a:pt x="13411" y="601"/>
                  </a:lnTo>
                  <a:lnTo>
                    <a:pt x="5305"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4" name="Google Shape;4144;p11"/>
            <p:cNvSpPr/>
            <p:nvPr/>
          </p:nvSpPr>
          <p:spPr>
            <a:xfrm>
              <a:off x="7251400" y="3729625"/>
              <a:ext cx="93425" cy="143975"/>
            </a:xfrm>
            <a:custGeom>
              <a:avLst/>
              <a:gdLst/>
              <a:ahLst/>
              <a:cxnLst/>
              <a:rect l="l" t="t" r="r" b="b"/>
              <a:pathLst>
                <a:path w="3737" h="5759" extrusionOk="0">
                  <a:moveTo>
                    <a:pt x="3245" y="0"/>
                  </a:moveTo>
                  <a:cubicBezTo>
                    <a:pt x="2713" y="0"/>
                    <a:pt x="1919" y="1770"/>
                    <a:pt x="1568" y="1770"/>
                  </a:cubicBezTo>
                  <a:cubicBezTo>
                    <a:pt x="1556" y="1770"/>
                    <a:pt x="1546" y="1768"/>
                    <a:pt x="1535" y="1764"/>
                  </a:cubicBezTo>
                  <a:cubicBezTo>
                    <a:pt x="1168" y="1664"/>
                    <a:pt x="2469" y="397"/>
                    <a:pt x="2402" y="163"/>
                  </a:cubicBezTo>
                  <a:cubicBezTo>
                    <a:pt x="2397" y="116"/>
                    <a:pt x="2370" y="93"/>
                    <a:pt x="2326" y="93"/>
                  </a:cubicBezTo>
                  <a:cubicBezTo>
                    <a:pt x="2123" y="93"/>
                    <a:pt x="1556" y="592"/>
                    <a:pt x="1035" y="1497"/>
                  </a:cubicBezTo>
                  <a:cubicBezTo>
                    <a:pt x="401" y="2565"/>
                    <a:pt x="1" y="5033"/>
                    <a:pt x="1" y="5033"/>
                  </a:cubicBezTo>
                  <a:cubicBezTo>
                    <a:pt x="1" y="5033"/>
                    <a:pt x="1126" y="5758"/>
                    <a:pt x="1428" y="5758"/>
                  </a:cubicBezTo>
                  <a:cubicBezTo>
                    <a:pt x="1475" y="5758"/>
                    <a:pt x="1502" y="5741"/>
                    <a:pt x="1502" y="5700"/>
                  </a:cubicBezTo>
                  <a:cubicBezTo>
                    <a:pt x="1569" y="5367"/>
                    <a:pt x="2536" y="4833"/>
                    <a:pt x="2869" y="4333"/>
                  </a:cubicBezTo>
                  <a:cubicBezTo>
                    <a:pt x="3203" y="3766"/>
                    <a:pt x="3537" y="2531"/>
                    <a:pt x="3370" y="2398"/>
                  </a:cubicBezTo>
                  <a:cubicBezTo>
                    <a:pt x="3360" y="2392"/>
                    <a:pt x="3351" y="2390"/>
                    <a:pt x="3341" y="2390"/>
                  </a:cubicBezTo>
                  <a:cubicBezTo>
                    <a:pt x="3170" y="2390"/>
                    <a:pt x="2893" y="3147"/>
                    <a:pt x="2736" y="3399"/>
                  </a:cubicBezTo>
                  <a:cubicBezTo>
                    <a:pt x="2680" y="3466"/>
                    <a:pt x="2612" y="3511"/>
                    <a:pt x="2562" y="3511"/>
                  </a:cubicBezTo>
                  <a:cubicBezTo>
                    <a:pt x="2465" y="3511"/>
                    <a:pt x="2438" y="3339"/>
                    <a:pt x="2703" y="2832"/>
                  </a:cubicBezTo>
                  <a:cubicBezTo>
                    <a:pt x="3170" y="2031"/>
                    <a:pt x="3737" y="730"/>
                    <a:pt x="3503" y="563"/>
                  </a:cubicBezTo>
                  <a:cubicBezTo>
                    <a:pt x="3494" y="556"/>
                    <a:pt x="3484" y="552"/>
                    <a:pt x="3473" y="552"/>
                  </a:cubicBezTo>
                  <a:cubicBezTo>
                    <a:pt x="3248" y="552"/>
                    <a:pt x="2646" y="2100"/>
                    <a:pt x="2353" y="2100"/>
                  </a:cubicBezTo>
                  <a:cubicBezTo>
                    <a:pt x="2347" y="2100"/>
                    <a:pt x="2341" y="2099"/>
                    <a:pt x="2336" y="2098"/>
                  </a:cubicBezTo>
                  <a:cubicBezTo>
                    <a:pt x="2036" y="2064"/>
                    <a:pt x="2536" y="1364"/>
                    <a:pt x="2836" y="930"/>
                  </a:cubicBezTo>
                  <a:cubicBezTo>
                    <a:pt x="3170" y="530"/>
                    <a:pt x="3403" y="63"/>
                    <a:pt x="3403" y="63"/>
                  </a:cubicBezTo>
                  <a:cubicBezTo>
                    <a:pt x="3354" y="20"/>
                    <a:pt x="3301" y="0"/>
                    <a:pt x="3245"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5" name="Google Shape;4145;p11"/>
            <p:cNvSpPr/>
            <p:nvPr/>
          </p:nvSpPr>
          <p:spPr>
            <a:xfrm>
              <a:off x="7929400" y="3806200"/>
              <a:ext cx="79925" cy="150175"/>
            </a:xfrm>
            <a:custGeom>
              <a:avLst/>
              <a:gdLst/>
              <a:ahLst/>
              <a:cxnLst/>
              <a:rect l="l" t="t" r="r" b="b"/>
              <a:pathLst>
                <a:path w="3197" h="6007" extrusionOk="0">
                  <a:moveTo>
                    <a:pt x="1961" y="1"/>
                  </a:moveTo>
                  <a:cubicBezTo>
                    <a:pt x="1953" y="1"/>
                    <a:pt x="1944" y="1"/>
                    <a:pt x="1935" y="2"/>
                  </a:cubicBezTo>
                  <a:cubicBezTo>
                    <a:pt x="1935" y="2"/>
                    <a:pt x="1901" y="502"/>
                    <a:pt x="1935" y="1036"/>
                  </a:cubicBezTo>
                  <a:cubicBezTo>
                    <a:pt x="1966" y="1562"/>
                    <a:pt x="1997" y="2318"/>
                    <a:pt x="1788" y="2318"/>
                  </a:cubicBezTo>
                  <a:cubicBezTo>
                    <a:pt x="1772" y="2318"/>
                    <a:pt x="1754" y="2313"/>
                    <a:pt x="1735" y="2304"/>
                  </a:cubicBezTo>
                  <a:cubicBezTo>
                    <a:pt x="1434" y="2170"/>
                    <a:pt x="1835" y="336"/>
                    <a:pt x="1568" y="336"/>
                  </a:cubicBezTo>
                  <a:cubicBezTo>
                    <a:pt x="1268" y="336"/>
                    <a:pt x="1101" y="1770"/>
                    <a:pt x="1001" y="2671"/>
                  </a:cubicBezTo>
                  <a:cubicBezTo>
                    <a:pt x="982" y="3197"/>
                    <a:pt x="900" y="3374"/>
                    <a:pt x="819" y="3374"/>
                  </a:cubicBezTo>
                  <a:cubicBezTo>
                    <a:pt x="757" y="3374"/>
                    <a:pt x="696" y="3269"/>
                    <a:pt x="667" y="3138"/>
                  </a:cubicBezTo>
                  <a:cubicBezTo>
                    <a:pt x="667" y="2837"/>
                    <a:pt x="901" y="1970"/>
                    <a:pt x="634" y="1970"/>
                  </a:cubicBezTo>
                  <a:cubicBezTo>
                    <a:pt x="434" y="1970"/>
                    <a:pt x="0" y="3204"/>
                    <a:pt x="67" y="3838"/>
                  </a:cubicBezTo>
                  <a:cubicBezTo>
                    <a:pt x="100" y="4472"/>
                    <a:pt x="601" y="5439"/>
                    <a:pt x="467" y="5706"/>
                  </a:cubicBezTo>
                  <a:cubicBezTo>
                    <a:pt x="400" y="6006"/>
                    <a:pt x="2135" y="6006"/>
                    <a:pt x="2135" y="6006"/>
                  </a:cubicBezTo>
                  <a:cubicBezTo>
                    <a:pt x="2135" y="6006"/>
                    <a:pt x="3069" y="3705"/>
                    <a:pt x="3136" y="2471"/>
                  </a:cubicBezTo>
                  <a:cubicBezTo>
                    <a:pt x="3196" y="1319"/>
                    <a:pt x="2926" y="580"/>
                    <a:pt x="2776" y="580"/>
                  </a:cubicBezTo>
                  <a:cubicBezTo>
                    <a:pt x="2761" y="580"/>
                    <a:pt x="2748" y="587"/>
                    <a:pt x="2735" y="603"/>
                  </a:cubicBezTo>
                  <a:cubicBezTo>
                    <a:pt x="2604" y="799"/>
                    <a:pt x="2955" y="2472"/>
                    <a:pt x="2622" y="2472"/>
                  </a:cubicBezTo>
                  <a:cubicBezTo>
                    <a:pt x="2616" y="2472"/>
                    <a:pt x="2609" y="2472"/>
                    <a:pt x="2602" y="2471"/>
                  </a:cubicBezTo>
                  <a:cubicBezTo>
                    <a:pt x="2240" y="2372"/>
                    <a:pt x="2592" y="1"/>
                    <a:pt x="1961"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6" name="Google Shape;4146;p11"/>
            <p:cNvSpPr/>
            <p:nvPr/>
          </p:nvSpPr>
          <p:spPr>
            <a:xfrm>
              <a:off x="7401525" y="4153150"/>
              <a:ext cx="271875" cy="382800"/>
            </a:xfrm>
            <a:custGeom>
              <a:avLst/>
              <a:gdLst/>
              <a:ahLst/>
              <a:cxnLst/>
              <a:rect l="l" t="t" r="r" b="b"/>
              <a:pathLst>
                <a:path w="10875" h="15312" extrusionOk="0">
                  <a:moveTo>
                    <a:pt x="5637" y="1"/>
                  </a:moveTo>
                  <a:cubicBezTo>
                    <a:pt x="5637" y="1"/>
                    <a:pt x="734" y="67"/>
                    <a:pt x="467" y="5571"/>
                  </a:cubicBezTo>
                  <a:cubicBezTo>
                    <a:pt x="334" y="7673"/>
                    <a:pt x="2135" y="9074"/>
                    <a:pt x="2035" y="10742"/>
                  </a:cubicBezTo>
                  <a:lnTo>
                    <a:pt x="0" y="15145"/>
                  </a:lnTo>
                  <a:lnTo>
                    <a:pt x="10407" y="15312"/>
                  </a:lnTo>
                  <a:lnTo>
                    <a:pt x="10874" y="2969"/>
                  </a:lnTo>
                  <a:cubicBezTo>
                    <a:pt x="10874" y="2669"/>
                    <a:pt x="8740" y="234"/>
                    <a:pt x="5904" y="67"/>
                  </a:cubicBezTo>
                  <a:cubicBezTo>
                    <a:pt x="5804" y="67"/>
                    <a:pt x="5704" y="1"/>
                    <a:pt x="5637" y="1"/>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7" name="Google Shape;4147;p11"/>
            <p:cNvSpPr/>
            <p:nvPr/>
          </p:nvSpPr>
          <p:spPr>
            <a:xfrm>
              <a:off x="7198025" y="3833750"/>
              <a:ext cx="278575" cy="413675"/>
            </a:xfrm>
            <a:custGeom>
              <a:avLst/>
              <a:gdLst/>
              <a:ahLst/>
              <a:cxnLst/>
              <a:rect l="l" t="t" r="r" b="b"/>
              <a:pathLst>
                <a:path w="11143" h="16547" extrusionOk="0">
                  <a:moveTo>
                    <a:pt x="2036" y="1"/>
                  </a:moveTo>
                  <a:cubicBezTo>
                    <a:pt x="2036" y="1"/>
                    <a:pt x="1" y="8774"/>
                    <a:pt x="1702" y="10108"/>
                  </a:cubicBezTo>
                  <a:cubicBezTo>
                    <a:pt x="5805" y="13344"/>
                    <a:pt x="9441" y="16546"/>
                    <a:pt x="9441" y="16546"/>
                  </a:cubicBezTo>
                  <a:lnTo>
                    <a:pt x="11142" y="12643"/>
                  </a:lnTo>
                  <a:lnTo>
                    <a:pt x="4771" y="7440"/>
                  </a:lnTo>
                  <a:lnTo>
                    <a:pt x="4504" y="1235"/>
                  </a:lnTo>
                  <a:lnTo>
                    <a:pt x="2036"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8" name="Google Shape;4148;p11"/>
            <p:cNvSpPr/>
            <p:nvPr/>
          </p:nvSpPr>
          <p:spPr>
            <a:xfrm>
              <a:off x="7679200" y="3933825"/>
              <a:ext cx="314425" cy="355275"/>
            </a:xfrm>
            <a:custGeom>
              <a:avLst/>
              <a:gdLst/>
              <a:ahLst/>
              <a:cxnLst/>
              <a:rect l="l" t="t" r="r" b="b"/>
              <a:pathLst>
                <a:path w="12577" h="14211" extrusionOk="0">
                  <a:moveTo>
                    <a:pt x="9741" y="1"/>
                  </a:moveTo>
                  <a:cubicBezTo>
                    <a:pt x="9641" y="168"/>
                    <a:pt x="8707" y="8940"/>
                    <a:pt x="8707" y="8940"/>
                  </a:cubicBezTo>
                  <a:cubicBezTo>
                    <a:pt x="7706" y="9441"/>
                    <a:pt x="902" y="10442"/>
                    <a:pt x="902" y="10442"/>
                  </a:cubicBezTo>
                  <a:lnTo>
                    <a:pt x="1" y="14211"/>
                  </a:lnTo>
                  <a:cubicBezTo>
                    <a:pt x="1" y="14211"/>
                    <a:pt x="10308" y="13444"/>
                    <a:pt x="11409" y="11943"/>
                  </a:cubicBezTo>
                  <a:cubicBezTo>
                    <a:pt x="12443" y="10442"/>
                    <a:pt x="12577" y="568"/>
                    <a:pt x="12577" y="568"/>
                  </a:cubicBezTo>
                  <a:lnTo>
                    <a:pt x="9741"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9" name="Google Shape;4149;p11"/>
            <p:cNvSpPr/>
            <p:nvPr/>
          </p:nvSpPr>
          <p:spPr>
            <a:xfrm>
              <a:off x="7327300" y="4531750"/>
              <a:ext cx="342775" cy="630200"/>
            </a:xfrm>
            <a:custGeom>
              <a:avLst/>
              <a:gdLst/>
              <a:ahLst/>
              <a:cxnLst/>
              <a:rect l="l" t="t" r="r" b="b"/>
              <a:pathLst>
                <a:path w="13711" h="25208" extrusionOk="0">
                  <a:moveTo>
                    <a:pt x="2936" y="1"/>
                  </a:moveTo>
                  <a:cubicBezTo>
                    <a:pt x="2936" y="1"/>
                    <a:pt x="0" y="10475"/>
                    <a:pt x="2369" y="14478"/>
                  </a:cubicBezTo>
                  <a:cubicBezTo>
                    <a:pt x="4695" y="18387"/>
                    <a:pt x="10119" y="25207"/>
                    <a:pt x="10306" y="25207"/>
                  </a:cubicBezTo>
                  <a:cubicBezTo>
                    <a:pt x="10312" y="25207"/>
                    <a:pt x="10313" y="25200"/>
                    <a:pt x="10308" y="25186"/>
                  </a:cubicBezTo>
                  <a:cubicBezTo>
                    <a:pt x="10174" y="24719"/>
                    <a:pt x="13710" y="22317"/>
                    <a:pt x="13710" y="22317"/>
                  </a:cubicBezTo>
                  <a:cubicBezTo>
                    <a:pt x="13710" y="22317"/>
                    <a:pt x="6205" y="12110"/>
                    <a:pt x="6472" y="10675"/>
                  </a:cubicBezTo>
                  <a:cubicBezTo>
                    <a:pt x="6672" y="9274"/>
                    <a:pt x="8640" y="201"/>
                    <a:pt x="8640" y="201"/>
                  </a:cubicBezTo>
                  <a:lnTo>
                    <a:pt x="2936" y="1"/>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0" name="Google Shape;4150;p11"/>
            <p:cNvSpPr/>
            <p:nvPr/>
          </p:nvSpPr>
          <p:spPr>
            <a:xfrm>
              <a:off x="7460725" y="4532600"/>
              <a:ext cx="211000" cy="764725"/>
            </a:xfrm>
            <a:custGeom>
              <a:avLst/>
              <a:gdLst/>
              <a:ahLst/>
              <a:cxnLst/>
              <a:rect l="l" t="t" r="r" b="b"/>
              <a:pathLst>
                <a:path w="8440" h="30589" extrusionOk="0">
                  <a:moveTo>
                    <a:pt x="8440" y="0"/>
                  </a:moveTo>
                  <a:lnTo>
                    <a:pt x="2836" y="167"/>
                  </a:lnTo>
                  <a:lnTo>
                    <a:pt x="0" y="30322"/>
                  </a:lnTo>
                  <a:lnTo>
                    <a:pt x="4103" y="30589"/>
                  </a:lnTo>
                  <a:lnTo>
                    <a:pt x="8440"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1" name="Google Shape;4151;p11"/>
            <p:cNvSpPr/>
            <p:nvPr/>
          </p:nvSpPr>
          <p:spPr>
            <a:xfrm>
              <a:off x="7544125" y="4167325"/>
              <a:ext cx="284375" cy="617150"/>
            </a:xfrm>
            <a:custGeom>
              <a:avLst/>
              <a:gdLst/>
              <a:ahLst/>
              <a:cxnLst/>
              <a:rect l="l" t="t" r="r" b="b"/>
              <a:pathLst>
                <a:path w="11375" h="24686" extrusionOk="0">
                  <a:moveTo>
                    <a:pt x="2535" y="1"/>
                  </a:moveTo>
                  <a:lnTo>
                    <a:pt x="2535" y="1"/>
                  </a:lnTo>
                  <a:cubicBezTo>
                    <a:pt x="2635" y="268"/>
                    <a:pt x="0" y="14411"/>
                    <a:pt x="7272" y="24685"/>
                  </a:cubicBezTo>
                  <a:lnTo>
                    <a:pt x="11375" y="20649"/>
                  </a:lnTo>
                  <a:cubicBezTo>
                    <a:pt x="11375" y="20649"/>
                    <a:pt x="7972" y="11876"/>
                    <a:pt x="7339" y="9307"/>
                  </a:cubicBezTo>
                  <a:cubicBezTo>
                    <a:pt x="6705" y="6739"/>
                    <a:pt x="7005" y="1135"/>
                    <a:pt x="7005" y="1135"/>
                  </a:cubicBezTo>
                  <a:lnTo>
                    <a:pt x="25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2" name="Google Shape;4152;p11"/>
            <p:cNvSpPr/>
            <p:nvPr/>
          </p:nvSpPr>
          <p:spPr>
            <a:xfrm>
              <a:off x="7210550" y="4117300"/>
              <a:ext cx="311900" cy="631300"/>
            </a:xfrm>
            <a:custGeom>
              <a:avLst/>
              <a:gdLst/>
              <a:ahLst/>
              <a:cxnLst/>
              <a:rect l="l" t="t" r="r" b="b"/>
              <a:pathLst>
                <a:path w="12476" h="25252" extrusionOk="0">
                  <a:moveTo>
                    <a:pt x="8506" y="0"/>
                  </a:moveTo>
                  <a:cubicBezTo>
                    <a:pt x="8373" y="267"/>
                    <a:pt x="834" y="19181"/>
                    <a:pt x="0" y="24718"/>
                  </a:cubicBezTo>
                  <a:lnTo>
                    <a:pt x="3336" y="25252"/>
                  </a:lnTo>
                  <a:cubicBezTo>
                    <a:pt x="3336" y="25252"/>
                    <a:pt x="8640" y="4670"/>
                    <a:pt x="12476" y="1368"/>
                  </a:cubicBezTo>
                  <a:lnTo>
                    <a:pt x="8506"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3" name="Google Shape;4153;p11"/>
            <p:cNvSpPr/>
            <p:nvPr/>
          </p:nvSpPr>
          <p:spPr>
            <a:xfrm>
              <a:off x="7493250" y="3945950"/>
              <a:ext cx="163475" cy="185100"/>
            </a:xfrm>
            <a:custGeom>
              <a:avLst/>
              <a:gdLst/>
              <a:ahLst/>
              <a:cxnLst/>
              <a:rect l="l" t="t" r="r" b="b"/>
              <a:pathLst>
                <a:path w="6539" h="7404" extrusionOk="0">
                  <a:moveTo>
                    <a:pt x="3462" y="0"/>
                  </a:moveTo>
                  <a:cubicBezTo>
                    <a:pt x="2036" y="0"/>
                    <a:pt x="768" y="1028"/>
                    <a:pt x="501" y="2451"/>
                  </a:cubicBezTo>
                  <a:cubicBezTo>
                    <a:pt x="134" y="4586"/>
                    <a:pt x="0" y="7088"/>
                    <a:pt x="2335" y="7355"/>
                  </a:cubicBezTo>
                  <a:cubicBezTo>
                    <a:pt x="2643" y="7388"/>
                    <a:pt x="2926" y="7404"/>
                    <a:pt x="3187" y="7404"/>
                  </a:cubicBezTo>
                  <a:cubicBezTo>
                    <a:pt x="5787" y="7404"/>
                    <a:pt x="6187" y="5847"/>
                    <a:pt x="6338" y="4786"/>
                  </a:cubicBezTo>
                  <a:cubicBezTo>
                    <a:pt x="6505" y="3585"/>
                    <a:pt x="6538" y="583"/>
                    <a:pt x="4037" y="83"/>
                  </a:cubicBezTo>
                  <a:cubicBezTo>
                    <a:pt x="4037" y="49"/>
                    <a:pt x="4003" y="49"/>
                    <a:pt x="4003" y="49"/>
                  </a:cubicBezTo>
                  <a:cubicBezTo>
                    <a:pt x="3822" y="16"/>
                    <a:pt x="3641" y="0"/>
                    <a:pt x="3462"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4" name="Google Shape;4154;p11"/>
            <p:cNvSpPr/>
            <p:nvPr/>
          </p:nvSpPr>
          <p:spPr>
            <a:xfrm>
              <a:off x="7509925" y="4111450"/>
              <a:ext cx="95925" cy="236025"/>
            </a:xfrm>
            <a:custGeom>
              <a:avLst/>
              <a:gdLst/>
              <a:ahLst/>
              <a:cxnLst/>
              <a:rect l="l" t="t" r="r" b="b"/>
              <a:pathLst>
                <a:path w="3837" h="9441" extrusionOk="0">
                  <a:moveTo>
                    <a:pt x="334" y="1"/>
                  </a:moveTo>
                  <a:lnTo>
                    <a:pt x="67" y="3303"/>
                  </a:lnTo>
                  <a:cubicBezTo>
                    <a:pt x="0" y="4271"/>
                    <a:pt x="367" y="9441"/>
                    <a:pt x="1368" y="9441"/>
                  </a:cubicBezTo>
                  <a:cubicBezTo>
                    <a:pt x="2235" y="9441"/>
                    <a:pt x="3370" y="4504"/>
                    <a:pt x="3436" y="3637"/>
                  </a:cubicBezTo>
                  <a:lnTo>
                    <a:pt x="3837" y="334"/>
                  </a:lnTo>
                  <a:lnTo>
                    <a:pt x="33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5" name="Google Shape;4155;p11"/>
            <p:cNvSpPr/>
            <p:nvPr/>
          </p:nvSpPr>
          <p:spPr>
            <a:xfrm>
              <a:off x="7471175" y="4022850"/>
              <a:ext cx="46275" cy="54775"/>
            </a:xfrm>
            <a:custGeom>
              <a:avLst/>
              <a:gdLst/>
              <a:ahLst/>
              <a:cxnLst/>
              <a:rect l="l" t="t" r="r" b="b"/>
              <a:pathLst>
                <a:path w="1851" h="2191" extrusionOk="0">
                  <a:moveTo>
                    <a:pt x="1014" y="0"/>
                  </a:moveTo>
                  <a:cubicBezTo>
                    <a:pt x="660" y="0"/>
                    <a:pt x="371" y="308"/>
                    <a:pt x="250" y="643"/>
                  </a:cubicBezTo>
                  <a:cubicBezTo>
                    <a:pt x="0" y="1329"/>
                    <a:pt x="450" y="2190"/>
                    <a:pt x="1219" y="2190"/>
                  </a:cubicBezTo>
                  <a:cubicBezTo>
                    <a:pt x="1272" y="2190"/>
                    <a:pt x="1327" y="2186"/>
                    <a:pt x="1384" y="2177"/>
                  </a:cubicBezTo>
                  <a:lnTo>
                    <a:pt x="1717" y="609"/>
                  </a:lnTo>
                  <a:cubicBezTo>
                    <a:pt x="1851" y="309"/>
                    <a:pt x="1384" y="42"/>
                    <a:pt x="1117" y="9"/>
                  </a:cubicBezTo>
                  <a:cubicBezTo>
                    <a:pt x="1082" y="3"/>
                    <a:pt x="1048" y="0"/>
                    <a:pt x="1014"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6" name="Google Shape;4156;p11"/>
            <p:cNvSpPr/>
            <p:nvPr/>
          </p:nvSpPr>
          <p:spPr>
            <a:xfrm>
              <a:off x="7574125" y="3998050"/>
              <a:ext cx="40075" cy="67725"/>
            </a:xfrm>
            <a:custGeom>
              <a:avLst/>
              <a:gdLst/>
              <a:ahLst/>
              <a:cxnLst/>
              <a:rect l="l" t="t" r="r" b="b"/>
              <a:pathLst>
                <a:path w="1603" h="2709" extrusionOk="0">
                  <a:moveTo>
                    <a:pt x="134" y="0"/>
                  </a:moveTo>
                  <a:cubicBezTo>
                    <a:pt x="34" y="0"/>
                    <a:pt x="1" y="0"/>
                    <a:pt x="1" y="34"/>
                  </a:cubicBezTo>
                  <a:cubicBezTo>
                    <a:pt x="68" y="667"/>
                    <a:pt x="68" y="1301"/>
                    <a:pt x="301" y="1868"/>
                  </a:cubicBezTo>
                  <a:cubicBezTo>
                    <a:pt x="301" y="1902"/>
                    <a:pt x="326" y="1918"/>
                    <a:pt x="355" y="1918"/>
                  </a:cubicBezTo>
                  <a:cubicBezTo>
                    <a:pt x="385" y="1918"/>
                    <a:pt x="418" y="1902"/>
                    <a:pt x="435" y="1868"/>
                  </a:cubicBezTo>
                  <a:cubicBezTo>
                    <a:pt x="535" y="1768"/>
                    <a:pt x="693" y="1685"/>
                    <a:pt x="827" y="1685"/>
                  </a:cubicBezTo>
                  <a:cubicBezTo>
                    <a:pt x="960" y="1685"/>
                    <a:pt x="1068" y="1768"/>
                    <a:pt x="1068" y="2002"/>
                  </a:cubicBezTo>
                  <a:cubicBezTo>
                    <a:pt x="1068" y="2302"/>
                    <a:pt x="802" y="2469"/>
                    <a:pt x="601" y="2602"/>
                  </a:cubicBezTo>
                  <a:cubicBezTo>
                    <a:pt x="515" y="2631"/>
                    <a:pt x="577" y="2709"/>
                    <a:pt x="639" y="2709"/>
                  </a:cubicBezTo>
                  <a:cubicBezTo>
                    <a:pt x="649" y="2709"/>
                    <a:pt x="659" y="2707"/>
                    <a:pt x="668" y="2702"/>
                  </a:cubicBezTo>
                  <a:cubicBezTo>
                    <a:pt x="1035" y="2535"/>
                    <a:pt x="1602" y="1835"/>
                    <a:pt x="1002" y="1601"/>
                  </a:cubicBezTo>
                  <a:cubicBezTo>
                    <a:pt x="935" y="1535"/>
                    <a:pt x="868" y="1535"/>
                    <a:pt x="802" y="1535"/>
                  </a:cubicBezTo>
                  <a:cubicBezTo>
                    <a:pt x="735" y="1535"/>
                    <a:pt x="501" y="1701"/>
                    <a:pt x="468" y="1701"/>
                  </a:cubicBezTo>
                  <a:cubicBezTo>
                    <a:pt x="201" y="1668"/>
                    <a:pt x="168" y="234"/>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7" name="Google Shape;4157;p11"/>
            <p:cNvSpPr/>
            <p:nvPr/>
          </p:nvSpPr>
          <p:spPr>
            <a:xfrm>
              <a:off x="7538950" y="4018050"/>
              <a:ext cx="8525" cy="5450"/>
            </a:xfrm>
            <a:custGeom>
              <a:avLst/>
              <a:gdLst/>
              <a:ahLst/>
              <a:cxnLst/>
              <a:rect l="l" t="t" r="r" b="b"/>
              <a:pathLst>
                <a:path w="341" h="218" extrusionOk="0">
                  <a:moveTo>
                    <a:pt x="207" y="1"/>
                  </a:moveTo>
                  <a:cubicBezTo>
                    <a:pt x="174" y="1"/>
                    <a:pt x="140" y="1"/>
                    <a:pt x="74" y="34"/>
                  </a:cubicBezTo>
                  <a:cubicBezTo>
                    <a:pt x="0" y="108"/>
                    <a:pt x="71" y="217"/>
                    <a:pt x="153" y="217"/>
                  </a:cubicBezTo>
                  <a:cubicBezTo>
                    <a:pt x="183" y="217"/>
                    <a:pt x="214" y="203"/>
                    <a:pt x="240" y="168"/>
                  </a:cubicBezTo>
                  <a:cubicBezTo>
                    <a:pt x="341" y="68"/>
                    <a:pt x="240" y="1"/>
                    <a:pt x="2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8" name="Google Shape;4158;p11"/>
            <p:cNvSpPr/>
            <p:nvPr/>
          </p:nvSpPr>
          <p:spPr>
            <a:xfrm>
              <a:off x="7611525" y="4019500"/>
              <a:ext cx="8500" cy="6150"/>
            </a:xfrm>
            <a:custGeom>
              <a:avLst/>
              <a:gdLst/>
              <a:ahLst/>
              <a:cxnLst/>
              <a:rect l="l" t="t" r="r" b="b"/>
              <a:pathLst>
                <a:path w="340" h="246" extrusionOk="0">
                  <a:moveTo>
                    <a:pt x="221" y="1"/>
                  </a:moveTo>
                  <a:cubicBezTo>
                    <a:pt x="66" y="1"/>
                    <a:pt x="1" y="245"/>
                    <a:pt x="175" y="245"/>
                  </a:cubicBezTo>
                  <a:cubicBezTo>
                    <a:pt x="185" y="245"/>
                    <a:pt x="195" y="245"/>
                    <a:pt x="206" y="243"/>
                  </a:cubicBezTo>
                  <a:cubicBezTo>
                    <a:pt x="340" y="243"/>
                    <a:pt x="340" y="76"/>
                    <a:pt x="273" y="10"/>
                  </a:cubicBezTo>
                  <a:cubicBezTo>
                    <a:pt x="255" y="3"/>
                    <a:pt x="237" y="1"/>
                    <a:pt x="2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9" name="Google Shape;4159;p11"/>
            <p:cNvSpPr/>
            <p:nvPr/>
          </p:nvSpPr>
          <p:spPr>
            <a:xfrm>
              <a:off x="7543675" y="4056725"/>
              <a:ext cx="49350" cy="26375"/>
            </a:xfrm>
            <a:custGeom>
              <a:avLst/>
              <a:gdLst/>
              <a:ahLst/>
              <a:cxnLst/>
              <a:rect l="l" t="t" r="r" b="b"/>
              <a:pathLst>
                <a:path w="1974" h="1055" extrusionOk="0">
                  <a:moveTo>
                    <a:pt x="30" y="0"/>
                  </a:moveTo>
                  <a:cubicBezTo>
                    <a:pt x="11" y="0"/>
                    <a:pt x="0" y="35"/>
                    <a:pt x="18" y="88"/>
                  </a:cubicBezTo>
                  <a:cubicBezTo>
                    <a:pt x="218" y="489"/>
                    <a:pt x="552" y="789"/>
                    <a:pt x="1019" y="956"/>
                  </a:cubicBezTo>
                  <a:cubicBezTo>
                    <a:pt x="1153" y="994"/>
                    <a:pt x="1376" y="1054"/>
                    <a:pt x="1572" y="1054"/>
                  </a:cubicBezTo>
                  <a:cubicBezTo>
                    <a:pt x="1718" y="1054"/>
                    <a:pt x="1849" y="1021"/>
                    <a:pt x="1919" y="922"/>
                  </a:cubicBezTo>
                  <a:cubicBezTo>
                    <a:pt x="1974" y="868"/>
                    <a:pt x="1917" y="813"/>
                    <a:pt x="1876" y="813"/>
                  </a:cubicBezTo>
                  <a:cubicBezTo>
                    <a:pt x="1867" y="813"/>
                    <a:pt x="1859" y="816"/>
                    <a:pt x="1853" y="822"/>
                  </a:cubicBezTo>
                  <a:cubicBezTo>
                    <a:pt x="1758" y="881"/>
                    <a:pt x="1651" y="903"/>
                    <a:pt x="1542" y="903"/>
                  </a:cubicBezTo>
                  <a:cubicBezTo>
                    <a:pt x="1342" y="903"/>
                    <a:pt x="1136" y="832"/>
                    <a:pt x="985" y="789"/>
                  </a:cubicBezTo>
                  <a:cubicBezTo>
                    <a:pt x="585" y="655"/>
                    <a:pt x="318" y="422"/>
                    <a:pt x="85" y="88"/>
                  </a:cubicBezTo>
                  <a:cubicBezTo>
                    <a:pt x="69" y="26"/>
                    <a:pt x="47" y="0"/>
                    <a:pt x="3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0" name="Google Shape;4160;p11"/>
            <p:cNvSpPr/>
            <p:nvPr/>
          </p:nvSpPr>
          <p:spPr>
            <a:xfrm>
              <a:off x="7536600" y="4053250"/>
              <a:ext cx="15875" cy="13525"/>
            </a:xfrm>
            <a:custGeom>
              <a:avLst/>
              <a:gdLst/>
              <a:ahLst/>
              <a:cxnLst/>
              <a:rect l="l" t="t" r="r" b="b"/>
              <a:pathLst>
                <a:path w="635" h="541" extrusionOk="0">
                  <a:moveTo>
                    <a:pt x="426" y="0"/>
                  </a:moveTo>
                  <a:cubicBezTo>
                    <a:pt x="346" y="0"/>
                    <a:pt x="273" y="36"/>
                    <a:pt x="234" y="94"/>
                  </a:cubicBezTo>
                  <a:cubicBezTo>
                    <a:pt x="101" y="161"/>
                    <a:pt x="68" y="327"/>
                    <a:pt x="1" y="461"/>
                  </a:cubicBezTo>
                  <a:cubicBezTo>
                    <a:pt x="1" y="516"/>
                    <a:pt x="21" y="541"/>
                    <a:pt x="45" y="541"/>
                  </a:cubicBezTo>
                  <a:cubicBezTo>
                    <a:pt x="64" y="541"/>
                    <a:pt x="86" y="524"/>
                    <a:pt x="101" y="494"/>
                  </a:cubicBezTo>
                  <a:cubicBezTo>
                    <a:pt x="134" y="394"/>
                    <a:pt x="168" y="294"/>
                    <a:pt x="268" y="227"/>
                  </a:cubicBezTo>
                  <a:cubicBezTo>
                    <a:pt x="334" y="127"/>
                    <a:pt x="435" y="127"/>
                    <a:pt x="535" y="127"/>
                  </a:cubicBezTo>
                  <a:cubicBezTo>
                    <a:pt x="601" y="127"/>
                    <a:pt x="635" y="61"/>
                    <a:pt x="601" y="61"/>
                  </a:cubicBezTo>
                  <a:cubicBezTo>
                    <a:pt x="545" y="19"/>
                    <a:pt x="484" y="0"/>
                    <a:pt x="4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1" name="Google Shape;4161;p11"/>
            <p:cNvSpPr/>
            <p:nvPr/>
          </p:nvSpPr>
          <p:spPr>
            <a:xfrm>
              <a:off x="7514100" y="4114450"/>
              <a:ext cx="75900" cy="19425"/>
            </a:xfrm>
            <a:custGeom>
              <a:avLst/>
              <a:gdLst/>
              <a:ahLst/>
              <a:cxnLst/>
              <a:rect l="l" t="t" r="r" b="b"/>
              <a:pathLst>
                <a:path w="3036" h="777" extrusionOk="0">
                  <a:moveTo>
                    <a:pt x="39" y="0"/>
                  </a:moveTo>
                  <a:cubicBezTo>
                    <a:pt x="17" y="0"/>
                    <a:pt x="0" y="24"/>
                    <a:pt x="0" y="48"/>
                  </a:cubicBezTo>
                  <a:cubicBezTo>
                    <a:pt x="384" y="632"/>
                    <a:pt x="938" y="777"/>
                    <a:pt x="1530" y="777"/>
                  </a:cubicBezTo>
                  <a:cubicBezTo>
                    <a:pt x="2019" y="777"/>
                    <a:pt x="2535" y="678"/>
                    <a:pt x="3002" y="648"/>
                  </a:cubicBezTo>
                  <a:cubicBezTo>
                    <a:pt x="3036" y="648"/>
                    <a:pt x="3036" y="548"/>
                    <a:pt x="3002" y="548"/>
                  </a:cubicBezTo>
                  <a:cubicBezTo>
                    <a:pt x="2966" y="545"/>
                    <a:pt x="2931" y="544"/>
                    <a:pt x="2895" y="544"/>
                  </a:cubicBezTo>
                  <a:cubicBezTo>
                    <a:pt x="2464" y="544"/>
                    <a:pt x="2032" y="715"/>
                    <a:pt x="1601" y="715"/>
                  </a:cubicBezTo>
                  <a:cubicBezTo>
                    <a:pt x="1068" y="715"/>
                    <a:pt x="434" y="448"/>
                    <a:pt x="67" y="14"/>
                  </a:cubicBezTo>
                  <a:cubicBezTo>
                    <a:pt x="57" y="4"/>
                    <a:pt x="47" y="0"/>
                    <a:pt x="3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2" name="Google Shape;4162;p11"/>
            <p:cNvSpPr/>
            <p:nvPr/>
          </p:nvSpPr>
          <p:spPr>
            <a:xfrm>
              <a:off x="7597775" y="4169000"/>
              <a:ext cx="38100" cy="266075"/>
            </a:xfrm>
            <a:custGeom>
              <a:avLst/>
              <a:gdLst/>
              <a:ahLst/>
              <a:cxnLst/>
              <a:rect l="l" t="t" r="r" b="b"/>
              <a:pathLst>
                <a:path w="1524" h="10643" extrusionOk="0">
                  <a:moveTo>
                    <a:pt x="556" y="0"/>
                  </a:moveTo>
                  <a:cubicBezTo>
                    <a:pt x="423" y="501"/>
                    <a:pt x="656" y="968"/>
                    <a:pt x="890" y="1435"/>
                  </a:cubicBezTo>
                  <a:cubicBezTo>
                    <a:pt x="1257" y="2169"/>
                    <a:pt x="1457" y="2802"/>
                    <a:pt x="1056" y="3536"/>
                  </a:cubicBezTo>
                  <a:cubicBezTo>
                    <a:pt x="890" y="3870"/>
                    <a:pt x="723" y="4137"/>
                    <a:pt x="656" y="4504"/>
                  </a:cubicBezTo>
                  <a:cubicBezTo>
                    <a:pt x="423" y="5304"/>
                    <a:pt x="823" y="6172"/>
                    <a:pt x="756" y="6972"/>
                  </a:cubicBezTo>
                  <a:cubicBezTo>
                    <a:pt x="723" y="8173"/>
                    <a:pt x="356" y="9374"/>
                    <a:pt x="22" y="10541"/>
                  </a:cubicBezTo>
                  <a:cubicBezTo>
                    <a:pt x="1" y="10606"/>
                    <a:pt x="63" y="10643"/>
                    <a:pt x="109" y="10643"/>
                  </a:cubicBezTo>
                  <a:cubicBezTo>
                    <a:pt x="135" y="10643"/>
                    <a:pt x="156" y="10632"/>
                    <a:pt x="156" y="10608"/>
                  </a:cubicBezTo>
                  <a:cubicBezTo>
                    <a:pt x="423" y="9641"/>
                    <a:pt x="723" y="8673"/>
                    <a:pt x="856" y="7706"/>
                  </a:cubicBezTo>
                  <a:cubicBezTo>
                    <a:pt x="990" y="6605"/>
                    <a:pt x="489" y="5171"/>
                    <a:pt x="890" y="4170"/>
                  </a:cubicBezTo>
                  <a:cubicBezTo>
                    <a:pt x="1156" y="3603"/>
                    <a:pt x="1523" y="3103"/>
                    <a:pt x="1390" y="2436"/>
                  </a:cubicBezTo>
                  <a:cubicBezTo>
                    <a:pt x="1290" y="1502"/>
                    <a:pt x="689" y="868"/>
                    <a:pt x="55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3" name="Google Shape;4163;p11"/>
            <p:cNvSpPr/>
            <p:nvPr/>
          </p:nvSpPr>
          <p:spPr>
            <a:xfrm>
              <a:off x="7397350" y="4155650"/>
              <a:ext cx="103425" cy="216225"/>
            </a:xfrm>
            <a:custGeom>
              <a:avLst/>
              <a:gdLst/>
              <a:ahLst/>
              <a:cxnLst/>
              <a:rect l="l" t="t" r="r" b="b"/>
              <a:pathLst>
                <a:path w="4137" h="8649" extrusionOk="0">
                  <a:moveTo>
                    <a:pt x="4070" y="1"/>
                  </a:moveTo>
                  <a:cubicBezTo>
                    <a:pt x="3403" y="234"/>
                    <a:pt x="2669" y="501"/>
                    <a:pt x="2168" y="1068"/>
                  </a:cubicBezTo>
                  <a:cubicBezTo>
                    <a:pt x="1535" y="1835"/>
                    <a:pt x="1902" y="2569"/>
                    <a:pt x="1802" y="3470"/>
                  </a:cubicBezTo>
                  <a:cubicBezTo>
                    <a:pt x="1568" y="4504"/>
                    <a:pt x="567" y="5004"/>
                    <a:pt x="234" y="5972"/>
                  </a:cubicBezTo>
                  <a:cubicBezTo>
                    <a:pt x="0" y="6806"/>
                    <a:pt x="34" y="7740"/>
                    <a:pt x="134" y="8574"/>
                  </a:cubicBezTo>
                  <a:cubicBezTo>
                    <a:pt x="134" y="8624"/>
                    <a:pt x="159" y="8649"/>
                    <a:pt x="184" y="8649"/>
                  </a:cubicBezTo>
                  <a:cubicBezTo>
                    <a:pt x="209" y="8649"/>
                    <a:pt x="234" y="8624"/>
                    <a:pt x="234" y="8574"/>
                  </a:cubicBezTo>
                  <a:cubicBezTo>
                    <a:pt x="200" y="7706"/>
                    <a:pt x="134" y="6839"/>
                    <a:pt x="367" y="6005"/>
                  </a:cubicBezTo>
                  <a:cubicBezTo>
                    <a:pt x="634" y="5204"/>
                    <a:pt x="1301" y="4871"/>
                    <a:pt x="1668" y="4204"/>
                  </a:cubicBezTo>
                  <a:cubicBezTo>
                    <a:pt x="2002" y="3670"/>
                    <a:pt x="1835" y="3070"/>
                    <a:pt x="1835" y="2469"/>
                  </a:cubicBezTo>
                  <a:cubicBezTo>
                    <a:pt x="1868" y="1035"/>
                    <a:pt x="2869" y="501"/>
                    <a:pt x="4036" y="67"/>
                  </a:cubicBezTo>
                  <a:cubicBezTo>
                    <a:pt x="4137" y="34"/>
                    <a:pt x="4137" y="1"/>
                    <a:pt x="407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4" name="Google Shape;4164;p11"/>
            <p:cNvSpPr/>
            <p:nvPr/>
          </p:nvSpPr>
          <p:spPr>
            <a:xfrm>
              <a:off x="7577475" y="4167625"/>
              <a:ext cx="165650" cy="601450"/>
            </a:xfrm>
            <a:custGeom>
              <a:avLst/>
              <a:gdLst/>
              <a:ahLst/>
              <a:cxnLst/>
              <a:rect l="l" t="t" r="r" b="b"/>
              <a:pathLst>
                <a:path w="6626" h="24058" extrusionOk="0">
                  <a:moveTo>
                    <a:pt x="1340" y="0"/>
                  </a:moveTo>
                  <a:cubicBezTo>
                    <a:pt x="1329" y="0"/>
                    <a:pt x="1315" y="8"/>
                    <a:pt x="1301" y="22"/>
                  </a:cubicBezTo>
                  <a:cubicBezTo>
                    <a:pt x="0" y="3992"/>
                    <a:pt x="134" y="8595"/>
                    <a:pt x="1001" y="12598"/>
                  </a:cubicBezTo>
                  <a:cubicBezTo>
                    <a:pt x="1868" y="16767"/>
                    <a:pt x="3770" y="20704"/>
                    <a:pt x="6438" y="24039"/>
                  </a:cubicBezTo>
                  <a:cubicBezTo>
                    <a:pt x="6451" y="24052"/>
                    <a:pt x="6466" y="24058"/>
                    <a:pt x="6482" y="24058"/>
                  </a:cubicBezTo>
                  <a:cubicBezTo>
                    <a:pt x="6549" y="24058"/>
                    <a:pt x="6626" y="23960"/>
                    <a:pt x="6572" y="23906"/>
                  </a:cubicBezTo>
                  <a:cubicBezTo>
                    <a:pt x="3937" y="20604"/>
                    <a:pt x="2069" y="16734"/>
                    <a:pt x="1168" y="12598"/>
                  </a:cubicBezTo>
                  <a:cubicBezTo>
                    <a:pt x="267" y="8361"/>
                    <a:pt x="534" y="4258"/>
                    <a:pt x="1368" y="55"/>
                  </a:cubicBezTo>
                  <a:cubicBezTo>
                    <a:pt x="1368" y="16"/>
                    <a:pt x="1357" y="0"/>
                    <a:pt x="134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5" name="Google Shape;4165;p11"/>
            <p:cNvSpPr/>
            <p:nvPr/>
          </p:nvSpPr>
          <p:spPr>
            <a:xfrm>
              <a:off x="7291425" y="4148125"/>
              <a:ext cx="219075" cy="597875"/>
            </a:xfrm>
            <a:custGeom>
              <a:avLst/>
              <a:gdLst/>
              <a:ahLst/>
              <a:cxnLst/>
              <a:rect l="l" t="t" r="r" b="b"/>
              <a:pathLst>
                <a:path w="8763" h="23915" extrusionOk="0">
                  <a:moveTo>
                    <a:pt x="8668" y="0"/>
                  </a:moveTo>
                  <a:cubicBezTo>
                    <a:pt x="8643" y="0"/>
                    <a:pt x="8619" y="11"/>
                    <a:pt x="8607" y="35"/>
                  </a:cubicBezTo>
                  <a:cubicBezTo>
                    <a:pt x="5171" y="7707"/>
                    <a:pt x="2102" y="15780"/>
                    <a:pt x="1" y="23885"/>
                  </a:cubicBezTo>
                  <a:cubicBezTo>
                    <a:pt x="23" y="23885"/>
                    <a:pt x="45" y="23915"/>
                    <a:pt x="68" y="23915"/>
                  </a:cubicBezTo>
                  <a:cubicBezTo>
                    <a:pt x="79" y="23915"/>
                    <a:pt x="90" y="23908"/>
                    <a:pt x="101" y="23885"/>
                  </a:cubicBezTo>
                  <a:cubicBezTo>
                    <a:pt x="1402" y="19849"/>
                    <a:pt x="2603" y="15813"/>
                    <a:pt x="4004" y="11843"/>
                  </a:cubicBezTo>
                  <a:cubicBezTo>
                    <a:pt x="5438" y="7874"/>
                    <a:pt x="7073" y="3971"/>
                    <a:pt x="8740" y="102"/>
                  </a:cubicBezTo>
                  <a:cubicBezTo>
                    <a:pt x="8762" y="37"/>
                    <a:pt x="8714" y="0"/>
                    <a:pt x="86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6" name="Google Shape;4166;p11"/>
            <p:cNvSpPr/>
            <p:nvPr/>
          </p:nvSpPr>
          <p:spPr>
            <a:xfrm>
              <a:off x="7917725" y="3960525"/>
              <a:ext cx="81750" cy="16700"/>
            </a:xfrm>
            <a:custGeom>
              <a:avLst/>
              <a:gdLst/>
              <a:ahLst/>
              <a:cxnLst/>
              <a:rect l="l" t="t" r="r" b="b"/>
              <a:pathLst>
                <a:path w="3270" h="668" extrusionOk="0">
                  <a:moveTo>
                    <a:pt x="0" y="0"/>
                  </a:moveTo>
                  <a:lnTo>
                    <a:pt x="0" y="100"/>
                  </a:lnTo>
                  <a:cubicBezTo>
                    <a:pt x="1034" y="367"/>
                    <a:pt x="2102" y="501"/>
                    <a:pt x="3202" y="667"/>
                  </a:cubicBezTo>
                  <a:cubicBezTo>
                    <a:pt x="3236" y="667"/>
                    <a:pt x="3269" y="601"/>
                    <a:pt x="3202" y="534"/>
                  </a:cubicBezTo>
                  <a:cubicBezTo>
                    <a:pt x="2168" y="334"/>
                    <a:pt x="1068" y="134"/>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7" name="Google Shape;4167;p11"/>
            <p:cNvSpPr/>
            <p:nvPr/>
          </p:nvSpPr>
          <p:spPr>
            <a:xfrm>
              <a:off x="7889600" y="4155300"/>
              <a:ext cx="15625" cy="48000"/>
            </a:xfrm>
            <a:custGeom>
              <a:avLst/>
              <a:gdLst/>
              <a:ahLst/>
              <a:cxnLst/>
              <a:rect l="l" t="t" r="r" b="b"/>
              <a:pathLst>
                <a:path w="625" h="1920" extrusionOk="0">
                  <a:moveTo>
                    <a:pt x="68" y="1"/>
                  </a:moveTo>
                  <a:cubicBezTo>
                    <a:pt x="27" y="1"/>
                    <a:pt x="1" y="25"/>
                    <a:pt x="24" y="48"/>
                  </a:cubicBezTo>
                  <a:cubicBezTo>
                    <a:pt x="191" y="682"/>
                    <a:pt x="325" y="1316"/>
                    <a:pt x="491" y="1883"/>
                  </a:cubicBezTo>
                  <a:cubicBezTo>
                    <a:pt x="491" y="1908"/>
                    <a:pt x="511" y="1919"/>
                    <a:pt x="535" y="1919"/>
                  </a:cubicBezTo>
                  <a:cubicBezTo>
                    <a:pt x="574" y="1919"/>
                    <a:pt x="625" y="1891"/>
                    <a:pt x="625" y="1849"/>
                  </a:cubicBezTo>
                  <a:cubicBezTo>
                    <a:pt x="458" y="1216"/>
                    <a:pt x="291" y="615"/>
                    <a:pt x="124" y="15"/>
                  </a:cubicBezTo>
                  <a:cubicBezTo>
                    <a:pt x="105" y="5"/>
                    <a:pt x="85" y="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8" name="Google Shape;4168;p11"/>
            <p:cNvSpPr/>
            <p:nvPr/>
          </p:nvSpPr>
          <p:spPr>
            <a:xfrm>
              <a:off x="7889350" y="4151475"/>
              <a:ext cx="34850" cy="32875"/>
            </a:xfrm>
            <a:custGeom>
              <a:avLst/>
              <a:gdLst/>
              <a:ahLst/>
              <a:cxnLst/>
              <a:rect l="l" t="t" r="r" b="b"/>
              <a:pathLst>
                <a:path w="1394" h="1315" extrusionOk="0">
                  <a:moveTo>
                    <a:pt x="68" y="1"/>
                  </a:moveTo>
                  <a:cubicBezTo>
                    <a:pt x="34" y="1"/>
                    <a:pt x="1" y="68"/>
                    <a:pt x="34" y="68"/>
                  </a:cubicBezTo>
                  <a:cubicBezTo>
                    <a:pt x="301" y="234"/>
                    <a:pt x="535" y="468"/>
                    <a:pt x="735" y="668"/>
                  </a:cubicBezTo>
                  <a:cubicBezTo>
                    <a:pt x="968" y="868"/>
                    <a:pt x="1135" y="1135"/>
                    <a:pt x="1302" y="1302"/>
                  </a:cubicBezTo>
                  <a:cubicBezTo>
                    <a:pt x="1310" y="1310"/>
                    <a:pt x="1321" y="1314"/>
                    <a:pt x="1331" y="1314"/>
                  </a:cubicBezTo>
                  <a:cubicBezTo>
                    <a:pt x="1362" y="1314"/>
                    <a:pt x="1394" y="1277"/>
                    <a:pt x="1369" y="1202"/>
                  </a:cubicBezTo>
                  <a:cubicBezTo>
                    <a:pt x="1135" y="668"/>
                    <a:pt x="535" y="3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9" name="Google Shape;4169;p11"/>
            <p:cNvSpPr/>
            <p:nvPr/>
          </p:nvSpPr>
          <p:spPr>
            <a:xfrm>
              <a:off x="7243225" y="3846875"/>
              <a:ext cx="70625" cy="37125"/>
            </a:xfrm>
            <a:custGeom>
              <a:avLst/>
              <a:gdLst/>
              <a:ahLst/>
              <a:cxnLst/>
              <a:rect l="l" t="t" r="r" b="b"/>
              <a:pathLst>
                <a:path w="2825" h="1485" extrusionOk="0">
                  <a:moveTo>
                    <a:pt x="42" y="1"/>
                  </a:moveTo>
                  <a:cubicBezTo>
                    <a:pt x="17" y="1"/>
                    <a:pt x="1" y="49"/>
                    <a:pt x="28" y="76"/>
                  </a:cubicBezTo>
                  <a:cubicBezTo>
                    <a:pt x="895" y="577"/>
                    <a:pt x="1829" y="1044"/>
                    <a:pt x="2729" y="1477"/>
                  </a:cubicBezTo>
                  <a:cubicBezTo>
                    <a:pt x="2739" y="1482"/>
                    <a:pt x="2747" y="1484"/>
                    <a:pt x="2755" y="1484"/>
                  </a:cubicBezTo>
                  <a:cubicBezTo>
                    <a:pt x="2804" y="1484"/>
                    <a:pt x="2825" y="1406"/>
                    <a:pt x="2796" y="1377"/>
                  </a:cubicBezTo>
                  <a:cubicBezTo>
                    <a:pt x="1896" y="877"/>
                    <a:pt x="995" y="410"/>
                    <a:pt x="61" y="10"/>
                  </a:cubicBezTo>
                  <a:cubicBezTo>
                    <a:pt x="55" y="3"/>
                    <a:pt x="48" y="1"/>
                    <a:pt x="4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0" name="Google Shape;4170;p11"/>
            <p:cNvSpPr/>
            <p:nvPr/>
          </p:nvSpPr>
          <p:spPr>
            <a:xfrm>
              <a:off x="7273925" y="4018675"/>
              <a:ext cx="41700" cy="20250"/>
            </a:xfrm>
            <a:custGeom>
              <a:avLst/>
              <a:gdLst/>
              <a:ahLst/>
              <a:cxnLst/>
              <a:rect l="l" t="t" r="r" b="b"/>
              <a:pathLst>
                <a:path w="1668" h="810" extrusionOk="0">
                  <a:moveTo>
                    <a:pt x="1632" y="0"/>
                  </a:moveTo>
                  <a:cubicBezTo>
                    <a:pt x="1624" y="0"/>
                    <a:pt x="1614" y="3"/>
                    <a:pt x="1602" y="9"/>
                  </a:cubicBezTo>
                  <a:cubicBezTo>
                    <a:pt x="1034" y="176"/>
                    <a:pt x="534" y="476"/>
                    <a:pt x="34" y="776"/>
                  </a:cubicBezTo>
                  <a:cubicBezTo>
                    <a:pt x="0" y="776"/>
                    <a:pt x="67" y="810"/>
                    <a:pt x="100" y="810"/>
                  </a:cubicBezTo>
                  <a:cubicBezTo>
                    <a:pt x="601" y="610"/>
                    <a:pt x="1168" y="376"/>
                    <a:pt x="1635" y="109"/>
                  </a:cubicBezTo>
                  <a:cubicBezTo>
                    <a:pt x="1662" y="55"/>
                    <a:pt x="1667" y="0"/>
                    <a:pt x="16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1" name="Google Shape;4171;p11"/>
            <p:cNvSpPr/>
            <p:nvPr/>
          </p:nvSpPr>
          <p:spPr>
            <a:xfrm>
              <a:off x="7296650" y="4014875"/>
              <a:ext cx="28525" cy="32725"/>
            </a:xfrm>
            <a:custGeom>
              <a:avLst/>
              <a:gdLst/>
              <a:ahLst/>
              <a:cxnLst/>
              <a:rect l="l" t="t" r="r" b="b"/>
              <a:pathLst>
                <a:path w="1141" h="1309" extrusionOk="0">
                  <a:moveTo>
                    <a:pt x="1065" y="1"/>
                  </a:moveTo>
                  <a:cubicBezTo>
                    <a:pt x="1050" y="1"/>
                    <a:pt x="1035" y="9"/>
                    <a:pt x="1026" y="28"/>
                  </a:cubicBezTo>
                  <a:cubicBezTo>
                    <a:pt x="693" y="395"/>
                    <a:pt x="359" y="828"/>
                    <a:pt x="25" y="1229"/>
                  </a:cubicBezTo>
                  <a:cubicBezTo>
                    <a:pt x="1" y="1277"/>
                    <a:pt x="12" y="1308"/>
                    <a:pt x="33" y="1308"/>
                  </a:cubicBezTo>
                  <a:cubicBezTo>
                    <a:pt x="41" y="1308"/>
                    <a:pt x="50" y="1304"/>
                    <a:pt x="59" y="1295"/>
                  </a:cubicBezTo>
                  <a:cubicBezTo>
                    <a:pt x="392" y="928"/>
                    <a:pt x="759" y="528"/>
                    <a:pt x="1093" y="128"/>
                  </a:cubicBezTo>
                  <a:cubicBezTo>
                    <a:pt x="1141" y="56"/>
                    <a:pt x="1102" y="1"/>
                    <a:pt x="106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2" name="Google Shape;4172;p11"/>
            <p:cNvSpPr/>
            <p:nvPr/>
          </p:nvSpPr>
          <p:spPr>
            <a:xfrm>
              <a:off x="7675875" y="4537875"/>
              <a:ext cx="91150" cy="43100"/>
            </a:xfrm>
            <a:custGeom>
              <a:avLst/>
              <a:gdLst/>
              <a:ahLst/>
              <a:cxnLst/>
              <a:rect l="l" t="t" r="r" b="b"/>
              <a:pathLst>
                <a:path w="3646" h="1724" extrusionOk="0">
                  <a:moveTo>
                    <a:pt x="3568" y="0"/>
                  </a:moveTo>
                  <a:cubicBezTo>
                    <a:pt x="3556" y="0"/>
                    <a:pt x="3544" y="7"/>
                    <a:pt x="3536" y="23"/>
                  </a:cubicBezTo>
                  <a:cubicBezTo>
                    <a:pt x="2336" y="456"/>
                    <a:pt x="1035" y="1023"/>
                    <a:pt x="1" y="1724"/>
                  </a:cubicBezTo>
                  <a:cubicBezTo>
                    <a:pt x="1201" y="1357"/>
                    <a:pt x="2436" y="723"/>
                    <a:pt x="3570" y="89"/>
                  </a:cubicBezTo>
                  <a:cubicBezTo>
                    <a:pt x="3646" y="64"/>
                    <a:pt x="3606" y="0"/>
                    <a:pt x="356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3" name="Google Shape;4173;p11"/>
            <p:cNvSpPr/>
            <p:nvPr/>
          </p:nvSpPr>
          <p:spPr>
            <a:xfrm>
              <a:off x="7268925" y="4522575"/>
              <a:ext cx="42425" cy="21900"/>
            </a:xfrm>
            <a:custGeom>
              <a:avLst/>
              <a:gdLst/>
              <a:ahLst/>
              <a:cxnLst/>
              <a:rect l="l" t="t" r="r" b="b"/>
              <a:pathLst>
                <a:path w="1697" h="876" extrusionOk="0">
                  <a:moveTo>
                    <a:pt x="100" y="1"/>
                  </a:moveTo>
                  <a:cubicBezTo>
                    <a:pt x="0" y="1"/>
                    <a:pt x="0" y="34"/>
                    <a:pt x="0" y="34"/>
                  </a:cubicBezTo>
                  <a:cubicBezTo>
                    <a:pt x="501" y="335"/>
                    <a:pt x="1034" y="568"/>
                    <a:pt x="1601" y="868"/>
                  </a:cubicBezTo>
                  <a:cubicBezTo>
                    <a:pt x="1611" y="873"/>
                    <a:pt x="1620" y="875"/>
                    <a:pt x="1628" y="875"/>
                  </a:cubicBezTo>
                  <a:cubicBezTo>
                    <a:pt x="1676" y="875"/>
                    <a:pt x="1697" y="802"/>
                    <a:pt x="1668" y="802"/>
                  </a:cubicBezTo>
                  <a:cubicBezTo>
                    <a:pt x="1134" y="535"/>
                    <a:pt x="634" y="234"/>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4" name="Google Shape;4174;p11"/>
            <p:cNvSpPr/>
            <p:nvPr/>
          </p:nvSpPr>
          <p:spPr>
            <a:xfrm>
              <a:off x="7489075" y="4540300"/>
              <a:ext cx="39225" cy="113250"/>
            </a:xfrm>
            <a:custGeom>
              <a:avLst/>
              <a:gdLst/>
              <a:ahLst/>
              <a:cxnLst/>
              <a:rect l="l" t="t" r="r" b="b"/>
              <a:pathLst>
                <a:path w="1569" h="4530" extrusionOk="0">
                  <a:moveTo>
                    <a:pt x="855" y="1"/>
                  </a:moveTo>
                  <a:cubicBezTo>
                    <a:pt x="843" y="1"/>
                    <a:pt x="834" y="9"/>
                    <a:pt x="834" y="26"/>
                  </a:cubicBezTo>
                  <a:cubicBezTo>
                    <a:pt x="668" y="1093"/>
                    <a:pt x="334" y="2361"/>
                    <a:pt x="501" y="3428"/>
                  </a:cubicBezTo>
                  <a:cubicBezTo>
                    <a:pt x="568" y="3995"/>
                    <a:pt x="868" y="4429"/>
                    <a:pt x="1468" y="4529"/>
                  </a:cubicBezTo>
                  <a:cubicBezTo>
                    <a:pt x="1535" y="4529"/>
                    <a:pt x="1568" y="4429"/>
                    <a:pt x="1502" y="4429"/>
                  </a:cubicBezTo>
                  <a:cubicBezTo>
                    <a:pt x="1" y="4095"/>
                    <a:pt x="801" y="1093"/>
                    <a:pt x="901" y="26"/>
                  </a:cubicBezTo>
                  <a:cubicBezTo>
                    <a:pt x="885" y="9"/>
                    <a:pt x="868" y="1"/>
                    <a:pt x="8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5" name="Google Shape;4175;p11"/>
            <p:cNvSpPr/>
            <p:nvPr/>
          </p:nvSpPr>
          <p:spPr>
            <a:xfrm>
              <a:off x="7497700" y="4827425"/>
              <a:ext cx="117125" cy="182525"/>
            </a:xfrm>
            <a:custGeom>
              <a:avLst/>
              <a:gdLst/>
              <a:ahLst/>
              <a:cxnLst/>
              <a:rect l="l" t="t" r="r" b="b"/>
              <a:pathLst>
                <a:path w="4685" h="7301" extrusionOk="0">
                  <a:moveTo>
                    <a:pt x="15" y="1"/>
                  </a:moveTo>
                  <a:cubicBezTo>
                    <a:pt x="8" y="1"/>
                    <a:pt x="0" y="16"/>
                    <a:pt x="22" y="16"/>
                  </a:cubicBezTo>
                  <a:cubicBezTo>
                    <a:pt x="22" y="5"/>
                    <a:pt x="19" y="1"/>
                    <a:pt x="15" y="1"/>
                  </a:cubicBezTo>
                  <a:close/>
                  <a:moveTo>
                    <a:pt x="22" y="16"/>
                  </a:moveTo>
                  <a:cubicBezTo>
                    <a:pt x="1323" y="2517"/>
                    <a:pt x="2824" y="5019"/>
                    <a:pt x="4559" y="7288"/>
                  </a:cubicBezTo>
                  <a:cubicBezTo>
                    <a:pt x="4576" y="7296"/>
                    <a:pt x="4592" y="7300"/>
                    <a:pt x="4608" y="7300"/>
                  </a:cubicBezTo>
                  <a:cubicBezTo>
                    <a:pt x="4653" y="7300"/>
                    <a:pt x="4684" y="7263"/>
                    <a:pt x="4659" y="7187"/>
                  </a:cubicBezTo>
                  <a:cubicBezTo>
                    <a:pt x="3025" y="4852"/>
                    <a:pt x="1490" y="2517"/>
                    <a:pt x="22" y="1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6" name="Google Shape;4176;p11"/>
            <p:cNvSpPr/>
            <p:nvPr/>
          </p:nvSpPr>
          <p:spPr>
            <a:xfrm>
              <a:off x="7455725" y="5002300"/>
              <a:ext cx="130725" cy="171925"/>
            </a:xfrm>
            <a:custGeom>
              <a:avLst/>
              <a:gdLst/>
              <a:ahLst/>
              <a:cxnLst/>
              <a:rect l="l" t="t" r="r" b="b"/>
              <a:pathLst>
                <a:path w="5229" h="6877" extrusionOk="0">
                  <a:moveTo>
                    <a:pt x="13" y="1"/>
                  </a:moveTo>
                  <a:cubicBezTo>
                    <a:pt x="9" y="1"/>
                    <a:pt x="0" y="9"/>
                    <a:pt x="0" y="26"/>
                  </a:cubicBezTo>
                  <a:cubicBezTo>
                    <a:pt x="17" y="9"/>
                    <a:pt x="17" y="1"/>
                    <a:pt x="13" y="1"/>
                  </a:cubicBezTo>
                  <a:close/>
                  <a:moveTo>
                    <a:pt x="0" y="26"/>
                  </a:moveTo>
                  <a:cubicBezTo>
                    <a:pt x="1501" y="2461"/>
                    <a:pt x="3203" y="4796"/>
                    <a:pt x="5137" y="6864"/>
                  </a:cubicBezTo>
                  <a:cubicBezTo>
                    <a:pt x="5146" y="6873"/>
                    <a:pt x="5158" y="6877"/>
                    <a:pt x="5169" y="6877"/>
                  </a:cubicBezTo>
                  <a:cubicBezTo>
                    <a:pt x="5199" y="6877"/>
                    <a:pt x="5228" y="6846"/>
                    <a:pt x="5204" y="6797"/>
                  </a:cubicBezTo>
                  <a:cubicBezTo>
                    <a:pt x="3403" y="4562"/>
                    <a:pt x="1668" y="2361"/>
                    <a:pt x="0" y="2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7" name="Google Shape;4177;p11"/>
            <p:cNvSpPr/>
            <p:nvPr/>
          </p:nvSpPr>
          <p:spPr>
            <a:xfrm>
              <a:off x="7723400" y="4619525"/>
              <a:ext cx="4200" cy="36925"/>
            </a:xfrm>
            <a:custGeom>
              <a:avLst/>
              <a:gdLst/>
              <a:ahLst/>
              <a:cxnLst/>
              <a:rect l="l" t="t" r="r" b="b"/>
              <a:pathLst>
                <a:path w="168" h="1477" extrusionOk="0">
                  <a:moveTo>
                    <a:pt x="84" y="1"/>
                  </a:moveTo>
                  <a:cubicBezTo>
                    <a:pt x="59" y="1"/>
                    <a:pt x="34" y="9"/>
                    <a:pt x="34" y="26"/>
                  </a:cubicBezTo>
                  <a:cubicBezTo>
                    <a:pt x="34" y="493"/>
                    <a:pt x="1" y="960"/>
                    <a:pt x="34" y="1427"/>
                  </a:cubicBezTo>
                  <a:cubicBezTo>
                    <a:pt x="34" y="1460"/>
                    <a:pt x="59" y="1477"/>
                    <a:pt x="84" y="1477"/>
                  </a:cubicBezTo>
                  <a:cubicBezTo>
                    <a:pt x="109" y="1477"/>
                    <a:pt x="134" y="1460"/>
                    <a:pt x="134" y="1427"/>
                  </a:cubicBezTo>
                  <a:cubicBezTo>
                    <a:pt x="168" y="960"/>
                    <a:pt x="134" y="493"/>
                    <a:pt x="134" y="26"/>
                  </a:cubicBezTo>
                  <a:cubicBezTo>
                    <a:pt x="134" y="9"/>
                    <a:pt x="109"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8" name="Google Shape;4178;p11"/>
            <p:cNvSpPr/>
            <p:nvPr/>
          </p:nvSpPr>
          <p:spPr>
            <a:xfrm>
              <a:off x="7755100" y="4605150"/>
              <a:ext cx="20050" cy="19925"/>
            </a:xfrm>
            <a:custGeom>
              <a:avLst/>
              <a:gdLst/>
              <a:ahLst/>
              <a:cxnLst/>
              <a:rect l="l" t="t" r="r" b="b"/>
              <a:pathLst>
                <a:path w="802" h="797" extrusionOk="0">
                  <a:moveTo>
                    <a:pt x="67" y="0"/>
                  </a:moveTo>
                  <a:cubicBezTo>
                    <a:pt x="34" y="0"/>
                    <a:pt x="0" y="67"/>
                    <a:pt x="34" y="67"/>
                  </a:cubicBezTo>
                  <a:cubicBezTo>
                    <a:pt x="201" y="167"/>
                    <a:pt x="301" y="267"/>
                    <a:pt x="434" y="401"/>
                  </a:cubicBezTo>
                  <a:cubicBezTo>
                    <a:pt x="568" y="534"/>
                    <a:pt x="601" y="701"/>
                    <a:pt x="734" y="768"/>
                  </a:cubicBezTo>
                  <a:cubicBezTo>
                    <a:pt x="745" y="788"/>
                    <a:pt x="755" y="796"/>
                    <a:pt x="764" y="796"/>
                  </a:cubicBezTo>
                  <a:cubicBezTo>
                    <a:pt x="785" y="796"/>
                    <a:pt x="801" y="757"/>
                    <a:pt x="801" y="734"/>
                  </a:cubicBezTo>
                  <a:cubicBezTo>
                    <a:pt x="768" y="567"/>
                    <a:pt x="668" y="434"/>
                    <a:pt x="534" y="334"/>
                  </a:cubicBezTo>
                  <a:cubicBezTo>
                    <a:pt x="401" y="200"/>
                    <a:pt x="234" y="67"/>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9" name="Google Shape;4179;p11"/>
            <p:cNvSpPr/>
            <p:nvPr/>
          </p:nvSpPr>
          <p:spPr>
            <a:xfrm>
              <a:off x="7756250" y="4645000"/>
              <a:ext cx="5425" cy="3750"/>
            </a:xfrm>
            <a:custGeom>
              <a:avLst/>
              <a:gdLst/>
              <a:ahLst/>
              <a:cxnLst/>
              <a:rect l="l" t="t" r="r" b="b"/>
              <a:pathLst>
                <a:path w="217" h="150" extrusionOk="0">
                  <a:moveTo>
                    <a:pt x="137" y="1"/>
                  </a:moveTo>
                  <a:cubicBezTo>
                    <a:pt x="131" y="1"/>
                    <a:pt x="126" y="3"/>
                    <a:pt x="121" y="7"/>
                  </a:cubicBezTo>
                  <a:cubicBezTo>
                    <a:pt x="55" y="7"/>
                    <a:pt x="55" y="74"/>
                    <a:pt x="55" y="74"/>
                  </a:cubicBezTo>
                  <a:cubicBezTo>
                    <a:pt x="1" y="101"/>
                    <a:pt x="34" y="150"/>
                    <a:pt x="102" y="150"/>
                  </a:cubicBezTo>
                  <a:cubicBezTo>
                    <a:pt x="118" y="150"/>
                    <a:pt x="136" y="147"/>
                    <a:pt x="155" y="141"/>
                  </a:cubicBezTo>
                  <a:cubicBezTo>
                    <a:pt x="188" y="141"/>
                    <a:pt x="188" y="108"/>
                    <a:pt x="188" y="108"/>
                  </a:cubicBezTo>
                  <a:cubicBezTo>
                    <a:pt x="217" y="79"/>
                    <a:pt x="171" y="1"/>
                    <a:pt x="13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0" name="Google Shape;4180;p11"/>
            <p:cNvSpPr/>
            <p:nvPr/>
          </p:nvSpPr>
          <p:spPr>
            <a:xfrm>
              <a:off x="7748450" y="4689375"/>
              <a:ext cx="20850" cy="8500"/>
            </a:xfrm>
            <a:custGeom>
              <a:avLst/>
              <a:gdLst/>
              <a:ahLst/>
              <a:cxnLst/>
              <a:rect l="l" t="t" r="r" b="b"/>
              <a:pathLst>
                <a:path w="834" h="340" extrusionOk="0">
                  <a:moveTo>
                    <a:pt x="733" y="0"/>
                  </a:moveTo>
                  <a:cubicBezTo>
                    <a:pt x="633" y="0"/>
                    <a:pt x="533" y="34"/>
                    <a:pt x="400" y="67"/>
                  </a:cubicBezTo>
                  <a:cubicBezTo>
                    <a:pt x="300" y="134"/>
                    <a:pt x="166" y="167"/>
                    <a:pt x="66" y="201"/>
                  </a:cubicBezTo>
                  <a:cubicBezTo>
                    <a:pt x="7" y="230"/>
                    <a:pt x="0" y="339"/>
                    <a:pt x="70" y="339"/>
                  </a:cubicBezTo>
                  <a:cubicBezTo>
                    <a:pt x="79" y="339"/>
                    <a:pt x="89" y="338"/>
                    <a:pt x="100" y="334"/>
                  </a:cubicBezTo>
                  <a:cubicBezTo>
                    <a:pt x="200" y="301"/>
                    <a:pt x="333" y="234"/>
                    <a:pt x="467" y="234"/>
                  </a:cubicBezTo>
                  <a:cubicBezTo>
                    <a:pt x="567" y="201"/>
                    <a:pt x="667" y="201"/>
                    <a:pt x="800" y="134"/>
                  </a:cubicBezTo>
                  <a:cubicBezTo>
                    <a:pt x="834" y="67"/>
                    <a:pt x="834" y="0"/>
                    <a:pt x="73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1" name="Google Shape;4181;p11"/>
            <p:cNvSpPr/>
            <p:nvPr/>
          </p:nvSpPr>
          <p:spPr>
            <a:xfrm>
              <a:off x="7787475" y="4662000"/>
              <a:ext cx="7475" cy="10200"/>
            </a:xfrm>
            <a:custGeom>
              <a:avLst/>
              <a:gdLst/>
              <a:ahLst/>
              <a:cxnLst/>
              <a:rect l="l" t="t" r="r" b="b"/>
              <a:pathLst>
                <a:path w="299" h="408" extrusionOk="0">
                  <a:moveTo>
                    <a:pt x="61" y="1"/>
                  </a:moveTo>
                  <a:cubicBezTo>
                    <a:pt x="30" y="1"/>
                    <a:pt x="1" y="37"/>
                    <a:pt x="40" y="95"/>
                  </a:cubicBezTo>
                  <a:cubicBezTo>
                    <a:pt x="73" y="161"/>
                    <a:pt x="140" y="295"/>
                    <a:pt x="207" y="395"/>
                  </a:cubicBezTo>
                  <a:cubicBezTo>
                    <a:pt x="215" y="403"/>
                    <a:pt x="225" y="407"/>
                    <a:pt x="236" y="407"/>
                  </a:cubicBezTo>
                  <a:cubicBezTo>
                    <a:pt x="267" y="407"/>
                    <a:pt x="298" y="370"/>
                    <a:pt x="273" y="295"/>
                  </a:cubicBezTo>
                  <a:cubicBezTo>
                    <a:pt x="240" y="228"/>
                    <a:pt x="207" y="128"/>
                    <a:pt x="106" y="61"/>
                  </a:cubicBezTo>
                  <a:cubicBezTo>
                    <a:pt x="106" y="19"/>
                    <a:pt x="83" y="1"/>
                    <a:pt x="6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2" name="Google Shape;4182;p11"/>
            <p:cNvSpPr/>
            <p:nvPr/>
          </p:nvSpPr>
          <p:spPr>
            <a:xfrm>
              <a:off x="7671700" y="4605975"/>
              <a:ext cx="5025" cy="3375"/>
            </a:xfrm>
            <a:custGeom>
              <a:avLst/>
              <a:gdLst/>
              <a:ahLst/>
              <a:cxnLst/>
              <a:rect l="l" t="t" r="r" b="b"/>
              <a:pathLst>
                <a:path w="201" h="135" extrusionOk="0">
                  <a:moveTo>
                    <a:pt x="67" y="1"/>
                  </a:moveTo>
                  <a:cubicBezTo>
                    <a:pt x="1" y="1"/>
                    <a:pt x="1" y="134"/>
                    <a:pt x="67" y="134"/>
                  </a:cubicBezTo>
                  <a:lnTo>
                    <a:pt x="101" y="134"/>
                  </a:ln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3" name="Google Shape;4183;p11"/>
            <p:cNvSpPr/>
            <p:nvPr/>
          </p:nvSpPr>
          <p:spPr>
            <a:xfrm>
              <a:off x="7745100" y="4571800"/>
              <a:ext cx="4175" cy="4175"/>
            </a:xfrm>
            <a:custGeom>
              <a:avLst/>
              <a:gdLst/>
              <a:ahLst/>
              <a:cxnLst/>
              <a:rect l="l" t="t" r="r" b="b"/>
              <a:pathLst>
                <a:path w="167" h="167" extrusionOk="0">
                  <a:moveTo>
                    <a:pt x="100" y="0"/>
                  </a:moveTo>
                  <a:cubicBezTo>
                    <a:pt x="0" y="0"/>
                    <a:pt x="0" y="167"/>
                    <a:pt x="100" y="167"/>
                  </a:cubicBezTo>
                  <a:cubicBezTo>
                    <a:pt x="167" y="167"/>
                    <a:pt x="167" y="33"/>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4" name="Google Shape;4184;p11"/>
            <p:cNvSpPr/>
            <p:nvPr/>
          </p:nvSpPr>
          <p:spPr>
            <a:xfrm>
              <a:off x="7663525" y="4519025"/>
              <a:ext cx="28075" cy="21325"/>
            </a:xfrm>
            <a:custGeom>
              <a:avLst/>
              <a:gdLst/>
              <a:ahLst/>
              <a:cxnLst/>
              <a:rect l="l" t="t" r="r" b="b"/>
              <a:pathLst>
                <a:path w="1123" h="853" extrusionOk="0">
                  <a:moveTo>
                    <a:pt x="43" y="1"/>
                  </a:moveTo>
                  <a:cubicBezTo>
                    <a:pt x="18" y="1"/>
                    <a:pt x="0" y="55"/>
                    <a:pt x="28" y="110"/>
                  </a:cubicBezTo>
                  <a:lnTo>
                    <a:pt x="528" y="477"/>
                  </a:lnTo>
                  <a:cubicBezTo>
                    <a:pt x="695" y="610"/>
                    <a:pt x="861" y="743"/>
                    <a:pt x="1028" y="843"/>
                  </a:cubicBezTo>
                  <a:cubicBezTo>
                    <a:pt x="1034" y="850"/>
                    <a:pt x="1042" y="852"/>
                    <a:pt x="1049" y="852"/>
                  </a:cubicBezTo>
                  <a:cubicBezTo>
                    <a:pt x="1083" y="852"/>
                    <a:pt x="1122" y="798"/>
                    <a:pt x="1095" y="743"/>
                  </a:cubicBezTo>
                  <a:cubicBezTo>
                    <a:pt x="962" y="643"/>
                    <a:pt x="761" y="510"/>
                    <a:pt x="595" y="376"/>
                  </a:cubicBezTo>
                  <a:cubicBezTo>
                    <a:pt x="428" y="243"/>
                    <a:pt x="228" y="143"/>
                    <a:pt x="61" y="10"/>
                  </a:cubicBezTo>
                  <a:cubicBezTo>
                    <a:pt x="55" y="3"/>
                    <a:pt x="49"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5" name="Google Shape;4185;p11"/>
            <p:cNvSpPr/>
            <p:nvPr/>
          </p:nvSpPr>
          <p:spPr>
            <a:xfrm>
              <a:off x="7722575" y="4483175"/>
              <a:ext cx="6700" cy="27550"/>
            </a:xfrm>
            <a:custGeom>
              <a:avLst/>
              <a:gdLst/>
              <a:ahLst/>
              <a:cxnLst/>
              <a:rect l="l" t="t" r="r" b="b"/>
              <a:pathLst>
                <a:path w="268" h="1102" extrusionOk="0">
                  <a:moveTo>
                    <a:pt x="226" y="1"/>
                  </a:moveTo>
                  <a:cubicBezTo>
                    <a:pt x="201" y="1"/>
                    <a:pt x="167" y="26"/>
                    <a:pt x="167" y="76"/>
                  </a:cubicBezTo>
                  <a:cubicBezTo>
                    <a:pt x="101" y="243"/>
                    <a:pt x="101" y="443"/>
                    <a:pt x="67" y="610"/>
                  </a:cubicBezTo>
                  <a:cubicBezTo>
                    <a:pt x="34" y="776"/>
                    <a:pt x="1" y="943"/>
                    <a:pt x="34" y="1077"/>
                  </a:cubicBezTo>
                  <a:cubicBezTo>
                    <a:pt x="34" y="1093"/>
                    <a:pt x="51" y="1102"/>
                    <a:pt x="67" y="1102"/>
                  </a:cubicBezTo>
                  <a:cubicBezTo>
                    <a:pt x="84" y="1102"/>
                    <a:pt x="101" y="1093"/>
                    <a:pt x="101" y="1077"/>
                  </a:cubicBezTo>
                  <a:cubicBezTo>
                    <a:pt x="201" y="943"/>
                    <a:pt x="167" y="743"/>
                    <a:pt x="201" y="610"/>
                  </a:cubicBezTo>
                  <a:cubicBezTo>
                    <a:pt x="201" y="443"/>
                    <a:pt x="234" y="243"/>
                    <a:pt x="234" y="76"/>
                  </a:cubicBezTo>
                  <a:cubicBezTo>
                    <a:pt x="267" y="26"/>
                    <a:pt x="251" y="1"/>
                    <a:pt x="22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6" name="Google Shape;4186;p11"/>
            <p:cNvSpPr/>
            <p:nvPr/>
          </p:nvSpPr>
          <p:spPr>
            <a:xfrm>
              <a:off x="7665025" y="4475875"/>
              <a:ext cx="5050" cy="2525"/>
            </a:xfrm>
            <a:custGeom>
              <a:avLst/>
              <a:gdLst/>
              <a:ahLst/>
              <a:cxnLst/>
              <a:rect l="l" t="t" r="r" b="b"/>
              <a:pathLst>
                <a:path w="202" h="101" extrusionOk="0">
                  <a:moveTo>
                    <a:pt x="101" y="1"/>
                  </a:moveTo>
                  <a:cubicBezTo>
                    <a:pt x="1" y="1"/>
                    <a:pt x="1" y="101"/>
                    <a:pt x="101" y="101"/>
                  </a:cubicBezTo>
                  <a:lnTo>
                    <a:pt x="134" y="101"/>
                  </a:lnTo>
                  <a:cubicBezTo>
                    <a:pt x="201" y="101"/>
                    <a:pt x="201"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7" name="Google Shape;4187;p11"/>
            <p:cNvSpPr/>
            <p:nvPr/>
          </p:nvSpPr>
          <p:spPr>
            <a:xfrm>
              <a:off x="7699875" y="4433275"/>
              <a:ext cx="5850" cy="4000"/>
            </a:xfrm>
            <a:custGeom>
              <a:avLst/>
              <a:gdLst/>
              <a:ahLst/>
              <a:cxnLst/>
              <a:rect l="l" t="t" r="r" b="b"/>
              <a:pathLst>
                <a:path w="234" h="160" extrusionOk="0">
                  <a:moveTo>
                    <a:pt x="100" y="1"/>
                  </a:moveTo>
                  <a:cubicBezTo>
                    <a:pt x="54" y="1"/>
                    <a:pt x="1" y="79"/>
                    <a:pt x="75" y="104"/>
                  </a:cubicBezTo>
                  <a:lnTo>
                    <a:pt x="108" y="137"/>
                  </a:lnTo>
                  <a:cubicBezTo>
                    <a:pt x="132" y="153"/>
                    <a:pt x="152" y="160"/>
                    <a:pt x="169" y="160"/>
                  </a:cubicBezTo>
                  <a:cubicBezTo>
                    <a:pt x="220" y="160"/>
                    <a:pt x="233" y="96"/>
                    <a:pt x="208" y="70"/>
                  </a:cubicBezTo>
                  <a:lnTo>
                    <a:pt x="141" y="37"/>
                  </a:lnTo>
                  <a:cubicBezTo>
                    <a:pt x="133" y="11"/>
                    <a:pt x="11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8" name="Google Shape;4188;p11"/>
            <p:cNvSpPr/>
            <p:nvPr/>
          </p:nvSpPr>
          <p:spPr>
            <a:xfrm>
              <a:off x="7635850" y="4444200"/>
              <a:ext cx="25875" cy="3350"/>
            </a:xfrm>
            <a:custGeom>
              <a:avLst/>
              <a:gdLst/>
              <a:ahLst/>
              <a:cxnLst/>
              <a:rect l="l" t="t" r="r" b="b"/>
              <a:pathLst>
                <a:path w="1035" h="134" extrusionOk="0">
                  <a:moveTo>
                    <a:pt x="1001" y="0"/>
                  </a:moveTo>
                  <a:cubicBezTo>
                    <a:pt x="668" y="0"/>
                    <a:pt x="367" y="34"/>
                    <a:pt x="34" y="34"/>
                  </a:cubicBezTo>
                  <a:cubicBezTo>
                    <a:pt x="0" y="34"/>
                    <a:pt x="0" y="134"/>
                    <a:pt x="34" y="134"/>
                  </a:cubicBezTo>
                  <a:cubicBezTo>
                    <a:pt x="367" y="134"/>
                    <a:pt x="701" y="134"/>
                    <a:pt x="1001" y="100"/>
                  </a:cubicBezTo>
                  <a:cubicBezTo>
                    <a:pt x="1034" y="100"/>
                    <a:pt x="1034" y="0"/>
                    <a:pt x="10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9" name="Google Shape;4189;p11"/>
            <p:cNvSpPr/>
            <p:nvPr/>
          </p:nvSpPr>
          <p:spPr>
            <a:xfrm>
              <a:off x="7660025" y="4388525"/>
              <a:ext cx="3375" cy="22125"/>
            </a:xfrm>
            <a:custGeom>
              <a:avLst/>
              <a:gdLst/>
              <a:ahLst/>
              <a:cxnLst/>
              <a:rect l="l" t="t" r="r" b="b"/>
              <a:pathLst>
                <a:path w="135" h="885" extrusionOk="0">
                  <a:moveTo>
                    <a:pt x="34" y="1"/>
                  </a:moveTo>
                  <a:cubicBezTo>
                    <a:pt x="17" y="1"/>
                    <a:pt x="1" y="9"/>
                    <a:pt x="1" y="26"/>
                  </a:cubicBezTo>
                  <a:cubicBezTo>
                    <a:pt x="1" y="326"/>
                    <a:pt x="1" y="593"/>
                    <a:pt x="34" y="860"/>
                  </a:cubicBezTo>
                  <a:cubicBezTo>
                    <a:pt x="34" y="876"/>
                    <a:pt x="59" y="885"/>
                    <a:pt x="84" y="885"/>
                  </a:cubicBezTo>
                  <a:cubicBezTo>
                    <a:pt x="109" y="885"/>
                    <a:pt x="134" y="876"/>
                    <a:pt x="134" y="860"/>
                  </a:cubicBezTo>
                  <a:cubicBezTo>
                    <a:pt x="134" y="560"/>
                    <a:pt x="67" y="326"/>
                    <a:pt x="67" y="26"/>
                  </a:cubicBezTo>
                  <a:cubicBezTo>
                    <a:pt x="67" y="9"/>
                    <a:pt x="5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0" name="Google Shape;4190;p11"/>
            <p:cNvSpPr/>
            <p:nvPr/>
          </p:nvSpPr>
          <p:spPr>
            <a:xfrm>
              <a:off x="7697550" y="4374575"/>
              <a:ext cx="4200" cy="18150"/>
            </a:xfrm>
            <a:custGeom>
              <a:avLst/>
              <a:gdLst/>
              <a:ahLst/>
              <a:cxnLst/>
              <a:rect l="l" t="t" r="r" b="b"/>
              <a:pathLst>
                <a:path w="168" h="726" extrusionOk="0">
                  <a:moveTo>
                    <a:pt x="118" y="0"/>
                  </a:moveTo>
                  <a:cubicBezTo>
                    <a:pt x="93" y="0"/>
                    <a:pt x="68" y="17"/>
                    <a:pt x="68" y="50"/>
                  </a:cubicBezTo>
                  <a:cubicBezTo>
                    <a:pt x="34" y="250"/>
                    <a:pt x="1" y="450"/>
                    <a:pt x="1" y="651"/>
                  </a:cubicBezTo>
                  <a:cubicBezTo>
                    <a:pt x="1" y="701"/>
                    <a:pt x="18" y="726"/>
                    <a:pt x="43" y="726"/>
                  </a:cubicBezTo>
                  <a:cubicBezTo>
                    <a:pt x="68" y="726"/>
                    <a:pt x="101" y="701"/>
                    <a:pt x="134" y="651"/>
                  </a:cubicBezTo>
                  <a:cubicBezTo>
                    <a:pt x="168" y="450"/>
                    <a:pt x="168" y="250"/>
                    <a:pt x="168" y="50"/>
                  </a:cubicBezTo>
                  <a:cubicBezTo>
                    <a:pt x="168" y="17"/>
                    <a:pt x="143" y="0"/>
                    <a:pt x="1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1" name="Google Shape;4191;p11"/>
            <p:cNvSpPr/>
            <p:nvPr/>
          </p:nvSpPr>
          <p:spPr>
            <a:xfrm>
              <a:off x="7645500" y="4338900"/>
              <a:ext cx="25925" cy="17150"/>
            </a:xfrm>
            <a:custGeom>
              <a:avLst/>
              <a:gdLst/>
              <a:ahLst/>
              <a:cxnLst/>
              <a:rect l="l" t="t" r="r" b="b"/>
              <a:pathLst>
                <a:path w="1037" h="686" extrusionOk="0">
                  <a:moveTo>
                    <a:pt x="108" y="0"/>
                  </a:moveTo>
                  <a:cubicBezTo>
                    <a:pt x="50" y="0"/>
                    <a:pt x="0" y="49"/>
                    <a:pt x="81" y="76"/>
                  </a:cubicBezTo>
                  <a:cubicBezTo>
                    <a:pt x="315" y="310"/>
                    <a:pt x="615" y="510"/>
                    <a:pt x="915" y="677"/>
                  </a:cubicBezTo>
                  <a:cubicBezTo>
                    <a:pt x="921" y="683"/>
                    <a:pt x="930" y="685"/>
                    <a:pt x="939" y="685"/>
                  </a:cubicBezTo>
                  <a:cubicBezTo>
                    <a:pt x="980" y="685"/>
                    <a:pt x="1037" y="631"/>
                    <a:pt x="982" y="576"/>
                  </a:cubicBezTo>
                  <a:cubicBezTo>
                    <a:pt x="749" y="376"/>
                    <a:pt x="448" y="210"/>
                    <a:pt x="148" y="9"/>
                  </a:cubicBezTo>
                  <a:cubicBezTo>
                    <a:pt x="135" y="3"/>
                    <a:pt x="121" y="0"/>
                    <a:pt x="10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2" name="Google Shape;4192;p11"/>
            <p:cNvSpPr/>
            <p:nvPr/>
          </p:nvSpPr>
          <p:spPr>
            <a:xfrm>
              <a:off x="7679200" y="4317450"/>
              <a:ext cx="5050" cy="2525"/>
            </a:xfrm>
            <a:custGeom>
              <a:avLst/>
              <a:gdLst/>
              <a:ahLst/>
              <a:cxnLst/>
              <a:rect l="l" t="t" r="r" b="b"/>
              <a:pathLst>
                <a:path w="202" h="101" extrusionOk="0">
                  <a:moveTo>
                    <a:pt x="101" y="0"/>
                  </a:moveTo>
                  <a:cubicBezTo>
                    <a:pt x="1" y="0"/>
                    <a:pt x="1" y="100"/>
                    <a:pt x="101" y="100"/>
                  </a:cubicBezTo>
                  <a:cubicBezTo>
                    <a:pt x="201" y="100"/>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3" name="Google Shape;4193;p11"/>
            <p:cNvSpPr/>
            <p:nvPr/>
          </p:nvSpPr>
          <p:spPr>
            <a:xfrm>
              <a:off x="7647675" y="4293975"/>
              <a:ext cx="4875" cy="4300"/>
            </a:xfrm>
            <a:custGeom>
              <a:avLst/>
              <a:gdLst/>
              <a:ahLst/>
              <a:cxnLst/>
              <a:rect l="l" t="t" r="r" b="b"/>
              <a:pathLst>
                <a:path w="195" h="172" extrusionOk="0">
                  <a:moveTo>
                    <a:pt x="135" y="1"/>
                  </a:moveTo>
                  <a:cubicBezTo>
                    <a:pt x="50" y="1"/>
                    <a:pt x="0" y="142"/>
                    <a:pt x="61" y="172"/>
                  </a:cubicBezTo>
                  <a:cubicBezTo>
                    <a:pt x="95" y="172"/>
                    <a:pt x="122" y="164"/>
                    <a:pt x="141" y="151"/>
                  </a:cubicBezTo>
                  <a:lnTo>
                    <a:pt x="141" y="151"/>
                  </a:lnTo>
                  <a:cubicBezTo>
                    <a:pt x="177" y="149"/>
                    <a:pt x="195" y="112"/>
                    <a:pt x="195" y="38"/>
                  </a:cubicBezTo>
                  <a:cubicBezTo>
                    <a:pt x="195" y="5"/>
                    <a:pt x="161" y="5"/>
                    <a:pt x="161" y="5"/>
                  </a:cubicBezTo>
                  <a:cubicBezTo>
                    <a:pt x="152" y="2"/>
                    <a:pt x="143" y="1"/>
                    <a:pt x="13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4" name="Google Shape;4194;p11"/>
            <p:cNvSpPr/>
            <p:nvPr/>
          </p:nvSpPr>
          <p:spPr>
            <a:xfrm>
              <a:off x="7686725" y="4257400"/>
              <a:ext cx="20875" cy="12525"/>
            </a:xfrm>
            <a:custGeom>
              <a:avLst/>
              <a:gdLst/>
              <a:ahLst/>
              <a:cxnLst/>
              <a:rect l="l" t="t" r="r" b="b"/>
              <a:pathLst>
                <a:path w="835" h="501" extrusionOk="0">
                  <a:moveTo>
                    <a:pt x="767" y="0"/>
                  </a:moveTo>
                  <a:cubicBezTo>
                    <a:pt x="634" y="67"/>
                    <a:pt x="501" y="134"/>
                    <a:pt x="434" y="234"/>
                  </a:cubicBezTo>
                  <a:cubicBezTo>
                    <a:pt x="300" y="301"/>
                    <a:pt x="167" y="401"/>
                    <a:pt x="67" y="434"/>
                  </a:cubicBezTo>
                  <a:cubicBezTo>
                    <a:pt x="0" y="434"/>
                    <a:pt x="67" y="501"/>
                    <a:pt x="100" y="501"/>
                  </a:cubicBezTo>
                  <a:cubicBezTo>
                    <a:pt x="234" y="434"/>
                    <a:pt x="334" y="401"/>
                    <a:pt x="467" y="301"/>
                  </a:cubicBezTo>
                  <a:cubicBezTo>
                    <a:pt x="601" y="267"/>
                    <a:pt x="734" y="167"/>
                    <a:pt x="801" y="100"/>
                  </a:cubicBezTo>
                  <a:cubicBezTo>
                    <a:pt x="834" y="67"/>
                    <a:pt x="801" y="0"/>
                    <a:pt x="7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5" name="Google Shape;4195;p11"/>
            <p:cNvSpPr/>
            <p:nvPr/>
          </p:nvSpPr>
          <p:spPr>
            <a:xfrm>
              <a:off x="7658375" y="4215375"/>
              <a:ext cx="17025" cy="29050"/>
            </a:xfrm>
            <a:custGeom>
              <a:avLst/>
              <a:gdLst/>
              <a:ahLst/>
              <a:cxnLst/>
              <a:rect l="l" t="t" r="r" b="b"/>
              <a:pathLst>
                <a:path w="681" h="1162" extrusionOk="0">
                  <a:moveTo>
                    <a:pt x="55" y="0"/>
                  </a:moveTo>
                  <a:cubicBezTo>
                    <a:pt x="36" y="0"/>
                    <a:pt x="0" y="31"/>
                    <a:pt x="0" y="80"/>
                  </a:cubicBezTo>
                  <a:cubicBezTo>
                    <a:pt x="133" y="247"/>
                    <a:pt x="267" y="414"/>
                    <a:pt x="367" y="614"/>
                  </a:cubicBezTo>
                  <a:cubicBezTo>
                    <a:pt x="434" y="781"/>
                    <a:pt x="467" y="981"/>
                    <a:pt x="567" y="1148"/>
                  </a:cubicBezTo>
                  <a:cubicBezTo>
                    <a:pt x="577" y="1157"/>
                    <a:pt x="592" y="1161"/>
                    <a:pt x="608" y="1161"/>
                  </a:cubicBezTo>
                  <a:cubicBezTo>
                    <a:pt x="645" y="1161"/>
                    <a:pt x="681" y="1138"/>
                    <a:pt x="634" y="1114"/>
                  </a:cubicBezTo>
                  <a:cubicBezTo>
                    <a:pt x="567" y="747"/>
                    <a:pt x="300" y="314"/>
                    <a:pt x="67" y="13"/>
                  </a:cubicBezTo>
                  <a:cubicBezTo>
                    <a:pt x="67" y="5"/>
                    <a:pt x="62" y="0"/>
                    <a:pt x="5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6" name="Google Shape;4196;p11"/>
            <p:cNvSpPr/>
            <p:nvPr/>
          </p:nvSpPr>
          <p:spPr>
            <a:xfrm>
              <a:off x="7701950" y="4213700"/>
              <a:ext cx="4800" cy="3700"/>
            </a:xfrm>
            <a:custGeom>
              <a:avLst/>
              <a:gdLst/>
              <a:ahLst/>
              <a:cxnLst/>
              <a:rect l="l" t="t" r="r" b="b"/>
              <a:pathLst>
                <a:path w="192" h="148" extrusionOk="0">
                  <a:moveTo>
                    <a:pt x="73" y="1"/>
                  </a:moveTo>
                  <a:cubicBezTo>
                    <a:pt x="30" y="1"/>
                    <a:pt x="1" y="32"/>
                    <a:pt x="25" y="80"/>
                  </a:cubicBezTo>
                  <a:cubicBezTo>
                    <a:pt x="58" y="147"/>
                    <a:pt x="58" y="147"/>
                    <a:pt x="125" y="147"/>
                  </a:cubicBezTo>
                  <a:cubicBezTo>
                    <a:pt x="158" y="147"/>
                    <a:pt x="192" y="147"/>
                    <a:pt x="158" y="80"/>
                  </a:cubicBezTo>
                  <a:cubicBezTo>
                    <a:pt x="158" y="47"/>
                    <a:pt x="158" y="47"/>
                    <a:pt x="125" y="14"/>
                  </a:cubicBezTo>
                  <a:cubicBezTo>
                    <a:pt x="107" y="5"/>
                    <a:pt x="89" y="1"/>
                    <a:pt x="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7" name="Google Shape;4197;p11"/>
            <p:cNvSpPr/>
            <p:nvPr/>
          </p:nvSpPr>
          <p:spPr>
            <a:xfrm>
              <a:off x="7748425" y="4249800"/>
              <a:ext cx="4600" cy="4000"/>
            </a:xfrm>
            <a:custGeom>
              <a:avLst/>
              <a:gdLst/>
              <a:ahLst/>
              <a:cxnLst/>
              <a:rect l="l" t="t" r="r" b="b"/>
              <a:pathLst>
                <a:path w="184" h="160" extrusionOk="0">
                  <a:moveTo>
                    <a:pt x="90" y="1"/>
                  </a:moveTo>
                  <a:cubicBezTo>
                    <a:pt x="72" y="1"/>
                    <a:pt x="52" y="11"/>
                    <a:pt x="34" y="37"/>
                  </a:cubicBezTo>
                  <a:lnTo>
                    <a:pt x="1" y="71"/>
                  </a:lnTo>
                  <a:cubicBezTo>
                    <a:pt x="1" y="96"/>
                    <a:pt x="20" y="160"/>
                    <a:pt x="58" y="160"/>
                  </a:cubicBezTo>
                  <a:cubicBezTo>
                    <a:pt x="71" y="160"/>
                    <a:pt x="85" y="154"/>
                    <a:pt x="101" y="138"/>
                  </a:cubicBezTo>
                  <a:lnTo>
                    <a:pt x="134" y="104"/>
                  </a:lnTo>
                  <a:cubicBezTo>
                    <a:pt x="183" y="80"/>
                    <a:pt x="142"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8" name="Google Shape;4198;p11"/>
            <p:cNvSpPr/>
            <p:nvPr/>
          </p:nvSpPr>
          <p:spPr>
            <a:xfrm>
              <a:off x="7726025" y="4211300"/>
              <a:ext cx="37125" cy="24600"/>
            </a:xfrm>
            <a:custGeom>
              <a:avLst/>
              <a:gdLst/>
              <a:ahLst/>
              <a:cxnLst/>
              <a:rect l="l" t="t" r="r" b="b"/>
              <a:pathLst>
                <a:path w="1485" h="984" extrusionOk="0">
                  <a:moveTo>
                    <a:pt x="1400" y="1"/>
                  </a:moveTo>
                  <a:cubicBezTo>
                    <a:pt x="1388" y="1"/>
                    <a:pt x="1376" y="4"/>
                    <a:pt x="1364" y="10"/>
                  </a:cubicBezTo>
                  <a:cubicBezTo>
                    <a:pt x="897" y="243"/>
                    <a:pt x="430" y="610"/>
                    <a:pt x="29" y="910"/>
                  </a:cubicBezTo>
                  <a:cubicBezTo>
                    <a:pt x="1" y="910"/>
                    <a:pt x="46" y="984"/>
                    <a:pt x="80" y="984"/>
                  </a:cubicBezTo>
                  <a:cubicBezTo>
                    <a:pt x="86" y="984"/>
                    <a:pt x="91" y="982"/>
                    <a:pt x="96" y="977"/>
                  </a:cubicBezTo>
                  <a:cubicBezTo>
                    <a:pt x="563" y="677"/>
                    <a:pt x="1063" y="443"/>
                    <a:pt x="1430" y="110"/>
                  </a:cubicBezTo>
                  <a:cubicBezTo>
                    <a:pt x="1485" y="55"/>
                    <a:pt x="1450" y="1"/>
                    <a:pt x="14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9" name="Google Shape;4199;p11"/>
            <p:cNvSpPr/>
            <p:nvPr/>
          </p:nvSpPr>
          <p:spPr>
            <a:xfrm>
              <a:off x="7777050" y="4192100"/>
              <a:ext cx="19775" cy="27575"/>
            </a:xfrm>
            <a:custGeom>
              <a:avLst/>
              <a:gdLst/>
              <a:ahLst/>
              <a:cxnLst/>
              <a:rect l="l" t="t" r="r" b="b"/>
              <a:pathLst>
                <a:path w="791" h="1103" extrusionOk="0">
                  <a:moveTo>
                    <a:pt x="27" y="1"/>
                  </a:moveTo>
                  <a:cubicBezTo>
                    <a:pt x="9" y="1"/>
                    <a:pt x="0" y="54"/>
                    <a:pt x="23" y="77"/>
                  </a:cubicBezTo>
                  <a:cubicBezTo>
                    <a:pt x="190" y="211"/>
                    <a:pt x="357" y="377"/>
                    <a:pt x="457" y="578"/>
                  </a:cubicBezTo>
                  <a:cubicBezTo>
                    <a:pt x="523" y="744"/>
                    <a:pt x="557" y="911"/>
                    <a:pt x="690" y="1078"/>
                  </a:cubicBezTo>
                  <a:cubicBezTo>
                    <a:pt x="707" y="1095"/>
                    <a:pt x="732" y="1103"/>
                    <a:pt x="753" y="1103"/>
                  </a:cubicBezTo>
                  <a:cubicBezTo>
                    <a:pt x="774" y="1103"/>
                    <a:pt x="790" y="1095"/>
                    <a:pt x="790" y="1078"/>
                  </a:cubicBezTo>
                  <a:cubicBezTo>
                    <a:pt x="790" y="678"/>
                    <a:pt x="390" y="244"/>
                    <a:pt x="56" y="44"/>
                  </a:cubicBezTo>
                  <a:cubicBezTo>
                    <a:pt x="46" y="12"/>
                    <a:pt x="35" y="1"/>
                    <a:pt x="2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0" name="Google Shape;4200;p11"/>
            <p:cNvSpPr/>
            <p:nvPr/>
          </p:nvSpPr>
          <p:spPr>
            <a:xfrm>
              <a:off x="7783450" y="4255725"/>
              <a:ext cx="5025" cy="3375"/>
            </a:xfrm>
            <a:custGeom>
              <a:avLst/>
              <a:gdLst/>
              <a:ahLst/>
              <a:cxnLst/>
              <a:rect l="l" t="t" r="r" b="b"/>
              <a:pathLst>
                <a:path w="201" h="135" extrusionOk="0">
                  <a:moveTo>
                    <a:pt x="101" y="1"/>
                  </a:moveTo>
                  <a:cubicBezTo>
                    <a:pt x="1" y="1"/>
                    <a:pt x="1" y="134"/>
                    <a:pt x="101" y="134"/>
                  </a:cubicBezTo>
                  <a:cubicBezTo>
                    <a:pt x="201" y="134"/>
                    <a:pt x="201"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1" name="Google Shape;4201;p11"/>
            <p:cNvSpPr/>
            <p:nvPr/>
          </p:nvSpPr>
          <p:spPr>
            <a:xfrm>
              <a:off x="7820150" y="4198175"/>
              <a:ext cx="3350" cy="3375"/>
            </a:xfrm>
            <a:custGeom>
              <a:avLst/>
              <a:gdLst/>
              <a:ahLst/>
              <a:cxnLst/>
              <a:rect l="l" t="t" r="r" b="b"/>
              <a:pathLst>
                <a:path w="134" h="135" extrusionOk="0">
                  <a:moveTo>
                    <a:pt x="67" y="1"/>
                  </a:moveTo>
                  <a:cubicBezTo>
                    <a:pt x="0" y="1"/>
                    <a:pt x="0" y="134"/>
                    <a:pt x="67" y="134"/>
                  </a:cubicBezTo>
                  <a:cubicBezTo>
                    <a:pt x="134" y="134"/>
                    <a:pt x="134" y="34"/>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2" name="Google Shape;4202;p11"/>
            <p:cNvSpPr/>
            <p:nvPr/>
          </p:nvSpPr>
          <p:spPr>
            <a:xfrm>
              <a:off x="7810150" y="4234875"/>
              <a:ext cx="24850" cy="27275"/>
            </a:xfrm>
            <a:custGeom>
              <a:avLst/>
              <a:gdLst/>
              <a:ahLst/>
              <a:cxnLst/>
              <a:rect l="l" t="t" r="r" b="b"/>
              <a:pathLst>
                <a:path w="994" h="1091" extrusionOk="0">
                  <a:moveTo>
                    <a:pt x="133" y="1"/>
                  </a:moveTo>
                  <a:cubicBezTo>
                    <a:pt x="67" y="1"/>
                    <a:pt x="0" y="34"/>
                    <a:pt x="33" y="67"/>
                  </a:cubicBezTo>
                  <a:cubicBezTo>
                    <a:pt x="234" y="401"/>
                    <a:pt x="500" y="868"/>
                    <a:pt x="867" y="1068"/>
                  </a:cubicBezTo>
                  <a:cubicBezTo>
                    <a:pt x="891" y="1084"/>
                    <a:pt x="910" y="1090"/>
                    <a:pt x="926" y="1090"/>
                  </a:cubicBezTo>
                  <a:cubicBezTo>
                    <a:pt x="979" y="1090"/>
                    <a:pt x="993" y="1019"/>
                    <a:pt x="967" y="968"/>
                  </a:cubicBezTo>
                  <a:cubicBezTo>
                    <a:pt x="834" y="835"/>
                    <a:pt x="667" y="701"/>
                    <a:pt x="500" y="534"/>
                  </a:cubicBezTo>
                  <a:cubicBezTo>
                    <a:pt x="334" y="368"/>
                    <a:pt x="200" y="201"/>
                    <a:pt x="13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3" name="Google Shape;4203;p11"/>
            <p:cNvSpPr/>
            <p:nvPr/>
          </p:nvSpPr>
          <p:spPr>
            <a:xfrm>
              <a:off x="7852825" y="4216800"/>
              <a:ext cx="19675" cy="19175"/>
            </a:xfrm>
            <a:custGeom>
              <a:avLst/>
              <a:gdLst/>
              <a:ahLst/>
              <a:cxnLst/>
              <a:rect l="l" t="t" r="r" b="b"/>
              <a:pathLst>
                <a:path w="787" h="767" extrusionOk="0">
                  <a:moveTo>
                    <a:pt x="694" y="1"/>
                  </a:moveTo>
                  <a:cubicBezTo>
                    <a:pt x="681" y="1"/>
                    <a:pt x="669" y="7"/>
                    <a:pt x="661" y="23"/>
                  </a:cubicBezTo>
                  <a:cubicBezTo>
                    <a:pt x="461" y="223"/>
                    <a:pt x="261" y="457"/>
                    <a:pt x="28" y="690"/>
                  </a:cubicBezTo>
                  <a:cubicBezTo>
                    <a:pt x="1" y="717"/>
                    <a:pt x="17" y="766"/>
                    <a:pt x="60" y="766"/>
                  </a:cubicBezTo>
                  <a:cubicBezTo>
                    <a:pt x="70" y="766"/>
                    <a:pt x="82" y="763"/>
                    <a:pt x="94" y="757"/>
                  </a:cubicBezTo>
                  <a:cubicBezTo>
                    <a:pt x="294" y="557"/>
                    <a:pt x="528" y="357"/>
                    <a:pt x="761" y="90"/>
                  </a:cubicBezTo>
                  <a:cubicBezTo>
                    <a:pt x="787" y="65"/>
                    <a:pt x="735" y="1"/>
                    <a:pt x="69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4" name="Google Shape;4204;p11"/>
            <p:cNvSpPr/>
            <p:nvPr/>
          </p:nvSpPr>
          <p:spPr>
            <a:xfrm>
              <a:off x="7856000" y="4180450"/>
              <a:ext cx="15550" cy="8600"/>
            </a:xfrm>
            <a:custGeom>
              <a:avLst/>
              <a:gdLst/>
              <a:ahLst/>
              <a:cxnLst/>
              <a:rect l="l" t="t" r="r" b="b"/>
              <a:pathLst>
                <a:path w="622" h="344" extrusionOk="0">
                  <a:moveTo>
                    <a:pt x="556" y="0"/>
                  </a:moveTo>
                  <a:cubicBezTo>
                    <a:pt x="548" y="0"/>
                    <a:pt x="541" y="3"/>
                    <a:pt x="534" y="9"/>
                  </a:cubicBezTo>
                  <a:cubicBezTo>
                    <a:pt x="368" y="76"/>
                    <a:pt x="234" y="176"/>
                    <a:pt x="67" y="243"/>
                  </a:cubicBezTo>
                  <a:cubicBezTo>
                    <a:pt x="1" y="243"/>
                    <a:pt x="34" y="343"/>
                    <a:pt x="134" y="343"/>
                  </a:cubicBezTo>
                  <a:cubicBezTo>
                    <a:pt x="301" y="243"/>
                    <a:pt x="401" y="176"/>
                    <a:pt x="568" y="76"/>
                  </a:cubicBezTo>
                  <a:cubicBezTo>
                    <a:pt x="622" y="49"/>
                    <a:pt x="588" y="0"/>
                    <a:pt x="55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5" name="Google Shape;4205;p11"/>
            <p:cNvSpPr/>
            <p:nvPr/>
          </p:nvSpPr>
          <p:spPr>
            <a:xfrm>
              <a:off x="7889350" y="4235725"/>
              <a:ext cx="4200" cy="3350"/>
            </a:xfrm>
            <a:custGeom>
              <a:avLst/>
              <a:gdLst/>
              <a:ahLst/>
              <a:cxnLst/>
              <a:rect l="l" t="t" r="r" b="b"/>
              <a:pathLst>
                <a:path w="168" h="134" extrusionOk="0">
                  <a:moveTo>
                    <a:pt x="68" y="0"/>
                  </a:moveTo>
                  <a:cubicBezTo>
                    <a:pt x="1" y="0"/>
                    <a:pt x="1" y="133"/>
                    <a:pt x="68" y="133"/>
                  </a:cubicBezTo>
                  <a:cubicBezTo>
                    <a:pt x="168" y="133"/>
                    <a:pt x="168"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6" name="Google Shape;4206;p11"/>
            <p:cNvSpPr/>
            <p:nvPr/>
          </p:nvSpPr>
          <p:spPr>
            <a:xfrm>
              <a:off x="7931900" y="4213925"/>
              <a:ext cx="5000" cy="3475"/>
            </a:xfrm>
            <a:custGeom>
              <a:avLst/>
              <a:gdLst/>
              <a:ahLst/>
              <a:cxnLst/>
              <a:rect l="l" t="t" r="r" b="b"/>
              <a:pathLst>
                <a:path w="200" h="139" extrusionOk="0">
                  <a:moveTo>
                    <a:pt x="150" y="0"/>
                  </a:moveTo>
                  <a:cubicBezTo>
                    <a:pt x="145" y="0"/>
                    <a:pt x="140" y="2"/>
                    <a:pt x="134" y="5"/>
                  </a:cubicBezTo>
                  <a:lnTo>
                    <a:pt x="100" y="5"/>
                  </a:lnTo>
                  <a:cubicBezTo>
                    <a:pt x="0" y="5"/>
                    <a:pt x="0" y="71"/>
                    <a:pt x="100" y="138"/>
                  </a:cubicBezTo>
                  <a:lnTo>
                    <a:pt x="134" y="138"/>
                  </a:lnTo>
                  <a:cubicBezTo>
                    <a:pt x="194" y="138"/>
                    <a:pt x="200" y="0"/>
                    <a:pt x="15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7" name="Google Shape;4207;p11"/>
            <p:cNvSpPr/>
            <p:nvPr/>
          </p:nvSpPr>
          <p:spPr>
            <a:xfrm>
              <a:off x="7941075" y="4137875"/>
              <a:ext cx="13075" cy="42850"/>
            </a:xfrm>
            <a:custGeom>
              <a:avLst/>
              <a:gdLst/>
              <a:ahLst/>
              <a:cxnLst/>
              <a:rect l="l" t="t" r="r" b="b"/>
              <a:pathLst>
                <a:path w="523" h="1714" extrusionOk="0">
                  <a:moveTo>
                    <a:pt x="68" y="1"/>
                  </a:moveTo>
                  <a:cubicBezTo>
                    <a:pt x="33" y="1"/>
                    <a:pt x="0" y="39"/>
                    <a:pt x="0" y="78"/>
                  </a:cubicBezTo>
                  <a:cubicBezTo>
                    <a:pt x="100" y="578"/>
                    <a:pt x="134" y="1212"/>
                    <a:pt x="400" y="1679"/>
                  </a:cubicBezTo>
                  <a:cubicBezTo>
                    <a:pt x="412" y="1703"/>
                    <a:pt x="432" y="1714"/>
                    <a:pt x="452" y="1714"/>
                  </a:cubicBezTo>
                  <a:cubicBezTo>
                    <a:pt x="488" y="1714"/>
                    <a:pt x="522" y="1677"/>
                    <a:pt x="500" y="1612"/>
                  </a:cubicBezTo>
                  <a:cubicBezTo>
                    <a:pt x="400" y="1079"/>
                    <a:pt x="167" y="612"/>
                    <a:pt x="134" y="78"/>
                  </a:cubicBezTo>
                  <a:cubicBezTo>
                    <a:pt x="119" y="22"/>
                    <a:pt x="93"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8" name="Google Shape;4208;p11"/>
            <p:cNvSpPr/>
            <p:nvPr/>
          </p:nvSpPr>
          <p:spPr>
            <a:xfrm>
              <a:off x="7970250" y="4115425"/>
              <a:ext cx="5875" cy="28175"/>
            </a:xfrm>
            <a:custGeom>
              <a:avLst/>
              <a:gdLst/>
              <a:ahLst/>
              <a:cxnLst/>
              <a:rect l="l" t="t" r="r" b="b"/>
              <a:pathLst>
                <a:path w="235" h="1127" extrusionOk="0">
                  <a:moveTo>
                    <a:pt x="167" y="0"/>
                  </a:moveTo>
                  <a:cubicBezTo>
                    <a:pt x="134" y="0"/>
                    <a:pt x="101" y="25"/>
                    <a:pt x="101" y="75"/>
                  </a:cubicBezTo>
                  <a:cubicBezTo>
                    <a:pt x="67" y="409"/>
                    <a:pt x="1" y="742"/>
                    <a:pt x="1" y="1076"/>
                  </a:cubicBezTo>
                  <a:cubicBezTo>
                    <a:pt x="1" y="1109"/>
                    <a:pt x="34" y="1126"/>
                    <a:pt x="67" y="1126"/>
                  </a:cubicBezTo>
                  <a:cubicBezTo>
                    <a:pt x="101" y="1126"/>
                    <a:pt x="134" y="1109"/>
                    <a:pt x="134" y="1076"/>
                  </a:cubicBezTo>
                  <a:cubicBezTo>
                    <a:pt x="167" y="742"/>
                    <a:pt x="167" y="409"/>
                    <a:pt x="234" y="75"/>
                  </a:cubicBezTo>
                  <a:cubicBezTo>
                    <a:pt x="234" y="25"/>
                    <a:pt x="2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9" name="Google Shape;4209;p11"/>
            <p:cNvSpPr/>
            <p:nvPr/>
          </p:nvSpPr>
          <p:spPr>
            <a:xfrm>
              <a:off x="7915575" y="4111625"/>
              <a:ext cx="4675" cy="7450"/>
            </a:xfrm>
            <a:custGeom>
              <a:avLst/>
              <a:gdLst/>
              <a:ahLst/>
              <a:cxnLst/>
              <a:rect l="l" t="t" r="r" b="b"/>
              <a:pathLst>
                <a:path w="187" h="298" extrusionOk="0">
                  <a:moveTo>
                    <a:pt x="78" y="0"/>
                  </a:moveTo>
                  <a:cubicBezTo>
                    <a:pt x="37" y="0"/>
                    <a:pt x="0" y="36"/>
                    <a:pt x="19" y="94"/>
                  </a:cubicBezTo>
                  <a:cubicBezTo>
                    <a:pt x="19" y="127"/>
                    <a:pt x="86" y="227"/>
                    <a:pt x="86" y="261"/>
                  </a:cubicBezTo>
                  <a:cubicBezTo>
                    <a:pt x="86" y="286"/>
                    <a:pt x="101" y="297"/>
                    <a:pt x="119" y="297"/>
                  </a:cubicBezTo>
                  <a:cubicBezTo>
                    <a:pt x="148" y="297"/>
                    <a:pt x="186" y="269"/>
                    <a:pt x="186" y="227"/>
                  </a:cubicBezTo>
                  <a:cubicBezTo>
                    <a:pt x="186" y="161"/>
                    <a:pt x="153" y="94"/>
                    <a:pt x="153" y="61"/>
                  </a:cubicBezTo>
                  <a:cubicBezTo>
                    <a:pt x="139" y="19"/>
                    <a:pt x="107"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0" name="Google Shape;4210;p11"/>
            <p:cNvSpPr/>
            <p:nvPr/>
          </p:nvSpPr>
          <p:spPr>
            <a:xfrm>
              <a:off x="7948575" y="4089025"/>
              <a:ext cx="4200" cy="4725"/>
            </a:xfrm>
            <a:custGeom>
              <a:avLst/>
              <a:gdLst/>
              <a:ahLst/>
              <a:cxnLst/>
              <a:rect l="l" t="t" r="r" b="b"/>
              <a:pathLst>
                <a:path w="168" h="189" extrusionOk="0">
                  <a:moveTo>
                    <a:pt x="60" y="1"/>
                  </a:moveTo>
                  <a:cubicBezTo>
                    <a:pt x="28" y="1"/>
                    <a:pt x="0" y="19"/>
                    <a:pt x="0" y="64"/>
                  </a:cubicBezTo>
                  <a:cubicBezTo>
                    <a:pt x="0" y="131"/>
                    <a:pt x="0" y="131"/>
                    <a:pt x="34" y="164"/>
                  </a:cubicBezTo>
                  <a:cubicBezTo>
                    <a:pt x="34" y="181"/>
                    <a:pt x="50" y="189"/>
                    <a:pt x="71" y="189"/>
                  </a:cubicBezTo>
                  <a:cubicBezTo>
                    <a:pt x="92" y="189"/>
                    <a:pt x="117" y="181"/>
                    <a:pt x="134" y="164"/>
                  </a:cubicBezTo>
                  <a:cubicBezTo>
                    <a:pt x="167" y="131"/>
                    <a:pt x="167" y="131"/>
                    <a:pt x="167" y="64"/>
                  </a:cubicBezTo>
                  <a:cubicBezTo>
                    <a:pt x="149" y="27"/>
                    <a:pt x="100" y="1"/>
                    <a:pt x="6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1" name="Google Shape;4211;p11"/>
            <p:cNvSpPr/>
            <p:nvPr/>
          </p:nvSpPr>
          <p:spPr>
            <a:xfrm>
              <a:off x="7923100" y="4054200"/>
              <a:ext cx="13525" cy="9975"/>
            </a:xfrm>
            <a:custGeom>
              <a:avLst/>
              <a:gdLst/>
              <a:ahLst/>
              <a:cxnLst/>
              <a:rect l="l" t="t" r="r" b="b"/>
              <a:pathLst>
                <a:path w="541" h="399" extrusionOk="0">
                  <a:moveTo>
                    <a:pt x="74" y="1"/>
                  </a:moveTo>
                  <a:cubicBezTo>
                    <a:pt x="28" y="1"/>
                    <a:pt x="1" y="71"/>
                    <a:pt x="52" y="123"/>
                  </a:cubicBezTo>
                  <a:cubicBezTo>
                    <a:pt x="185" y="223"/>
                    <a:pt x="285" y="289"/>
                    <a:pt x="386" y="389"/>
                  </a:cubicBezTo>
                  <a:cubicBezTo>
                    <a:pt x="403" y="395"/>
                    <a:pt x="420" y="398"/>
                    <a:pt x="435" y="398"/>
                  </a:cubicBezTo>
                  <a:cubicBezTo>
                    <a:pt x="505" y="398"/>
                    <a:pt x="541" y="338"/>
                    <a:pt x="486" y="256"/>
                  </a:cubicBezTo>
                  <a:lnTo>
                    <a:pt x="119" y="23"/>
                  </a:lnTo>
                  <a:cubicBezTo>
                    <a:pt x="103" y="7"/>
                    <a:pt x="88" y="1"/>
                    <a:pt x="7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2" name="Google Shape;4212;p11"/>
            <p:cNvSpPr/>
            <p:nvPr/>
          </p:nvSpPr>
          <p:spPr>
            <a:xfrm>
              <a:off x="7970250" y="4028075"/>
              <a:ext cx="7525" cy="3350"/>
            </a:xfrm>
            <a:custGeom>
              <a:avLst/>
              <a:gdLst/>
              <a:ahLst/>
              <a:cxnLst/>
              <a:rect l="l" t="t" r="r" b="b"/>
              <a:pathLst>
                <a:path w="301" h="134" extrusionOk="0">
                  <a:moveTo>
                    <a:pt x="67" y="0"/>
                  </a:moveTo>
                  <a:cubicBezTo>
                    <a:pt x="1" y="67"/>
                    <a:pt x="1" y="134"/>
                    <a:pt x="67" y="134"/>
                  </a:cubicBezTo>
                  <a:lnTo>
                    <a:pt x="201" y="134"/>
                  </a:lnTo>
                  <a:cubicBezTo>
                    <a:pt x="301" y="134"/>
                    <a:pt x="301" y="0"/>
                    <a:pt x="2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3" name="Google Shape;4213;p11"/>
            <p:cNvSpPr/>
            <p:nvPr/>
          </p:nvSpPr>
          <p:spPr>
            <a:xfrm>
              <a:off x="7928550" y="4006375"/>
              <a:ext cx="25050" cy="9200"/>
            </a:xfrm>
            <a:custGeom>
              <a:avLst/>
              <a:gdLst/>
              <a:ahLst/>
              <a:cxnLst/>
              <a:rect l="l" t="t" r="r" b="b"/>
              <a:pathLst>
                <a:path w="1002" h="368" extrusionOk="0">
                  <a:moveTo>
                    <a:pt x="67" y="1"/>
                  </a:moveTo>
                  <a:cubicBezTo>
                    <a:pt x="1" y="1"/>
                    <a:pt x="1" y="101"/>
                    <a:pt x="67" y="134"/>
                  </a:cubicBezTo>
                  <a:cubicBezTo>
                    <a:pt x="334" y="201"/>
                    <a:pt x="635" y="334"/>
                    <a:pt x="935" y="368"/>
                  </a:cubicBezTo>
                  <a:cubicBezTo>
                    <a:pt x="1001" y="368"/>
                    <a:pt x="1001" y="301"/>
                    <a:pt x="935" y="268"/>
                  </a:cubicBezTo>
                  <a:cubicBezTo>
                    <a:pt x="635" y="134"/>
                    <a:pt x="334" y="10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4" name="Google Shape;4214;p11"/>
            <p:cNvSpPr/>
            <p:nvPr/>
          </p:nvSpPr>
          <p:spPr>
            <a:xfrm>
              <a:off x="7966125" y="3992875"/>
              <a:ext cx="7500" cy="1850"/>
            </a:xfrm>
            <a:custGeom>
              <a:avLst/>
              <a:gdLst/>
              <a:ahLst/>
              <a:cxnLst/>
              <a:rect l="l" t="t" r="r" b="b"/>
              <a:pathLst>
                <a:path w="300" h="74" extrusionOk="0">
                  <a:moveTo>
                    <a:pt x="62" y="0"/>
                  </a:moveTo>
                  <a:cubicBezTo>
                    <a:pt x="0" y="0"/>
                    <a:pt x="8" y="74"/>
                    <a:pt x="66" y="74"/>
                  </a:cubicBezTo>
                  <a:lnTo>
                    <a:pt x="266" y="74"/>
                  </a:lnTo>
                  <a:cubicBezTo>
                    <a:pt x="299" y="74"/>
                    <a:pt x="299" y="7"/>
                    <a:pt x="266" y="7"/>
                  </a:cubicBezTo>
                  <a:lnTo>
                    <a:pt x="99" y="7"/>
                  </a:lnTo>
                  <a:cubicBezTo>
                    <a:pt x="85" y="2"/>
                    <a:pt x="72" y="0"/>
                    <a:pt x="6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5" name="Google Shape;4215;p11"/>
            <p:cNvSpPr/>
            <p:nvPr/>
          </p:nvSpPr>
          <p:spPr>
            <a:xfrm>
              <a:off x="7965250" y="4056425"/>
              <a:ext cx="2525" cy="2525"/>
            </a:xfrm>
            <a:custGeom>
              <a:avLst/>
              <a:gdLst/>
              <a:ahLst/>
              <a:cxnLst/>
              <a:rect l="l" t="t" r="r" b="b"/>
              <a:pathLst>
                <a:path w="101" h="101" extrusionOk="0">
                  <a:moveTo>
                    <a:pt x="34" y="0"/>
                  </a:moveTo>
                  <a:cubicBezTo>
                    <a:pt x="0" y="0"/>
                    <a:pt x="0" y="100"/>
                    <a:pt x="34" y="100"/>
                  </a:cubicBezTo>
                  <a:cubicBezTo>
                    <a:pt x="101" y="100"/>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6" name="Google Shape;4216;p11"/>
            <p:cNvSpPr/>
            <p:nvPr/>
          </p:nvSpPr>
          <p:spPr>
            <a:xfrm>
              <a:off x="7322300" y="4403850"/>
              <a:ext cx="13350" cy="51550"/>
            </a:xfrm>
            <a:custGeom>
              <a:avLst/>
              <a:gdLst/>
              <a:ahLst/>
              <a:cxnLst/>
              <a:rect l="l" t="t" r="r" b="b"/>
              <a:pathLst>
                <a:path w="534" h="2062" extrusionOk="0">
                  <a:moveTo>
                    <a:pt x="515" y="0"/>
                  </a:moveTo>
                  <a:cubicBezTo>
                    <a:pt x="507" y="0"/>
                    <a:pt x="500" y="17"/>
                    <a:pt x="500" y="47"/>
                  </a:cubicBezTo>
                  <a:cubicBezTo>
                    <a:pt x="334" y="647"/>
                    <a:pt x="134" y="1314"/>
                    <a:pt x="0" y="1981"/>
                  </a:cubicBezTo>
                  <a:cubicBezTo>
                    <a:pt x="0" y="2030"/>
                    <a:pt x="36" y="2061"/>
                    <a:pt x="55" y="2061"/>
                  </a:cubicBezTo>
                  <a:cubicBezTo>
                    <a:pt x="62" y="2061"/>
                    <a:pt x="67" y="2057"/>
                    <a:pt x="67" y="2048"/>
                  </a:cubicBezTo>
                  <a:cubicBezTo>
                    <a:pt x="300" y="1414"/>
                    <a:pt x="400" y="747"/>
                    <a:pt x="534" y="80"/>
                  </a:cubicBezTo>
                  <a:cubicBezTo>
                    <a:pt x="534" y="25"/>
                    <a:pt x="524" y="0"/>
                    <a:pt x="51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7" name="Google Shape;4217;p11"/>
            <p:cNvSpPr/>
            <p:nvPr/>
          </p:nvSpPr>
          <p:spPr>
            <a:xfrm>
              <a:off x="7365650" y="4417500"/>
              <a:ext cx="4200" cy="2525"/>
            </a:xfrm>
            <a:custGeom>
              <a:avLst/>
              <a:gdLst/>
              <a:ahLst/>
              <a:cxnLst/>
              <a:rect l="l" t="t" r="r" b="b"/>
              <a:pathLst>
                <a:path w="168" h="101" extrusionOk="0">
                  <a:moveTo>
                    <a:pt x="101" y="1"/>
                  </a:moveTo>
                  <a:cubicBezTo>
                    <a:pt x="1" y="1"/>
                    <a:pt x="1" y="101"/>
                    <a:pt x="101" y="101"/>
                  </a:cubicBezTo>
                  <a:cubicBezTo>
                    <a:pt x="167" y="101"/>
                    <a:pt x="167"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8" name="Google Shape;4218;p11"/>
            <p:cNvSpPr/>
            <p:nvPr/>
          </p:nvSpPr>
          <p:spPr>
            <a:xfrm>
              <a:off x="7359200" y="4373825"/>
              <a:ext cx="16475" cy="21900"/>
            </a:xfrm>
            <a:custGeom>
              <a:avLst/>
              <a:gdLst/>
              <a:ahLst/>
              <a:cxnLst/>
              <a:rect l="l" t="t" r="r" b="b"/>
              <a:pathLst>
                <a:path w="659" h="876" extrusionOk="0">
                  <a:moveTo>
                    <a:pt x="60" y="0"/>
                  </a:moveTo>
                  <a:cubicBezTo>
                    <a:pt x="30" y="0"/>
                    <a:pt x="1" y="31"/>
                    <a:pt x="25" y="80"/>
                  </a:cubicBezTo>
                  <a:cubicBezTo>
                    <a:pt x="92" y="180"/>
                    <a:pt x="192" y="347"/>
                    <a:pt x="292" y="480"/>
                  </a:cubicBezTo>
                  <a:cubicBezTo>
                    <a:pt x="392" y="614"/>
                    <a:pt x="459" y="781"/>
                    <a:pt x="559" y="847"/>
                  </a:cubicBezTo>
                  <a:cubicBezTo>
                    <a:pt x="569" y="868"/>
                    <a:pt x="583" y="876"/>
                    <a:pt x="597" y="876"/>
                  </a:cubicBezTo>
                  <a:cubicBezTo>
                    <a:pt x="627" y="876"/>
                    <a:pt x="659" y="837"/>
                    <a:pt x="659" y="814"/>
                  </a:cubicBezTo>
                  <a:cubicBezTo>
                    <a:pt x="592" y="681"/>
                    <a:pt x="492" y="547"/>
                    <a:pt x="392" y="447"/>
                  </a:cubicBezTo>
                  <a:cubicBezTo>
                    <a:pt x="292" y="314"/>
                    <a:pt x="192" y="147"/>
                    <a:pt x="92" y="13"/>
                  </a:cubicBezTo>
                  <a:cubicBezTo>
                    <a:pt x="83" y="4"/>
                    <a:pt x="72" y="0"/>
                    <a:pt x="6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9" name="Google Shape;4219;p11"/>
            <p:cNvSpPr/>
            <p:nvPr/>
          </p:nvSpPr>
          <p:spPr>
            <a:xfrm>
              <a:off x="7336925" y="4476500"/>
              <a:ext cx="25925" cy="22250"/>
            </a:xfrm>
            <a:custGeom>
              <a:avLst/>
              <a:gdLst/>
              <a:ahLst/>
              <a:cxnLst/>
              <a:rect l="l" t="t" r="r" b="b"/>
              <a:pathLst>
                <a:path w="1037" h="890" extrusionOk="0">
                  <a:moveTo>
                    <a:pt x="953" y="0"/>
                  </a:moveTo>
                  <a:cubicBezTo>
                    <a:pt x="942" y="0"/>
                    <a:pt x="929" y="3"/>
                    <a:pt x="916" y="9"/>
                  </a:cubicBezTo>
                  <a:cubicBezTo>
                    <a:pt x="616" y="209"/>
                    <a:pt x="316" y="543"/>
                    <a:pt x="49" y="810"/>
                  </a:cubicBezTo>
                  <a:cubicBezTo>
                    <a:pt x="0" y="859"/>
                    <a:pt x="41" y="890"/>
                    <a:pt x="79" y="890"/>
                  </a:cubicBezTo>
                  <a:cubicBezTo>
                    <a:pt x="93" y="890"/>
                    <a:pt x="107" y="886"/>
                    <a:pt x="116" y="877"/>
                  </a:cubicBezTo>
                  <a:cubicBezTo>
                    <a:pt x="416" y="643"/>
                    <a:pt x="749" y="376"/>
                    <a:pt x="983" y="76"/>
                  </a:cubicBezTo>
                  <a:cubicBezTo>
                    <a:pt x="1037" y="49"/>
                    <a:pt x="1004" y="0"/>
                    <a:pt x="9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0" name="Google Shape;4220;p11"/>
            <p:cNvSpPr/>
            <p:nvPr/>
          </p:nvSpPr>
          <p:spPr>
            <a:xfrm>
              <a:off x="7300600" y="4501750"/>
              <a:ext cx="3375" cy="3350"/>
            </a:xfrm>
            <a:custGeom>
              <a:avLst/>
              <a:gdLst/>
              <a:ahLst/>
              <a:cxnLst/>
              <a:rect l="l" t="t" r="r" b="b"/>
              <a:pathLst>
                <a:path w="135" h="134" extrusionOk="0">
                  <a:moveTo>
                    <a:pt x="68" y="0"/>
                  </a:moveTo>
                  <a:cubicBezTo>
                    <a:pt x="1" y="0"/>
                    <a:pt x="1" y="133"/>
                    <a:pt x="68" y="133"/>
                  </a:cubicBezTo>
                  <a:cubicBezTo>
                    <a:pt x="134" y="133"/>
                    <a:pt x="134" y="0"/>
                    <a:pt x="6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1" name="Google Shape;4221;p11"/>
            <p:cNvSpPr/>
            <p:nvPr/>
          </p:nvSpPr>
          <p:spPr>
            <a:xfrm>
              <a:off x="7316450" y="4546350"/>
              <a:ext cx="5025" cy="5875"/>
            </a:xfrm>
            <a:custGeom>
              <a:avLst/>
              <a:gdLst/>
              <a:ahLst/>
              <a:cxnLst/>
              <a:rect l="l" t="t" r="r" b="b"/>
              <a:pathLst>
                <a:path w="201" h="235" extrusionOk="0">
                  <a:moveTo>
                    <a:pt x="122" y="1"/>
                  </a:moveTo>
                  <a:cubicBezTo>
                    <a:pt x="101" y="1"/>
                    <a:pt x="84" y="17"/>
                    <a:pt x="67" y="51"/>
                  </a:cubicBezTo>
                  <a:cubicBezTo>
                    <a:pt x="1" y="84"/>
                    <a:pt x="1" y="117"/>
                    <a:pt x="67" y="184"/>
                  </a:cubicBezTo>
                  <a:cubicBezTo>
                    <a:pt x="51" y="217"/>
                    <a:pt x="67" y="234"/>
                    <a:pt x="97" y="234"/>
                  </a:cubicBezTo>
                  <a:cubicBezTo>
                    <a:pt x="126" y="234"/>
                    <a:pt x="167" y="217"/>
                    <a:pt x="201" y="184"/>
                  </a:cubicBezTo>
                  <a:lnTo>
                    <a:pt x="201" y="51"/>
                  </a:lnTo>
                  <a:cubicBezTo>
                    <a:pt x="167" y="17"/>
                    <a:pt x="142" y="1"/>
                    <a:pt x="12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2" name="Google Shape;4222;p11"/>
            <p:cNvSpPr/>
            <p:nvPr/>
          </p:nvSpPr>
          <p:spPr>
            <a:xfrm>
              <a:off x="7271725" y="4567550"/>
              <a:ext cx="15750" cy="13650"/>
            </a:xfrm>
            <a:custGeom>
              <a:avLst/>
              <a:gdLst/>
              <a:ahLst/>
              <a:cxnLst/>
              <a:rect l="l" t="t" r="r" b="b"/>
              <a:pathLst>
                <a:path w="630" h="546" extrusionOk="0">
                  <a:moveTo>
                    <a:pt x="530" y="0"/>
                  </a:moveTo>
                  <a:cubicBezTo>
                    <a:pt x="513" y="0"/>
                    <a:pt x="497" y="10"/>
                    <a:pt x="489" y="37"/>
                  </a:cubicBezTo>
                  <a:cubicBezTo>
                    <a:pt x="355" y="170"/>
                    <a:pt x="188" y="270"/>
                    <a:pt x="55" y="404"/>
                  </a:cubicBezTo>
                  <a:cubicBezTo>
                    <a:pt x="0" y="486"/>
                    <a:pt x="36" y="546"/>
                    <a:pt x="106" y="546"/>
                  </a:cubicBezTo>
                  <a:cubicBezTo>
                    <a:pt x="121" y="546"/>
                    <a:pt x="137" y="543"/>
                    <a:pt x="155" y="537"/>
                  </a:cubicBezTo>
                  <a:cubicBezTo>
                    <a:pt x="255" y="404"/>
                    <a:pt x="422" y="270"/>
                    <a:pt x="555" y="103"/>
                  </a:cubicBezTo>
                  <a:cubicBezTo>
                    <a:pt x="629" y="79"/>
                    <a:pt x="576" y="0"/>
                    <a:pt x="53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3" name="Google Shape;4223;p11"/>
            <p:cNvSpPr/>
            <p:nvPr/>
          </p:nvSpPr>
          <p:spPr>
            <a:xfrm>
              <a:off x="7289775" y="4610150"/>
              <a:ext cx="4175" cy="4200"/>
            </a:xfrm>
            <a:custGeom>
              <a:avLst/>
              <a:gdLst/>
              <a:ahLst/>
              <a:cxnLst/>
              <a:rect l="l" t="t" r="r" b="b"/>
              <a:pathLst>
                <a:path w="167" h="168" extrusionOk="0">
                  <a:moveTo>
                    <a:pt x="100" y="0"/>
                  </a:moveTo>
                  <a:cubicBezTo>
                    <a:pt x="0" y="0"/>
                    <a:pt x="0" y="167"/>
                    <a:pt x="100" y="167"/>
                  </a:cubicBezTo>
                  <a:cubicBezTo>
                    <a:pt x="167" y="167"/>
                    <a:pt x="167" y="34"/>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4" name="Google Shape;4224;p11"/>
            <p:cNvSpPr/>
            <p:nvPr/>
          </p:nvSpPr>
          <p:spPr>
            <a:xfrm>
              <a:off x="7247475" y="4632000"/>
              <a:ext cx="17075" cy="32700"/>
            </a:xfrm>
            <a:custGeom>
              <a:avLst/>
              <a:gdLst/>
              <a:ahLst/>
              <a:cxnLst/>
              <a:rect l="l" t="t" r="r" b="b"/>
              <a:pathLst>
                <a:path w="683" h="1308" extrusionOk="0">
                  <a:moveTo>
                    <a:pt x="75" y="0"/>
                  </a:moveTo>
                  <a:cubicBezTo>
                    <a:pt x="63" y="0"/>
                    <a:pt x="0" y="55"/>
                    <a:pt x="24" y="127"/>
                  </a:cubicBezTo>
                  <a:cubicBezTo>
                    <a:pt x="158" y="294"/>
                    <a:pt x="291" y="494"/>
                    <a:pt x="358" y="694"/>
                  </a:cubicBezTo>
                  <a:cubicBezTo>
                    <a:pt x="458" y="861"/>
                    <a:pt x="491" y="1095"/>
                    <a:pt x="558" y="1295"/>
                  </a:cubicBezTo>
                  <a:cubicBezTo>
                    <a:pt x="576" y="1304"/>
                    <a:pt x="594" y="1308"/>
                    <a:pt x="610" y="1308"/>
                  </a:cubicBezTo>
                  <a:cubicBezTo>
                    <a:pt x="653" y="1308"/>
                    <a:pt x="683" y="1277"/>
                    <a:pt x="658" y="1228"/>
                  </a:cubicBezTo>
                  <a:cubicBezTo>
                    <a:pt x="591" y="828"/>
                    <a:pt x="325" y="394"/>
                    <a:pt x="58" y="27"/>
                  </a:cubicBezTo>
                  <a:cubicBezTo>
                    <a:pt x="76" y="8"/>
                    <a:pt x="79"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5" name="Google Shape;4225;p11"/>
            <p:cNvSpPr/>
            <p:nvPr/>
          </p:nvSpPr>
          <p:spPr>
            <a:xfrm>
              <a:off x="7273000" y="4697475"/>
              <a:ext cx="7450" cy="4975"/>
            </a:xfrm>
            <a:custGeom>
              <a:avLst/>
              <a:gdLst/>
              <a:ahLst/>
              <a:cxnLst/>
              <a:rect l="l" t="t" r="r" b="b"/>
              <a:pathLst>
                <a:path w="298" h="199" extrusionOk="0">
                  <a:moveTo>
                    <a:pt x="196" y="1"/>
                  </a:moveTo>
                  <a:cubicBezTo>
                    <a:pt x="186" y="1"/>
                    <a:pt x="177" y="4"/>
                    <a:pt x="171" y="10"/>
                  </a:cubicBezTo>
                  <a:cubicBezTo>
                    <a:pt x="137" y="10"/>
                    <a:pt x="137" y="43"/>
                    <a:pt x="104" y="43"/>
                  </a:cubicBezTo>
                  <a:cubicBezTo>
                    <a:pt x="1" y="121"/>
                    <a:pt x="58" y="198"/>
                    <a:pt x="119" y="198"/>
                  </a:cubicBezTo>
                  <a:cubicBezTo>
                    <a:pt x="137" y="198"/>
                    <a:pt x="156" y="192"/>
                    <a:pt x="171" y="177"/>
                  </a:cubicBezTo>
                  <a:lnTo>
                    <a:pt x="271" y="77"/>
                  </a:lnTo>
                  <a:cubicBezTo>
                    <a:pt x="298" y="50"/>
                    <a:pt x="238" y="1"/>
                    <a:pt x="19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6" name="Google Shape;4226;p11"/>
            <p:cNvSpPr/>
            <p:nvPr/>
          </p:nvSpPr>
          <p:spPr>
            <a:xfrm>
              <a:off x="7233900" y="4714400"/>
              <a:ext cx="6700" cy="3350"/>
            </a:xfrm>
            <a:custGeom>
              <a:avLst/>
              <a:gdLst/>
              <a:ahLst/>
              <a:cxnLst/>
              <a:rect l="l" t="t" r="r" b="b"/>
              <a:pathLst>
                <a:path w="268" h="134" extrusionOk="0">
                  <a:moveTo>
                    <a:pt x="100" y="0"/>
                  </a:moveTo>
                  <a:cubicBezTo>
                    <a:pt x="34" y="0"/>
                    <a:pt x="0" y="134"/>
                    <a:pt x="100" y="134"/>
                  </a:cubicBezTo>
                  <a:lnTo>
                    <a:pt x="234" y="134"/>
                  </a:lnTo>
                  <a:cubicBezTo>
                    <a:pt x="267" y="134"/>
                    <a:pt x="267" y="33"/>
                    <a:pt x="234" y="33"/>
                  </a:cubicBezTo>
                  <a:cubicBezTo>
                    <a:pt x="200" y="0"/>
                    <a:pt x="167" y="0"/>
                    <a:pt x="1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7" name="Google Shape;4227;p11"/>
            <p:cNvSpPr/>
            <p:nvPr/>
          </p:nvSpPr>
          <p:spPr>
            <a:xfrm>
              <a:off x="7371500" y="4342675"/>
              <a:ext cx="2525" cy="4175"/>
            </a:xfrm>
            <a:custGeom>
              <a:avLst/>
              <a:gdLst/>
              <a:ahLst/>
              <a:cxnLst/>
              <a:rect l="l" t="t" r="r" b="b"/>
              <a:pathLst>
                <a:path w="101" h="167" extrusionOk="0">
                  <a:moveTo>
                    <a:pt x="67" y="0"/>
                  </a:moveTo>
                  <a:cubicBezTo>
                    <a:pt x="50" y="0"/>
                    <a:pt x="34" y="8"/>
                    <a:pt x="34" y="25"/>
                  </a:cubicBezTo>
                  <a:cubicBezTo>
                    <a:pt x="34" y="59"/>
                    <a:pt x="0" y="59"/>
                    <a:pt x="34" y="92"/>
                  </a:cubicBezTo>
                  <a:cubicBezTo>
                    <a:pt x="34" y="142"/>
                    <a:pt x="50" y="167"/>
                    <a:pt x="67" y="167"/>
                  </a:cubicBezTo>
                  <a:cubicBezTo>
                    <a:pt x="84" y="167"/>
                    <a:pt x="100" y="142"/>
                    <a:pt x="100" y="92"/>
                  </a:cubicBezTo>
                  <a:lnTo>
                    <a:pt x="100" y="25"/>
                  </a:lnTo>
                  <a:cubicBezTo>
                    <a:pt x="100" y="8"/>
                    <a:pt x="84"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8" name="Google Shape;4228;p11"/>
            <p:cNvSpPr/>
            <p:nvPr/>
          </p:nvSpPr>
          <p:spPr>
            <a:xfrm>
              <a:off x="7377325" y="4285750"/>
              <a:ext cx="7525" cy="3350"/>
            </a:xfrm>
            <a:custGeom>
              <a:avLst/>
              <a:gdLst/>
              <a:ahLst/>
              <a:cxnLst/>
              <a:rect l="l" t="t" r="r" b="b"/>
              <a:pathLst>
                <a:path w="301" h="134" extrusionOk="0">
                  <a:moveTo>
                    <a:pt x="101" y="0"/>
                  </a:moveTo>
                  <a:cubicBezTo>
                    <a:pt x="1" y="0"/>
                    <a:pt x="1" y="101"/>
                    <a:pt x="101" y="134"/>
                  </a:cubicBezTo>
                  <a:lnTo>
                    <a:pt x="167" y="134"/>
                  </a:lnTo>
                  <a:cubicBezTo>
                    <a:pt x="268" y="134"/>
                    <a:pt x="301" y="0"/>
                    <a:pt x="1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9" name="Google Shape;4229;p11"/>
            <p:cNvSpPr/>
            <p:nvPr/>
          </p:nvSpPr>
          <p:spPr>
            <a:xfrm>
              <a:off x="7405675" y="4221950"/>
              <a:ext cx="7550" cy="41100"/>
            </a:xfrm>
            <a:custGeom>
              <a:avLst/>
              <a:gdLst/>
              <a:ahLst/>
              <a:cxnLst/>
              <a:rect l="l" t="t" r="r" b="b"/>
              <a:pathLst>
                <a:path w="302" h="1644" extrusionOk="0">
                  <a:moveTo>
                    <a:pt x="84" y="1"/>
                  </a:moveTo>
                  <a:cubicBezTo>
                    <a:pt x="43" y="1"/>
                    <a:pt x="1" y="17"/>
                    <a:pt x="1" y="51"/>
                  </a:cubicBezTo>
                  <a:cubicBezTo>
                    <a:pt x="34" y="551"/>
                    <a:pt x="134" y="1051"/>
                    <a:pt x="168" y="1552"/>
                  </a:cubicBezTo>
                  <a:cubicBezTo>
                    <a:pt x="168" y="1618"/>
                    <a:pt x="201" y="1644"/>
                    <a:pt x="234" y="1644"/>
                  </a:cubicBezTo>
                  <a:cubicBezTo>
                    <a:pt x="268" y="1644"/>
                    <a:pt x="301" y="1618"/>
                    <a:pt x="301" y="1585"/>
                  </a:cubicBezTo>
                  <a:cubicBezTo>
                    <a:pt x="234" y="1085"/>
                    <a:pt x="201" y="584"/>
                    <a:pt x="168" y="51"/>
                  </a:cubicBezTo>
                  <a:cubicBezTo>
                    <a:pt x="168" y="17"/>
                    <a:pt x="126"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0" name="Google Shape;4230;p11"/>
            <p:cNvSpPr/>
            <p:nvPr/>
          </p:nvSpPr>
          <p:spPr>
            <a:xfrm>
              <a:off x="7454875" y="4204850"/>
              <a:ext cx="2525" cy="2525"/>
            </a:xfrm>
            <a:custGeom>
              <a:avLst/>
              <a:gdLst/>
              <a:ahLst/>
              <a:cxnLst/>
              <a:rect l="l" t="t" r="r" b="b"/>
              <a:pathLst>
                <a:path w="101" h="101" extrusionOk="0">
                  <a:moveTo>
                    <a:pt x="34" y="1"/>
                  </a:moveTo>
                  <a:cubicBezTo>
                    <a:pt x="1" y="34"/>
                    <a:pt x="1" y="101"/>
                    <a:pt x="34" y="101"/>
                  </a:cubicBezTo>
                  <a:cubicBezTo>
                    <a:pt x="101" y="101"/>
                    <a:pt x="101"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1" name="Google Shape;4231;p11"/>
            <p:cNvSpPr/>
            <p:nvPr/>
          </p:nvSpPr>
          <p:spPr>
            <a:xfrm>
              <a:off x="7419850" y="4176925"/>
              <a:ext cx="6300" cy="26075"/>
            </a:xfrm>
            <a:custGeom>
              <a:avLst/>
              <a:gdLst/>
              <a:ahLst/>
              <a:cxnLst/>
              <a:rect l="l" t="t" r="r" b="b"/>
              <a:pathLst>
                <a:path w="252" h="1043" extrusionOk="0">
                  <a:moveTo>
                    <a:pt x="209" y="0"/>
                  </a:moveTo>
                  <a:cubicBezTo>
                    <a:pt x="184" y="0"/>
                    <a:pt x="151" y="17"/>
                    <a:pt x="134" y="50"/>
                  </a:cubicBezTo>
                  <a:cubicBezTo>
                    <a:pt x="101" y="351"/>
                    <a:pt x="1" y="684"/>
                    <a:pt x="68" y="1018"/>
                  </a:cubicBezTo>
                  <a:cubicBezTo>
                    <a:pt x="68" y="1034"/>
                    <a:pt x="84" y="1043"/>
                    <a:pt x="101" y="1043"/>
                  </a:cubicBezTo>
                  <a:cubicBezTo>
                    <a:pt x="118" y="1043"/>
                    <a:pt x="134" y="1034"/>
                    <a:pt x="134" y="1018"/>
                  </a:cubicBezTo>
                  <a:cubicBezTo>
                    <a:pt x="234" y="718"/>
                    <a:pt x="234" y="384"/>
                    <a:pt x="234" y="50"/>
                  </a:cubicBezTo>
                  <a:cubicBezTo>
                    <a:pt x="251" y="17"/>
                    <a:pt x="234" y="0"/>
                    <a:pt x="20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2" name="Google Shape;4232;p11"/>
            <p:cNvSpPr/>
            <p:nvPr/>
          </p:nvSpPr>
          <p:spPr>
            <a:xfrm>
              <a:off x="7448225" y="4153150"/>
              <a:ext cx="3775" cy="4000"/>
            </a:xfrm>
            <a:custGeom>
              <a:avLst/>
              <a:gdLst/>
              <a:ahLst/>
              <a:cxnLst/>
              <a:rect l="l" t="t" r="r" b="b"/>
              <a:pathLst>
                <a:path w="151" h="160" extrusionOk="0">
                  <a:moveTo>
                    <a:pt x="79" y="1"/>
                  </a:moveTo>
                  <a:cubicBezTo>
                    <a:pt x="42" y="1"/>
                    <a:pt x="0" y="34"/>
                    <a:pt x="0" y="101"/>
                  </a:cubicBezTo>
                  <a:lnTo>
                    <a:pt x="0" y="134"/>
                  </a:lnTo>
                  <a:cubicBezTo>
                    <a:pt x="0" y="151"/>
                    <a:pt x="17" y="159"/>
                    <a:pt x="42" y="159"/>
                  </a:cubicBezTo>
                  <a:cubicBezTo>
                    <a:pt x="67" y="159"/>
                    <a:pt x="100" y="151"/>
                    <a:pt x="133" y="134"/>
                  </a:cubicBezTo>
                  <a:lnTo>
                    <a:pt x="133" y="101"/>
                  </a:lnTo>
                  <a:cubicBezTo>
                    <a:pt x="150" y="34"/>
                    <a:pt x="117" y="1"/>
                    <a:pt x="7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3" name="Google Shape;4233;p11"/>
            <p:cNvSpPr/>
            <p:nvPr/>
          </p:nvSpPr>
          <p:spPr>
            <a:xfrm>
              <a:off x="7374225" y="4148975"/>
              <a:ext cx="23975" cy="18550"/>
            </a:xfrm>
            <a:custGeom>
              <a:avLst/>
              <a:gdLst/>
              <a:ahLst/>
              <a:cxnLst/>
              <a:rect l="l" t="t" r="r" b="b"/>
              <a:pathLst>
                <a:path w="959" h="742" extrusionOk="0">
                  <a:moveTo>
                    <a:pt x="825" y="1"/>
                  </a:moveTo>
                  <a:cubicBezTo>
                    <a:pt x="692" y="68"/>
                    <a:pt x="592" y="234"/>
                    <a:pt x="458" y="301"/>
                  </a:cubicBezTo>
                  <a:cubicBezTo>
                    <a:pt x="325" y="435"/>
                    <a:pt x="158" y="501"/>
                    <a:pt x="58" y="635"/>
                  </a:cubicBezTo>
                  <a:cubicBezTo>
                    <a:pt x="1" y="663"/>
                    <a:pt x="42" y="741"/>
                    <a:pt x="97" y="741"/>
                  </a:cubicBezTo>
                  <a:cubicBezTo>
                    <a:pt x="106" y="741"/>
                    <a:pt x="115" y="739"/>
                    <a:pt x="125" y="735"/>
                  </a:cubicBezTo>
                  <a:cubicBezTo>
                    <a:pt x="258" y="635"/>
                    <a:pt x="425" y="501"/>
                    <a:pt x="525" y="435"/>
                  </a:cubicBezTo>
                  <a:cubicBezTo>
                    <a:pt x="658" y="334"/>
                    <a:pt x="825" y="268"/>
                    <a:pt x="925" y="134"/>
                  </a:cubicBezTo>
                  <a:cubicBezTo>
                    <a:pt x="959" y="101"/>
                    <a:pt x="925" y="1"/>
                    <a:pt x="825"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4" name="Google Shape;4234;p11"/>
            <p:cNvSpPr/>
            <p:nvPr/>
          </p:nvSpPr>
          <p:spPr>
            <a:xfrm>
              <a:off x="7374000" y="4115625"/>
              <a:ext cx="4200" cy="3375"/>
            </a:xfrm>
            <a:custGeom>
              <a:avLst/>
              <a:gdLst/>
              <a:ahLst/>
              <a:cxnLst/>
              <a:rect l="l" t="t" r="r" b="b"/>
              <a:pathLst>
                <a:path w="168" h="135" extrusionOk="0">
                  <a:moveTo>
                    <a:pt x="100" y="1"/>
                  </a:moveTo>
                  <a:cubicBezTo>
                    <a:pt x="67"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5" name="Google Shape;4235;p11"/>
            <p:cNvSpPr/>
            <p:nvPr/>
          </p:nvSpPr>
          <p:spPr>
            <a:xfrm>
              <a:off x="7347300" y="4077475"/>
              <a:ext cx="10875" cy="31825"/>
            </a:xfrm>
            <a:custGeom>
              <a:avLst/>
              <a:gdLst/>
              <a:ahLst/>
              <a:cxnLst/>
              <a:rect l="l" t="t" r="r" b="b"/>
              <a:pathLst>
                <a:path w="435" h="1273" extrusionOk="0">
                  <a:moveTo>
                    <a:pt x="409" y="1"/>
                  </a:moveTo>
                  <a:cubicBezTo>
                    <a:pt x="393" y="1"/>
                    <a:pt x="368" y="9"/>
                    <a:pt x="368" y="26"/>
                  </a:cubicBezTo>
                  <a:cubicBezTo>
                    <a:pt x="334" y="459"/>
                    <a:pt x="168" y="793"/>
                    <a:pt x="1" y="1193"/>
                  </a:cubicBezTo>
                  <a:cubicBezTo>
                    <a:pt x="1" y="1242"/>
                    <a:pt x="19" y="1273"/>
                    <a:pt x="41" y="1273"/>
                  </a:cubicBezTo>
                  <a:cubicBezTo>
                    <a:pt x="50" y="1273"/>
                    <a:pt x="59" y="1269"/>
                    <a:pt x="68" y="1260"/>
                  </a:cubicBezTo>
                  <a:cubicBezTo>
                    <a:pt x="334" y="926"/>
                    <a:pt x="401" y="459"/>
                    <a:pt x="401" y="26"/>
                  </a:cubicBezTo>
                  <a:cubicBezTo>
                    <a:pt x="434" y="9"/>
                    <a:pt x="426" y="1"/>
                    <a:pt x="40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6" name="Google Shape;4236;p11"/>
            <p:cNvSpPr/>
            <p:nvPr/>
          </p:nvSpPr>
          <p:spPr>
            <a:xfrm>
              <a:off x="7394000" y="4114800"/>
              <a:ext cx="4200" cy="3350"/>
            </a:xfrm>
            <a:custGeom>
              <a:avLst/>
              <a:gdLst/>
              <a:ahLst/>
              <a:cxnLst/>
              <a:rect l="l" t="t" r="r" b="b"/>
              <a:pathLst>
                <a:path w="168" h="134" extrusionOk="0">
                  <a:moveTo>
                    <a:pt x="101" y="0"/>
                  </a:moveTo>
                  <a:cubicBezTo>
                    <a:pt x="1" y="0"/>
                    <a:pt x="1" y="134"/>
                    <a:pt x="101" y="134"/>
                  </a:cubicBezTo>
                  <a:cubicBezTo>
                    <a:pt x="168" y="134"/>
                    <a:pt x="168"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7" name="Google Shape;4237;p11"/>
            <p:cNvSpPr/>
            <p:nvPr/>
          </p:nvSpPr>
          <p:spPr>
            <a:xfrm>
              <a:off x="7323950" y="4113950"/>
              <a:ext cx="28825" cy="18950"/>
            </a:xfrm>
            <a:custGeom>
              <a:avLst/>
              <a:gdLst/>
              <a:ahLst/>
              <a:cxnLst/>
              <a:rect l="l" t="t" r="r" b="b"/>
              <a:pathLst>
                <a:path w="1153" h="758" extrusionOk="0">
                  <a:moveTo>
                    <a:pt x="101" y="1"/>
                  </a:moveTo>
                  <a:cubicBezTo>
                    <a:pt x="1" y="1"/>
                    <a:pt x="1" y="68"/>
                    <a:pt x="34" y="134"/>
                  </a:cubicBezTo>
                  <a:lnTo>
                    <a:pt x="535" y="368"/>
                  </a:lnTo>
                  <a:cubicBezTo>
                    <a:pt x="701" y="501"/>
                    <a:pt x="868" y="635"/>
                    <a:pt x="1002" y="735"/>
                  </a:cubicBezTo>
                  <a:cubicBezTo>
                    <a:pt x="1018" y="751"/>
                    <a:pt x="1036" y="757"/>
                    <a:pt x="1053" y="757"/>
                  </a:cubicBezTo>
                  <a:cubicBezTo>
                    <a:pt x="1107" y="757"/>
                    <a:pt x="1152" y="693"/>
                    <a:pt x="1102" y="668"/>
                  </a:cubicBezTo>
                  <a:cubicBezTo>
                    <a:pt x="835" y="368"/>
                    <a:pt x="468"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8" name="Google Shape;4238;p11"/>
            <p:cNvSpPr/>
            <p:nvPr/>
          </p:nvSpPr>
          <p:spPr>
            <a:xfrm>
              <a:off x="7305600" y="4088525"/>
              <a:ext cx="3375" cy="3975"/>
            </a:xfrm>
            <a:custGeom>
              <a:avLst/>
              <a:gdLst/>
              <a:ahLst/>
              <a:cxnLst/>
              <a:rect l="l" t="t" r="r" b="b"/>
              <a:pathLst>
                <a:path w="135" h="159" extrusionOk="0">
                  <a:moveTo>
                    <a:pt x="68" y="1"/>
                  </a:moveTo>
                  <a:cubicBezTo>
                    <a:pt x="34" y="1"/>
                    <a:pt x="1" y="17"/>
                    <a:pt x="1" y="51"/>
                  </a:cubicBezTo>
                  <a:lnTo>
                    <a:pt x="1" y="84"/>
                  </a:lnTo>
                  <a:cubicBezTo>
                    <a:pt x="1" y="134"/>
                    <a:pt x="34" y="159"/>
                    <a:pt x="68" y="159"/>
                  </a:cubicBezTo>
                  <a:cubicBezTo>
                    <a:pt x="101" y="159"/>
                    <a:pt x="134" y="134"/>
                    <a:pt x="134" y="84"/>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9" name="Google Shape;4239;p11"/>
            <p:cNvSpPr/>
            <p:nvPr/>
          </p:nvSpPr>
          <p:spPr>
            <a:xfrm>
              <a:off x="7343150" y="406475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0" name="Google Shape;4240;p11"/>
            <p:cNvSpPr/>
            <p:nvPr/>
          </p:nvSpPr>
          <p:spPr>
            <a:xfrm>
              <a:off x="7315625" y="4056750"/>
              <a:ext cx="5850" cy="25325"/>
            </a:xfrm>
            <a:custGeom>
              <a:avLst/>
              <a:gdLst/>
              <a:ahLst/>
              <a:cxnLst/>
              <a:rect l="l" t="t" r="r" b="b"/>
              <a:pathLst>
                <a:path w="234" h="1013" extrusionOk="0">
                  <a:moveTo>
                    <a:pt x="70" y="1"/>
                  </a:moveTo>
                  <a:cubicBezTo>
                    <a:pt x="40" y="1"/>
                    <a:pt x="0" y="24"/>
                    <a:pt x="0" y="87"/>
                  </a:cubicBezTo>
                  <a:cubicBezTo>
                    <a:pt x="0" y="254"/>
                    <a:pt x="67" y="354"/>
                    <a:pt x="67" y="521"/>
                  </a:cubicBezTo>
                  <a:cubicBezTo>
                    <a:pt x="67" y="688"/>
                    <a:pt x="67" y="855"/>
                    <a:pt x="134" y="988"/>
                  </a:cubicBezTo>
                  <a:cubicBezTo>
                    <a:pt x="134" y="1005"/>
                    <a:pt x="159" y="1013"/>
                    <a:pt x="184" y="1013"/>
                  </a:cubicBezTo>
                  <a:cubicBezTo>
                    <a:pt x="209" y="1013"/>
                    <a:pt x="234" y="1005"/>
                    <a:pt x="234" y="988"/>
                  </a:cubicBezTo>
                  <a:cubicBezTo>
                    <a:pt x="234" y="821"/>
                    <a:pt x="167" y="688"/>
                    <a:pt x="167" y="521"/>
                  </a:cubicBezTo>
                  <a:cubicBezTo>
                    <a:pt x="134" y="354"/>
                    <a:pt x="134" y="187"/>
                    <a:pt x="100" y="21"/>
                  </a:cubicBezTo>
                  <a:cubicBezTo>
                    <a:pt x="100" y="8"/>
                    <a:pt x="87" y="1"/>
                    <a:pt x="7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1" name="Google Shape;4241;p11"/>
            <p:cNvSpPr/>
            <p:nvPr/>
          </p:nvSpPr>
          <p:spPr>
            <a:xfrm>
              <a:off x="7267475" y="4084650"/>
              <a:ext cx="5650" cy="3475"/>
            </a:xfrm>
            <a:custGeom>
              <a:avLst/>
              <a:gdLst/>
              <a:ahLst/>
              <a:cxnLst/>
              <a:rect l="l" t="t" r="r" b="b"/>
              <a:pathLst>
                <a:path w="226" h="139" extrusionOk="0">
                  <a:moveTo>
                    <a:pt x="124" y="1"/>
                  </a:moveTo>
                  <a:cubicBezTo>
                    <a:pt x="20" y="1"/>
                    <a:pt x="1" y="139"/>
                    <a:pt x="92" y="139"/>
                  </a:cubicBezTo>
                  <a:lnTo>
                    <a:pt x="158" y="139"/>
                  </a:lnTo>
                  <a:cubicBezTo>
                    <a:pt x="225" y="139"/>
                    <a:pt x="225" y="5"/>
                    <a:pt x="158" y="5"/>
                  </a:cubicBezTo>
                  <a:cubicBezTo>
                    <a:pt x="146" y="2"/>
                    <a:pt x="135" y="1"/>
                    <a:pt x="12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2" name="Google Shape;4242;p11"/>
            <p:cNvSpPr/>
            <p:nvPr/>
          </p:nvSpPr>
          <p:spPr>
            <a:xfrm>
              <a:off x="7240575" y="4027575"/>
              <a:ext cx="20625" cy="40900"/>
            </a:xfrm>
            <a:custGeom>
              <a:avLst/>
              <a:gdLst/>
              <a:ahLst/>
              <a:cxnLst/>
              <a:rect l="l" t="t" r="r" b="b"/>
              <a:pathLst>
                <a:path w="825" h="1636" extrusionOk="0">
                  <a:moveTo>
                    <a:pt x="78" y="0"/>
                  </a:moveTo>
                  <a:cubicBezTo>
                    <a:pt x="40" y="0"/>
                    <a:pt x="0" y="23"/>
                    <a:pt x="0" y="87"/>
                  </a:cubicBezTo>
                  <a:cubicBezTo>
                    <a:pt x="67" y="621"/>
                    <a:pt x="434" y="1188"/>
                    <a:pt x="734" y="1621"/>
                  </a:cubicBezTo>
                  <a:cubicBezTo>
                    <a:pt x="744" y="1631"/>
                    <a:pt x="756" y="1635"/>
                    <a:pt x="769" y="1635"/>
                  </a:cubicBezTo>
                  <a:cubicBezTo>
                    <a:pt x="798" y="1635"/>
                    <a:pt x="824" y="1611"/>
                    <a:pt x="801" y="1588"/>
                  </a:cubicBezTo>
                  <a:cubicBezTo>
                    <a:pt x="667" y="1321"/>
                    <a:pt x="500" y="1088"/>
                    <a:pt x="434" y="821"/>
                  </a:cubicBezTo>
                  <a:cubicBezTo>
                    <a:pt x="300" y="587"/>
                    <a:pt x="267" y="287"/>
                    <a:pt x="134" y="20"/>
                  </a:cubicBezTo>
                  <a:cubicBezTo>
                    <a:pt x="121" y="8"/>
                    <a:pt x="100" y="0"/>
                    <a:pt x="7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3" name="Google Shape;4243;p11"/>
            <p:cNvSpPr/>
            <p:nvPr/>
          </p:nvSpPr>
          <p:spPr>
            <a:xfrm>
              <a:off x="7257150" y="3990375"/>
              <a:ext cx="29200" cy="35900"/>
            </a:xfrm>
            <a:custGeom>
              <a:avLst/>
              <a:gdLst/>
              <a:ahLst/>
              <a:cxnLst/>
              <a:rect l="l" t="t" r="r" b="b"/>
              <a:pathLst>
                <a:path w="1168" h="1436" extrusionOk="0">
                  <a:moveTo>
                    <a:pt x="1066" y="0"/>
                  </a:moveTo>
                  <a:cubicBezTo>
                    <a:pt x="1057" y="0"/>
                    <a:pt x="1048" y="2"/>
                    <a:pt x="1038" y="7"/>
                  </a:cubicBezTo>
                  <a:cubicBezTo>
                    <a:pt x="671" y="407"/>
                    <a:pt x="371" y="908"/>
                    <a:pt x="71" y="1341"/>
                  </a:cubicBezTo>
                  <a:cubicBezTo>
                    <a:pt x="0" y="1389"/>
                    <a:pt x="46" y="1436"/>
                    <a:pt x="91" y="1436"/>
                  </a:cubicBezTo>
                  <a:cubicBezTo>
                    <a:pt x="110" y="1436"/>
                    <a:pt x="128" y="1428"/>
                    <a:pt x="138" y="1408"/>
                  </a:cubicBezTo>
                  <a:cubicBezTo>
                    <a:pt x="471" y="974"/>
                    <a:pt x="905" y="574"/>
                    <a:pt x="1138" y="107"/>
                  </a:cubicBezTo>
                  <a:cubicBezTo>
                    <a:pt x="1167" y="78"/>
                    <a:pt x="1122" y="0"/>
                    <a:pt x="106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4" name="Google Shape;4244;p11"/>
            <p:cNvSpPr/>
            <p:nvPr/>
          </p:nvSpPr>
          <p:spPr>
            <a:xfrm>
              <a:off x="7243475" y="3984275"/>
              <a:ext cx="3775" cy="4000"/>
            </a:xfrm>
            <a:custGeom>
              <a:avLst/>
              <a:gdLst/>
              <a:ahLst/>
              <a:cxnLst/>
              <a:rect l="l" t="t" r="r" b="b"/>
              <a:pathLst>
                <a:path w="151" h="160" extrusionOk="0">
                  <a:moveTo>
                    <a:pt x="84" y="1"/>
                  </a:moveTo>
                  <a:cubicBezTo>
                    <a:pt x="51" y="1"/>
                    <a:pt x="18" y="18"/>
                    <a:pt x="18" y="51"/>
                  </a:cubicBezTo>
                  <a:lnTo>
                    <a:pt x="18" y="84"/>
                  </a:lnTo>
                  <a:cubicBezTo>
                    <a:pt x="1" y="134"/>
                    <a:pt x="26" y="159"/>
                    <a:pt x="59" y="159"/>
                  </a:cubicBezTo>
                  <a:cubicBezTo>
                    <a:pt x="93" y="159"/>
                    <a:pt x="134" y="134"/>
                    <a:pt x="151" y="84"/>
                  </a:cubicBezTo>
                  <a:lnTo>
                    <a:pt x="151" y="51"/>
                  </a:lnTo>
                  <a:cubicBezTo>
                    <a:pt x="151" y="18"/>
                    <a:pt x="118"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5" name="Google Shape;4245;p11"/>
            <p:cNvSpPr/>
            <p:nvPr/>
          </p:nvSpPr>
          <p:spPr>
            <a:xfrm>
              <a:off x="7298100" y="3989700"/>
              <a:ext cx="4200" cy="3375"/>
            </a:xfrm>
            <a:custGeom>
              <a:avLst/>
              <a:gdLst/>
              <a:ahLst/>
              <a:cxnLst/>
              <a:rect l="l" t="t" r="r" b="b"/>
              <a:pathLst>
                <a:path w="168" h="135"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6" name="Google Shape;4246;p11"/>
            <p:cNvSpPr/>
            <p:nvPr/>
          </p:nvSpPr>
          <p:spPr>
            <a:xfrm>
              <a:off x="7265975" y="3954125"/>
              <a:ext cx="20475" cy="22425"/>
            </a:xfrm>
            <a:custGeom>
              <a:avLst/>
              <a:gdLst/>
              <a:ahLst/>
              <a:cxnLst/>
              <a:rect l="l" t="t" r="r" b="b"/>
              <a:pathLst>
                <a:path w="819" h="897" extrusionOk="0">
                  <a:moveTo>
                    <a:pt x="86" y="0"/>
                  </a:moveTo>
                  <a:cubicBezTo>
                    <a:pt x="46" y="0"/>
                    <a:pt x="1" y="64"/>
                    <a:pt x="52" y="89"/>
                  </a:cubicBezTo>
                  <a:cubicBezTo>
                    <a:pt x="152" y="223"/>
                    <a:pt x="285" y="390"/>
                    <a:pt x="418" y="523"/>
                  </a:cubicBezTo>
                  <a:cubicBezTo>
                    <a:pt x="552" y="623"/>
                    <a:pt x="619" y="790"/>
                    <a:pt x="752" y="890"/>
                  </a:cubicBezTo>
                  <a:cubicBezTo>
                    <a:pt x="757" y="895"/>
                    <a:pt x="761" y="897"/>
                    <a:pt x="766" y="897"/>
                  </a:cubicBezTo>
                  <a:cubicBezTo>
                    <a:pt x="794" y="897"/>
                    <a:pt x="819" y="819"/>
                    <a:pt x="819" y="790"/>
                  </a:cubicBezTo>
                  <a:cubicBezTo>
                    <a:pt x="752" y="623"/>
                    <a:pt x="619" y="556"/>
                    <a:pt x="485" y="423"/>
                  </a:cubicBezTo>
                  <a:cubicBezTo>
                    <a:pt x="352" y="290"/>
                    <a:pt x="252" y="123"/>
                    <a:pt x="118" y="23"/>
                  </a:cubicBezTo>
                  <a:cubicBezTo>
                    <a:pt x="110" y="7"/>
                    <a:pt x="98" y="0"/>
                    <a:pt x="86"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7" name="Google Shape;4247;p11"/>
            <p:cNvSpPr/>
            <p:nvPr/>
          </p:nvSpPr>
          <p:spPr>
            <a:xfrm>
              <a:off x="7288925" y="3940300"/>
              <a:ext cx="2525" cy="5650"/>
            </a:xfrm>
            <a:custGeom>
              <a:avLst/>
              <a:gdLst/>
              <a:ahLst/>
              <a:cxnLst/>
              <a:rect l="l" t="t" r="r" b="b"/>
              <a:pathLst>
                <a:path w="101" h="226" extrusionOk="0">
                  <a:moveTo>
                    <a:pt x="72" y="0"/>
                  </a:moveTo>
                  <a:cubicBezTo>
                    <a:pt x="51" y="0"/>
                    <a:pt x="18" y="25"/>
                    <a:pt x="1" y="75"/>
                  </a:cubicBezTo>
                  <a:lnTo>
                    <a:pt x="1" y="175"/>
                  </a:lnTo>
                  <a:cubicBezTo>
                    <a:pt x="1" y="209"/>
                    <a:pt x="18" y="225"/>
                    <a:pt x="34" y="225"/>
                  </a:cubicBezTo>
                  <a:cubicBezTo>
                    <a:pt x="51" y="225"/>
                    <a:pt x="68" y="209"/>
                    <a:pt x="68" y="175"/>
                  </a:cubicBezTo>
                  <a:lnTo>
                    <a:pt x="68" y="75"/>
                  </a:lnTo>
                  <a:cubicBezTo>
                    <a:pt x="101" y="25"/>
                    <a:pt x="93" y="0"/>
                    <a:pt x="7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8" name="Google Shape;4248;p11"/>
            <p:cNvSpPr/>
            <p:nvPr/>
          </p:nvSpPr>
          <p:spPr>
            <a:xfrm>
              <a:off x="7243900" y="3926325"/>
              <a:ext cx="6700" cy="4200"/>
            </a:xfrm>
            <a:custGeom>
              <a:avLst/>
              <a:gdLst/>
              <a:ahLst/>
              <a:cxnLst/>
              <a:rect l="l" t="t" r="r" b="b"/>
              <a:pathLst>
                <a:path w="268" h="168" extrusionOk="0">
                  <a:moveTo>
                    <a:pt x="101" y="1"/>
                  </a:moveTo>
                  <a:cubicBezTo>
                    <a:pt x="34" y="1"/>
                    <a:pt x="1" y="134"/>
                    <a:pt x="34" y="134"/>
                  </a:cubicBezTo>
                  <a:cubicBezTo>
                    <a:pt x="101" y="167"/>
                    <a:pt x="134" y="167"/>
                    <a:pt x="167" y="167"/>
                  </a:cubicBezTo>
                  <a:cubicBezTo>
                    <a:pt x="201" y="167"/>
                    <a:pt x="267" y="134"/>
                    <a:pt x="201" y="67"/>
                  </a:cubicBezTo>
                  <a:cubicBezTo>
                    <a:pt x="167" y="34"/>
                    <a:pt x="134" y="34"/>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9" name="Google Shape;4249;p11"/>
            <p:cNvSpPr/>
            <p:nvPr/>
          </p:nvSpPr>
          <p:spPr>
            <a:xfrm>
              <a:off x="7272250" y="3883800"/>
              <a:ext cx="2525" cy="1700"/>
            </a:xfrm>
            <a:custGeom>
              <a:avLst/>
              <a:gdLst/>
              <a:ahLst/>
              <a:cxnLst/>
              <a:rect l="l" t="t" r="r" b="b"/>
              <a:pathLst>
                <a:path w="101" h="68" extrusionOk="0">
                  <a:moveTo>
                    <a:pt x="34" y="0"/>
                  </a:moveTo>
                  <a:cubicBezTo>
                    <a:pt x="1" y="0"/>
                    <a:pt x="1" y="67"/>
                    <a:pt x="34" y="67"/>
                  </a:cubicBezTo>
                  <a:cubicBezTo>
                    <a:pt x="67" y="67"/>
                    <a:pt x="101"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0" name="Google Shape;4250;p11"/>
            <p:cNvSpPr/>
            <p:nvPr/>
          </p:nvSpPr>
          <p:spPr>
            <a:xfrm>
              <a:off x="7271525" y="3902675"/>
              <a:ext cx="25775" cy="27175"/>
            </a:xfrm>
            <a:custGeom>
              <a:avLst/>
              <a:gdLst/>
              <a:ahLst/>
              <a:cxnLst/>
              <a:rect l="l" t="t" r="r" b="b"/>
              <a:pathLst>
                <a:path w="1031" h="1087" extrusionOk="0">
                  <a:moveTo>
                    <a:pt x="974" y="0"/>
                  </a:moveTo>
                  <a:cubicBezTo>
                    <a:pt x="962" y="0"/>
                    <a:pt x="947" y="4"/>
                    <a:pt x="930" y="13"/>
                  </a:cubicBezTo>
                  <a:cubicBezTo>
                    <a:pt x="663" y="313"/>
                    <a:pt x="263" y="613"/>
                    <a:pt x="30" y="980"/>
                  </a:cubicBezTo>
                  <a:cubicBezTo>
                    <a:pt x="1" y="1009"/>
                    <a:pt x="46" y="1087"/>
                    <a:pt x="81" y="1087"/>
                  </a:cubicBezTo>
                  <a:cubicBezTo>
                    <a:pt x="86" y="1087"/>
                    <a:pt x="92" y="1085"/>
                    <a:pt x="96" y="1080"/>
                  </a:cubicBezTo>
                  <a:cubicBezTo>
                    <a:pt x="430" y="780"/>
                    <a:pt x="730" y="446"/>
                    <a:pt x="1030" y="113"/>
                  </a:cubicBezTo>
                  <a:cubicBezTo>
                    <a:pt x="1030" y="38"/>
                    <a:pt x="1012" y="0"/>
                    <a:pt x="97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1" name="Google Shape;4251;p11"/>
            <p:cNvSpPr/>
            <p:nvPr/>
          </p:nvSpPr>
          <p:spPr>
            <a:xfrm>
              <a:off x="7250825" y="3899400"/>
              <a:ext cx="14775" cy="17950"/>
            </a:xfrm>
            <a:custGeom>
              <a:avLst/>
              <a:gdLst/>
              <a:ahLst/>
              <a:cxnLst/>
              <a:rect l="l" t="t" r="r" b="b"/>
              <a:pathLst>
                <a:path w="591" h="718" extrusionOk="0">
                  <a:moveTo>
                    <a:pt x="53" y="0"/>
                  </a:moveTo>
                  <a:cubicBezTo>
                    <a:pt x="25" y="0"/>
                    <a:pt x="1" y="54"/>
                    <a:pt x="24" y="77"/>
                  </a:cubicBezTo>
                  <a:cubicBezTo>
                    <a:pt x="90" y="144"/>
                    <a:pt x="191" y="277"/>
                    <a:pt x="257" y="410"/>
                  </a:cubicBezTo>
                  <a:cubicBezTo>
                    <a:pt x="357" y="477"/>
                    <a:pt x="391" y="611"/>
                    <a:pt x="524" y="711"/>
                  </a:cubicBezTo>
                  <a:cubicBezTo>
                    <a:pt x="529" y="715"/>
                    <a:pt x="533" y="717"/>
                    <a:pt x="538" y="717"/>
                  </a:cubicBezTo>
                  <a:cubicBezTo>
                    <a:pt x="566" y="717"/>
                    <a:pt x="591" y="639"/>
                    <a:pt x="591" y="611"/>
                  </a:cubicBezTo>
                  <a:cubicBezTo>
                    <a:pt x="557" y="477"/>
                    <a:pt x="424" y="410"/>
                    <a:pt x="357" y="310"/>
                  </a:cubicBezTo>
                  <a:cubicBezTo>
                    <a:pt x="257" y="244"/>
                    <a:pt x="191" y="110"/>
                    <a:pt x="90" y="43"/>
                  </a:cubicBezTo>
                  <a:cubicBezTo>
                    <a:pt x="80" y="12"/>
                    <a:pt x="66" y="0"/>
                    <a:pt x="5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2" name="Google Shape;4252;p11"/>
            <p:cNvSpPr/>
            <p:nvPr/>
          </p:nvSpPr>
          <p:spPr>
            <a:xfrm>
              <a:off x="7401725" y="4683675"/>
              <a:ext cx="30675" cy="55250"/>
            </a:xfrm>
            <a:custGeom>
              <a:avLst/>
              <a:gdLst/>
              <a:ahLst/>
              <a:cxnLst/>
              <a:rect l="l" t="t" r="r" b="b"/>
              <a:pathLst>
                <a:path w="1227" h="2210" extrusionOk="0">
                  <a:moveTo>
                    <a:pt x="1173" y="1"/>
                  </a:moveTo>
                  <a:cubicBezTo>
                    <a:pt x="1165" y="1"/>
                    <a:pt x="1160" y="9"/>
                    <a:pt x="1160" y="28"/>
                  </a:cubicBezTo>
                  <a:cubicBezTo>
                    <a:pt x="793" y="729"/>
                    <a:pt x="326" y="1396"/>
                    <a:pt x="25" y="2130"/>
                  </a:cubicBezTo>
                  <a:cubicBezTo>
                    <a:pt x="1" y="2179"/>
                    <a:pt x="30" y="2210"/>
                    <a:pt x="74" y="2210"/>
                  </a:cubicBezTo>
                  <a:cubicBezTo>
                    <a:pt x="90" y="2210"/>
                    <a:pt x="108" y="2205"/>
                    <a:pt x="125" y="2196"/>
                  </a:cubicBezTo>
                  <a:cubicBezTo>
                    <a:pt x="526" y="1529"/>
                    <a:pt x="859" y="762"/>
                    <a:pt x="1226" y="95"/>
                  </a:cubicBezTo>
                  <a:cubicBezTo>
                    <a:pt x="1226" y="48"/>
                    <a:pt x="1193" y="1"/>
                    <a:pt x="117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3" name="Google Shape;4253;p11"/>
            <p:cNvSpPr/>
            <p:nvPr/>
          </p:nvSpPr>
          <p:spPr>
            <a:xfrm>
              <a:off x="7447375" y="4706050"/>
              <a:ext cx="4200" cy="3350"/>
            </a:xfrm>
            <a:custGeom>
              <a:avLst/>
              <a:gdLst/>
              <a:ahLst/>
              <a:cxnLst/>
              <a:rect l="l" t="t" r="r" b="b"/>
              <a:pathLst>
                <a:path w="168" h="134" extrusionOk="0">
                  <a:moveTo>
                    <a:pt x="67" y="1"/>
                  </a:moveTo>
                  <a:cubicBezTo>
                    <a:pt x="1" y="34"/>
                    <a:pt x="1"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4" name="Google Shape;4254;p11"/>
            <p:cNvSpPr/>
            <p:nvPr/>
          </p:nvSpPr>
          <p:spPr>
            <a:xfrm>
              <a:off x="7394900" y="4651675"/>
              <a:ext cx="6650" cy="1875"/>
            </a:xfrm>
            <a:custGeom>
              <a:avLst/>
              <a:gdLst/>
              <a:ahLst/>
              <a:cxnLst/>
              <a:rect l="l" t="t" r="r" b="b"/>
              <a:pathLst>
                <a:path w="266" h="75" extrusionOk="0">
                  <a:moveTo>
                    <a:pt x="83" y="1"/>
                  </a:moveTo>
                  <a:cubicBezTo>
                    <a:pt x="1" y="1"/>
                    <a:pt x="17" y="74"/>
                    <a:pt x="132" y="74"/>
                  </a:cubicBezTo>
                  <a:lnTo>
                    <a:pt x="198" y="74"/>
                  </a:lnTo>
                  <a:cubicBezTo>
                    <a:pt x="265" y="74"/>
                    <a:pt x="265" y="7"/>
                    <a:pt x="198" y="7"/>
                  </a:cubicBezTo>
                  <a:lnTo>
                    <a:pt x="132" y="7"/>
                  </a:lnTo>
                  <a:cubicBezTo>
                    <a:pt x="113" y="3"/>
                    <a:pt x="96" y="1"/>
                    <a:pt x="8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5" name="Google Shape;4255;p11"/>
            <p:cNvSpPr/>
            <p:nvPr/>
          </p:nvSpPr>
          <p:spPr>
            <a:xfrm>
              <a:off x="7419275" y="4635650"/>
              <a:ext cx="24650" cy="20600"/>
            </a:xfrm>
            <a:custGeom>
              <a:avLst/>
              <a:gdLst/>
              <a:ahLst/>
              <a:cxnLst/>
              <a:rect l="l" t="t" r="r" b="b"/>
              <a:pathLst>
                <a:path w="986" h="824" extrusionOk="0">
                  <a:moveTo>
                    <a:pt x="30" y="1"/>
                  </a:moveTo>
                  <a:cubicBezTo>
                    <a:pt x="10" y="1"/>
                    <a:pt x="0" y="24"/>
                    <a:pt x="24" y="48"/>
                  </a:cubicBezTo>
                  <a:cubicBezTo>
                    <a:pt x="324" y="315"/>
                    <a:pt x="591" y="548"/>
                    <a:pt x="858" y="815"/>
                  </a:cubicBezTo>
                  <a:cubicBezTo>
                    <a:pt x="870" y="821"/>
                    <a:pt x="882" y="824"/>
                    <a:pt x="894" y="824"/>
                  </a:cubicBezTo>
                  <a:cubicBezTo>
                    <a:pt x="946" y="824"/>
                    <a:pt x="985" y="769"/>
                    <a:pt x="958" y="715"/>
                  </a:cubicBezTo>
                  <a:cubicBezTo>
                    <a:pt x="691" y="482"/>
                    <a:pt x="357" y="281"/>
                    <a:pt x="57" y="15"/>
                  </a:cubicBezTo>
                  <a:cubicBezTo>
                    <a:pt x="47" y="5"/>
                    <a:pt x="38" y="1"/>
                    <a:pt x="3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6" name="Google Shape;4256;p11"/>
            <p:cNvSpPr/>
            <p:nvPr/>
          </p:nvSpPr>
          <p:spPr>
            <a:xfrm>
              <a:off x="7453225" y="4592625"/>
              <a:ext cx="3350" cy="1700"/>
            </a:xfrm>
            <a:custGeom>
              <a:avLst/>
              <a:gdLst/>
              <a:ahLst/>
              <a:cxnLst/>
              <a:rect l="l" t="t" r="r" b="b"/>
              <a:pathLst>
                <a:path w="134" h="68" extrusionOk="0">
                  <a:moveTo>
                    <a:pt x="100" y="1"/>
                  </a:moveTo>
                  <a:cubicBezTo>
                    <a:pt x="0" y="34"/>
                    <a:pt x="0" y="68"/>
                    <a:pt x="100" y="68"/>
                  </a:cubicBezTo>
                  <a:cubicBezTo>
                    <a:pt x="134" y="68"/>
                    <a:pt x="134"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7" name="Google Shape;4257;p11"/>
            <p:cNvSpPr/>
            <p:nvPr/>
          </p:nvSpPr>
          <p:spPr>
            <a:xfrm>
              <a:off x="7398200" y="4598350"/>
              <a:ext cx="5000" cy="2650"/>
            </a:xfrm>
            <a:custGeom>
              <a:avLst/>
              <a:gdLst/>
              <a:ahLst/>
              <a:cxnLst/>
              <a:rect l="l" t="t" r="r" b="b"/>
              <a:pathLst>
                <a:path w="200" h="106" extrusionOk="0">
                  <a:moveTo>
                    <a:pt x="23" y="0"/>
                  </a:moveTo>
                  <a:cubicBezTo>
                    <a:pt x="0" y="0"/>
                    <a:pt x="3" y="106"/>
                    <a:pt x="33" y="106"/>
                  </a:cubicBezTo>
                  <a:lnTo>
                    <a:pt x="133" y="106"/>
                  </a:lnTo>
                  <a:cubicBezTo>
                    <a:pt x="200" y="106"/>
                    <a:pt x="200" y="5"/>
                    <a:pt x="133" y="5"/>
                  </a:cubicBezTo>
                  <a:lnTo>
                    <a:pt x="33" y="5"/>
                  </a:lnTo>
                  <a:cubicBezTo>
                    <a:pt x="29" y="2"/>
                    <a:pt x="26" y="0"/>
                    <a:pt x="2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8" name="Google Shape;4258;p11"/>
            <p:cNvSpPr/>
            <p:nvPr/>
          </p:nvSpPr>
          <p:spPr>
            <a:xfrm>
              <a:off x="7423200" y="4555100"/>
              <a:ext cx="11700" cy="28050"/>
            </a:xfrm>
            <a:custGeom>
              <a:avLst/>
              <a:gdLst/>
              <a:ahLst/>
              <a:cxnLst/>
              <a:rect l="l" t="t" r="r" b="b"/>
              <a:pathLst>
                <a:path w="468" h="1122" extrusionOk="0">
                  <a:moveTo>
                    <a:pt x="100" y="1"/>
                  </a:moveTo>
                  <a:cubicBezTo>
                    <a:pt x="100" y="1"/>
                    <a:pt x="0" y="34"/>
                    <a:pt x="34" y="68"/>
                  </a:cubicBezTo>
                  <a:cubicBezTo>
                    <a:pt x="234" y="368"/>
                    <a:pt x="367" y="701"/>
                    <a:pt x="367" y="1068"/>
                  </a:cubicBezTo>
                  <a:cubicBezTo>
                    <a:pt x="367" y="1089"/>
                    <a:pt x="404" y="1121"/>
                    <a:pt x="433" y="1121"/>
                  </a:cubicBezTo>
                  <a:cubicBezTo>
                    <a:pt x="452" y="1121"/>
                    <a:pt x="467" y="1108"/>
                    <a:pt x="467" y="1068"/>
                  </a:cubicBezTo>
                  <a:cubicBezTo>
                    <a:pt x="467" y="701"/>
                    <a:pt x="334" y="3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9" name="Google Shape;4259;p11"/>
            <p:cNvSpPr/>
            <p:nvPr/>
          </p:nvSpPr>
          <p:spPr>
            <a:xfrm>
              <a:off x="7475725" y="4547175"/>
              <a:ext cx="2525" cy="4750"/>
            </a:xfrm>
            <a:custGeom>
              <a:avLst/>
              <a:gdLst/>
              <a:ahLst/>
              <a:cxnLst/>
              <a:rect l="l" t="t" r="r" b="b"/>
              <a:pathLst>
                <a:path w="101" h="190" extrusionOk="0">
                  <a:moveTo>
                    <a:pt x="51" y="1"/>
                  </a:moveTo>
                  <a:cubicBezTo>
                    <a:pt x="26" y="1"/>
                    <a:pt x="1" y="18"/>
                    <a:pt x="1" y="51"/>
                  </a:cubicBezTo>
                  <a:lnTo>
                    <a:pt x="1" y="151"/>
                  </a:lnTo>
                  <a:cubicBezTo>
                    <a:pt x="1" y="170"/>
                    <a:pt x="34" y="190"/>
                    <a:pt x="62" y="190"/>
                  </a:cubicBezTo>
                  <a:cubicBezTo>
                    <a:pt x="83" y="190"/>
                    <a:pt x="101" y="179"/>
                    <a:pt x="101" y="151"/>
                  </a:cubicBezTo>
                  <a:lnTo>
                    <a:pt x="101" y="51"/>
                  </a:lnTo>
                  <a:cubicBezTo>
                    <a:pt x="101" y="18"/>
                    <a:pt x="76" y="1"/>
                    <a:pt x="5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0" name="Google Shape;4260;p11"/>
            <p:cNvSpPr/>
            <p:nvPr/>
          </p:nvSpPr>
          <p:spPr>
            <a:xfrm>
              <a:off x="7468450" y="4624150"/>
              <a:ext cx="20650" cy="22200"/>
            </a:xfrm>
            <a:custGeom>
              <a:avLst/>
              <a:gdLst/>
              <a:ahLst/>
              <a:cxnLst/>
              <a:rect l="l" t="t" r="r" b="b"/>
              <a:pathLst>
                <a:path w="826" h="888" extrusionOk="0">
                  <a:moveTo>
                    <a:pt x="119" y="1"/>
                  </a:moveTo>
                  <a:cubicBezTo>
                    <a:pt x="42" y="1"/>
                    <a:pt x="1" y="79"/>
                    <a:pt x="58" y="108"/>
                  </a:cubicBezTo>
                  <a:cubicBezTo>
                    <a:pt x="192" y="174"/>
                    <a:pt x="325" y="308"/>
                    <a:pt x="459" y="441"/>
                  </a:cubicBezTo>
                  <a:cubicBezTo>
                    <a:pt x="559" y="575"/>
                    <a:pt x="592" y="741"/>
                    <a:pt x="692" y="841"/>
                  </a:cubicBezTo>
                  <a:cubicBezTo>
                    <a:pt x="707" y="871"/>
                    <a:pt x="736" y="888"/>
                    <a:pt x="762" y="888"/>
                  </a:cubicBezTo>
                  <a:cubicBezTo>
                    <a:pt x="795" y="888"/>
                    <a:pt x="826" y="863"/>
                    <a:pt x="826" y="808"/>
                  </a:cubicBezTo>
                  <a:cubicBezTo>
                    <a:pt x="792" y="475"/>
                    <a:pt x="459" y="174"/>
                    <a:pt x="158" y="8"/>
                  </a:cubicBezTo>
                  <a:cubicBezTo>
                    <a:pt x="144" y="3"/>
                    <a:pt x="131" y="1"/>
                    <a:pt x="119"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1" name="Google Shape;4261;p11"/>
            <p:cNvSpPr/>
            <p:nvPr/>
          </p:nvSpPr>
          <p:spPr>
            <a:xfrm>
              <a:off x="7457150" y="4681525"/>
              <a:ext cx="36950" cy="43450"/>
            </a:xfrm>
            <a:custGeom>
              <a:avLst/>
              <a:gdLst/>
              <a:ahLst/>
              <a:cxnLst/>
              <a:rect l="l" t="t" r="r" b="b"/>
              <a:pathLst>
                <a:path w="1478" h="1738" extrusionOk="0">
                  <a:moveTo>
                    <a:pt x="1428" y="0"/>
                  </a:moveTo>
                  <a:cubicBezTo>
                    <a:pt x="1414" y="0"/>
                    <a:pt x="1397" y="4"/>
                    <a:pt x="1378" y="14"/>
                  </a:cubicBezTo>
                  <a:cubicBezTo>
                    <a:pt x="1177" y="281"/>
                    <a:pt x="1044" y="548"/>
                    <a:pt x="844" y="815"/>
                  </a:cubicBezTo>
                  <a:cubicBezTo>
                    <a:pt x="610" y="1082"/>
                    <a:pt x="344" y="1382"/>
                    <a:pt x="77" y="1649"/>
                  </a:cubicBezTo>
                  <a:cubicBezTo>
                    <a:pt x="1" y="1674"/>
                    <a:pt x="40" y="1738"/>
                    <a:pt x="93" y="1738"/>
                  </a:cubicBezTo>
                  <a:cubicBezTo>
                    <a:pt x="109" y="1738"/>
                    <a:pt x="127" y="1731"/>
                    <a:pt x="143" y="1715"/>
                  </a:cubicBezTo>
                  <a:cubicBezTo>
                    <a:pt x="644" y="1315"/>
                    <a:pt x="1278" y="681"/>
                    <a:pt x="1478" y="48"/>
                  </a:cubicBezTo>
                  <a:cubicBezTo>
                    <a:pt x="1478" y="24"/>
                    <a:pt x="1461" y="0"/>
                    <a:pt x="142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2" name="Google Shape;4262;p11"/>
            <p:cNvSpPr/>
            <p:nvPr/>
          </p:nvSpPr>
          <p:spPr>
            <a:xfrm>
              <a:off x="7464900" y="4795275"/>
              <a:ext cx="4175" cy="3375"/>
            </a:xfrm>
            <a:custGeom>
              <a:avLst/>
              <a:gdLst/>
              <a:ahLst/>
              <a:cxnLst/>
              <a:rect l="l" t="t" r="r" b="b"/>
              <a:pathLst>
                <a:path w="167" h="135" extrusionOk="0">
                  <a:moveTo>
                    <a:pt x="100" y="1"/>
                  </a:moveTo>
                  <a:cubicBezTo>
                    <a:pt x="0" y="1"/>
                    <a:pt x="0" y="134"/>
                    <a:pt x="100" y="134"/>
                  </a:cubicBezTo>
                  <a:cubicBezTo>
                    <a:pt x="167" y="134"/>
                    <a:pt x="167"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3" name="Google Shape;4263;p11"/>
            <p:cNvSpPr/>
            <p:nvPr/>
          </p:nvSpPr>
          <p:spPr>
            <a:xfrm>
              <a:off x="7435700" y="4765125"/>
              <a:ext cx="7525" cy="46650"/>
            </a:xfrm>
            <a:custGeom>
              <a:avLst/>
              <a:gdLst/>
              <a:ahLst/>
              <a:cxnLst/>
              <a:rect l="l" t="t" r="r" b="b"/>
              <a:pathLst>
                <a:path w="301" h="1866" extrusionOk="0">
                  <a:moveTo>
                    <a:pt x="52" y="1"/>
                  </a:moveTo>
                  <a:cubicBezTo>
                    <a:pt x="25" y="1"/>
                    <a:pt x="1" y="11"/>
                    <a:pt x="1" y="39"/>
                  </a:cubicBezTo>
                  <a:cubicBezTo>
                    <a:pt x="34" y="640"/>
                    <a:pt x="34" y="1240"/>
                    <a:pt x="167" y="1841"/>
                  </a:cubicBezTo>
                  <a:cubicBezTo>
                    <a:pt x="167" y="1857"/>
                    <a:pt x="184" y="1866"/>
                    <a:pt x="201" y="1866"/>
                  </a:cubicBezTo>
                  <a:cubicBezTo>
                    <a:pt x="218" y="1866"/>
                    <a:pt x="234" y="1857"/>
                    <a:pt x="234" y="1841"/>
                  </a:cubicBezTo>
                  <a:cubicBezTo>
                    <a:pt x="301" y="1273"/>
                    <a:pt x="167" y="640"/>
                    <a:pt x="134" y="39"/>
                  </a:cubicBezTo>
                  <a:cubicBezTo>
                    <a:pt x="134" y="20"/>
                    <a:pt x="90" y="1"/>
                    <a:pt x="52"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4" name="Google Shape;4264;p11"/>
            <p:cNvSpPr/>
            <p:nvPr/>
          </p:nvSpPr>
          <p:spPr>
            <a:xfrm>
              <a:off x="7387325" y="4796950"/>
              <a:ext cx="5050" cy="2525"/>
            </a:xfrm>
            <a:custGeom>
              <a:avLst/>
              <a:gdLst/>
              <a:ahLst/>
              <a:cxnLst/>
              <a:rect l="l" t="t" r="r" b="b"/>
              <a:pathLst>
                <a:path w="202" h="101" extrusionOk="0">
                  <a:moveTo>
                    <a:pt x="101" y="0"/>
                  </a:moveTo>
                  <a:cubicBezTo>
                    <a:pt x="1" y="0"/>
                    <a:pt x="1" y="101"/>
                    <a:pt x="101" y="101"/>
                  </a:cubicBezTo>
                  <a:cubicBezTo>
                    <a:pt x="201" y="101"/>
                    <a:pt x="201" y="0"/>
                    <a:pt x="10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5" name="Google Shape;4265;p11"/>
            <p:cNvSpPr/>
            <p:nvPr/>
          </p:nvSpPr>
          <p:spPr>
            <a:xfrm>
              <a:off x="7397350" y="4767750"/>
              <a:ext cx="2525" cy="2550"/>
            </a:xfrm>
            <a:custGeom>
              <a:avLst/>
              <a:gdLst/>
              <a:ahLst/>
              <a:cxnLst/>
              <a:rect l="l" t="t" r="r" b="b"/>
              <a:pathLst>
                <a:path w="101" h="102" extrusionOk="0">
                  <a:moveTo>
                    <a:pt x="34" y="1"/>
                  </a:moveTo>
                  <a:cubicBezTo>
                    <a:pt x="0" y="1"/>
                    <a:pt x="0" y="101"/>
                    <a:pt x="34" y="101"/>
                  </a:cubicBezTo>
                  <a:cubicBezTo>
                    <a:pt x="100" y="101"/>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6" name="Google Shape;4266;p11"/>
            <p:cNvSpPr/>
            <p:nvPr/>
          </p:nvSpPr>
          <p:spPr>
            <a:xfrm>
              <a:off x="7400725" y="4850750"/>
              <a:ext cx="4150" cy="2925"/>
            </a:xfrm>
            <a:custGeom>
              <a:avLst/>
              <a:gdLst/>
              <a:ahLst/>
              <a:cxnLst/>
              <a:rect l="l" t="t" r="r" b="b"/>
              <a:pathLst>
                <a:path w="166" h="117" extrusionOk="0">
                  <a:moveTo>
                    <a:pt x="38" y="1"/>
                  </a:moveTo>
                  <a:cubicBezTo>
                    <a:pt x="1" y="1"/>
                    <a:pt x="10" y="117"/>
                    <a:pt x="65" y="117"/>
                  </a:cubicBezTo>
                  <a:cubicBezTo>
                    <a:pt x="165" y="117"/>
                    <a:pt x="165" y="17"/>
                    <a:pt x="65" y="17"/>
                  </a:cubicBezTo>
                  <a:cubicBezTo>
                    <a:pt x="54" y="6"/>
                    <a:pt x="45" y="1"/>
                    <a:pt x="3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7" name="Google Shape;4267;p11"/>
            <p:cNvSpPr/>
            <p:nvPr/>
          </p:nvSpPr>
          <p:spPr>
            <a:xfrm>
              <a:off x="7406525" y="4843650"/>
              <a:ext cx="39200" cy="23250"/>
            </a:xfrm>
            <a:custGeom>
              <a:avLst/>
              <a:gdLst/>
              <a:ahLst/>
              <a:cxnLst/>
              <a:rect l="l" t="t" r="r" b="b"/>
              <a:pathLst>
                <a:path w="1568" h="930" extrusionOk="0">
                  <a:moveTo>
                    <a:pt x="67" y="0"/>
                  </a:moveTo>
                  <a:cubicBezTo>
                    <a:pt x="34" y="0"/>
                    <a:pt x="0" y="67"/>
                    <a:pt x="67" y="67"/>
                  </a:cubicBezTo>
                  <a:cubicBezTo>
                    <a:pt x="367" y="134"/>
                    <a:pt x="667" y="201"/>
                    <a:pt x="901" y="367"/>
                  </a:cubicBezTo>
                  <a:cubicBezTo>
                    <a:pt x="1168" y="534"/>
                    <a:pt x="1301" y="734"/>
                    <a:pt x="1501" y="901"/>
                  </a:cubicBezTo>
                  <a:cubicBezTo>
                    <a:pt x="1512" y="922"/>
                    <a:pt x="1522" y="930"/>
                    <a:pt x="1531" y="930"/>
                  </a:cubicBezTo>
                  <a:cubicBezTo>
                    <a:pt x="1552" y="930"/>
                    <a:pt x="1568" y="891"/>
                    <a:pt x="1568" y="868"/>
                  </a:cubicBezTo>
                  <a:cubicBezTo>
                    <a:pt x="1334" y="334"/>
                    <a:pt x="667" y="34"/>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8" name="Google Shape;4268;p11"/>
            <p:cNvSpPr/>
            <p:nvPr/>
          </p:nvSpPr>
          <p:spPr>
            <a:xfrm>
              <a:off x="7420175" y="4891025"/>
              <a:ext cx="28775" cy="20425"/>
            </a:xfrm>
            <a:custGeom>
              <a:avLst/>
              <a:gdLst/>
              <a:ahLst/>
              <a:cxnLst/>
              <a:rect l="l" t="t" r="r" b="b"/>
              <a:pathLst>
                <a:path w="1151" h="817" extrusionOk="0">
                  <a:moveTo>
                    <a:pt x="1081" y="0"/>
                  </a:moveTo>
                  <a:cubicBezTo>
                    <a:pt x="1073" y="0"/>
                    <a:pt x="1065" y="2"/>
                    <a:pt x="1055" y="7"/>
                  </a:cubicBezTo>
                  <a:cubicBezTo>
                    <a:pt x="655" y="240"/>
                    <a:pt x="355" y="474"/>
                    <a:pt x="55" y="741"/>
                  </a:cubicBezTo>
                  <a:cubicBezTo>
                    <a:pt x="1" y="768"/>
                    <a:pt x="56" y="816"/>
                    <a:pt x="97" y="816"/>
                  </a:cubicBezTo>
                  <a:cubicBezTo>
                    <a:pt x="106" y="816"/>
                    <a:pt x="115" y="814"/>
                    <a:pt x="121" y="807"/>
                  </a:cubicBezTo>
                  <a:cubicBezTo>
                    <a:pt x="455" y="607"/>
                    <a:pt x="822" y="340"/>
                    <a:pt x="1122" y="107"/>
                  </a:cubicBezTo>
                  <a:cubicBezTo>
                    <a:pt x="1151" y="78"/>
                    <a:pt x="1130" y="0"/>
                    <a:pt x="1081"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9" name="Google Shape;4269;p11"/>
            <p:cNvSpPr/>
            <p:nvPr/>
          </p:nvSpPr>
          <p:spPr>
            <a:xfrm>
              <a:off x="7476575" y="4851875"/>
              <a:ext cx="4175" cy="3475"/>
            </a:xfrm>
            <a:custGeom>
              <a:avLst/>
              <a:gdLst/>
              <a:ahLst/>
              <a:cxnLst/>
              <a:rect l="l" t="t" r="r" b="b"/>
              <a:pathLst>
                <a:path w="167" h="139" extrusionOk="0">
                  <a:moveTo>
                    <a:pt x="50" y="1"/>
                  </a:moveTo>
                  <a:cubicBezTo>
                    <a:pt x="1" y="1"/>
                    <a:pt x="6" y="138"/>
                    <a:pt x="67" y="138"/>
                  </a:cubicBezTo>
                  <a:cubicBezTo>
                    <a:pt x="167" y="138"/>
                    <a:pt x="167" y="5"/>
                    <a:pt x="67" y="5"/>
                  </a:cubicBezTo>
                  <a:cubicBezTo>
                    <a:pt x="61" y="2"/>
                    <a:pt x="55" y="1"/>
                    <a:pt x="5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0" name="Google Shape;4270;p11"/>
            <p:cNvSpPr/>
            <p:nvPr/>
          </p:nvSpPr>
          <p:spPr>
            <a:xfrm>
              <a:off x="7458000" y="4935900"/>
              <a:ext cx="6750" cy="4725"/>
            </a:xfrm>
            <a:custGeom>
              <a:avLst/>
              <a:gdLst/>
              <a:ahLst/>
              <a:cxnLst/>
              <a:rect l="l" t="t" r="r" b="b"/>
              <a:pathLst>
                <a:path w="270" h="189" extrusionOk="0">
                  <a:moveTo>
                    <a:pt x="90" y="1"/>
                  </a:moveTo>
                  <a:cubicBezTo>
                    <a:pt x="39" y="1"/>
                    <a:pt x="1" y="38"/>
                    <a:pt x="76" y="113"/>
                  </a:cubicBezTo>
                  <a:lnTo>
                    <a:pt x="143" y="180"/>
                  </a:lnTo>
                  <a:cubicBezTo>
                    <a:pt x="156" y="186"/>
                    <a:pt x="168" y="189"/>
                    <a:pt x="180" y="189"/>
                  </a:cubicBezTo>
                  <a:cubicBezTo>
                    <a:pt x="231" y="189"/>
                    <a:pt x="270" y="140"/>
                    <a:pt x="243" y="113"/>
                  </a:cubicBezTo>
                  <a:lnTo>
                    <a:pt x="143" y="13"/>
                  </a:lnTo>
                  <a:cubicBezTo>
                    <a:pt x="126" y="5"/>
                    <a:pt x="107" y="1"/>
                    <a:pt x="9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1" name="Google Shape;4271;p11"/>
            <p:cNvSpPr/>
            <p:nvPr/>
          </p:nvSpPr>
          <p:spPr>
            <a:xfrm>
              <a:off x="7497425" y="4902450"/>
              <a:ext cx="5850" cy="49000"/>
            </a:xfrm>
            <a:custGeom>
              <a:avLst/>
              <a:gdLst/>
              <a:ahLst/>
              <a:cxnLst/>
              <a:rect l="l" t="t" r="r" b="b"/>
              <a:pathLst>
                <a:path w="234" h="1960" extrusionOk="0">
                  <a:moveTo>
                    <a:pt x="200" y="0"/>
                  </a:moveTo>
                  <a:cubicBezTo>
                    <a:pt x="184" y="0"/>
                    <a:pt x="167" y="17"/>
                    <a:pt x="167" y="50"/>
                  </a:cubicBezTo>
                  <a:cubicBezTo>
                    <a:pt x="134" y="684"/>
                    <a:pt x="33" y="1284"/>
                    <a:pt x="0" y="1885"/>
                  </a:cubicBezTo>
                  <a:cubicBezTo>
                    <a:pt x="0" y="1935"/>
                    <a:pt x="17" y="1960"/>
                    <a:pt x="42" y="1960"/>
                  </a:cubicBezTo>
                  <a:cubicBezTo>
                    <a:pt x="67" y="1960"/>
                    <a:pt x="100" y="1935"/>
                    <a:pt x="134" y="1885"/>
                  </a:cubicBezTo>
                  <a:cubicBezTo>
                    <a:pt x="200" y="1284"/>
                    <a:pt x="200" y="684"/>
                    <a:pt x="234" y="50"/>
                  </a:cubicBezTo>
                  <a:cubicBezTo>
                    <a:pt x="234" y="17"/>
                    <a:pt x="217" y="0"/>
                    <a:pt x="200"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2" name="Google Shape;4272;p11"/>
            <p:cNvSpPr/>
            <p:nvPr/>
          </p:nvSpPr>
          <p:spPr>
            <a:xfrm>
              <a:off x="7463375" y="4910125"/>
              <a:ext cx="10325" cy="6650"/>
            </a:xfrm>
            <a:custGeom>
              <a:avLst/>
              <a:gdLst/>
              <a:ahLst/>
              <a:cxnLst/>
              <a:rect l="l" t="t" r="r" b="b"/>
              <a:pathLst>
                <a:path w="413" h="266" extrusionOk="0">
                  <a:moveTo>
                    <a:pt x="43" y="1"/>
                  </a:moveTo>
                  <a:cubicBezTo>
                    <a:pt x="18" y="1"/>
                    <a:pt x="1" y="50"/>
                    <a:pt x="28" y="77"/>
                  </a:cubicBezTo>
                  <a:cubicBezTo>
                    <a:pt x="95" y="143"/>
                    <a:pt x="228" y="210"/>
                    <a:pt x="295" y="244"/>
                  </a:cubicBezTo>
                  <a:cubicBezTo>
                    <a:pt x="319" y="260"/>
                    <a:pt x="339" y="266"/>
                    <a:pt x="355" y="266"/>
                  </a:cubicBezTo>
                  <a:cubicBezTo>
                    <a:pt x="405" y="266"/>
                    <a:pt x="412" y="202"/>
                    <a:pt x="361" y="177"/>
                  </a:cubicBezTo>
                  <a:cubicBezTo>
                    <a:pt x="261" y="110"/>
                    <a:pt x="161" y="77"/>
                    <a:pt x="61" y="10"/>
                  </a:cubicBezTo>
                  <a:cubicBezTo>
                    <a:pt x="55" y="4"/>
                    <a:pt x="48" y="1"/>
                    <a:pt x="43"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3" name="Google Shape;4273;p11"/>
            <p:cNvSpPr/>
            <p:nvPr/>
          </p:nvSpPr>
          <p:spPr>
            <a:xfrm>
              <a:off x="7531600" y="4945400"/>
              <a:ext cx="4200" cy="3350"/>
            </a:xfrm>
            <a:custGeom>
              <a:avLst/>
              <a:gdLst/>
              <a:ahLst/>
              <a:cxnLst/>
              <a:rect l="l" t="t" r="r" b="b"/>
              <a:pathLst>
                <a:path w="168" h="134" extrusionOk="0">
                  <a:moveTo>
                    <a:pt x="67" y="0"/>
                  </a:moveTo>
                  <a:cubicBezTo>
                    <a:pt x="1" y="0"/>
                    <a:pt x="1" y="133"/>
                    <a:pt x="67" y="133"/>
                  </a:cubicBezTo>
                  <a:cubicBezTo>
                    <a:pt x="168" y="133"/>
                    <a:pt x="168"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4" name="Google Shape;4274;p11"/>
            <p:cNvSpPr/>
            <p:nvPr/>
          </p:nvSpPr>
          <p:spPr>
            <a:xfrm>
              <a:off x="7490175" y="4981375"/>
              <a:ext cx="25450" cy="21800"/>
            </a:xfrm>
            <a:custGeom>
              <a:avLst/>
              <a:gdLst/>
              <a:ahLst/>
              <a:cxnLst/>
              <a:rect l="l" t="t" r="r" b="b"/>
              <a:pathLst>
                <a:path w="1018" h="872" extrusionOk="0">
                  <a:moveTo>
                    <a:pt x="64" y="0"/>
                  </a:moveTo>
                  <a:cubicBezTo>
                    <a:pt x="25" y="0"/>
                    <a:pt x="0" y="39"/>
                    <a:pt x="23" y="62"/>
                  </a:cubicBezTo>
                  <a:cubicBezTo>
                    <a:pt x="323" y="329"/>
                    <a:pt x="590" y="629"/>
                    <a:pt x="924" y="863"/>
                  </a:cubicBezTo>
                  <a:cubicBezTo>
                    <a:pt x="930" y="869"/>
                    <a:pt x="938" y="872"/>
                    <a:pt x="946" y="872"/>
                  </a:cubicBezTo>
                  <a:cubicBezTo>
                    <a:pt x="979" y="872"/>
                    <a:pt x="1018" y="823"/>
                    <a:pt x="991" y="796"/>
                  </a:cubicBezTo>
                  <a:cubicBezTo>
                    <a:pt x="757" y="496"/>
                    <a:pt x="424" y="296"/>
                    <a:pt x="123" y="29"/>
                  </a:cubicBezTo>
                  <a:cubicBezTo>
                    <a:pt x="103" y="8"/>
                    <a:pt x="82" y="0"/>
                    <a:pt x="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5" name="Google Shape;4275;p11"/>
            <p:cNvSpPr/>
            <p:nvPr/>
          </p:nvSpPr>
          <p:spPr>
            <a:xfrm>
              <a:off x="7543700" y="4985000"/>
              <a:ext cx="3775" cy="5025"/>
            </a:xfrm>
            <a:custGeom>
              <a:avLst/>
              <a:gdLst/>
              <a:ahLst/>
              <a:cxnLst/>
              <a:rect l="l" t="t" r="r" b="b"/>
              <a:pathLst>
                <a:path w="151" h="201" extrusionOk="0">
                  <a:moveTo>
                    <a:pt x="84" y="1"/>
                  </a:moveTo>
                  <a:cubicBezTo>
                    <a:pt x="50" y="1"/>
                    <a:pt x="17" y="17"/>
                    <a:pt x="17" y="51"/>
                  </a:cubicBezTo>
                  <a:lnTo>
                    <a:pt x="17" y="151"/>
                  </a:lnTo>
                  <a:cubicBezTo>
                    <a:pt x="0" y="184"/>
                    <a:pt x="25" y="201"/>
                    <a:pt x="59" y="201"/>
                  </a:cubicBezTo>
                  <a:cubicBezTo>
                    <a:pt x="92" y="201"/>
                    <a:pt x="134" y="184"/>
                    <a:pt x="151" y="151"/>
                  </a:cubicBezTo>
                  <a:lnTo>
                    <a:pt x="151" y="51"/>
                  </a:lnTo>
                  <a:cubicBezTo>
                    <a:pt x="151" y="17"/>
                    <a:pt x="117" y="1"/>
                    <a:pt x="8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6" name="Google Shape;4276;p11"/>
            <p:cNvSpPr/>
            <p:nvPr/>
          </p:nvSpPr>
          <p:spPr>
            <a:xfrm>
              <a:off x="7531600" y="5041600"/>
              <a:ext cx="4200" cy="5750"/>
            </a:xfrm>
            <a:custGeom>
              <a:avLst/>
              <a:gdLst/>
              <a:ahLst/>
              <a:cxnLst/>
              <a:rect l="l" t="t" r="r" b="b"/>
              <a:pathLst>
                <a:path w="168" h="230" extrusionOk="0">
                  <a:moveTo>
                    <a:pt x="75" y="0"/>
                  </a:moveTo>
                  <a:cubicBezTo>
                    <a:pt x="37" y="0"/>
                    <a:pt x="1" y="26"/>
                    <a:pt x="1" y="88"/>
                  </a:cubicBezTo>
                  <a:lnTo>
                    <a:pt x="1" y="155"/>
                  </a:lnTo>
                  <a:cubicBezTo>
                    <a:pt x="1" y="205"/>
                    <a:pt x="42" y="230"/>
                    <a:pt x="84" y="230"/>
                  </a:cubicBezTo>
                  <a:cubicBezTo>
                    <a:pt x="126" y="230"/>
                    <a:pt x="168" y="205"/>
                    <a:pt x="168" y="155"/>
                  </a:cubicBezTo>
                  <a:lnTo>
                    <a:pt x="168" y="88"/>
                  </a:lnTo>
                  <a:cubicBezTo>
                    <a:pt x="168" y="35"/>
                    <a:pt x="120" y="0"/>
                    <a:pt x="75"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7" name="Google Shape;4277;p11"/>
            <p:cNvSpPr/>
            <p:nvPr/>
          </p:nvSpPr>
          <p:spPr>
            <a:xfrm>
              <a:off x="7535775" y="5022950"/>
              <a:ext cx="36725" cy="18375"/>
            </a:xfrm>
            <a:custGeom>
              <a:avLst/>
              <a:gdLst/>
              <a:ahLst/>
              <a:cxnLst/>
              <a:rect l="l" t="t" r="r" b="b"/>
              <a:pathLst>
                <a:path w="1469" h="735" extrusionOk="0">
                  <a:moveTo>
                    <a:pt x="134" y="0"/>
                  </a:moveTo>
                  <a:cubicBezTo>
                    <a:pt x="34" y="0"/>
                    <a:pt x="1" y="134"/>
                    <a:pt x="34" y="134"/>
                  </a:cubicBezTo>
                  <a:cubicBezTo>
                    <a:pt x="301" y="234"/>
                    <a:pt x="501" y="367"/>
                    <a:pt x="734" y="467"/>
                  </a:cubicBezTo>
                  <a:cubicBezTo>
                    <a:pt x="968" y="534"/>
                    <a:pt x="1168" y="701"/>
                    <a:pt x="1368" y="734"/>
                  </a:cubicBezTo>
                  <a:cubicBezTo>
                    <a:pt x="1435" y="734"/>
                    <a:pt x="1468" y="701"/>
                    <a:pt x="1435" y="667"/>
                  </a:cubicBezTo>
                  <a:cubicBezTo>
                    <a:pt x="1268" y="534"/>
                    <a:pt x="1001" y="401"/>
                    <a:pt x="801" y="334"/>
                  </a:cubicBezTo>
                  <a:cubicBezTo>
                    <a:pt x="601" y="200"/>
                    <a:pt x="367" y="134"/>
                    <a:pt x="1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8" name="Google Shape;4278;p11"/>
            <p:cNvSpPr/>
            <p:nvPr/>
          </p:nvSpPr>
          <p:spPr>
            <a:xfrm>
              <a:off x="7599150" y="5012100"/>
              <a:ext cx="6650" cy="3525"/>
            </a:xfrm>
            <a:custGeom>
              <a:avLst/>
              <a:gdLst/>
              <a:ahLst/>
              <a:cxnLst/>
              <a:rect l="l" t="t" r="r" b="b"/>
              <a:pathLst>
                <a:path w="266" h="141" extrusionOk="0">
                  <a:moveTo>
                    <a:pt x="101" y="1"/>
                  </a:moveTo>
                  <a:cubicBezTo>
                    <a:pt x="1" y="1"/>
                    <a:pt x="1" y="134"/>
                    <a:pt x="101" y="134"/>
                  </a:cubicBezTo>
                  <a:lnTo>
                    <a:pt x="167" y="134"/>
                  </a:lnTo>
                  <a:cubicBezTo>
                    <a:pt x="181" y="139"/>
                    <a:pt x="193" y="141"/>
                    <a:pt x="203" y="141"/>
                  </a:cubicBezTo>
                  <a:cubicBezTo>
                    <a:pt x="266" y="141"/>
                    <a:pt x="254" y="58"/>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9" name="Google Shape;4279;p11"/>
            <p:cNvSpPr/>
            <p:nvPr/>
          </p:nvSpPr>
          <p:spPr>
            <a:xfrm>
              <a:off x="7564975" y="5086950"/>
              <a:ext cx="4175" cy="5450"/>
            </a:xfrm>
            <a:custGeom>
              <a:avLst/>
              <a:gdLst/>
              <a:ahLst/>
              <a:cxnLst/>
              <a:rect l="l" t="t" r="r" b="b"/>
              <a:pathLst>
                <a:path w="167" h="218" extrusionOk="0">
                  <a:moveTo>
                    <a:pt x="83" y="0"/>
                  </a:moveTo>
                  <a:cubicBezTo>
                    <a:pt x="42" y="0"/>
                    <a:pt x="0" y="25"/>
                    <a:pt x="0" y="75"/>
                  </a:cubicBezTo>
                  <a:lnTo>
                    <a:pt x="0" y="142"/>
                  </a:lnTo>
                  <a:cubicBezTo>
                    <a:pt x="0" y="192"/>
                    <a:pt x="33" y="217"/>
                    <a:pt x="71" y="217"/>
                  </a:cubicBezTo>
                  <a:cubicBezTo>
                    <a:pt x="108" y="217"/>
                    <a:pt x="150" y="192"/>
                    <a:pt x="167" y="142"/>
                  </a:cubicBezTo>
                  <a:lnTo>
                    <a:pt x="167" y="75"/>
                  </a:lnTo>
                  <a:cubicBezTo>
                    <a:pt x="167" y="25"/>
                    <a:pt x="125" y="0"/>
                    <a:pt x="83"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0" name="Google Shape;4280;p11"/>
            <p:cNvSpPr/>
            <p:nvPr/>
          </p:nvSpPr>
          <p:spPr>
            <a:xfrm>
              <a:off x="7605825" y="5052425"/>
              <a:ext cx="8375" cy="37675"/>
            </a:xfrm>
            <a:custGeom>
              <a:avLst/>
              <a:gdLst/>
              <a:ahLst/>
              <a:cxnLst/>
              <a:rect l="l" t="t" r="r" b="b"/>
              <a:pathLst>
                <a:path w="335" h="1507" extrusionOk="0">
                  <a:moveTo>
                    <a:pt x="284" y="0"/>
                  </a:moveTo>
                  <a:cubicBezTo>
                    <a:pt x="246" y="0"/>
                    <a:pt x="201" y="16"/>
                    <a:pt x="201" y="55"/>
                  </a:cubicBezTo>
                  <a:cubicBezTo>
                    <a:pt x="134" y="522"/>
                    <a:pt x="1" y="989"/>
                    <a:pt x="1" y="1456"/>
                  </a:cubicBezTo>
                  <a:cubicBezTo>
                    <a:pt x="1" y="1490"/>
                    <a:pt x="17" y="1507"/>
                    <a:pt x="42" y="1507"/>
                  </a:cubicBezTo>
                  <a:cubicBezTo>
                    <a:pt x="67" y="1507"/>
                    <a:pt x="101" y="1490"/>
                    <a:pt x="134" y="1456"/>
                  </a:cubicBezTo>
                  <a:cubicBezTo>
                    <a:pt x="234" y="989"/>
                    <a:pt x="301" y="489"/>
                    <a:pt x="334" y="22"/>
                  </a:cubicBezTo>
                  <a:cubicBezTo>
                    <a:pt x="334" y="8"/>
                    <a:pt x="311" y="0"/>
                    <a:pt x="28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1" name="Google Shape;4281;p11"/>
            <p:cNvSpPr/>
            <p:nvPr/>
          </p:nvSpPr>
          <p:spPr>
            <a:xfrm>
              <a:off x="7554125" y="5066300"/>
              <a:ext cx="7525" cy="3375"/>
            </a:xfrm>
            <a:custGeom>
              <a:avLst/>
              <a:gdLst/>
              <a:ahLst/>
              <a:cxnLst/>
              <a:rect l="l" t="t" r="r" b="b"/>
              <a:pathLst>
                <a:path w="301" h="135" extrusionOk="0">
                  <a:moveTo>
                    <a:pt x="100" y="1"/>
                  </a:moveTo>
                  <a:cubicBezTo>
                    <a:pt x="0" y="1"/>
                    <a:pt x="0" y="134"/>
                    <a:pt x="100" y="134"/>
                  </a:cubicBezTo>
                  <a:lnTo>
                    <a:pt x="267" y="134"/>
                  </a:lnTo>
                  <a:cubicBezTo>
                    <a:pt x="301" y="134"/>
                    <a:pt x="301" y="68"/>
                    <a:pt x="2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2" name="Google Shape;4282;p11"/>
            <p:cNvSpPr/>
            <p:nvPr/>
          </p:nvSpPr>
          <p:spPr>
            <a:xfrm>
              <a:off x="7568300" y="5121025"/>
              <a:ext cx="5025" cy="27450"/>
            </a:xfrm>
            <a:custGeom>
              <a:avLst/>
              <a:gdLst/>
              <a:ahLst/>
              <a:cxnLst/>
              <a:rect l="l" t="t" r="r" b="b"/>
              <a:pathLst>
                <a:path w="201" h="1098" extrusionOk="0">
                  <a:moveTo>
                    <a:pt x="29" y="0"/>
                  </a:moveTo>
                  <a:cubicBezTo>
                    <a:pt x="14" y="0"/>
                    <a:pt x="0" y="17"/>
                    <a:pt x="0" y="47"/>
                  </a:cubicBezTo>
                  <a:cubicBezTo>
                    <a:pt x="34" y="380"/>
                    <a:pt x="34" y="714"/>
                    <a:pt x="67" y="1047"/>
                  </a:cubicBezTo>
                  <a:cubicBezTo>
                    <a:pt x="67" y="1081"/>
                    <a:pt x="101" y="1098"/>
                    <a:pt x="134" y="1098"/>
                  </a:cubicBezTo>
                  <a:cubicBezTo>
                    <a:pt x="167" y="1098"/>
                    <a:pt x="201" y="1081"/>
                    <a:pt x="201" y="1047"/>
                  </a:cubicBezTo>
                  <a:cubicBezTo>
                    <a:pt x="201" y="714"/>
                    <a:pt x="134" y="347"/>
                    <a:pt x="67" y="80"/>
                  </a:cubicBezTo>
                  <a:cubicBezTo>
                    <a:pt x="67" y="25"/>
                    <a:pt x="47" y="0"/>
                    <a:pt x="29"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3" name="Google Shape;4283;p11"/>
            <p:cNvSpPr/>
            <p:nvPr/>
          </p:nvSpPr>
          <p:spPr>
            <a:xfrm>
              <a:off x="7552025" y="4819250"/>
              <a:ext cx="37000" cy="30825"/>
            </a:xfrm>
            <a:custGeom>
              <a:avLst/>
              <a:gdLst/>
              <a:ahLst/>
              <a:cxnLst/>
              <a:rect l="l" t="t" r="r" b="b"/>
              <a:pathLst>
                <a:path w="1480" h="1233" extrusionOk="0">
                  <a:moveTo>
                    <a:pt x="1418" y="0"/>
                  </a:moveTo>
                  <a:cubicBezTo>
                    <a:pt x="1409" y="0"/>
                    <a:pt x="1398" y="3"/>
                    <a:pt x="1385" y="9"/>
                  </a:cubicBezTo>
                  <a:cubicBezTo>
                    <a:pt x="918" y="309"/>
                    <a:pt x="518" y="776"/>
                    <a:pt x="51" y="1143"/>
                  </a:cubicBezTo>
                  <a:cubicBezTo>
                    <a:pt x="0" y="1169"/>
                    <a:pt x="27" y="1232"/>
                    <a:pt x="86" y="1232"/>
                  </a:cubicBezTo>
                  <a:cubicBezTo>
                    <a:pt x="105" y="1232"/>
                    <a:pt x="127" y="1226"/>
                    <a:pt x="151" y="1210"/>
                  </a:cubicBezTo>
                  <a:cubicBezTo>
                    <a:pt x="551" y="843"/>
                    <a:pt x="1052" y="509"/>
                    <a:pt x="1452" y="109"/>
                  </a:cubicBezTo>
                  <a:cubicBezTo>
                    <a:pt x="1479" y="55"/>
                    <a:pt x="1462" y="0"/>
                    <a:pt x="141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4" name="Google Shape;4284;p11"/>
            <p:cNvSpPr/>
            <p:nvPr/>
          </p:nvSpPr>
          <p:spPr>
            <a:xfrm>
              <a:off x="7525775" y="4806950"/>
              <a:ext cx="4200" cy="3375"/>
            </a:xfrm>
            <a:custGeom>
              <a:avLst/>
              <a:gdLst/>
              <a:ahLst/>
              <a:cxnLst/>
              <a:rect l="l" t="t" r="r" b="b"/>
              <a:pathLst>
                <a:path w="168" h="135" extrusionOk="0">
                  <a:moveTo>
                    <a:pt x="67" y="1"/>
                  </a:moveTo>
                  <a:cubicBezTo>
                    <a:pt x="34" y="1"/>
                    <a:pt x="0" y="134"/>
                    <a:pt x="67" y="134"/>
                  </a:cubicBezTo>
                  <a:cubicBezTo>
                    <a:pt x="167" y="134"/>
                    <a:pt x="167" y="1"/>
                    <a:pt x="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5" name="Google Shape;4285;p11"/>
            <p:cNvSpPr/>
            <p:nvPr/>
          </p:nvSpPr>
          <p:spPr>
            <a:xfrm>
              <a:off x="7595825" y="4769425"/>
              <a:ext cx="5850" cy="3375"/>
            </a:xfrm>
            <a:custGeom>
              <a:avLst/>
              <a:gdLst/>
              <a:ahLst/>
              <a:cxnLst/>
              <a:rect l="l" t="t" r="r" b="b"/>
              <a:pathLst>
                <a:path w="234" h="135" extrusionOk="0">
                  <a:moveTo>
                    <a:pt x="67" y="1"/>
                  </a:moveTo>
                  <a:cubicBezTo>
                    <a:pt x="0" y="1"/>
                    <a:pt x="0" y="134"/>
                    <a:pt x="67" y="134"/>
                  </a:cubicBezTo>
                  <a:lnTo>
                    <a:pt x="134" y="134"/>
                  </a:lnTo>
                  <a:cubicBezTo>
                    <a:pt x="234" y="134"/>
                    <a:pt x="234" y="1"/>
                    <a:pt x="1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6" name="Google Shape;4286;p11"/>
            <p:cNvSpPr/>
            <p:nvPr/>
          </p:nvSpPr>
          <p:spPr>
            <a:xfrm>
              <a:off x="7554125" y="4734825"/>
              <a:ext cx="3350" cy="5025"/>
            </a:xfrm>
            <a:custGeom>
              <a:avLst/>
              <a:gdLst/>
              <a:ahLst/>
              <a:cxnLst/>
              <a:rect l="l" t="t" r="r" b="b"/>
              <a:pathLst>
                <a:path w="134" h="201" extrusionOk="0">
                  <a:moveTo>
                    <a:pt x="67" y="0"/>
                  </a:moveTo>
                  <a:cubicBezTo>
                    <a:pt x="34" y="0"/>
                    <a:pt x="0" y="17"/>
                    <a:pt x="0" y="50"/>
                  </a:cubicBezTo>
                  <a:lnTo>
                    <a:pt x="0" y="150"/>
                  </a:lnTo>
                  <a:cubicBezTo>
                    <a:pt x="0" y="184"/>
                    <a:pt x="34" y="200"/>
                    <a:pt x="67" y="200"/>
                  </a:cubicBezTo>
                  <a:cubicBezTo>
                    <a:pt x="100" y="200"/>
                    <a:pt x="134" y="184"/>
                    <a:pt x="134" y="150"/>
                  </a:cubicBezTo>
                  <a:lnTo>
                    <a:pt x="134" y="50"/>
                  </a:lnTo>
                  <a:cubicBezTo>
                    <a:pt x="134" y="17"/>
                    <a:pt x="100" y="0"/>
                    <a:pt x="6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7" name="Google Shape;4287;p11"/>
            <p:cNvSpPr/>
            <p:nvPr/>
          </p:nvSpPr>
          <p:spPr>
            <a:xfrm>
              <a:off x="7531800" y="4767200"/>
              <a:ext cx="33825" cy="28675"/>
            </a:xfrm>
            <a:custGeom>
              <a:avLst/>
              <a:gdLst/>
              <a:ahLst/>
              <a:cxnLst/>
              <a:rect l="l" t="t" r="r" b="b"/>
              <a:pathLst>
                <a:path w="1353" h="1147" extrusionOk="0">
                  <a:moveTo>
                    <a:pt x="36" y="1"/>
                  </a:moveTo>
                  <a:cubicBezTo>
                    <a:pt x="14" y="1"/>
                    <a:pt x="1" y="64"/>
                    <a:pt x="26" y="90"/>
                  </a:cubicBezTo>
                  <a:cubicBezTo>
                    <a:pt x="260" y="256"/>
                    <a:pt x="460" y="457"/>
                    <a:pt x="660" y="623"/>
                  </a:cubicBezTo>
                  <a:cubicBezTo>
                    <a:pt x="827" y="790"/>
                    <a:pt x="1027" y="1024"/>
                    <a:pt x="1260" y="1124"/>
                  </a:cubicBezTo>
                  <a:cubicBezTo>
                    <a:pt x="1268" y="1140"/>
                    <a:pt x="1278" y="1146"/>
                    <a:pt x="1288" y="1146"/>
                  </a:cubicBezTo>
                  <a:cubicBezTo>
                    <a:pt x="1320" y="1146"/>
                    <a:pt x="1352" y="1082"/>
                    <a:pt x="1327" y="1057"/>
                  </a:cubicBezTo>
                  <a:cubicBezTo>
                    <a:pt x="1160" y="857"/>
                    <a:pt x="960" y="723"/>
                    <a:pt x="760" y="557"/>
                  </a:cubicBezTo>
                  <a:cubicBezTo>
                    <a:pt x="526" y="390"/>
                    <a:pt x="326" y="223"/>
                    <a:pt x="59" y="23"/>
                  </a:cubicBezTo>
                  <a:cubicBezTo>
                    <a:pt x="51" y="7"/>
                    <a:pt x="43" y="1"/>
                    <a:pt x="3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8" name="Google Shape;4288;p11"/>
            <p:cNvSpPr/>
            <p:nvPr/>
          </p:nvSpPr>
          <p:spPr>
            <a:xfrm>
              <a:off x="7601200" y="4703425"/>
              <a:ext cx="25400" cy="21550"/>
            </a:xfrm>
            <a:custGeom>
              <a:avLst/>
              <a:gdLst/>
              <a:ahLst/>
              <a:cxnLst/>
              <a:rect l="l" t="t" r="r" b="b"/>
              <a:pathLst>
                <a:path w="1016" h="862" extrusionOk="0">
                  <a:moveTo>
                    <a:pt x="917" y="0"/>
                  </a:moveTo>
                  <a:cubicBezTo>
                    <a:pt x="907" y="0"/>
                    <a:pt x="897" y="2"/>
                    <a:pt x="886" y="5"/>
                  </a:cubicBezTo>
                  <a:cubicBezTo>
                    <a:pt x="719" y="106"/>
                    <a:pt x="586" y="239"/>
                    <a:pt x="486" y="339"/>
                  </a:cubicBezTo>
                  <a:cubicBezTo>
                    <a:pt x="319" y="472"/>
                    <a:pt x="186" y="606"/>
                    <a:pt x="52" y="739"/>
                  </a:cubicBezTo>
                  <a:cubicBezTo>
                    <a:pt x="1" y="791"/>
                    <a:pt x="28" y="861"/>
                    <a:pt x="89" y="861"/>
                  </a:cubicBezTo>
                  <a:cubicBezTo>
                    <a:pt x="107" y="861"/>
                    <a:pt x="129" y="855"/>
                    <a:pt x="152" y="839"/>
                  </a:cubicBezTo>
                  <a:cubicBezTo>
                    <a:pt x="252" y="739"/>
                    <a:pt x="419" y="639"/>
                    <a:pt x="552" y="506"/>
                  </a:cubicBezTo>
                  <a:cubicBezTo>
                    <a:pt x="686" y="372"/>
                    <a:pt x="853" y="306"/>
                    <a:pt x="986" y="139"/>
                  </a:cubicBezTo>
                  <a:cubicBezTo>
                    <a:pt x="1016" y="109"/>
                    <a:pt x="993" y="0"/>
                    <a:pt x="9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9" name="Google Shape;4289;p11"/>
            <p:cNvSpPr/>
            <p:nvPr/>
          </p:nvSpPr>
          <p:spPr>
            <a:xfrm>
              <a:off x="7556625" y="4673525"/>
              <a:ext cx="6425" cy="2675"/>
            </a:xfrm>
            <a:custGeom>
              <a:avLst/>
              <a:gdLst/>
              <a:ahLst/>
              <a:cxnLst/>
              <a:rect l="l" t="t" r="r" b="b"/>
              <a:pathLst>
                <a:path w="257" h="107" extrusionOk="0">
                  <a:moveTo>
                    <a:pt x="101" y="1"/>
                  </a:moveTo>
                  <a:cubicBezTo>
                    <a:pt x="34" y="1"/>
                    <a:pt x="0" y="101"/>
                    <a:pt x="101" y="101"/>
                  </a:cubicBezTo>
                  <a:lnTo>
                    <a:pt x="167" y="101"/>
                  </a:lnTo>
                  <a:cubicBezTo>
                    <a:pt x="171" y="104"/>
                    <a:pt x="175" y="106"/>
                    <a:pt x="179" y="106"/>
                  </a:cubicBezTo>
                  <a:cubicBezTo>
                    <a:pt x="213" y="106"/>
                    <a:pt x="256" y="1"/>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0" name="Google Shape;4290;p11"/>
            <p:cNvSpPr/>
            <p:nvPr/>
          </p:nvSpPr>
          <p:spPr>
            <a:xfrm>
              <a:off x="7607600" y="4650550"/>
              <a:ext cx="4100" cy="2150"/>
            </a:xfrm>
            <a:custGeom>
              <a:avLst/>
              <a:gdLst/>
              <a:ahLst/>
              <a:cxnLst/>
              <a:rect l="l" t="t" r="r" b="b"/>
              <a:pathLst>
                <a:path w="164" h="86" extrusionOk="0">
                  <a:moveTo>
                    <a:pt x="48" y="0"/>
                  </a:moveTo>
                  <a:cubicBezTo>
                    <a:pt x="0" y="0"/>
                    <a:pt x="16" y="86"/>
                    <a:pt x="96" y="86"/>
                  </a:cubicBezTo>
                  <a:cubicBezTo>
                    <a:pt x="163" y="86"/>
                    <a:pt x="163" y="19"/>
                    <a:pt x="96" y="19"/>
                  </a:cubicBezTo>
                  <a:cubicBezTo>
                    <a:pt x="76" y="6"/>
                    <a:pt x="60" y="0"/>
                    <a:pt x="4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1" name="Google Shape;4291;p11"/>
            <p:cNvSpPr/>
            <p:nvPr/>
          </p:nvSpPr>
          <p:spPr>
            <a:xfrm>
              <a:off x="7564125" y="4606400"/>
              <a:ext cx="21475" cy="55000"/>
            </a:xfrm>
            <a:custGeom>
              <a:avLst/>
              <a:gdLst/>
              <a:ahLst/>
              <a:cxnLst/>
              <a:rect l="l" t="t" r="r" b="b"/>
              <a:pathLst>
                <a:path w="859" h="2200" extrusionOk="0">
                  <a:moveTo>
                    <a:pt x="42" y="0"/>
                  </a:moveTo>
                  <a:cubicBezTo>
                    <a:pt x="17" y="0"/>
                    <a:pt x="1" y="17"/>
                    <a:pt x="1" y="50"/>
                  </a:cubicBezTo>
                  <a:cubicBezTo>
                    <a:pt x="134" y="784"/>
                    <a:pt x="334" y="1551"/>
                    <a:pt x="735" y="2185"/>
                  </a:cubicBezTo>
                  <a:cubicBezTo>
                    <a:pt x="754" y="2195"/>
                    <a:pt x="774" y="2199"/>
                    <a:pt x="791" y="2199"/>
                  </a:cubicBezTo>
                  <a:cubicBezTo>
                    <a:pt x="832" y="2199"/>
                    <a:pt x="858" y="2175"/>
                    <a:pt x="835" y="2152"/>
                  </a:cubicBezTo>
                  <a:cubicBezTo>
                    <a:pt x="534" y="1451"/>
                    <a:pt x="234" y="818"/>
                    <a:pt x="134" y="50"/>
                  </a:cubicBezTo>
                  <a:cubicBezTo>
                    <a:pt x="101" y="17"/>
                    <a:pt x="67" y="0"/>
                    <a:pt x="42"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2" name="Google Shape;4292;p11"/>
            <p:cNvSpPr/>
            <p:nvPr/>
          </p:nvSpPr>
          <p:spPr>
            <a:xfrm>
              <a:off x="7523275" y="4627650"/>
              <a:ext cx="6700" cy="3375"/>
            </a:xfrm>
            <a:custGeom>
              <a:avLst/>
              <a:gdLst/>
              <a:ahLst/>
              <a:cxnLst/>
              <a:rect l="l" t="t" r="r" b="b"/>
              <a:pathLst>
                <a:path w="268" h="135" extrusionOk="0">
                  <a:moveTo>
                    <a:pt x="100" y="1"/>
                  </a:moveTo>
                  <a:cubicBezTo>
                    <a:pt x="34" y="1"/>
                    <a:pt x="0" y="134"/>
                    <a:pt x="100" y="134"/>
                  </a:cubicBezTo>
                  <a:lnTo>
                    <a:pt x="167" y="134"/>
                  </a:lnTo>
                  <a:cubicBezTo>
                    <a:pt x="267" y="134"/>
                    <a:pt x="267" y="34"/>
                    <a:pt x="167"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3" name="Google Shape;4293;p11"/>
            <p:cNvSpPr/>
            <p:nvPr/>
          </p:nvSpPr>
          <p:spPr>
            <a:xfrm>
              <a:off x="7536600" y="4565950"/>
              <a:ext cx="4200" cy="3350"/>
            </a:xfrm>
            <a:custGeom>
              <a:avLst/>
              <a:gdLst/>
              <a:ahLst/>
              <a:cxnLst/>
              <a:rect l="l" t="t" r="r" b="b"/>
              <a:pathLst>
                <a:path w="168" h="134" extrusionOk="0">
                  <a:moveTo>
                    <a:pt x="101" y="1"/>
                  </a:moveTo>
                  <a:cubicBezTo>
                    <a:pt x="1" y="1"/>
                    <a:pt x="1" y="134"/>
                    <a:pt x="101" y="134"/>
                  </a:cubicBezTo>
                  <a:cubicBezTo>
                    <a:pt x="168" y="134"/>
                    <a:pt x="168" y="1"/>
                    <a:pt x="101"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4" name="Google Shape;4294;p11"/>
            <p:cNvSpPr/>
            <p:nvPr/>
          </p:nvSpPr>
          <p:spPr>
            <a:xfrm>
              <a:off x="7596650" y="4569250"/>
              <a:ext cx="14200" cy="43750"/>
            </a:xfrm>
            <a:custGeom>
              <a:avLst/>
              <a:gdLst/>
              <a:ahLst/>
              <a:cxnLst/>
              <a:rect l="l" t="t" r="r" b="b"/>
              <a:pathLst>
                <a:path w="568" h="1750" extrusionOk="0">
                  <a:moveTo>
                    <a:pt x="520" y="1"/>
                  </a:moveTo>
                  <a:cubicBezTo>
                    <a:pt x="509" y="1"/>
                    <a:pt x="501" y="12"/>
                    <a:pt x="501" y="35"/>
                  </a:cubicBezTo>
                  <a:cubicBezTo>
                    <a:pt x="334" y="602"/>
                    <a:pt x="101" y="1136"/>
                    <a:pt x="1" y="1670"/>
                  </a:cubicBezTo>
                  <a:cubicBezTo>
                    <a:pt x="1" y="1725"/>
                    <a:pt x="21" y="1750"/>
                    <a:pt x="39" y="1750"/>
                  </a:cubicBezTo>
                  <a:cubicBezTo>
                    <a:pt x="54" y="1750"/>
                    <a:pt x="67" y="1733"/>
                    <a:pt x="67" y="1703"/>
                  </a:cubicBezTo>
                  <a:cubicBezTo>
                    <a:pt x="267" y="1169"/>
                    <a:pt x="401" y="636"/>
                    <a:pt x="568" y="102"/>
                  </a:cubicBezTo>
                  <a:cubicBezTo>
                    <a:pt x="568" y="37"/>
                    <a:pt x="540" y="1"/>
                    <a:pt x="52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5" name="Google Shape;4295;p11"/>
            <p:cNvSpPr/>
            <p:nvPr/>
          </p:nvSpPr>
          <p:spPr>
            <a:xfrm>
              <a:off x="7561950" y="4564050"/>
              <a:ext cx="22900" cy="18000"/>
            </a:xfrm>
            <a:custGeom>
              <a:avLst/>
              <a:gdLst/>
              <a:ahLst/>
              <a:cxnLst/>
              <a:rect l="l" t="t" r="r" b="b"/>
              <a:pathLst>
                <a:path w="916" h="720" extrusionOk="0">
                  <a:moveTo>
                    <a:pt x="66" y="1"/>
                  </a:moveTo>
                  <a:cubicBezTo>
                    <a:pt x="34" y="1"/>
                    <a:pt x="0" y="50"/>
                    <a:pt x="54" y="77"/>
                  </a:cubicBezTo>
                  <a:cubicBezTo>
                    <a:pt x="288" y="310"/>
                    <a:pt x="521" y="544"/>
                    <a:pt x="822" y="710"/>
                  </a:cubicBezTo>
                  <a:cubicBezTo>
                    <a:pt x="834" y="717"/>
                    <a:pt x="846" y="719"/>
                    <a:pt x="856" y="719"/>
                  </a:cubicBezTo>
                  <a:cubicBezTo>
                    <a:pt x="899" y="719"/>
                    <a:pt x="915" y="671"/>
                    <a:pt x="888" y="644"/>
                  </a:cubicBezTo>
                  <a:cubicBezTo>
                    <a:pt x="621" y="377"/>
                    <a:pt x="321" y="210"/>
                    <a:pt x="88" y="10"/>
                  </a:cubicBezTo>
                  <a:cubicBezTo>
                    <a:pt x="81" y="3"/>
                    <a:pt x="74" y="1"/>
                    <a:pt x="66"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6" name="Google Shape;4296;p11"/>
            <p:cNvSpPr/>
            <p:nvPr/>
          </p:nvSpPr>
          <p:spPr>
            <a:xfrm>
              <a:off x="7592475" y="4872300"/>
              <a:ext cx="13025" cy="43425"/>
            </a:xfrm>
            <a:custGeom>
              <a:avLst/>
              <a:gdLst/>
              <a:ahLst/>
              <a:cxnLst/>
              <a:rect l="l" t="t" r="r" b="b"/>
              <a:pathLst>
                <a:path w="521" h="1737" extrusionOk="0">
                  <a:moveTo>
                    <a:pt x="498" y="0"/>
                  </a:moveTo>
                  <a:cubicBezTo>
                    <a:pt x="484" y="0"/>
                    <a:pt x="462" y="8"/>
                    <a:pt x="434" y="22"/>
                  </a:cubicBezTo>
                  <a:cubicBezTo>
                    <a:pt x="268" y="556"/>
                    <a:pt x="101" y="1156"/>
                    <a:pt x="1" y="1690"/>
                  </a:cubicBezTo>
                  <a:cubicBezTo>
                    <a:pt x="1" y="1713"/>
                    <a:pt x="34" y="1737"/>
                    <a:pt x="54" y="1737"/>
                  </a:cubicBezTo>
                  <a:cubicBezTo>
                    <a:pt x="62" y="1737"/>
                    <a:pt x="68" y="1733"/>
                    <a:pt x="68" y="1723"/>
                  </a:cubicBezTo>
                  <a:cubicBezTo>
                    <a:pt x="234" y="1189"/>
                    <a:pt x="368" y="589"/>
                    <a:pt x="501" y="55"/>
                  </a:cubicBezTo>
                  <a:cubicBezTo>
                    <a:pt x="521" y="16"/>
                    <a:pt x="517" y="0"/>
                    <a:pt x="498"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7" name="Google Shape;4297;p11"/>
            <p:cNvSpPr/>
            <p:nvPr/>
          </p:nvSpPr>
          <p:spPr>
            <a:xfrm>
              <a:off x="7560800" y="4881175"/>
              <a:ext cx="2525" cy="1700"/>
            </a:xfrm>
            <a:custGeom>
              <a:avLst/>
              <a:gdLst/>
              <a:ahLst/>
              <a:cxnLst/>
              <a:rect l="l" t="t" r="r" b="b"/>
              <a:pathLst>
                <a:path w="101" h="68" extrusionOk="0">
                  <a:moveTo>
                    <a:pt x="34" y="1"/>
                  </a:moveTo>
                  <a:cubicBezTo>
                    <a:pt x="0" y="1"/>
                    <a:pt x="0" y="67"/>
                    <a:pt x="34" y="67"/>
                  </a:cubicBezTo>
                  <a:cubicBezTo>
                    <a:pt x="100" y="67"/>
                    <a:pt x="100"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8" name="Google Shape;4298;p11"/>
            <p:cNvSpPr/>
            <p:nvPr/>
          </p:nvSpPr>
          <p:spPr>
            <a:xfrm>
              <a:off x="7585800" y="4931625"/>
              <a:ext cx="3375" cy="4400"/>
            </a:xfrm>
            <a:custGeom>
              <a:avLst/>
              <a:gdLst/>
              <a:ahLst/>
              <a:cxnLst/>
              <a:rect l="l" t="t" r="r" b="b"/>
              <a:pathLst>
                <a:path w="135" h="176" extrusionOk="0">
                  <a:moveTo>
                    <a:pt x="68" y="1"/>
                  </a:moveTo>
                  <a:cubicBezTo>
                    <a:pt x="34" y="1"/>
                    <a:pt x="1" y="17"/>
                    <a:pt x="1" y="51"/>
                  </a:cubicBezTo>
                  <a:lnTo>
                    <a:pt x="1" y="151"/>
                  </a:lnTo>
                  <a:cubicBezTo>
                    <a:pt x="1" y="167"/>
                    <a:pt x="34" y="176"/>
                    <a:pt x="68" y="176"/>
                  </a:cubicBezTo>
                  <a:cubicBezTo>
                    <a:pt x="101" y="176"/>
                    <a:pt x="134" y="167"/>
                    <a:pt x="134" y="151"/>
                  </a:cubicBezTo>
                  <a:lnTo>
                    <a:pt x="134" y="51"/>
                  </a:lnTo>
                  <a:cubicBezTo>
                    <a:pt x="134" y="17"/>
                    <a:pt x="101" y="1"/>
                    <a:pt x="68"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9" name="Google Shape;4299;p11"/>
            <p:cNvSpPr/>
            <p:nvPr/>
          </p:nvSpPr>
          <p:spPr>
            <a:xfrm>
              <a:off x="7478725" y="5172700"/>
              <a:ext cx="12050" cy="53950"/>
            </a:xfrm>
            <a:custGeom>
              <a:avLst/>
              <a:gdLst/>
              <a:ahLst/>
              <a:cxnLst/>
              <a:rect l="l" t="t" r="r" b="b"/>
              <a:pathLst>
                <a:path w="482" h="2158" extrusionOk="0">
                  <a:moveTo>
                    <a:pt x="100" y="1"/>
                  </a:moveTo>
                  <a:cubicBezTo>
                    <a:pt x="53" y="1"/>
                    <a:pt x="0" y="24"/>
                    <a:pt x="48" y="48"/>
                  </a:cubicBezTo>
                  <a:cubicBezTo>
                    <a:pt x="181" y="748"/>
                    <a:pt x="248" y="1382"/>
                    <a:pt x="248" y="2083"/>
                  </a:cubicBezTo>
                  <a:cubicBezTo>
                    <a:pt x="248" y="2133"/>
                    <a:pt x="281" y="2158"/>
                    <a:pt x="314" y="2158"/>
                  </a:cubicBezTo>
                  <a:cubicBezTo>
                    <a:pt x="348" y="2158"/>
                    <a:pt x="381" y="2133"/>
                    <a:pt x="381" y="2083"/>
                  </a:cubicBezTo>
                  <a:cubicBezTo>
                    <a:pt x="481" y="1382"/>
                    <a:pt x="314" y="682"/>
                    <a:pt x="148" y="15"/>
                  </a:cubicBezTo>
                  <a:cubicBezTo>
                    <a:pt x="138" y="5"/>
                    <a:pt x="120" y="1"/>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0" name="Google Shape;4300;p11"/>
            <p:cNvSpPr/>
            <p:nvPr/>
          </p:nvSpPr>
          <p:spPr>
            <a:xfrm>
              <a:off x="7511600" y="5144700"/>
              <a:ext cx="3350" cy="2525"/>
            </a:xfrm>
            <a:custGeom>
              <a:avLst/>
              <a:gdLst/>
              <a:ahLst/>
              <a:cxnLst/>
              <a:rect l="l" t="t" r="r" b="b"/>
              <a:pathLst>
                <a:path w="134" h="101" extrusionOk="0">
                  <a:moveTo>
                    <a:pt x="34" y="0"/>
                  </a:moveTo>
                  <a:cubicBezTo>
                    <a:pt x="0" y="0"/>
                    <a:pt x="0" y="100"/>
                    <a:pt x="34" y="100"/>
                  </a:cubicBezTo>
                  <a:cubicBezTo>
                    <a:pt x="134" y="100"/>
                    <a:pt x="134" y="0"/>
                    <a:pt x="3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1" name="Google Shape;4301;p11"/>
            <p:cNvSpPr/>
            <p:nvPr/>
          </p:nvSpPr>
          <p:spPr>
            <a:xfrm>
              <a:off x="7515625" y="5214525"/>
              <a:ext cx="6675" cy="5100"/>
            </a:xfrm>
            <a:custGeom>
              <a:avLst/>
              <a:gdLst/>
              <a:ahLst/>
              <a:cxnLst/>
              <a:rect l="l" t="t" r="r" b="b"/>
              <a:pathLst>
                <a:path w="267" h="204" extrusionOk="0">
                  <a:moveTo>
                    <a:pt x="164" y="0"/>
                  </a:moveTo>
                  <a:cubicBezTo>
                    <a:pt x="155" y="0"/>
                    <a:pt x="146" y="3"/>
                    <a:pt x="139" y="9"/>
                  </a:cubicBezTo>
                  <a:cubicBezTo>
                    <a:pt x="106" y="43"/>
                    <a:pt x="73" y="43"/>
                    <a:pt x="73" y="76"/>
                  </a:cubicBezTo>
                  <a:cubicBezTo>
                    <a:pt x="1" y="148"/>
                    <a:pt x="32" y="203"/>
                    <a:pt x="81" y="203"/>
                  </a:cubicBezTo>
                  <a:cubicBezTo>
                    <a:pt x="100" y="203"/>
                    <a:pt x="121" y="195"/>
                    <a:pt x="139" y="176"/>
                  </a:cubicBezTo>
                  <a:lnTo>
                    <a:pt x="239" y="76"/>
                  </a:lnTo>
                  <a:cubicBezTo>
                    <a:pt x="266" y="49"/>
                    <a:pt x="206" y="0"/>
                    <a:pt x="16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2" name="Google Shape;4302;p11"/>
            <p:cNvSpPr/>
            <p:nvPr/>
          </p:nvSpPr>
          <p:spPr>
            <a:xfrm>
              <a:off x="7500750" y="5257275"/>
              <a:ext cx="42550" cy="5025"/>
            </a:xfrm>
            <a:custGeom>
              <a:avLst/>
              <a:gdLst/>
              <a:ahLst/>
              <a:cxnLst/>
              <a:rect l="l" t="t" r="r" b="b"/>
              <a:pathLst>
                <a:path w="1702" h="201" extrusionOk="0">
                  <a:moveTo>
                    <a:pt x="34" y="1"/>
                  </a:moveTo>
                  <a:cubicBezTo>
                    <a:pt x="1" y="34"/>
                    <a:pt x="1" y="101"/>
                    <a:pt x="34" y="101"/>
                  </a:cubicBezTo>
                  <a:cubicBezTo>
                    <a:pt x="534" y="167"/>
                    <a:pt x="1068" y="201"/>
                    <a:pt x="1568" y="201"/>
                  </a:cubicBezTo>
                  <a:cubicBezTo>
                    <a:pt x="1702" y="201"/>
                    <a:pt x="1702" y="34"/>
                    <a:pt x="1568" y="34"/>
                  </a:cubicBezTo>
                  <a:cubicBezTo>
                    <a:pt x="1068" y="1"/>
                    <a:pt x="534" y="1"/>
                    <a:pt x="34"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3" name="Google Shape;4303;p11"/>
            <p:cNvSpPr/>
            <p:nvPr/>
          </p:nvSpPr>
          <p:spPr>
            <a:xfrm>
              <a:off x="7554125" y="5197225"/>
              <a:ext cx="5025" cy="4200"/>
            </a:xfrm>
            <a:custGeom>
              <a:avLst/>
              <a:gdLst/>
              <a:ahLst/>
              <a:cxnLst/>
              <a:rect l="l" t="t" r="r" b="b"/>
              <a:pathLst>
                <a:path w="201" h="168" extrusionOk="0">
                  <a:moveTo>
                    <a:pt x="100" y="1"/>
                  </a:moveTo>
                  <a:cubicBezTo>
                    <a:pt x="0" y="1"/>
                    <a:pt x="0" y="168"/>
                    <a:pt x="100" y="168"/>
                  </a:cubicBezTo>
                  <a:cubicBezTo>
                    <a:pt x="201" y="168"/>
                    <a:pt x="201" y="34"/>
                    <a:pt x="100" y="1"/>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4" name="Google Shape;4304;p11"/>
            <p:cNvSpPr/>
            <p:nvPr/>
          </p:nvSpPr>
          <p:spPr>
            <a:xfrm>
              <a:off x="7518300" y="5177000"/>
              <a:ext cx="35025" cy="5425"/>
            </a:xfrm>
            <a:custGeom>
              <a:avLst/>
              <a:gdLst/>
              <a:ahLst/>
              <a:cxnLst/>
              <a:rect l="l" t="t" r="r" b="b"/>
              <a:pathLst>
                <a:path w="1401" h="217" extrusionOk="0">
                  <a:moveTo>
                    <a:pt x="17" y="0"/>
                  </a:moveTo>
                  <a:cubicBezTo>
                    <a:pt x="0" y="0"/>
                    <a:pt x="5" y="49"/>
                    <a:pt x="32" y="76"/>
                  </a:cubicBezTo>
                  <a:cubicBezTo>
                    <a:pt x="407" y="134"/>
                    <a:pt x="831" y="216"/>
                    <a:pt x="1197" y="216"/>
                  </a:cubicBezTo>
                  <a:cubicBezTo>
                    <a:pt x="1255" y="216"/>
                    <a:pt x="1312" y="214"/>
                    <a:pt x="1367" y="209"/>
                  </a:cubicBezTo>
                  <a:cubicBezTo>
                    <a:pt x="1400" y="209"/>
                    <a:pt x="1400" y="143"/>
                    <a:pt x="1367" y="143"/>
                  </a:cubicBezTo>
                  <a:cubicBezTo>
                    <a:pt x="966" y="9"/>
                    <a:pt x="466" y="43"/>
                    <a:pt x="32" y="9"/>
                  </a:cubicBezTo>
                  <a:cubicBezTo>
                    <a:pt x="26" y="3"/>
                    <a:pt x="21" y="0"/>
                    <a:pt x="17"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5" name="Google Shape;4305;p11"/>
            <p:cNvSpPr/>
            <p:nvPr/>
          </p:nvSpPr>
          <p:spPr>
            <a:xfrm>
              <a:off x="7492075" y="5100875"/>
              <a:ext cx="13700" cy="18425"/>
            </a:xfrm>
            <a:custGeom>
              <a:avLst/>
              <a:gdLst/>
              <a:ahLst/>
              <a:cxnLst/>
              <a:rect l="l" t="t" r="r" b="b"/>
              <a:pathLst>
                <a:path w="548" h="737" extrusionOk="0">
                  <a:moveTo>
                    <a:pt x="124" y="0"/>
                  </a:moveTo>
                  <a:cubicBezTo>
                    <a:pt x="49" y="0"/>
                    <a:pt x="0" y="92"/>
                    <a:pt x="81" y="119"/>
                  </a:cubicBezTo>
                  <a:cubicBezTo>
                    <a:pt x="281" y="252"/>
                    <a:pt x="348" y="452"/>
                    <a:pt x="348" y="686"/>
                  </a:cubicBezTo>
                  <a:cubicBezTo>
                    <a:pt x="348" y="719"/>
                    <a:pt x="364" y="736"/>
                    <a:pt x="385" y="736"/>
                  </a:cubicBezTo>
                  <a:cubicBezTo>
                    <a:pt x="406" y="736"/>
                    <a:pt x="431" y="719"/>
                    <a:pt x="448" y="686"/>
                  </a:cubicBezTo>
                  <a:cubicBezTo>
                    <a:pt x="548" y="419"/>
                    <a:pt x="381" y="119"/>
                    <a:pt x="181" y="19"/>
                  </a:cubicBezTo>
                  <a:cubicBezTo>
                    <a:pt x="161" y="6"/>
                    <a:pt x="142" y="0"/>
                    <a:pt x="124" y="0"/>
                  </a:cubicBezTo>
                  <a:close/>
                </a:path>
              </a:pathLst>
            </a:custGeom>
            <a:solidFill>
              <a:srgbClr val="FDD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6" name="Google Shape;4306;p11"/>
            <p:cNvSpPr/>
            <p:nvPr/>
          </p:nvSpPr>
          <p:spPr>
            <a:xfrm>
              <a:off x="7526600" y="3937200"/>
              <a:ext cx="133450" cy="103400"/>
            </a:xfrm>
            <a:custGeom>
              <a:avLst/>
              <a:gdLst/>
              <a:ahLst/>
              <a:cxnLst/>
              <a:rect l="l" t="t" r="r" b="b"/>
              <a:pathLst>
                <a:path w="5338" h="4136" extrusionOk="0">
                  <a:moveTo>
                    <a:pt x="2081" y="1"/>
                  </a:moveTo>
                  <a:cubicBezTo>
                    <a:pt x="1666" y="1"/>
                    <a:pt x="1252" y="87"/>
                    <a:pt x="868" y="266"/>
                  </a:cubicBezTo>
                  <a:cubicBezTo>
                    <a:pt x="468" y="466"/>
                    <a:pt x="67" y="766"/>
                    <a:pt x="1" y="1233"/>
                  </a:cubicBezTo>
                  <a:lnTo>
                    <a:pt x="134" y="1067"/>
                  </a:lnTo>
                  <a:cubicBezTo>
                    <a:pt x="468" y="800"/>
                    <a:pt x="835" y="533"/>
                    <a:pt x="1235" y="433"/>
                  </a:cubicBezTo>
                  <a:cubicBezTo>
                    <a:pt x="1290" y="424"/>
                    <a:pt x="1346" y="420"/>
                    <a:pt x="1402" y="420"/>
                  </a:cubicBezTo>
                  <a:cubicBezTo>
                    <a:pt x="1790" y="420"/>
                    <a:pt x="2186" y="617"/>
                    <a:pt x="2302" y="967"/>
                  </a:cubicBezTo>
                  <a:cubicBezTo>
                    <a:pt x="2336" y="1200"/>
                    <a:pt x="2336" y="1400"/>
                    <a:pt x="2402" y="1600"/>
                  </a:cubicBezTo>
                  <a:cubicBezTo>
                    <a:pt x="2528" y="1852"/>
                    <a:pt x="2825" y="1971"/>
                    <a:pt x="3150" y="1971"/>
                  </a:cubicBezTo>
                  <a:cubicBezTo>
                    <a:pt x="3255" y="1971"/>
                    <a:pt x="3364" y="1958"/>
                    <a:pt x="3470" y="1934"/>
                  </a:cubicBezTo>
                  <a:cubicBezTo>
                    <a:pt x="3604" y="1915"/>
                    <a:pt x="3760" y="1874"/>
                    <a:pt x="3906" y="1874"/>
                  </a:cubicBezTo>
                  <a:cubicBezTo>
                    <a:pt x="4015" y="1874"/>
                    <a:pt x="4118" y="1896"/>
                    <a:pt x="4204" y="1967"/>
                  </a:cubicBezTo>
                  <a:cubicBezTo>
                    <a:pt x="4404" y="2134"/>
                    <a:pt x="4370" y="2434"/>
                    <a:pt x="4370" y="2734"/>
                  </a:cubicBezTo>
                  <a:cubicBezTo>
                    <a:pt x="4370" y="3068"/>
                    <a:pt x="4404" y="3402"/>
                    <a:pt x="4504" y="3735"/>
                  </a:cubicBezTo>
                  <a:cubicBezTo>
                    <a:pt x="4571" y="3935"/>
                    <a:pt x="4704" y="4135"/>
                    <a:pt x="4904" y="4135"/>
                  </a:cubicBezTo>
                  <a:cubicBezTo>
                    <a:pt x="5038" y="4135"/>
                    <a:pt x="5204" y="4069"/>
                    <a:pt x="5238" y="3902"/>
                  </a:cubicBezTo>
                  <a:cubicBezTo>
                    <a:pt x="5338" y="3769"/>
                    <a:pt x="5338" y="3602"/>
                    <a:pt x="5338" y="3468"/>
                  </a:cubicBezTo>
                  <a:cubicBezTo>
                    <a:pt x="5338" y="2401"/>
                    <a:pt x="4837" y="1300"/>
                    <a:pt x="3970" y="633"/>
                  </a:cubicBezTo>
                  <a:cubicBezTo>
                    <a:pt x="3415" y="222"/>
                    <a:pt x="2746" y="1"/>
                    <a:pt x="2081"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7" name="Google Shape;4307;p11"/>
            <p:cNvSpPr/>
            <p:nvPr/>
          </p:nvSpPr>
          <p:spPr>
            <a:xfrm>
              <a:off x="7585100" y="5126850"/>
              <a:ext cx="109725" cy="103950"/>
            </a:xfrm>
            <a:custGeom>
              <a:avLst/>
              <a:gdLst/>
              <a:ahLst/>
              <a:cxnLst/>
              <a:rect l="l" t="t" r="r" b="b"/>
              <a:pathLst>
                <a:path w="4389" h="4158" extrusionOk="0">
                  <a:moveTo>
                    <a:pt x="4360" y="0"/>
                  </a:moveTo>
                  <a:cubicBezTo>
                    <a:pt x="4352" y="0"/>
                    <a:pt x="4342" y="4"/>
                    <a:pt x="4332" y="14"/>
                  </a:cubicBezTo>
                  <a:cubicBezTo>
                    <a:pt x="4054" y="292"/>
                    <a:pt x="3773" y="566"/>
                    <a:pt x="3491" y="838"/>
                  </a:cubicBezTo>
                  <a:lnTo>
                    <a:pt x="3491" y="838"/>
                  </a:lnTo>
                  <a:cubicBezTo>
                    <a:pt x="3777" y="569"/>
                    <a:pt x="4068" y="305"/>
                    <a:pt x="4365" y="47"/>
                  </a:cubicBezTo>
                  <a:cubicBezTo>
                    <a:pt x="4389" y="24"/>
                    <a:pt x="4379" y="0"/>
                    <a:pt x="4360" y="0"/>
                  </a:cubicBezTo>
                  <a:close/>
                  <a:moveTo>
                    <a:pt x="3491" y="838"/>
                  </a:moveTo>
                  <a:cubicBezTo>
                    <a:pt x="3316" y="1002"/>
                    <a:pt x="3142" y="1167"/>
                    <a:pt x="2970" y="1333"/>
                  </a:cubicBezTo>
                  <a:lnTo>
                    <a:pt x="2970" y="1333"/>
                  </a:lnTo>
                  <a:cubicBezTo>
                    <a:pt x="3144" y="1169"/>
                    <a:pt x="3318" y="1004"/>
                    <a:pt x="3491" y="838"/>
                  </a:cubicBezTo>
                  <a:close/>
                  <a:moveTo>
                    <a:pt x="2970" y="1333"/>
                  </a:moveTo>
                  <a:cubicBezTo>
                    <a:pt x="1995" y="2254"/>
                    <a:pt x="1004" y="3153"/>
                    <a:pt x="29" y="4084"/>
                  </a:cubicBezTo>
                  <a:cubicBezTo>
                    <a:pt x="0" y="4084"/>
                    <a:pt x="21" y="4157"/>
                    <a:pt x="48" y="4157"/>
                  </a:cubicBezTo>
                  <a:cubicBezTo>
                    <a:pt x="53" y="4157"/>
                    <a:pt x="58" y="4155"/>
                    <a:pt x="62" y="4150"/>
                  </a:cubicBezTo>
                  <a:cubicBezTo>
                    <a:pt x="1062" y="3242"/>
                    <a:pt x="2000" y="2271"/>
                    <a:pt x="2970" y="133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8" name="Google Shape;4308;p11"/>
            <p:cNvSpPr/>
            <p:nvPr/>
          </p:nvSpPr>
          <p:spPr>
            <a:xfrm>
              <a:off x="7601300" y="5166050"/>
              <a:ext cx="21000" cy="15700"/>
            </a:xfrm>
            <a:custGeom>
              <a:avLst/>
              <a:gdLst/>
              <a:ahLst/>
              <a:cxnLst/>
              <a:rect l="l" t="t" r="r" b="b"/>
              <a:pathLst>
                <a:path w="840" h="628" extrusionOk="0">
                  <a:moveTo>
                    <a:pt x="794" y="1"/>
                  </a:moveTo>
                  <a:cubicBezTo>
                    <a:pt x="782" y="1"/>
                    <a:pt x="766" y="5"/>
                    <a:pt x="749" y="14"/>
                  </a:cubicBezTo>
                  <a:cubicBezTo>
                    <a:pt x="615" y="80"/>
                    <a:pt x="515" y="180"/>
                    <a:pt x="415" y="281"/>
                  </a:cubicBezTo>
                  <a:cubicBezTo>
                    <a:pt x="282" y="347"/>
                    <a:pt x="182" y="481"/>
                    <a:pt x="48" y="581"/>
                  </a:cubicBezTo>
                  <a:cubicBezTo>
                    <a:pt x="1" y="604"/>
                    <a:pt x="4" y="628"/>
                    <a:pt x="21" y="628"/>
                  </a:cubicBezTo>
                  <a:cubicBezTo>
                    <a:pt x="29" y="628"/>
                    <a:pt x="38" y="624"/>
                    <a:pt x="48" y="614"/>
                  </a:cubicBezTo>
                  <a:cubicBezTo>
                    <a:pt x="182" y="514"/>
                    <a:pt x="315" y="414"/>
                    <a:pt x="482" y="314"/>
                  </a:cubicBezTo>
                  <a:cubicBezTo>
                    <a:pt x="582" y="247"/>
                    <a:pt x="682" y="180"/>
                    <a:pt x="815" y="80"/>
                  </a:cubicBezTo>
                  <a:cubicBezTo>
                    <a:pt x="840" y="32"/>
                    <a:pt x="828" y="1"/>
                    <a:pt x="7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9" name="Google Shape;4309;p11"/>
            <p:cNvSpPr/>
            <p:nvPr/>
          </p:nvSpPr>
          <p:spPr>
            <a:xfrm>
              <a:off x="7602850" y="5159000"/>
              <a:ext cx="18000" cy="13250"/>
            </a:xfrm>
            <a:custGeom>
              <a:avLst/>
              <a:gdLst/>
              <a:ahLst/>
              <a:cxnLst/>
              <a:rect l="l" t="t" r="r" b="b"/>
              <a:pathLst>
                <a:path w="720" h="530" extrusionOk="0">
                  <a:moveTo>
                    <a:pt x="709" y="0"/>
                  </a:moveTo>
                  <a:cubicBezTo>
                    <a:pt x="704" y="0"/>
                    <a:pt x="697" y="8"/>
                    <a:pt x="687" y="29"/>
                  </a:cubicBezTo>
                  <a:cubicBezTo>
                    <a:pt x="553" y="62"/>
                    <a:pt x="486" y="129"/>
                    <a:pt x="386" y="229"/>
                  </a:cubicBezTo>
                  <a:cubicBezTo>
                    <a:pt x="286" y="296"/>
                    <a:pt x="153" y="429"/>
                    <a:pt x="19" y="496"/>
                  </a:cubicBezTo>
                  <a:cubicBezTo>
                    <a:pt x="13" y="489"/>
                    <a:pt x="9" y="487"/>
                    <a:pt x="7" y="487"/>
                  </a:cubicBezTo>
                  <a:cubicBezTo>
                    <a:pt x="1" y="487"/>
                    <a:pt x="33" y="529"/>
                    <a:pt x="86" y="529"/>
                  </a:cubicBezTo>
                  <a:lnTo>
                    <a:pt x="453" y="262"/>
                  </a:lnTo>
                  <a:cubicBezTo>
                    <a:pt x="520" y="196"/>
                    <a:pt x="653" y="129"/>
                    <a:pt x="720" y="62"/>
                  </a:cubicBezTo>
                  <a:cubicBezTo>
                    <a:pt x="720" y="39"/>
                    <a:pt x="720" y="0"/>
                    <a:pt x="70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0" name="Google Shape;4310;p11"/>
            <p:cNvSpPr/>
            <p:nvPr/>
          </p:nvSpPr>
          <p:spPr>
            <a:xfrm>
              <a:off x="7591650" y="5136575"/>
              <a:ext cx="30875" cy="24225"/>
            </a:xfrm>
            <a:custGeom>
              <a:avLst/>
              <a:gdLst/>
              <a:ahLst/>
              <a:cxnLst/>
              <a:rect l="l" t="t" r="r" b="b"/>
              <a:pathLst>
                <a:path w="1235" h="969" extrusionOk="0">
                  <a:moveTo>
                    <a:pt x="962" y="156"/>
                  </a:moveTo>
                  <a:lnTo>
                    <a:pt x="962" y="156"/>
                  </a:lnTo>
                  <a:cubicBezTo>
                    <a:pt x="1041" y="377"/>
                    <a:pt x="970" y="614"/>
                    <a:pt x="804" y="738"/>
                  </a:cubicBezTo>
                  <a:lnTo>
                    <a:pt x="804" y="738"/>
                  </a:lnTo>
                  <a:cubicBezTo>
                    <a:pt x="817" y="500"/>
                    <a:pt x="870" y="316"/>
                    <a:pt x="962" y="156"/>
                  </a:cubicBezTo>
                  <a:close/>
                  <a:moveTo>
                    <a:pt x="304" y="579"/>
                  </a:moveTo>
                  <a:cubicBezTo>
                    <a:pt x="369" y="579"/>
                    <a:pt x="452" y="610"/>
                    <a:pt x="467" y="626"/>
                  </a:cubicBezTo>
                  <a:cubicBezTo>
                    <a:pt x="547" y="665"/>
                    <a:pt x="591" y="740"/>
                    <a:pt x="634" y="815"/>
                  </a:cubicBezTo>
                  <a:lnTo>
                    <a:pt x="634" y="815"/>
                  </a:lnTo>
                  <a:cubicBezTo>
                    <a:pt x="602" y="822"/>
                    <a:pt x="569" y="826"/>
                    <a:pt x="534" y="826"/>
                  </a:cubicBezTo>
                  <a:cubicBezTo>
                    <a:pt x="434" y="826"/>
                    <a:pt x="301" y="826"/>
                    <a:pt x="267" y="759"/>
                  </a:cubicBezTo>
                  <a:cubicBezTo>
                    <a:pt x="179" y="618"/>
                    <a:pt x="231" y="579"/>
                    <a:pt x="304" y="579"/>
                  </a:cubicBezTo>
                  <a:close/>
                  <a:moveTo>
                    <a:pt x="993" y="0"/>
                  </a:moveTo>
                  <a:cubicBezTo>
                    <a:pt x="976" y="0"/>
                    <a:pt x="968" y="9"/>
                    <a:pt x="968" y="25"/>
                  </a:cubicBezTo>
                  <a:cubicBezTo>
                    <a:pt x="823" y="257"/>
                    <a:pt x="703" y="514"/>
                    <a:pt x="718" y="752"/>
                  </a:cubicBezTo>
                  <a:lnTo>
                    <a:pt x="718" y="752"/>
                  </a:lnTo>
                  <a:cubicBezTo>
                    <a:pt x="619" y="600"/>
                    <a:pt x="539" y="408"/>
                    <a:pt x="364" y="408"/>
                  </a:cubicBezTo>
                  <a:cubicBezTo>
                    <a:pt x="334" y="408"/>
                    <a:pt x="302" y="414"/>
                    <a:pt x="267" y="425"/>
                  </a:cubicBezTo>
                  <a:cubicBezTo>
                    <a:pt x="0" y="459"/>
                    <a:pt x="101" y="759"/>
                    <a:pt x="267" y="859"/>
                  </a:cubicBezTo>
                  <a:cubicBezTo>
                    <a:pt x="351" y="915"/>
                    <a:pt x="452" y="941"/>
                    <a:pt x="556" y="941"/>
                  </a:cubicBezTo>
                  <a:cubicBezTo>
                    <a:pt x="605" y="941"/>
                    <a:pt x="655" y="936"/>
                    <a:pt x="703" y="924"/>
                  </a:cubicBezTo>
                  <a:lnTo>
                    <a:pt x="703" y="924"/>
                  </a:lnTo>
                  <a:cubicBezTo>
                    <a:pt x="713" y="936"/>
                    <a:pt x="723" y="948"/>
                    <a:pt x="734" y="959"/>
                  </a:cubicBezTo>
                  <a:cubicBezTo>
                    <a:pt x="740" y="965"/>
                    <a:pt x="749" y="968"/>
                    <a:pt x="758" y="968"/>
                  </a:cubicBezTo>
                  <a:cubicBezTo>
                    <a:pt x="792" y="968"/>
                    <a:pt x="838" y="929"/>
                    <a:pt x="819" y="885"/>
                  </a:cubicBezTo>
                  <a:lnTo>
                    <a:pt x="819" y="885"/>
                  </a:lnTo>
                  <a:cubicBezTo>
                    <a:pt x="872" y="861"/>
                    <a:pt x="923" y="830"/>
                    <a:pt x="968" y="792"/>
                  </a:cubicBezTo>
                  <a:cubicBezTo>
                    <a:pt x="1168" y="592"/>
                    <a:pt x="1235" y="292"/>
                    <a:pt x="1068" y="25"/>
                  </a:cubicBezTo>
                  <a:cubicBezTo>
                    <a:pt x="1035" y="9"/>
                    <a:pt x="1010" y="0"/>
                    <a:pt x="99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1" name="Google Shape;4311;p11"/>
            <p:cNvSpPr/>
            <p:nvPr/>
          </p:nvSpPr>
          <p:spPr>
            <a:xfrm>
              <a:off x="7627775" y="5115975"/>
              <a:ext cx="32925" cy="30150"/>
            </a:xfrm>
            <a:custGeom>
              <a:avLst/>
              <a:gdLst/>
              <a:ahLst/>
              <a:cxnLst/>
              <a:rect l="l" t="t" r="r" b="b"/>
              <a:pathLst>
                <a:path w="1317" h="1206" extrusionOk="0">
                  <a:moveTo>
                    <a:pt x="16" y="0"/>
                  </a:moveTo>
                  <a:cubicBezTo>
                    <a:pt x="8" y="0"/>
                    <a:pt x="1" y="15"/>
                    <a:pt x="23" y="15"/>
                  </a:cubicBezTo>
                  <a:cubicBezTo>
                    <a:pt x="23" y="4"/>
                    <a:pt x="19" y="0"/>
                    <a:pt x="16" y="0"/>
                  </a:cubicBezTo>
                  <a:close/>
                  <a:moveTo>
                    <a:pt x="23" y="15"/>
                  </a:moveTo>
                  <a:lnTo>
                    <a:pt x="23" y="15"/>
                  </a:lnTo>
                  <a:cubicBezTo>
                    <a:pt x="390" y="449"/>
                    <a:pt x="790" y="816"/>
                    <a:pt x="1191" y="1183"/>
                  </a:cubicBezTo>
                  <a:cubicBezTo>
                    <a:pt x="1207" y="1199"/>
                    <a:pt x="1223" y="1205"/>
                    <a:pt x="1237" y="1205"/>
                  </a:cubicBezTo>
                  <a:cubicBezTo>
                    <a:pt x="1284" y="1205"/>
                    <a:pt x="1316" y="1141"/>
                    <a:pt x="1291" y="1116"/>
                  </a:cubicBezTo>
                  <a:cubicBezTo>
                    <a:pt x="857" y="749"/>
                    <a:pt x="457" y="349"/>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2" name="Google Shape;4312;p11"/>
            <p:cNvSpPr/>
            <p:nvPr/>
          </p:nvSpPr>
          <p:spPr>
            <a:xfrm>
              <a:off x="7401525" y="5333175"/>
              <a:ext cx="147625" cy="7525"/>
            </a:xfrm>
            <a:custGeom>
              <a:avLst/>
              <a:gdLst/>
              <a:ahLst/>
              <a:cxnLst/>
              <a:rect l="l" t="t" r="r" b="b"/>
              <a:pathLst>
                <a:path w="5905" h="301" extrusionOk="0">
                  <a:moveTo>
                    <a:pt x="2923" y="0"/>
                  </a:moveTo>
                  <a:cubicBezTo>
                    <a:pt x="1951" y="0"/>
                    <a:pt x="984" y="50"/>
                    <a:pt x="33" y="167"/>
                  </a:cubicBezTo>
                  <a:cubicBezTo>
                    <a:pt x="0" y="234"/>
                    <a:pt x="0" y="300"/>
                    <a:pt x="33" y="300"/>
                  </a:cubicBezTo>
                  <a:cubicBezTo>
                    <a:pt x="1294" y="258"/>
                    <a:pt x="2513" y="201"/>
                    <a:pt x="3744" y="201"/>
                  </a:cubicBezTo>
                  <a:cubicBezTo>
                    <a:pt x="4435" y="201"/>
                    <a:pt x="5130" y="219"/>
                    <a:pt x="5838" y="267"/>
                  </a:cubicBezTo>
                  <a:cubicBezTo>
                    <a:pt x="5904" y="267"/>
                    <a:pt x="5904" y="167"/>
                    <a:pt x="5838" y="134"/>
                  </a:cubicBezTo>
                  <a:cubicBezTo>
                    <a:pt x="4870" y="50"/>
                    <a:pt x="3894" y="0"/>
                    <a:pt x="29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3" name="Google Shape;4313;p11"/>
            <p:cNvSpPr/>
            <p:nvPr/>
          </p:nvSpPr>
          <p:spPr>
            <a:xfrm>
              <a:off x="7519925" y="5295425"/>
              <a:ext cx="6700" cy="40825"/>
            </a:xfrm>
            <a:custGeom>
              <a:avLst/>
              <a:gdLst/>
              <a:ahLst/>
              <a:cxnLst/>
              <a:rect l="l" t="t" r="r" b="b"/>
              <a:pathLst>
                <a:path w="268" h="1633" extrusionOk="0">
                  <a:moveTo>
                    <a:pt x="168" y="1"/>
                  </a:moveTo>
                  <a:cubicBezTo>
                    <a:pt x="134" y="1"/>
                    <a:pt x="101" y="26"/>
                    <a:pt x="101" y="76"/>
                  </a:cubicBezTo>
                  <a:cubicBezTo>
                    <a:pt x="101" y="576"/>
                    <a:pt x="1" y="1077"/>
                    <a:pt x="1" y="1577"/>
                  </a:cubicBezTo>
                  <a:cubicBezTo>
                    <a:pt x="1" y="1616"/>
                    <a:pt x="35" y="1632"/>
                    <a:pt x="64" y="1632"/>
                  </a:cubicBezTo>
                  <a:cubicBezTo>
                    <a:pt x="84" y="1632"/>
                    <a:pt x="101" y="1624"/>
                    <a:pt x="101" y="1610"/>
                  </a:cubicBezTo>
                  <a:cubicBezTo>
                    <a:pt x="268" y="1110"/>
                    <a:pt x="268" y="576"/>
                    <a:pt x="234" y="76"/>
                  </a:cubicBezTo>
                  <a:cubicBezTo>
                    <a:pt x="234" y="26"/>
                    <a:pt x="201" y="1"/>
                    <a:pt x="1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4" name="Google Shape;4314;p11"/>
            <p:cNvSpPr/>
            <p:nvPr/>
          </p:nvSpPr>
          <p:spPr>
            <a:xfrm>
              <a:off x="7453225" y="5313975"/>
              <a:ext cx="10850" cy="8375"/>
            </a:xfrm>
            <a:custGeom>
              <a:avLst/>
              <a:gdLst/>
              <a:ahLst/>
              <a:cxnLst/>
              <a:rect l="l" t="t" r="r" b="b"/>
              <a:pathLst>
                <a:path w="434" h="335" extrusionOk="0">
                  <a:moveTo>
                    <a:pt x="0" y="1"/>
                  </a:moveTo>
                  <a:cubicBezTo>
                    <a:pt x="134" y="101"/>
                    <a:pt x="267" y="234"/>
                    <a:pt x="367" y="335"/>
                  </a:cubicBezTo>
                  <a:cubicBezTo>
                    <a:pt x="434" y="335"/>
                    <a:pt x="434" y="335"/>
                    <a:pt x="434" y="268"/>
                  </a:cubicBezTo>
                  <a:cubicBezTo>
                    <a:pt x="300" y="201"/>
                    <a:pt x="167" y="68"/>
                    <a:pt x="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5" name="Google Shape;4315;p11"/>
            <p:cNvSpPr/>
            <p:nvPr/>
          </p:nvSpPr>
          <p:spPr>
            <a:xfrm>
              <a:off x="7454875" y="5306975"/>
              <a:ext cx="14200" cy="12875"/>
            </a:xfrm>
            <a:custGeom>
              <a:avLst/>
              <a:gdLst/>
              <a:ahLst/>
              <a:cxnLst/>
              <a:rect l="l" t="t" r="r" b="b"/>
              <a:pathLst>
                <a:path w="568" h="515" extrusionOk="0">
                  <a:moveTo>
                    <a:pt x="27" y="0"/>
                  </a:moveTo>
                  <a:cubicBezTo>
                    <a:pt x="18" y="0"/>
                    <a:pt x="1" y="24"/>
                    <a:pt x="1" y="47"/>
                  </a:cubicBezTo>
                  <a:cubicBezTo>
                    <a:pt x="68" y="148"/>
                    <a:pt x="168" y="214"/>
                    <a:pt x="268" y="314"/>
                  </a:cubicBezTo>
                  <a:cubicBezTo>
                    <a:pt x="368" y="381"/>
                    <a:pt x="435" y="481"/>
                    <a:pt x="535" y="514"/>
                  </a:cubicBezTo>
                  <a:cubicBezTo>
                    <a:pt x="568" y="514"/>
                    <a:pt x="568" y="514"/>
                    <a:pt x="568" y="481"/>
                  </a:cubicBezTo>
                  <a:cubicBezTo>
                    <a:pt x="501" y="381"/>
                    <a:pt x="401" y="314"/>
                    <a:pt x="334" y="281"/>
                  </a:cubicBezTo>
                  <a:cubicBezTo>
                    <a:pt x="234" y="181"/>
                    <a:pt x="101" y="114"/>
                    <a:pt x="34" y="14"/>
                  </a:cubicBezTo>
                  <a:cubicBezTo>
                    <a:pt x="34" y="4"/>
                    <a:pt x="31" y="0"/>
                    <a:pt x="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6" name="Google Shape;4316;p11"/>
            <p:cNvSpPr/>
            <p:nvPr/>
          </p:nvSpPr>
          <p:spPr>
            <a:xfrm>
              <a:off x="7462300" y="5304075"/>
              <a:ext cx="11625" cy="11825"/>
            </a:xfrm>
            <a:custGeom>
              <a:avLst/>
              <a:gdLst/>
              <a:ahLst/>
              <a:cxnLst/>
              <a:rect l="l" t="t" r="r" b="b"/>
              <a:pathLst>
                <a:path w="465" h="473" extrusionOk="0">
                  <a:moveTo>
                    <a:pt x="15" y="0"/>
                  </a:moveTo>
                  <a:cubicBezTo>
                    <a:pt x="4" y="0"/>
                    <a:pt x="1" y="27"/>
                    <a:pt x="37" y="63"/>
                  </a:cubicBezTo>
                  <a:cubicBezTo>
                    <a:pt x="37" y="18"/>
                    <a:pt x="24" y="0"/>
                    <a:pt x="15" y="0"/>
                  </a:cubicBezTo>
                  <a:close/>
                  <a:moveTo>
                    <a:pt x="37" y="63"/>
                  </a:moveTo>
                  <a:lnTo>
                    <a:pt x="37" y="63"/>
                  </a:lnTo>
                  <a:cubicBezTo>
                    <a:pt x="138" y="163"/>
                    <a:pt x="271" y="330"/>
                    <a:pt x="404" y="464"/>
                  </a:cubicBezTo>
                  <a:cubicBezTo>
                    <a:pt x="411" y="470"/>
                    <a:pt x="418" y="473"/>
                    <a:pt x="424" y="473"/>
                  </a:cubicBezTo>
                  <a:cubicBezTo>
                    <a:pt x="448" y="473"/>
                    <a:pt x="464" y="430"/>
                    <a:pt x="438" y="430"/>
                  </a:cubicBezTo>
                  <a:cubicBezTo>
                    <a:pt x="304" y="264"/>
                    <a:pt x="204" y="130"/>
                    <a:pt x="37" y="6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7" name="Google Shape;4317;p11"/>
            <p:cNvSpPr/>
            <p:nvPr/>
          </p:nvSpPr>
          <p:spPr>
            <a:xfrm>
              <a:off x="7446550" y="5285275"/>
              <a:ext cx="33350" cy="19450"/>
            </a:xfrm>
            <a:custGeom>
              <a:avLst/>
              <a:gdLst/>
              <a:ahLst/>
              <a:cxnLst/>
              <a:rect l="l" t="t" r="r" b="b"/>
              <a:pathLst>
                <a:path w="1334" h="778" extrusionOk="0">
                  <a:moveTo>
                    <a:pt x="83" y="144"/>
                  </a:moveTo>
                  <a:cubicBezTo>
                    <a:pt x="269" y="295"/>
                    <a:pt x="431" y="490"/>
                    <a:pt x="547" y="709"/>
                  </a:cubicBezTo>
                  <a:lnTo>
                    <a:pt x="547" y="709"/>
                  </a:lnTo>
                  <a:cubicBezTo>
                    <a:pt x="496" y="693"/>
                    <a:pt x="447" y="672"/>
                    <a:pt x="401" y="649"/>
                  </a:cubicBezTo>
                  <a:cubicBezTo>
                    <a:pt x="225" y="532"/>
                    <a:pt x="127" y="363"/>
                    <a:pt x="83" y="144"/>
                  </a:cubicBezTo>
                  <a:close/>
                  <a:moveTo>
                    <a:pt x="872" y="714"/>
                  </a:moveTo>
                  <a:cubicBezTo>
                    <a:pt x="870" y="715"/>
                    <a:pt x="869" y="715"/>
                    <a:pt x="868" y="715"/>
                  </a:cubicBezTo>
                  <a:cubicBezTo>
                    <a:pt x="823" y="728"/>
                    <a:pt x="779" y="736"/>
                    <a:pt x="737" y="740"/>
                  </a:cubicBezTo>
                  <a:lnTo>
                    <a:pt x="737" y="740"/>
                  </a:lnTo>
                  <a:cubicBezTo>
                    <a:pt x="783" y="740"/>
                    <a:pt x="829" y="732"/>
                    <a:pt x="872" y="714"/>
                  </a:cubicBezTo>
                  <a:close/>
                  <a:moveTo>
                    <a:pt x="39" y="1"/>
                  </a:moveTo>
                  <a:cubicBezTo>
                    <a:pt x="17" y="1"/>
                    <a:pt x="0" y="25"/>
                    <a:pt x="0" y="48"/>
                  </a:cubicBezTo>
                  <a:cubicBezTo>
                    <a:pt x="2" y="59"/>
                    <a:pt x="4" y="70"/>
                    <a:pt x="6" y="81"/>
                  </a:cubicBezTo>
                  <a:lnTo>
                    <a:pt x="6" y="81"/>
                  </a:lnTo>
                  <a:cubicBezTo>
                    <a:pt x="4" y="81"/>
                    <a:pt x="2" y="82"/>
                    <a:pt x="0" y="82"/>
                  </a:cubicBezTo>
                  <a:cubicBezTo>
                    <a:pt x="3" y="83"/>
                    <a:pt x="5" y="85"/>
                    <a:pt x="7" y="86"/>
                  </a:cubicBezTo>
                  <a:lnTo>
                    <a:pt x="7" y="86"/>
                  </a:lnTo>
                  <a:cubicBezTo>
                    <a:pt x="67" y="401"/>
                    <a:pt x="269" y="673"/>
                    <a:pt x="559" y="731"/>
                  </a:cubicBezTo>
                  <a:lnTo>
                    <a:pt x="559" y="731"/>
                  </a:lnTo>
                  <a:cubicBezTo>
                    <a:pt x="562" y="737"/>
                    <a:pt x="565" y="743"/>
                    <a:pt x="567" y="749"/>
                  </a:cubicBezTo>
                  <a:cubicBezTo>
                    <a:pt x="578" y="769"/>
                    <a:pt x="591" y="777"/>
                    <a:pt x="605" y="777"/>
                  </a:cubicBezTo>
                  <a:cubicBezTo>
                    <a:pt x="625" y="777"/>
                    <a:pt x="646" y="761"/>
                    <a:pt x="657" y="743"/>
                  </a:cubicBezTo>
                  <a:lnTo>
                    <a:pt x="657" y="743"/>
                  </a:lnTo>
                  <a:cubicBezTo>
                    <a:pt x="664" y="743"/>
                    <a:pt x="670" y="743"/>
                    <a:pt x="677" y="743"/>
                  </a:cubicBezTo>
                  <a:cubicBezTo>
                    <a:pt x="697" y="743"/>
                    <a:pt x="717" y="742"/>
                    <a:pt x="737" y="740"/>
                  </a:cubicBezTo>
                  <a:lnTo>
                    <a:pt x="737" y="740"/>
                  </a:lnTo>
                  <a:cubicBezTo>
                    <a:pt x="735" y="740"/>
                    <a:pt x="732" y="740"/>
                    <a:pt x="730" y="740"/>
                  </a:cubicBezTo>
                  <a:cubicBezTo>
                    <a:pt x="723" y="740"/>
                    <a:pt x="715" y="740"/>
                    <a:pt x="708" y="740"/>
                  </a:cubicBezTo>
                  <a:lnTo>
                    <a:pt x="708" y="740"/>
                  </a:lnTo>
                  <a:cubicBezTo>
                    <a:pt x="722" y="738"/>
                    <a:pt x="734" y="730"/>
                    <a:pt x="734" y="715"/>
                  </a:cubicBezTo>
                  <a:cubicBezTo>
                    <a:pt x="768" y="549"/>
                    <a:pt x="834" y="248"/>
                    <a:pt x="1001" y="182"/>
                  </a:cubicBezTo>
                  <a:cubicBezTo>
                    <a:pt x="1018" y="148"/>
                    <a:pt x="1026" y="132"/>
                    <a:pt x="1034" y="132"/>
                  </a:cubicBezTo>
                  <a:cubicBezTo>
                    <a:pt x="1043" y="132"/>
                    <a:pt x="1051" y="148"/>
                    <a:pt x="1068" y="182"/>
                  </a:cubicBezTo>
                  <a:cubicBezTo>
                    <a:pt x="1101" y="215"/>
                    <a:pt x="1101" y="248"/>
                    <a:pt x="1101" y="348"/>
                  </a:cubicBezTo>
                  <a:cubicBezTo>
                    <a:pt x="1101" y="415"/>
                    <a:pt x="1068" y="515"/>
                    <a:pt x="1034" y="582"/>
                  </a:cubicBezTo>
                  <a:cubicBezTo>
                    <a:pt x="987" y="648"/>
                    <a:pt x="931" y="690"/>
                    <a:pt x="872" y="714"/>
                  </a:cubicBezTo>
                  <a:lnTo>
                    <a:pt x="872" y="714"/>
                  </a:lnTo>
                  <a:cubicBezTo>
                    <a:pt x="1169" y="645"/>
                    <a:pt x="1334" y="247"/>
                    <a:pt x="1101" y="15"/>
                  </a:cubicBezTo>
                  <a:lnTo>
                    <a:pt x="1068" y="15"/>
                  </a:lnTo>
                  <a:cubicBezTo>
                    <a:pt x="834" y="182"/>
                    <a:pt x="701" y="415"/>
                    <a:pt x="667" y="715"/>
                  </a:cubicBezTo>
                  <a:cubicBezTo>
                    <a:pt x="667" y="727"/>
                    <a:pt x="676" y="735"/>
                    <a:pt x="687" y="738"/>
                  </a:cubicBezTo>
                  <a:lnTo>
                    <a:pt x="687" y="738"/>
                  </a:lnTo>
                  <a:cubicBezTo>
                    <a:pt x="679" y="738"/>
                    <a:pt x="670" y="737"/>
                    <a:pt x="662" y="736"/>
                  </a:cubicBezTo>
                  <a:lnTo>
                    <a:pt x="662" y="736"/>
                  </a:lnTo>
                  <a:cubicBezTo>
                    <a:pt x="665" y="728"/>
                    <a:pt x="667" y="721"/>
                    <a:pt x="667" y="715"/>
                  </a:cubicBezTo>
                  <a:cubicBezTo>
                    <a:pt x="534" y="415"/>
                    <a:pt x="334" y="182"/>
                    <a:pt x="67" y="15"/>
                  </a:cubicBezTo>
                  <a:cubicBezTo>
                    <a:pt x="57" y="5"/>
                    <a:pt x="48" y="1"/>
                    <a:pt x="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18" name="Google Shape;4318;p11"/>
          <p:cNvGrpSpPr/>
          <p:nvPr/>
        </p:nvGrpSpPr>
        <p:grpSpPr>
          <a:xfrm rot="-373388">
            <a:off x="6934519" y="2122528"/>
            <a:ext cx="718870" cy="1429490"/>
            <a:chOff x="4814675" y="3717725"/>
            <a:chExt cx="718875" cy="1429500"/>
          </a:xfrm>
        </p:grpSpPr>
        <p:sp>
          <p:nvSpPr>
            <p:cNvPr id="4319" name="Google Shape;4319;p11"/>
            <p:cNvSpPr/>
            <p:nvPr/>
          </p:nvSpPr>
          <p:spPr>
            <a:xfrm>
              <a:off x="5091525" y="3730125"/>
              <a:ext cx="246875" cy="263300"/>
            </a:xfrm>
            <a:custGeom>
              <a:avLst/>
              <a:gdLst/>
              <a:ahLst/>
              <a:cxnLst/>
              <a:rect l="l" t="t" r="r" b="b"/>
              <a:pathLst>
                <a:path w="9875" h="10532" extrusionOk="0">
                  <a:moveTo>
                    <a:pt x="3744" y="1"/>
                  </a:moveTo>
                  <a:cubicBezTo>
                    <a:pt x="3597" y="1"/>
                    <a:pt x="3450" y="14"/>
                    <a:pt x="3303" y="43"/>
                  </a:cubicBezTo>
                  <a:cubicBezTo>
                    <a:pt x="3180" y="21"/>
                    <a:pt x="3061" y="9"/>
                    <a:pt x="2946" y="9"/>
                  </a:cubicBezTo>
                  <a:cubicBezTo>
                    <a:pt x="2373" y="9"/>
                    <a:pt x="1873" y="283"/>
                    <a:pt x="1235" y="810"/>
                  </a:cubicBezTo>
                  <a:cubicBezTo>
                    <a:pt x="568" y="1377"/>
                    <a:pt x="368" y="2211"/>
                    <a:pt x="234" y="3045"/>
                  </a:cubicBezTo>
                  <a:cubicBezTo>
                    <a:pt x="1" y="4813"/>
                    <a:pt x="101" y="6581"/>
                    <a:pt x="434" y="8349"/>
                  </a:cubicBezTo>
                  <a:cubicBezTo>
                    <a:pt x="568" y="8916"/>
                    <a:pt x="735" y="9583"/>
                    <a:pt x="1235" y="10017"/>
                  </a:cubicBezTo>
                  <a:cubicBezTo>
                    <a:pt x="1735" y="10384"/>
                    <a:pt x="2469" y="10484"/>
                    <a:pt x="3103" y="10517"/>
                  </a:cubicBezTo>
                  <a:cubicBezTo>
                    <a:pt x="3386" y="10525"/>
                    <a:pt x="3672" y="10532"/>
                    <a:pt x="3958" y="10532"/>
                  </a:cubicBezTo>
                  <a:cubicBezTo>
                    <a:pt x="4817" y="10532"/>
                    <a:pt x="5680" y="10475"/>
                    <a:pt x="6505" y="10250"/>
                  </a:cubicBezTo>
                  <a:cubicBezTo>
                    <a:pt x="7072" y="10117"/>
                    <a:pt x="7673" y="9883"/>
                    <a:pt x="8240" y="9750"/>
                  </a:cubicBezTo>
                  <a:cubicBezTo>
                    <a:pt x="8640" y="9683"/>
                    <a:pt x="9007" y="9583"/>
                    <a:pt x="9307" y="9416"/>
                  </a:cubicBezTo>
                  <a:cubicBezTo>
                    <a:pt x="9608" y="9250"/>
                    <a:pt x="9874" y="8949"/>
                    <a:pt x="9874" y="8649"/>
                  </a:cubicBezTo>
                  <a:cubicBezTo>
                    <a:pt x="9874" y="8249"/>
                    <a:pt x="9541" y="7982"/>
                    <a:pt x="9207" y="7715"/>
                  </a:cubicBezTo>
                  <a:cubicBezTo>
                    <a:pt x="8874" y="7515"/>
                    <a:pt x="8507" y="7315"/>
                    <a:pt x="8307" y="6981"/>
                  </a:cubicBezTo>
                  <a:cubicBezTo>
                    <a:pt x="7906" y="6347"/>
                    <a:pt x="8340" y="5580"/>
                    <a:pt x="8207" y="4913"/>
                  </a:cubicBezTo>
                  <a:cubicBezTo>
                    <a:pt x="8140" y="4479"/>
                    <a:pt x="7840" y="4079"/>
                    <a:pt x="7573" y="3679"/>
                  </a:cubicBezTo>
                  <a:cubicBezTo>
                    <a:pt x="7039" y="2845"/>
                    <a:pt x="6706" y="1978"/>
                    <a:pt x="6038" y="1210"/>
                  </a:cubicBezTo>
                  <a:cubicBezTo>
                    <a:pt x="5466" y="495"/>
                    <a:pt x="4624" y="1"/>
                    <a:pt x="374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0" name="Google Shape;4320;p11"/>
            <p:cNvSpPr/>
            <p:nvPr/>
          </p:nvSpPr>
          <p:spPr>
            <a:xfrm>
              <a:off x="5064000" y="3717725"/>
              <a:ext cx="57575" cy="46750"/>
            </a:xfrm>
            <a:custGeom>
              <a:avLst/>
              <a:gdLst/>
              <a:ahLst/>
              <a:cxnLst/>
              <a:rect l="l" t="t" r="r" b="b"/>
              <a:pathLst>
                <a:path w="2303" h="1870" extrusionOk="0">
                  <a:moveTo>
                    <a:pt x="782" y="0"/>
                  </a:moveTo>
                  <a:cubicBezTo>
                    <a:pt x="693" y="0"/>
                    <a:pt x="600" y="10"/>
                    <a:pt x="501" y="39"/>
                  </a:cubicBezTo>
                  <a:cubicBezTo>
                    <a:pt x="134" y="205"/>
                    <a:pt x="1" y="672"/>
                    <a:pt x="101" y="1039"/>
                  </a:cubicBezTo>
                  <a:cubicBezTo>
                    <a:pt x="234" y="1406"/>
                    <a:pt x="568" y="1673"/>
                    <a:pt x="935" y="1807"/>
                  </a:cubicBezTo>
                  <a:cubicBezTo>
                    <a:pt x="1101" y="1852"/>
                    <a:pt x="1280" y="1870"/>
                    <a:pt x="1460" y="1870"/>
                  </a:cubicBezTo>
                  <a:cubicBezTo>
                    <a:pt x="1680" y="1870"/>
                    <a:pt x="1901" y="1843"/>
                    <a:pt x="2102" y="1807"/>
                  </a:cubicBezTo>
                  <a:lnTo>
                    <a:pt x="2303" y="1573"/>
                  </a:lnTo>
                  <a:cubicBezTo>
                    <a:pt x="2303" y="873"/>
                    <a:pt x="1802" y="205"/>
                    <a:pt x="1135" y="39"/>
                  </a:cubicBezTo>
                  <a:cubicBezTo>
                    <a:pt x="1020" y="19"/>
                    <a:pt x="904" y="0"/>
                    <a:pt x="782"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1" name="Google Shape;4321;p11"/>
            <p:cNvSpPr/>
            <p:nvPr/>
          </p:nvSpPr>
          <p:spPr>
            <a:xfrm>
              <a:off x="5057350" y="3982200"/>
              <a:ext cx="271050" cy="389475"/>
            </a:xfrm>
            <a:custGeom>
              <a:avLst/>
              <a:gdLst/>
              <a:ahLst/>
              <a:cxnLst/>
              <a:rect l="l" t="t" r="r" b="b"/>
              <a:pathLst>
                <a:path w="10842" h="15579" extrusionOk="0">
                  <a:moveTo>
                    <a:pt x="5504" y="0"/>
                  </a:moveTo>
                  <a:cubicBezTo>
                    <a:pt x="5504" y="0"/>
                    <a:pt x="867" y="101"/>
                    <a:pt x="834" y="5304"/>
                  </a:cubicBezTo>
                  <a:cubicBezTo>
                    <a:pt x="767" y="7272"/>
                    <a:pt x="1401" y="8673"/>
                    <a:pt x="2068" y="10775"/>
                  </a:cubicBezTo>
                  <a:cubicBezTo>
                    <a:pt x="400" y="11942"/>
                    <a:pt x="234" y="12343"/>
                    <a:pt x="0" y="15578"/>
                  </a:cubicBezTo>
                  <a:lnTo>
                    <a:pt x="10841" y="15512"/>
                  </a:lnTo>
                  <a:lnTo>
                    <a:pt x="10007" y="11309"/>
                  </a:lnTo>
                  <a:cubicBezTo>
                    <a:pt x="9840" y="10541"/>
                    <a:pt x="9840" y="9774"/>
                    <a:pt x="9941" y="8974"/>
                  </a:cubicBezTo>
                  <a:lnTo>
                    <a:pt x="10574" y="5037"/>
                  </a:lnTo>
                  <a:cubicBezTo>
                    <a:pt x="10574" y="2402"/>
                    <a:pt x="8439" y="134"/>
                    <a:pt x="5771" y="101"/>
                  </a:cubicBezTo>
                  <a:cubicBezTo>
                    <a:pt x="5671" y="0"/>
                    <a:pt x="5571" y="0"/>
                    <a:pt x="5504"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2" name="Google Shape;4322;p11"/>
            <p:cNvSpPr/>
            <p:nvPr/>
          </p:nvSpPr>
          <p:spPr>
            <a:xfrm>
              <a:off x="5103200" y="3734525"/>
              <a:ext cx="164325" cy="197850"/>
            </a:xfrm>
            <a:custGeom>
              <a:avLst/>
              <a:gdLst/>
              <a:ahLst/>
              <a:cxnLst/>
              <a:rect l="l" t="t" r="r" b="b"/>
              <a:pathLst>
                <a:path w="6573" h="7914" extrusionOk="0">
                  <a:moveTo>
                    <a:pt x="3170" y="0"/>
                  </a:moveTo>
                  <a:cubicBezTo>
                    <a:pt x="1402" y="0"/>
                    <a:pt x="1" y="1401"/>
                    <a:pt x="1" y="3169"/>
                  </a:cubicBezTo>
                  <a:cubicBezTo>
                    <a:pt x="1" y="5400"/>
                    <a:pt x="251" y="7914"/>
                    <a:pt x="2606" y="7914"/>
                  </a:cubicBezTo>
                  <a:cubicBezTo>
                    <a:pt x="2681" y="7914"/>
                    <a:pt x="2757" y="7911"/>
                    <a:pt x="2836" y="7906"/>
                  </a:cubicBezTo>
                  <a:cubicBezTo>
                    <a:pt x="6405" y="7673"/>
                    <a:pt x="6572" y="5771"/>
                    <a:pt x="6539" y="4504"/>
                  </a:cubicBezTo>
                  <a:cubicBezTo>
                    <a:pt x="6505" y="3236"/>
                    <a:pt x="6005" y="34"/>
                    <a:pt x="327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3" name="Google Shape;4323;p11"/>
            <p:cNvSpPr/>
            <p:nvPr/>
          </p:nvSpPr>
          <p:spPr>
            <a:xfrm>
              <a:off x="5134050" y="3912975"/>
              <a:ext cx="99275" cy="134900"/>
            </a:xfrm>
            <a:custGeom>
              <a:avLst/>
              <a:gdLst/>
              <a:ahLst/>
              <a:cxnLst/>
              <a:rect l="l" t="t" r="r" b="b"/>
              <a:pathLst>
                <a:path w="3971" h="5396" extrusionOk="0">
                  <a:moveTo>
                    <a:pt x="3704" y="1"/>
                  </a:moveTo>
                  <a:lnTo>
                    <a:pt x="1" y="268"/>
                  </a:lnTo>
                  <a:lnTo>
                    <a:pt x="335" y="3770"/>
                  </a:lnTo>
                  <a:cubicBezTo>
                    <a:pt x="425" y="4732"/>
                    <a:pt x="1192" y="5396"/>
                    <a:pt x="2124" y="5396"/>
                  </a:cubicBezTo>
                  <a:cubicBezTo>
                    <a:pt x="2226" y="5396"/>
                    <a:pt x="2330" y="5388"/>
                    <a:pt x="2436" y="5371"/>
                  </a:cubicBezTo>
                  <a:cubicBezTo>
                    <a:pt x="3337" y="5205"/>
                    <a:pt x="3970" y="4404"/>
                    <a:pt x="3904" y="3503"/>
                  </a:cubicBezTo>
                  <a:lnTo>
                    <a:pt x="37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4" name="Google Shape;4324;p11"/>
            <p:cNvSpPr/>
            <p:nvPr/>
          </p:nvSpPr>
          <p:spPr>
            <a:xfrm>
              <a:off x="5076150" y="3831250"/>
              <a:ext cx="41250" cy="56600"/>
            </a:xfrm>
            <a:custGeom>
              <a:avLst/>
              <a:gdLst/>
              <a:ahLst/>
              <a:cxnLst/>
              <a:rect l="l" t="t" r="r" b="b"/>
              <a:pathLst>
                <a:path w="1650" h="2264" extrusionOk="0">
                  <a:moveTo>
                    <a:pt x="916" y="1"/>
                  </a:moveTo>
                  <a:cubicBezTo>
                    <a:pt x="449" y="1"/>
                    <a:pt x="182" y="434"/>
                    <a:pt x="115" y="801"/>
                  </a:cubicBezTo>
                  <a:cubicBezTo>
                    <a:pt x="0" y="1520"/>
                    <a:pt x="504" y="2263"/>
                    <a:pt x="1222" y="2263"/>
                  </a:cubicBezTo>
                  <a:cubicBezTo>
                    <a:pt x="1338" y="2263"/>
                    <a:pt x="1458" y="2244"/>
                    <a:pt x="1583" y="2202"/>
                  </a:cubicBezTo>
                  <a:lnTo>
                    <a:pt x="1616" y="501"/>
                  </a:lnTo>
                  <a:cubicBezTo>
                    <a:pt x="1650" y="168"/>
                    <a:pt x="1149" y="1"/>
                    <a:pt x="916"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5" name="Google Shape;4325;p11"/>
            <p:cNvSpPr/>
            <p:nvPr/>
          </p:nvSpPr>
          <p:spPr>
            <a:xfrm>
              <a:off x="5138975" y="3817075"/>
              <a:ext cx="7625" cy="6425"/>
            </a:xfrm>
            <a:custGeom>
              <a:avLst/>
              <a:gdLst/>
              <a:ahLst/>
              <a:cxnLst/>
              <a:rect l="l" t="t" r="r" b="b"/>
              <a:pathLst>
                <a:path w="305" h="257" extrusionOk="0">
                  <a:moveTo>
                    <a:pt x="171" y="1"/>
                  </a:moveTo>
                  <a:cubicBezTo>
                    <a:pt x="138" y="1"/>
                    <a:pt x="104" y="1"/>
                    <a:pt x="71" y="67"/>
                  </a:cubicBezTo>
                  <a:cubicBezTo>
                    <a:pt x="0" y="162"/>
                    <a:pt x="79" y="256"/>
                    <a:pt x="167" y="256"/>
                  </a:cubicBezTo>
                  <a:cubicBezTo>
                    <a:pt x="204" y="256"/>
                    <a:pt x="242" y="240"/>
                    <a:pt x="271" y="201"/>
                  </a:cubicBezTo>
                  <a:cubicBezTo>
                    <a:pt x="304" y="101"/>
                    <a:pt x="271" y="1"/>
                    <a:pt x="17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6" name="Google Shape;4326;p11"/>
            <p:cNvSpPr/>
            <p:nvPr/>
          </p:nvSpPr>
          <p:spPr>
            <a:xfrm>
              <a:off x="5216850" y="3806175"/>
              <a:ext cx="7300" cy="5575"/>
            </a:xfrm>
            <a:custGeom>
              <a:avLst/>
              <a:gdLst/>
              <a:ahLst/>
              <a:cxnLst/>
              <a:rect l="l" t="t" r="r" b="b"/>
              <a:pathLst>
                <a:path w="292" h="223" extrusionOk="0">
                  <a:moveTo>
                    <a:pt x="135" y="1"/>
                  </a:moveTo>
                  <a:cubicBezTo>
                    <a:pt x="11" y="1"/>
                    <a:pt x="0" y="222"/>
                    <a:pt x="101" y="222"/>
                  </a:cubicBezTo>
                  <a:cubicBezTo>
                    <a:pt x="117" y="222"/>
                    <a:pt x="136" y="216"/>
                    <a:pt x="158" y="203"/>
                  </a:cubicBezTo>
                  <a:cubicBezTo>
                    <a:pt x="292" y="170"/>
                    <a:pt x="292" y="36"/>
                    <a:pt x="191" y="3"/>
                  </a:cubicBezTo>
                  <a:lnTo>
                    <a:pt x="158" y="3"/>
                  </a:lnTo>
                  <a:cubicBezTo>
                    <a:pt x="150" y="1"/>
                    <a:pt x="142" y="1"/>
                    <a:pt x="1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7" name="Google Shape;4327;p11"/>
            <p:cNvSpPr/>
            <p:nvPr/>
          </p:nvSpPr>
          <p:spPr>
            <a:xfrm>
              <a:off x="5129900" y="3922150"/>
              <a:ext cx="82575" cy="14650"/>
            </a:xfrm>
            <a:custGeom>
              <a:avLst/>
              <a:gdLst/>
              <a:ahLst/>
              <a:cxnLst/>
              <a:rect l="l" t="t" r="r" b="b"/>
              <a:pathLst>
                <a:path w="3303" h="586" extrusionOk="0">
                  <a:moveTo>
                    <a:pt x="134" y="1"/>
                  </a:moveTo>
                  <a:cubicBezTo>
                    <a:pt x="100" y="1"/>
                    <a:pt x="0" y="34"/>
                    <a:pt x="34" y="67"/>
                  </a:cubicBezTo>
                  <a:cubicBezTo>
                    <a:pt x="408" y="455"/>
                    <a:pt x="830" y="586"/>
                    <a:pt x="1271" y="586"/>
                  </a:cubicBezTo>
                  <a:cubicBezTo>
                    <a:pt x="1930" y="586"/>
                    <a:pt x="2630" y="294"/>
                    <a:pt x="3269" y="134"/>
                  </a:cubicBezTo>
                  <a:cubicBezTo>
                    <a:pt x="3303" y="134"/>
                    <a:pt x="3303" y="34"/>
                    <a:pt x="3269" y="34"/>
                  </a:cubicBezTo>
                  <a:cubicBezTo>
                    <a:pt x="2802" y="67"/>
                    <a:pt x="2435" y="334"/>
                    <a:pt x="2002" y="401"/>
                  </a:cubicBezTo>
                  <a:cubicBezTo>
                    <a:pt x="1843" y="434"/>
                    <a:pt x="1678" y="451"/>
                    <a:pt x="1513" y="451"/>
                  </a:cubicBezTo>
                  <a:cubicBezTo>
                    <a:pt x="1015" y="451"/>
                    <a:pt x="509" y="301"/>
                    <a:pt x="1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8" name="Google Shape;4328;p11"/>
            <p:cNvSpPr/>
            <p:nvPr/>
          </p:nvSpPr>
          <p:spPr>
            <a:xfrm>
              <a:off x="5178250" y="3804900"/>
              <a:ext cx="25875" cy="57125"/>
            </a:xfrm>
            <a:custGeom>
              <a:avLst/>
              <a:gdLst/>
              <a:ahLst/>
              <a:cxnLst/>
              <a:rect l="l" t="t" r="r" b="b"/>
              <a:pathLst>
                <a:path w="1035" h="2285" extrusionOk="0">
                  <a:moveTo>
                    <a:pt x="11" y="1"/>
                  </a:moveTo>
                  <a:cubicBezTo>
                    <a:pt x="5" y="1"/>
                    <a:pt x="1" y="9"/>
                    <a:pt x="1" y="21"/>
                  </a:cubicBezTo>
                  <a:cubicBezTo>
                    <a:pt x="1" y="688"/>
                    <a:pt x="168" y="1322"/>
                    <a:pt x="368" y="1889"/>
                  </a:cubicBezTo>
                  <a:cubicBezTo>
                    <a:pt x="368" y="1922"/>
                    <a:pt x="401" y="1922"/>
                    <a:pt x="435" y="1922"/>
                  </a:cubicBezTo>
                  <a:cubicBezTo>
                    <a:pt x="604" y="1849"/>
                    <a:pt x="756" y="1759"/>
                    <a:pt x="891" y="1664"/>
                  </a:cubicBezTo>
                  <a:lnTo>
                    <a:pt x="891" y="1664"/>
                  </a:lnTo>
                  <a:cubicBezTo>
                    <a:pt x="829" y="1850"/>
                    <a:pt x="755" y="2036"/>
                    <a:pt x="701" y="2222"/>
                  </a:cubicBezTo>
                  <a:cubicBezTo>
                    <a:pt x="701" y="2245"/>
                    <a:pt x="733" y="2284"/>
                    <a:pt x="753" y="2284"/>
                  </a:cubicBezTo>
                  <a:cubicBezTo>
                    <a:pt x="762" y="2284"/>
                    <a:pt x="768" y="2276"/>
                    <a:pt x="768" y="2256"/>
                  </a:cubicBezTo>
                  <a:cubicBezTo>
                    <a:pt x="868" y="2056"/>
                    <a:pt x="935" y="1822"/>
                    <a:pt x="1035" y="1555"/>
                  </a:cubicBezTo>
                  <a:cubicBezTo>
                    <a:pt x="1035" y="1532"/>
                    <a:pt x="1018" y="1508"/>
                    <a:pt x="985" y="1508"/>
                  </a:cubicBezTo>
                  <a:cubicBezTo>
                    <a:pt x="971" y="1508"/>
                    <a:pt x="954" y="1512"/>
                    <a:pt x="935" y="1522"/>
                  </a:cubicBezTo>
                  <a:cubicBezTo>
                    <a:pt x="935" y="1522"/>
                    <a:pt x="935" y="1522"/>
                    <a:pt x="935" y="1522"/>
                  </a:cubicBezTo>
                  <a:lnTo>
                    <a:pt x="935" y="1522"/>
                  </a:lnTo>
                  <a:cubicBezTo>
                    <a:pt x="868" y="1555"/>
                    <a:pt x="568" y="1855"/>
                    <a:pt x="501" y="1855"/>
                  </a:cubicBezTo>
                  <a:cubicBezTo>
                    <a:pt x="334" y="1822"/>
                    <a:pt x="268" y="1555"/>
                    <a:pt x="268" y="1422"/>
                  </a:cubicBezTo>
                  <a:cubicBezTo>
                    <a:pt x="168" y="1021"/>
                    <a:pt x="68" y="554"/>
                    <a:pt x="34" y="87"/>
                  </a:cubicBezTo>
                  <a:cubicBezTo>
                    <a:pt x="34" y="24"/>
                    <a:pt x="21" y="1"/>
                    <a:pt x="1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9" name="Google Shape;4329;p11"/>
            <p:cNvSpPr/>
            <p:nvPr/>
          </p:nvSpPr>
          <p:spPr>
            <a:xfrm>
              <a:off x="5162425" y="3851475"/>
              <a:ext cx="55900" cy="27575"/>
            </a:xfrm>
            <a:custGeom>
              <a:avLst/>
              <a:gdLst/>
              <a:ahLst/>
              <a:cxnLst/>
              <a:rect l="l" t="t" r="r" b="b"/>
              <a:pathLst>
                <a:path w="2236" h="1103" extrusionOk="0">
                  <a:moveTo>
                    <a:pt x="2202" y="1"/>
                  </a:moveTo>
                  <a:cubicBezTo>
                    <a:pt x="2185" y="1"/>
                    <a:pt x="2168" y="9"/>
                    <a:pt x="2168" y="26"/>
                  </a:cubicBezTo>
                  <a:cubicBezTo>
                    <a:pt x="1981" y="628"/>
                    <a:pt x="1471" y="997"/>
                    <a:pt x="944" y="997"/>
                  </a:cubicBezTo>
                  <a:cubicBezTo>
                    <a:pt x="624" y="997"/>
                    <a:pt x="298" y="862"/>
                    <a:pt x="33" y="559"/>
                  </a:cubicBezTo>
                  <a:cubicBezTo>
                    <a:pt x="33" y="551"/>
                    <a:pt x="31" y="546"/>
                    <a:pt x="28" y="546"/>
                  </a:cubicBezTo>
                  <a:cubicBezTo>
                    <a:pt x="18" y="546"/>
                    <a:pt x="0" y="577"/>
                    <a:pt x="0" y="626"/>
                  </a:cubicBezTo>
                  <a:cubicBezTo>
                    <a:pt x="259" y="949"/>
                    <a:pt x="637" y="1102"/>
                    <a:pt x="1010" y="1102"/>
                  </a:cubicBezTo>
                  <a:cubicBezTo>
                    <a:pt x="1599" y="1102"/>
                    <a:pt x="2174" y="720"/>
                    <a:pt x="2235" y="26"/>
                  </a:cubicBezTo>
                  <a:cubicBezTo>
                    <a:pt x="2235" y="9"/>
                    <a:pt x="2218" y="1"/>
                    <a:pt x="22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0" name="Google Shape;4330;p11"/>
            <p:cNvSpPr/>
            <p:nvPr/>
          </p:nvSpPr>
          <p:spPr>
            <a:xfrm>
              <a:off x="5156575" y="3862225"/>
              <a:ext cx="14200" cy="9700"/>
            </a:xfrm>
            <a:custGeom>
              <a:avLst/>
              <a:gdLst/>
              <a:ahLst/>
              <a:cxnLst/>
              <a:rect l="l" t="t" r="r" b="b"/>
              <a:pathLst>
                <a:path w="568" h="388" extrusionOk="0">
                  <a:moveTo>
                    <a:pt x="359" y="0"/>
                  </a:moveTo>
                  <a:cubicBezTo>
                    <a:pt x="171" y="0"/>
                    <a:pt x="1" y="149"/>
                    <a:pt x="1" y="363"/>
                  </a:cubicBezTo>
                  <a:cubicBezTo>
                    <a:pt x="17" y="380"/>
                    <a:pt x="42" y="388"/>
                    <a:pt x="63" y="388"/>
                  </a:cubicBezTo>
                  <a:cubicBezTo>
                    <a:pt x="84" y="388"/>
                    <a:pt x="101" y="380"/>
                    <a:pt x="101" y="363"/>
                  </a:cubicBezTo>
                  <a:cubicBezTo>
                    <a:pt x="129" y="166"/>
                    <a:pt x="251" y="88"/>
                    <a:pt x="409" y="88"/>
                  </a:cubicBezTo>
                  <a:cubicBezTo>
                    <a:pt x="438" y="88"/>
                    <a:pt x="469" y="91"/>
                    <a:pt x="501" y="96"/>
                  </a:cubicBezTo>
                  <a:cubicBezTo>
                    <a:pt x="568" y="96"/>
                    <a:pt x="568" y="63"/>
                    <a:pt x="501" y="29"/>
                  </a:cubicBezTo>
                  <a:cubicBezTo>
                    <a:pt x="454" y="9"/>
                    <a:pt x="406" y="0"/>
                    <a:pt x="3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1" name="Google Shape;4331;p11"/>
            <p:cNvSpPr/>
            <p:nvPr/>
          </p:nvSpPr>
          <p:spPr>
            <a:xfrm>
              <a:off x="5265825" y="4007225"/>
              <a:ext cx="255200" cy="273550"/>
            </a:xfrm>
            <a:custGeom>
              <a:avLst/>
              <a:gdLst/>
              <a:ahLst/>
              <a:cxnLst/>
              <a:rect l="l" t="t" r="r" b="b"/>
              <a:pathLst>
                <a:path w="10208" h="10942" extrusionOk="0">
                  <a:moveTo>
                    <a:pt x="0" y="0"/>
                  </a:moveTo>
                  <a:lnTo>
                    <a:pt x="1735" y="5938"/>
                  </a:lnTo>
                  <a:cubicBezTo>
                    <a:pt x="2536" y="10941"/>
                    <a:pt x="4604" y="10674"/>
                    <a:pt x="6272" y="10808"/>
                  </a:cubicBezTo>
                  <a:cubicBezTo>
                    <a:pt x="6299" y="10810"/>
                    <a:pt x="6327" y="10811"/>
                    <a:pt x="6354" y="10811"/>
                  </a:cubicBezTo>
                  <a:cubicBezTo>
                    <a:pt x="8742" y="10811"/>
                    <a:pt x="7372" y="3569"/>
                    <a:pt x="7372" y="3569"/>
                  </a:cubicBezTo>
                  <a:cubicBezTo>
                    <a:pt x="7773" y="3569"/>
                    <a:pt x="8506" y="2168"/>
                    <a:pt x="8506" y="2168"/>
                  </a:cubicBezTo>
                  <a:cubicBezTo>
                    <a:pt x="8966" y="2321"/>
                    <a:pt x="9301" y="2377"/>
                    <a:pt x="9545" y="2377"/>
                  </a:cubicBezTo>
                  <a:cubicBezTo>
                    <a:pt x="10208" y="2377"/>
                    <a:pt x="10208" y="1968"/>
                    <a:pt x="10208" y="1968"/>
                  </a:cubicBezTo>
                  <a:cubicBezTo>
                    <a:pt x="10208" y="1968"/>
                    <a:pt x="7991" y="1627"/>
                    <a:pt x="6994" y="1627"/>
                  </a:cubicBezTo>
                  <a:cubicBezTo>
                    <a:pt x="6911" y="1627"/>
                    <a:pt x="6836" y="1630"/>
                    <a:pt x="6772" y="1635"/>
                  </a:cubicBezTo>
                  <a:cubicBezTo>
                    <a:pt x="5905" y="1668"/>
                    <a:pt x="5071" y="7339"/>
                    <a:pt x="5071" y="7339"/>
                  </a:cubicBezTo>
                  <a:cubicBezTo>
                    <a:pt x="5071" y="7339"/>
                    <a:pt x="4537" y="5938"/>
                    <a:pt x="4037" y="3903"/>
                  </a:cubicBezTo>
                  <a:cubicBezTo>
                    <a:pt x="3103" y="167"/>
                    <a:pt x="1" y="0"/>
                    <a:pt x="0"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2" name="Google Shape;4332;p11"/>
            <p:cNvSpPr/>
            <p:nvPr/>
          </p:nvSpPr>
          <p:spPr>
            <a:xfrm>
              <a:off x="4814675" y="4004000"/>
              <a:ext cx="296900" cy="272550"/>
            </a:xfrm>
            <a:custGeom>
              <a:avLst/>
              <a:gdLst/>
              <a:ahLst/>
              <a:cxnLst/>
              <a:rect l="l" t="t" r="r" b="b"/>
              <a:pathLst>
                <a:path w="11876" h="10902" extrusionOk="0">
                  <a:moveTo>
                    <a:pt x="6361" y="0"/>
                  </a:moveTo>
                  <a:cubicBezTo>
                    <a:pt x="4666" y="0"/>
                    <a:pt x="3037" y="226"/>
                    <a:pt x="2235" y="963"/>
                  </a:cubicBezTo>
                  <a:cubicBezTo>
                    <a:pt x="567" y="2564"/>
                    <a:pt x="2602" y="9803"/>
                    <a:pt x="2602" y="9803"/>
                  </a:cubicBezTo>
                  <a:lnTo>
                    <a:pt x="0" y="10070"/>
                  </a:lnTo>
                  <a:cubicBezTo>
                    <a:pt x="0" y="10070"/>
                    <a:pt x="1686" y="10901"/>
                    <a:pt x="3113" y="10901"/>
                  </a:cubicBezTo>
                  <a:cubicBezTo>
                    <a:pt x="4145" y="10901"/>
                    <a:pt x="5042" y="10467"/>
                    <a:pt x="5070" y="8969"/>
                  </a:cubicBezTo>
                  <a:cubicBezTo>
                    <a:pt x="5104" y="5466"/>
                    <a:pt x="4870" y="3532"/>
                    <a:pt x="4870" y="3532"/>
                  </a:cubicBezTo>
                  <a:lnTo>
                    <a:pt x="4870" y="3532"/>
                  </a:lnTo>
                  <a:lnTo>
                    <a:pt x="11608" y="4933"/>
                  </a:lnTo>
                  <a:lnTo>
                    <a:pt x="11875" y="563"/>
                  </a:lnTo>
                  <a:cubicBezTo>
                    <a:pt x="11875" y="563"/>
                    <a:pt x="9037" y="0"/>
                    <a:pt x="636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3" name="Google Shape;4333;p11"/>
            <p:cNvSpPr/>
            <p:nvPr/>
          </p:nvSpPr>
          <p:spPr>
            <a:xfrm>
              <a:off x="4896400" y="4991250"/>
              <a:ext cx="123450" cy="155975"/>
            </a:xfrm>
            <a:custGeom>
              <a:avLst/>
              <a:gdLst/>
              <a:ahLst/>
              <a:cxnLst/>
              <a:rect l="l" t="t" r="r" b="b"/>
              <a:pathLst>
                <a:path w="4938" h="6239" extrusionOk="0">
                  <a:moveTo>
                    <a:pt x="1935" y="1"/>
                  </a:moveTo>
                  <a:lnTo>
                    <a:pt x="0" y="2769"/>
                  </a:lnTo>
                  <a:lnTo>
                    <a:pt x="4470" y="6238"/>
                  </a:lnTo>
                  <a:lnTo>
                    <a:pt x="3803" y="3570"/>
                  </a:lnTo>
                  <a:lnTo>
                    <a:pt x="4937" y="2069"/>
                  </a:lnTo>
                  <a:lnTo>
                    <a:pt x="193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4" name="Google Shape;4334;p11"/>
            <p:cNvSpPr/>
            <p:nvPr/>
          </p:nvSpPr>
          <p:spPr>
            <a:xfrm>
              <a:off x="5315850" y="4935375"/>
              <a:ext cx="129300" cy="133450"/>
            </a:xfrm>
            <a:custGeom>
              <a:avLst/>
              <a:gdLst/>
              <a:ahLst/>
              <a:cxnLst/>
              <a:rect l="l" t="t" r="r" b="b"/>
              <a:pathLst>
                <a:path w="5172" h="5338" extrusionOk="0">
                  <a:moveTo>
                    <a:pt x="1168" y="1"/>
                  </a:moveTo>
                  <a:lnTo>
                    <a:pt x="1" y="3136"/>
                  </a:lnTo>
                  <a:lnTo>
                    <a:pt x="5171" y="5338"/>
                  </a:lnTo>
                  <a:lnTo>
                    <a:pt x="3870" y="2903"/>
                  </a:lnTo>
                  <a:lnTo>
                    <a:pt x="4571" y="1202"/>
                  </a:lnTo>
                  <a:lnTo>
                    <a:pt x="116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5" name="Google Shape;4335;p11"/>
            <p:cNvSpPr/>
            <p:nvPr/>
          </p:nvSpPr>
          <p:spPr>
            <a:xfrm>
              <a:off x="4919750" y="4371650"/>
              <a:ext cx="613800" cy="698850"/>
            </a:xfrm>
            <a:custGeom>
              <a:avLst/>
              <a:gdLst/>
              <a:ahLst/>
              <a:cxnLst/>
              <a:rect l="l" t="t" r="r" b="b"/>
              <a:pathLst>
                <a:path w="24552" h="27954" extrusionOk="0">
                  <a:moveTo>
                    <a:pt x="5437" y="0"/>
                  </a:moveTo>
                  <a:lnTo>
                    <a:pt x="7205" y="13944"/>
                  </a:lnTo>
                  <a:lnTo>
                    <a:pt x="0" y="25552"/>
                  </a:lnTo>
                  <a:lnTo>
                    <a:pt x="3603" y="27954"/>
                  </a:lnTo>
                  <a:lnTo>
                    <a:pt x="12509" y="15945"/>
                  </a:lnTo>
                  <a:lnTo>
                    <a:pt x="12509" y="4337"/>
                  </a:lnTo>
                  <a:lnTo>
                    <a:pt x="19514" y="11775"/>
                  </a:lnTo>
                  <a:lnTo>
                    <a:pt x="16412" y="23851"/>
                  </a:lnTo>
                  <a:lnTo>
                    <a:pt x="20014" y="25418"/>
                  </a:lnTo>
                  <a:lnTo>
                    <a:pt x="21682" y="20215"/>
                  </a:lnTo>
                  <a:cubicBezTo>
                    <a:pt x="24084" y="11509"/>
                    <a:pt x="24551" y="10374"/>
                    <a:pt x="23050" y="8506"/>
                  </a:cubicBezTo>
                  <a:lnTo>
                    <a:pt x="16278" y="0"/>
                  </a:ln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6" name="Google Shape;4336;p11"/>
            <p:cNvSpPr/>
            <p:nvPr/>
          </p:nvSpPr>
          <p:spPr>
            <a:xfrm>
              <a:off x="5318350" y="5007100"/>
              <a:ext cx="122325" cy="53625"/>
            </a:xfrm>
            <a:custGeom>
              <a:avLst/>
              <a:gdLst/>
              <a:ahLst/>
              <a:cxnLst/>
              <a:rect l="l" t="t" r="r" b="b"/>
              <a:pathLst>
                <a:path w="4893" h="2145" extrusionOk="0">
                  <a:moveTo>
                    <a:pt x="1" y="0"/>
                  </a:moveTo>
                  <a:lnTo>
                    <a:pt x="1" y="0"/>
                  </a:lnTo>
                  <a:cubicBezTo>
                    <a:pt x="1569" y="801"/>
                    <a:pt x="3237" y="1435"/>
                    <a:pt x="4804" y="2135"/>
                  </a:cubicBezTo>
                  <a:cubicBezTo>
                    <a:pt x="4810" y="2141"/>
                    <a:pt x="4818" y="2144"/>
                    <a:pt x="4825" y="2144"/>
                  </a:cubicBezTo>
                  <a:cubicBezTo>
                    <a:pt x="4858" y="2144"/>
                    <a:pt x="4892" y="2090"/>
                    <a:pt x="4838" y="2035"/>
                  </a:cubicBezTo>
                  <a:cubicBezTo>
                    <a:pt x="3303" y="1335"/>
                    <a:pt x="1669" y="501"/>
                    <a:pt x="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7" name="Google Shape;4337;p11"/>
            <p:cNvSpPr/>
            <p:nvPr/>
          </p:nvSpPr>
          <p:spPr>
            <a:xfrm>
              <a:off x="5395950" y="5006875"/>
              <a:ext cx="20850" cy="8600"/>
            </a:xfrm>
            <a:custGeom>
              <a:avLst/>
              <a:gdLst/>
              <a:ahLst/>
              <a:cxnLst/>
              <a:rect l="l" t="t" r="r" b="b"/>
              <a:pathLst>
                <a:path w="834" h="344" extrusionOk="0">
                  <a:moveTo>
                    <a:pt x="16" y="0"/>
                  </a:moveTo>
                  <a:cubicBezTo>
                    <a:pt x="0" y="0"/>
                    <a:pt x="6" y="43"/>
                    <a:pt x="32" y="43"/>
                  </a:cubicBezTo>
                  <a:cubicBezTo>
                    <a:pt x="299" y="143"/>
                    <a:pt x="533" y="310"/>
                    <a:pt x="800" y="343"/>
                  </a:cubicBezTo>
                  <a:cubicBezTo>
                    <a:pt x="833" y="343"/>
                    <a:pt x="833" y="310"/>
                    <a:pt x="800" y="276"/>
                  </a:cubicBezTo>
                  <a:cubicBezTo>
                    <a:pt x="566" y="143"/>
                    <a:pt x="299" y="110"/>
                    <a:pt x="32" y="9"/>
                  </a:cubicBezTo>
                  <a:cubicBezTo>
                    <a:pt x="26" y="3"/>
                    <a:pt x="20" y="0"/>
                    <a:pt x="1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8" name="Google Shape;4338;p11"/>
            <p:cNvSpPr/>
            <p:nvPr/>
          </p:nvSpPr>
          <p:spPr>
            <a:xfrm>
              <a:off x="5397575" y="5002925"/>
              <a:ext cx="16700" cy="6700"/>
            </a:xfrm>
            <a:custGeom>
              <a:avLst/>
              <a:gdLst/>
              <a:ahLst/>
              <a:cxnLst/>
              <a:rect l="l" t="t" r="r" b="b"/>
              <a:pathLst>
                <a:path w="668" h="268" extrusionOk="0">
                  <a:moveTo>
                    <a:pt x="1" y="1"/>
                  </a:moveTo>
                  <a:cubicBezTo>
                    <a:pt x="101" y="34"/>
                    <a:pt x="234" y="101"/>
                    <a:pt x="301" y="134"/>
                  </a:cubicBezTo>
                  <a:cubicBezTo>
                    <a:pt x="434" y="167"/>
                    <a:pt x="501" y="268"/>
                    <a:pt x="635" y="268"/>
                  </a:cubicBezTo>
                  <a:cubicBezTo>
                    <a:pt x="668" y="268"/>
                    <a:pt x="668" y="201"/>
                    <a:pt x="668" y="201"/>
                  </a:cubicBezTo>
                  <a:cubicBezTo>
                    <a:pt x="601" y="167"/>
                    <a:pt x="468" y="134"/>
                    <a:pt x="401" y="101"/>
                  </a:cubicBezTo>
                  <a:cubicBezTo>
                    <a:pt x="268" y="34"/>
                    <a:pt x="134" y="1"/>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9" name="Google Shape;4339;p11"/>
            <p:cNvSpPr/>
            <p:nvPr/>
          </p:nvSpPr>
          <p:spPr>
            <a:xfrm>
              <a:off x="5399525" y="5020075"/>
              <a:ext cx="22275" cy="3725"/>
            </a:xfrm>
            <a:custGeom>
              <a:avLst/>
              <a:gdLst/>
              <a:ahLst/>
              <a:cxnLst/>
              <a:rect l="l" t="t" r="r" b="b"/>
              <a:pathLst>
                <a:path w="891" h="149" extrusionOk="0">
                  <a:moveTo>
                    <a:pt x="15" y="0"/>
                  </a:moveTo>
                  <a:cubicBezTo>
                    <a:pt x="8" y="0"/>
                    <a:pt x="1" y="15"/>
                    <a:pt x="23" y="15"/>
                  </a:cubicBezTo>
                  <a:cubicBezTo>
                    <a:pt x="23" y="4"/>
                    <a:pt x="19" y="0"/>
                    <a:pt x="15" y="0"/>
                  </a:cubicBezTo>
                  <a:close/>
                  <a:moveTo>
                    <a:pt x="23" y="15"/>
                  </a:moveTo>
                  <a:cubicBezTo>
                    <a:pt x="256" y="82"/>
                    <a:pt x="557" y="115"/>
                    <a:pt x="823" y="149"/>
                  </a:cubicBezTo>
                  <a:cubicBezTo>
                    <a:pt x="857" y="149"/>
                    <a:pt x="890" y="82"/>
                    <a:pt x="823" y="82"/>
                  </a:cubicBezTo>
                  <a:cubicBezTo>
                    <a:pt x="557" y="15"/>
                    <a:pt x="256" y="15"/>
                    <a:pt x="23" y="1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0" name="Google Shape;4340;p11"/>
            <p:cNvSpPr/>
            <p:nvPr/>
          </p:nvSpPr>
          <p:spPr>
            <a:xfrm>
              <a:off x="5397375" y="4984875"/>
              <a:ext cx="31100" cy="25850"/>
            </a:xfrm>
            <a:custGeom>
              <a:avLst/>
              <a:gdLst/>
              <a:ahLst/>
              <a:cxnLst/>
              <a:rect l="l" t="t" r="r" b="b"/>
              <a:pathLst>
                <a:path w="1244" h="1034" extrusionOk="0">
                  <a:moveTo>
                    <a:pt x="448" y="210"/>
                  </a:moveTo>
                  <a:cubicBezTo>
                    <a:pt x="478" y="210"/>
                    <a:pt x="484" y="247"/>
                    <a:pt x="509" y="322"/>
                  </a:cubicBezTo>
                  <a:cubicBezTo>
                    <a:pt x="576" y="389"/>
                    <a:pt x="609" y="422"/>
                    <a:pt x="609" y="523"/>
                  </a:cubicBezTo>
                  <a:cubicBezTo>
                    <a:pt x="619" y="561"/>
                    <a:pt x="626" y="602"/>
                    <a:pt x="631" y="644"/>
                  </a:cubicBezTo>
                  <a:lnTo>
                    <a:pt x="631" y="644"/>
                  </a:lnTo>
                  <a:cubicBezTo>
                    <a:pt x="611" y="617"/>
                    <a:pt x="592" y="589"/>
                    <a:pt x="576" y="556"/>
                  </a:cubicBezTo>
                  <a:cubicBezTo>
                    <a:pt x="509" y="523"/>
                    <a:pt x="476" y="422"/>
                    <a:pt x="442" y="389"/>
                  </a:cubicBezTo>
                  <a:cubicBezTo>
                    <a:pt x="409" y="322"/>
                    <a:pt x="309" y="256"/>
                    <a:pt x="409" y="222"/>
                  </a:cubicBezTo>
                  <a:cubicBezTo>
                    <a:pt x="426" y="214"/>
                    <a:pt x="438" y="210"/>
                    <a:pt x="448" y="210"/>
                  </a:cubicBezTo>
                  <a:close/>
                  <a:moveTo>
                    <a:pt x="1088" y="469"/>
                  </a:moveTo>
                  <a:cubicBezTo>
                    <a:pt x="1031" y="607"/>
                    <a:pt x="937" y="717"/>
                    <a:pt x="814" y="824"/>
                  </a:cubicBezTo>
                  <a:lnTo>
                    <a:pt x="814" y="824"/>
                  </a:lnTo>
                  <a:cubicBezTo>
                    <a:pt x="882" y="688"/>
                    <a:pt x="967" y="572"/>
                    <a:pt x="1088" y="469"/>
                  </a:cubicBezTo>
                  <a:close/>
                  <a:moveTo>
                    <a:pt x="318" y="0"/>
                  </a:moveTo>
                  <a:cubicBezTo>
                    <a:pt x="293" y="0"/>
                    <a:pt x="268" y="7"/>
                    <a:pt x="242" y="22"/>
                  </a:cubicBezTo>
                  <a:cubicBezTo>
                    <a:pt x="1" y="183"/>
                    <a:pt x="408" y="626"/>
                    <a:pt x="628" y="861"/>
                  </a:cubicBezTo>
                  <a:lnTo>
                    <a:pt x="628" y="861"/>
                  </a:lnTo>
                  <a:cubicBezTo>
                    <a:pt x="621" y="882"/>
                    <a:pt x="614" y="902"/>
                    <a:pt x="609" y="923"/>
                  </a:cubicBezTo>
                  <a:cubicBezTo>
                    <a:pt x="620" y="956"/>
                    <a:pt x="639" y="982"/>
                    <a:pt x="658" y="999"/>
                  </a:cubicBezTo>
                  <a:lnTo>
                    <a:pt x="658" y="999"/>
                  </a:lnTo>
                  <a:cubicBezTo>
                    <a:pt x="671" y="1023"/>
                    <a:pt x="689" y="1033"/>
                    <a:pt x="705" y="1033"/>
                  </a:cubicBezTo>
                  <a:cubicBezTo>
                    <a:pt x="725" y="1033"/>
                    <a:pt x="743" y="1017"/>
                    <a:pt x="743" y="990"/>
                  </a:cubicBezTo>
                  <a:lnTo>
                    <a:pt x="809" y="990"/>
                  </a:lnTo>
                  <a:cubicBezTo>
                    <a:pt x="1010" y="823"/>
                    <a:pt x="1176" y="589"/>
                    <a:pt x="1243" y="356"/>
                  </a:cubicBezTo>
                  <a:cubicBezTo>
                    <a:pt x="1243" y="322"/>
                    <a:pt x="1176" y="256"/>
                    <a:pt x="1143" y="256"/>
                  </a:cubicBezTo>
                  <a:cubicBezTo>
                    <a:pt x="995" y="362"/>
                    <a:pt x="847" y="494"/>
                    <a:pt x="741" y="645"/>
                  </a:cubicBezTo>
                  <a:lnTo>
                    <a:pt x="741" y="645"/>
                  </a:lnTo>
                  <a:cubicBezTo>
                    <a:pt x="721" y="531"/>
                    <a:pt x="679" y="427"/>
                    <a:pt x="609" y="322"/>
                  </a:cubicBezTo>
                  <a:cubicBezTo>
                    <a:pt x="581" y="209"/>
                    <a:pt x="457" y="0"/>
                    <a:pt x="3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1" name="Google Shape;4341;p11"/>
            <p:cNvSpPr/>
            <p:nvPr/>
          </p:nvSpPr>
          <p:spPr>
            <a:xfrm>
              <a:off x="5345050" y="4977375"/>
              <a:ext cx="13850" cy="40075"/>
            </a:xfrm>
            <a:custGeom>
              <a:avLst/>
              <a:gdLst/>
              <a:ahLst/>
              <a:cxnLst/>
              <a:rect l="l" t="t" r="r" b="b"/>
              <a:pathLst>
                <a:path w="554" h="1603" extrusionOk="0">
                  <a:moveTo>
                    <a:pt x="475" y="0"/>
                  </a:moveTo>
                  <a:cubicBezTo>
                    <a:pt x="445" y="0"/>
                    <a:pt x="414" y="8"/>
                    <a:pt x="401" y="22"/>
                  </a:cubicBezTo>
                  <a:cubicBezTo>
                    <a:pt x="200" y="489"/>
                    <a:pt x="0" y="1023"/>
                    <a:pt x="0" y="1523"/>
                  </a:cubicBezTo>
                  <a:cubicBezTo>
                    <a:pt x="0" y="1578"/>
                    <a:pt x="10" y="1603"/>
                    <a:pt x="19" y="1603"/>
                  </a:cubicBezTo>
                  <a:cubicBezTo>
                    <a:pt x="27" y="1603"/>
                    <a:pt x="34" y="1586"/>
                    <a:pt x="34" y="1556"/>
                  </a:cubicBezTo>
                  <a:cubicBezTo>
                    <a:pt x="234" y="1056"/>
                    <a:pt x="334" y="556"/>
                    <a:pt x="534" y="55"/>
                  </a:cubicBezTo>
                  <a:cubicBezTo>
                    <a:pt x="554" y="16"/>
                    <a:pt x="516" y="0"/>
                    <a:pt x="47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2" name="Google Shape;4342;p11"/>
            <p:cNvSpPr/>
            <p:nvPr/>
          </p:nvSpPr>
          <p:spPr>
            <a:xfrm>
              <a:off x="4901400" y="5055475"/>
              <a:ext cx="101450" cy="76975"/>
            </a:xfrm>
            <a:custGeom>
              <a:avLst/>
              <a:gdLst/>
              <a:ahLst/>
              <a:cxnLst/>
              <a:rect l="l" t="t" r="r" b="b"/>
              <a:pathLst>
                <a:path w="4058" h="3079" extrusionOk="0">
                  <a:moveTo>
                    <a:pt x="0" y="0"/>
                  </a:moveTo>
                  <a:lnTo>
                    <a:pt x="0" y="0"/>
                  </a:lnTo>
                  <a:cubicBezTo>
                    <a:pt x="1301" y="1068"/>
                    <a:pt x="2636" y="2068"/>
                    <a:pt x="3970" y="3069"/>
                  </a:cubicBezTo>
                  <a:cubicBezTo>
                    <a:pt x="3976" y="3075"/>
                    <a:pt x="3984" y="3078"/>
                    <a:pt x="3991" y="3078"/>
                  </a:cubicBezTo>
                  <a:cubicBezTo>
                    <a:pt x="4024" y="3078"/>
                    <a:pt x="4057" y="3029"/>
                    <a:pt x="4003" y="3002"/>
                  </a:cubicBezTo>
                  <a:cubicBezTo>
                    <a:pt x="2802" y="1935"/>
                    <a:pt x="1435" y="8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3" name="Google Shape;4343;p11"/>
            <p:cNvSpPr/>
            <p:nvPr/>
          </p:nvSpPr>
          <p:spPr>
            <a:xfrm>
              <a:off x="4969775" y="5072150"/>
              <a:ext cx="24700" cy="15500"/>
            </a:xfrm>
            <a:custGeom>
              <a:avLst/>
              <a:gdLst/>
              <a:ahLst/>
              <a:cxnLst/>
              <a:rect l="l" t="t" r="r" b="b"/>
              <a:pathLst>
                <a:path w="988" h="620" extrusionOk="0">
                  <a:moveTo>
                    <a:pt x="34" y="0"/>
                  </a:moveTo>
                  <a:cubicBezTo>
                    <a:pt x="34" y="0"/>
                    <a:pt x="1" y="34"/>
                    <a:pt x="34" y="34"/>
                  </a:cubicBezTo>
                  <a:cubicBezTo>
                    <a:pt x="267" y="267"/>
                    <a:pt x="568" y="501"/>
                    <a:pt x="901" y="601"/>
                  </a:cubicBezTo>
                  <a:cubicBezTo>
                    <a:pt x="908" y="614"/>
                    <a:pt x="916" y="619"/>
                    <a:pt x="924" y="619"/>
                  </a:cubicBezTo>
                  <a:cubicBezTo>
                    <a:pt x="956" y="619"/>
                    <a:pt x="988" y="534"/>
                    <a:pt x="935" y="534"/>
                  </a:cubicBezTo>
                  <a:cubicBezTo>
                    <a:pt x="668" y="334"/>
                    <a:pt x="334" y="20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4" name="Google Shape;4344;p11"/>
            <p:cNvSpPr/>
            <p:nvPr/>
          </p:nvSpPr>
          <p:spPr>
            <a:xfrm>
              <a:off x="4975200" y="5064025"/>
              <a:ext cx="21900" cy="16650"/>
            </a:xfrm>
            <a:custGeom>
              <a:avLst/>
              <a:gdLst/>
              <a:ahLst/>
              <a:cxnLst/>
              <a:rect l="l" t="t" r="r" b="b"/>
              <a:pathLst>
                <a:path w="876" h="666" extrusionOk="0">
                  <a:moveTo>
                    <a:pt x="5" y="0"/>
                  </a:moveTo>
                  <a:cubicBezTo>
                    <a:pt x="0" y="0"/>
                    <a:pt x="0" y="8"/>
                    <a:pt x="17" y="25"/>
                  </a:cubicBezTo>
                  <a:cubicBezTo>
                    <a:pt x="17" y="8"/>
                    <a:pt x="9" y="0"/>
                    <a:pt x="5" y="0"/>
                  </a:cubicBezTo>
                  <a:close/>
                  <a:moveTo>
                    <a:pt x="17" y="25"/>
                  </a:moveTo>
                  <a:lnTo>
                    <a:pt x="17" y="25"/>
                  </a:lnTo>
                  <a:cubicBezTo>
                    <a:pt x="217" y="259"/>
                    <a:pt x="484" y="525"/>
                    <a:pt x="784" y="659"/>
                  </a:cubicBezTo>
                  <a:cubicBezTo>
                    <a:pt x="789" y="664"/>
                    <a:pt x="794" y="666"/>
                    <a:pt x="800" y="666"/>
                  </a:cubicBezTo>
                  <a:cubicBezTo>
                    <a:pt x="834" y="666"/>
                    <a:pt x="875" y="588"/>
                    <a:pt x="818" y="559"/>
                  </a:cubicBezTo>
                  <a:cubicBezTo>
                    <a:pt x="551" y="359"/>
                    <a:pt x="284" y="225"/>
                    <a:pt x="17" y="25"/>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5" name="Google Shape;4345;p11"/>
            <p:cNvSpPr/>
            <p:nvPr/>
          </p:nvSpPr>
          <p:spPr>
            <a:xfrm>
              <a:off x="4978950" y="5057125"/>
              <a:ext cx="20050" cy="15875"/>
            </a:xfrm>
            <a:custGeom>
              <a:avLst/>
              <a:gdLst/>
              <a:ahLst/>
              <a:cxnLst/>
              <a:rect l="l" t="t" r="r" b="b"/>
              <a:pathLst>
                <a:path w="802" h="635" extrusionOk="0">
                  <a:moveTo>
                    <a:pt x="1" y="1"/>
                  </a:moveTo>
                  <a:lnTo>
                    <a:pt x="1" y="1"/>
                  </a:lnTo>
                  <a:cubicBezTo>
                    <a:pt x="67" y="134"/>
                    <a:pt x="201" y="268"/>
                    <a:pt x="334" y="368"/>
                  </a:cubicBezTo>
                  <a:cubicBezTo>
                    <a:pt x="434" y="468"/>
                    <a:pt x="568" y="601"/>
                    <a:pt x="701" y="635"/>
                  </a:cubicBezTo>
                  <a:cubicBezTo>
                    <a:pt x="734" y="635"/>
                    <a:pt x="801" y="601"/>
                    <a:pt x="734" y="535"/>
                  </a:cubicBezTo>
                  <a:cubicBezTo>
                    <a:pt x="668" y="468"/>
                    <a:pt x="501" y="435"/>
                    <a:pt x="401" y="334"/>
                  </a:cubicBezTo>
                  <a:cubicBezTo>
                    <a:pt x="301" y="268"/>
                    <a:pt x="167" y="134"/>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6" name="Google Shape;4346;p11"/>
            <p:cNvSpPr/>
            <p:nvPr/>
          </p:nvSpPr>
          <p:spPr>
            <a:xfrm>
              <a:off x="4983950" y="5044625"/>
              <a:ext cx="36600" cy="30500"/>
            </a:xfrm>
            <a:custGeom>
              <a:avLst/>
              <a:gdLst/>
              <a:ahLst/>
              <a:cxnLst/>
              <a:rect l="l" t="t" r="r" b="b"/>
              <a:pathLst>
                <a:path w="1464" h="1220" extrusionOk="0">
                  <a:moveTo>
                    <a:pt x="162" y="176"/>
                  </a:moveTo>
                  <a:cubicBezTo>
                    <a:pt x="188" y="176"/>
                    <a:pt x="228" y="228"/>
                    <a:pt x="268" y="267"/>
                  </a:cubicBezTo>
                  <a:cubicBezTo>
                    <a:pt x="375" y="397"/>
                    <a:pt x="427" y="568"/>
                    <a:pt x="451" y="745"/>
                  </a:cubicBezTo>
                  <a:lnTo>
                    <a:pt x="451" y="745"/>
                  </a:lnTo>
                  <a:cubicBezTo>
                    <a:pt x="364" y="623"/>
                    <a:pt x="330" y="528"/>
                    <a:pt x="268" y="434"/>
                  </a:cubicBezTo>
                  <a:cubicBezTo>
                    <a:pt x="268" y="367"/>
                    <a:pt x="134" y="301"/>
                    <a:pt x="134" y="267"/>
                  </a:cubicBezTo>
                  <a:cubicBezTo>
                    <a:pt x="134" y="200"/>
                    <a:pt x="145" y="176"/>
                    <a:pt x="162" y="176"/>
                  </a:cubicBezTo>
                  <a:close/>
                  <a:moveTo>
                    <a:pt x="1258" y="739"/>
                  </a:moveTo>
                  <a:cubicBezTo>
                    <a:pt x="1274" y="739"/>
                    <a:pt x="1237" y="778"/>
                    <a:pt x="1168" y="801"/>
                  </a:cubicBezTo>
                  <a:cubicBezTo>
                    <a:pt x="1135" y="834"/>
                    <a:pt x="1101" y="935"/>
                    <a:pt x="1035" y="968"/>
                  </a:cubicBezTo>
                  <a:cubicBezTo>
                    <a:pt x="968" y="1016"/>
                    <a:pt x="906" y="1036"/>
                    <a:pt x="849" y="1036"/>
                  </a:cubicBezTo>
                  <a:cubicBezTo>
                    <a:pt x="844" y="1036"/>
                    <a:pt x="839" y="1036"/>
                    <a:pt x="834" y="1036"/>
                  </a:cubicBezTo>
                  <a:lnTo>
                    <a:pt x="834" y="1036"/>
                  </a:lnTo>
                  <a:cubicBezTo>
                    <a:pt x="834" y="1035"/>
                    <a:pt x="834" y="1035"/>
                    <a:pt x="835" y="1035"/>
                  </a:cubicBezTo>
                  <a:cubicBezTo>
                    <a:pt x="968" y="968"/>
                    <a:pt x="1101" y="801"/>
                    <a:pt x="1202" y="768"/>
                  </a:cubicBezTo>
                  <a:cubicBezTo>
                    <a:pt x="1233" y="747"/>
                    <a:pt x="1251" y="739"/>
                    <a:pt x="1258" y="739"/>
                  </a:cubicBezTo>
                  <a:close/>
                  <a:moveTo>
                    <a:pt x="167" y="1"/>
                  </a:moveTo>
                  <a:cubicBezTo>
                    <a:pt x="1" y="1"/>
                    <a:pt x="1" y="134"/>
                    <a:pt x="34" y="267"/>
                  </a:cubicBezTo>
                  <a:cubicBezTo>
                    <a:pt x="101" y="367"/>
                    <a:pt x="201" y="501"/>
                    <a:pt x="301" y="634"/>
                  </a:cubicBezTo>
                  <a:cubicBezTo>
                    <a:pt x="355" y="743"/>
                    <a:pt x="410" y="808"/>
                    <a:pt x="464" y="901"/>
                  </a:cubicBezTo>
                  <a:lnTo>
                    <a:pt x="464" y="901"/>
                  </a:lnTo>
                  <a:cubicBezTo>
                    <a:pt x="467" y="946"/>
                    <a:pt x="468" y="991"/>
                    <a:pt x="468" y="1035"/>
                  </a:cubicBezTo>
                  <a:lnTo>
                    <a:pt x="575" y="1035"/>
                  </a:lnTo>
                  <a:cubicBezTo>
                    <a:pt x="582" y="1041"/>
                    <a:pt x="590" y="1046"/>
                    <a:pt x="597" y="1052"/>
                  </a:cubicBezTo>
                  <a:lnTo>
                    <a:pt x="597" y="1052"/>
                  </a:lnTo>
                  <a:cubicBezTo>
                    <a:pt x="576" y="1069"/>
                    <a:pt x="555" y="1086"/>
                    <a:pt x="534" y="1101"/>
                  </a:cubicBezTo>
                  <a:cubicBezTo>
                    <a:pt x="508" y="1128"/>
                    <a:pt x="524" y="1220"/>
                    <a:pt x="583" y="1220"/>
                  </a:cubicBezTo>
                  <a:cubicBezTo>
                    <a:pt x="598" y="1220"/>
                    <a:pt x="615" y="1214"/>
                    <a:pt x="634" y="1201"/>
                  </a:cubicBezTo>
                  <a:cubicBezTo>
                    <a:pt x="667" y="1185"/>
                    <a:pt x="707" y="1161"/>
                    <a:pt x="744" y="1133"/>
                  </a:cubicBezTo>
                  <a:lnTo>
                    <a:pt x="744" y="1133"/>
                  </a:lnTo>
                  <a:cubicBezTo>
                    <a:pt x="785" y="1148"/>
                    <a:pt x="829" y="1156"/>
                    <a:pt x="875" y="1156"/>
                  </a:cubicBezTo>
                  <a:cubicBezTo>
                    <a:pt x="915" y="1156"/>
                    <a:pt x="957" y="1149"/>
                    <a:pt x="1001" y="1135"/>
                  </a:cubicBezTo>
                  <a:cubicBezTo>
                    <a:pt x="1168" y="1101"/>
                    <a:pt x="1368" y="868"/>
                    <a:pt x="1435" y="701"/>
                  </a:cubicBezTo>
                  <a:cubicBezTo>
                    <a:pt x="1464" y="614"/>
                    <a:pt x="1393" y="528"/>
                    <a:pt x="1308" y="528"/>
                  </a:cubicBezTo>
                  <a:cubicBezTo>
                    <a:pt x="1295" y="528"/>
                    <a:pt x="1282" y="530"/>
                    <a:pt x="1268" y="534"/>
                  </a:cubicBezTo>
                  <a:cubicBezTo>
                    <a:pt x="1135" y="601"/>
                    <a:pt x="1001" y="701"/>
                    <a:pt x="935" y="801"/>
                  </a:cubicBezTo>
                  <a:cubicBezTo>
                    <a:pt x="851" y="843"/>
                    <a:pt x="767" y="911"/>
                    <a:pt x="684" y="981"/>
                  </a:cubicBezTo>
                  <a:lnTo>
                    <a:pt x="684" y="981"/>
                  </a:lnTo>
                  <a:cubicBezTo>
                    <a:pt x="660" y="965"/>
                    <a:pt x="638" y="947"/>
                    <a:pt x="615" y="927"/>
                  </a:cubicBezTo>
                  <a:lnTo>
                    <a:pt x="615" y="927"/>
                  </a:lnTo>
                  <a:cubicBezTo>
                    <a:pt x="631" y="763"/>
                    <a:pt x="617" y="598"/>
                    <a:pt x="534" y="434"/>
                  </a:cubicBezTo>
                  <a:cubicBezTo>
                    <a:pt x="501" y="301"/>
                    <a:pt x="334" y="1"/>
                    <a:pt x="1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7" name="Google Shape;4347;p11"/>
            <p:cNvSpPr/>
            <p:nvPr/>
          </p:nvSpPr>
          <p:spPr>
            <a:xfrm>
              <a:off x="4920850" y="5029300"/>
              <a:ext cx="24775" cy="39900"/>
            </a:xfrm>
            <a:custGeom>
              <a:avLst/>
              <a:gdLst/>
              <a:ahLst/>
              <a:cxnLst/>
              <a:rect l="l" t="t" r="r" b="b"/>
              <a:pathLst>
                <a:path w="991" h="1596" extrusionOk="0">
                  <a:moveTo>
                    <a:pt x="922" y="0"/>
                  </a:moveTo>
                  <a:cubicBezTo>
                    <a:pt x="910" y="0"/>
                    <a:pt x="899" y="4"/>
                    <a:pt x="890" y="13"/>
                  </a:cubicBezTo>
                  <a:cubicBezTo>
                    <a:pt x="723" y="280"/>
                    <a:pt x="590" y="513"/>
                    <a:pt x="423" y="780"/>
                  </a:cubicBezTo>
                  <a:cubicBezTo>
                    <a:pt x="323" y="1081"/>
                    <a:pt x="156" y="1281"/>
                    <a:pt x="23" y="1581"/>
                  </a:cubicBezTo>
                  <a:cubicBezTo>
                    <a:pt x="390" y="1147"/>
                    <a:pt x="757" y="614"/>
                    <a:pt x="990" y="80"/>
                  </a:cubicBezTo>
                  <a:cubicBezTo>
                    <a:pt x="990" y="31"/>
                    <a:pt x="954" y="0"/>
                    <a:pt x="922" y="0"/>
                  </a:cubicBezTo>
                  <a:close/>
                  <a:moveTo>
                    <a:pt x="23" y="1581"/>
                  </a:moveTo>
                  <a:cubicBezTo>
                    <a:pt x="1" y="1581"/>
                    <a:pt x="8" y="1596"/>
                    <a:pt x="15" y="1596"/>
                  </a:cubicBezTo>
                  <a:cubicBezTo>
                    <a:pt x="19" y="1596"/>
                    <a:pt x="23" y="1592"/>
                    <a:pt x="23" y="158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8" name="Google Shape;4348;p11"/>
            <p:cNvSpPr/>
            <p:nvPr/>
          </p:nvSpPr>
          <p:spPr>
            <a:xfrm>
              <a:off x="4957625" y="4948600"/>
              <a:ext cx="59700" cy="51500"/>
            </a:xfrm>
            <a:custGeom>
              <a:avLst/>
              <a:gdLst/>
              <a:ahLst/>
              <a:cxnLst/>
              <a:rect l="l" t="t" r="r" b="b"/>
              <a:pathLst>
                <a:path w="2388" h="2060" extrusionOk="0">
                  <a:moveTo>
                    <a:pt x="9" y="0"/>
                  </a:moveTo>
                  <a:cubicBezTo>
                    <a:pt x="3" y="0"/>
                    <a:pt x="0" y="20"/>
                    <a:pt x="20" y="39"/>
                  </a:cubicBezTo>
                  <a:cubicBezTo>
                    <a:pt x="20" y="11"/>
                    <a:pt x="14" y="0"/>
                    <a:pt x="9" y="0"/>
                  </a:cubicBezTo>
                  <a:close/>
                  <a:moveTo>
                    <a:pt x="20" y="39"/>
                  </a:moveTo>
                  <a:lnTo>
                    <a:pt x="20" y="39"/>
                  </a:lnTo>
                  <a:cubicBezTo>
                    <a:pt x="320" y="339"/>
                    <a:pt x="687" y="472"/>
                    <a:pt x="1054" y="606"/>
                  </a:cubicBezTo>
                  <a:cubicBezTo>
                    <a:pt x="1754" y="806"/>
                    <a:pt x="2221" y="1206"/>
                    <a:pt x="2221" y="2007"/>
                  </a:cubicBezTo>
                  <a:cubicBezTo>
                    <a:pt x="2221" y="2027"/>
                    <a:pt x="2258" y="2060"/>
                    <a:pt x="2287" y="2060"/>
                  </a:cubicBezTo>
                  <a:cubicBezTo>
                    <a:pt x="2306" y="2060"/>
                    <a:pt x="2321" y="2046"/>
                    <a:pt x="2321" y="2007"/>
                  </a:cubicBezTo>
                  <a:cubicBezTo>
                    <a:pt x="2388" y="1540"/>
                    <a:pt x="2188" y="1106"/>
                    <a:pt x="1788" y="806"/>
                  </a:cubicBezTo>
                  <a:cubicBezTo>
                    <a:pt x="1321" y="372"/>
                    <a:pt x="520" y="472"/>
                    <a:pt x="20" y="39"/>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9" name="Google Shape;4349;p11"/>
            <p:cNvSpPr/>
            <p:nvPr/>
          </p:nvSpPr>
          <p:spPr>
            <a:xfrm>
              <a:off x="5005625" y="4920200"/>
              <a:ext cx="66750" cy="57725"/>
            </a:xfrm>
            <a:custGeom>
              <a:avLst/>
              <a:gdLst/>
              <a:ahLst/>
              <a:cxnLst/>
              <a:rect l="l" t="t" r="r" b="b"/>
              <a:pathLst>
                <a:path w="2670" h="2309" extrusionOk="0">
                  <a:moveTo>
                    <a:pt x="161" y="0"/>
                  </a:moveTo>
                  <a:cubicBezTo>
                    <a:pt x="131" y="0"/>
                    <a:pt x="100" y="2"/>
                    <a:pt x="68" y="7"/>
                  </a:cubicBezTo>
                  <a:cubicBezTo>
                    <a:pt x="1" y="7"/>
                    <a:pt x="1" y="107"/>
                    <a:pt x="68" y="107"/>
                  </a:cubicBezTo>
                  <a:cubicBezTo>
                    <a:pt x="768" y="141"/>
                    <a:pt x="802" y="1275"/>
                    <a:pt x="1302" y="1675"/>
                  </a:cubicBezTo>
                  <a:cubicBezTo>
                    <a:pt x="1669" y="2009"/>
                    <a:pt x="2169" y="2176"/>
                    <a:pt x="2670" y="2309"/>
                  </a:cubicBezTo>
                  <a:lnTo>
                    <a:pt x="2670" y="2276"/>
                  </a:lnTo>
                  <a:cubicBezTo>
                    <a:pt x="2336" y="2142"/>
                    <a:pt x="1969" y="2009"/>
                    <a:pt x="1669" y="1809"/>
                  </a:cubicBezTo>
                  <a:cubicBezTo>
                    <a:pt x="1235" y="1508"/>
                    <a:pt x="1068" y="1175"/>
                    <a:pt x="902" y="741"/>
                  </a:cubicBezTo>
                  <a:cubicBezTo>
                    <a:pt x="747" y="371"/>
                    <a:pt x="536" y="0"/>
                    <a:pt x="16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0" name="Google Shape;4350;p11"/>
            <p:cNvSpPr/>
            <p:nvPr/>
          </p:nvSpPr>
          <p:spPr>
            <a:xfrm>
              <a:off x="5017400" y="4855375"/>
              <a:ext cx="80000" cy="48225"/>
            </a:xfrm>
            <a:custGeom>
              <a:avLst/>
              <a:gdLst/>
              <a:ahLst/>
              <a:cxnLst/>
              <a:rect l="l" t="t" r="r" b="b"/>
              <a:pathLst>
                <a:path w="3200" h="1929" extrusionOk="0">
                  <a:moveTo>
                    <a:pt x="8" y="50"/>
                  </a:moveTo>
                  <a:cubicBezTo>
                    <a:pt x="1" y="50"/>
                    <a:pt x="8" y="65"/>
                    <a:pt x="30" y="65"/>
                  </a:cubicBezTo>
                  <a:cubicBezTo>
                    <a:pt x="19" y="54"/>
                    <a:pt x="12" y="50"/>
                    <a:pt x="8" y="50"/>
                  </a:cubicBezTo>
                  <a:close/>
                  <a:moveTo>
                    <a:pt x="328" y="1"/>
                  </a:moveTo>
                  <a:cubicBezTo>
                    <a:pt x="234" y="1"/>
                    <a:pt x="135" y="21"/>
                    <a:pt x="30" y="65"/>
                  </a:cubicBezTo>
                  <a:cubicBezTo>
                    <a:pt x="83" y="58"/>
                    <a:pt x="134" y="54"/>
                    <a:pt x="184" y="54"/>
                  </a:cubicBezTo>
                  <a:cubicBezTo>
                    <a:pt x="1028" y="54"/>
                    <a:pt x="1296" y="1092"/>
                    <a:pt x="1832" y="1533"/>
                  </a:cubicBezTo>
                  <a:cubicBezTo>
                    <a:pt x="2126" y="1774"/>
                    <a:pt x="2507" y="1929"/>
                    <a:pt x="2887" y="1929"/>
                  </a:cubicBezTo>
                  <a:cubicBezTo>
                    <a:pt x="2980" y="1929"/>
                    <a:pt x="3074" y="1920"/>
                    <a:pt x="3166" y="1900"/>
                  </a:cubicBezTo>
                  <a:cubicBezTo>
                    <a:pt x="3199" y="1900"/>
                    <a:pt x="3199" y="1833"/>
                    <a:pt x="3166" y="1833"/>
                  </a:cubicBezTo>
                  <a:cubicBezTo>
                    <a:pt x="2632" y="1833"/>
                    <a:pt x="2165" y="1700"/>
                    <a:pt x="1765" y="1333"/>
                  </a:cubicBezTo>
                  <a:cubicBezTo>
                    <a:pt x="1498" y="1066"/>
                    <a:pt x="1365" y="766"/>
                    <a:pt x="1131" y="499"/>
                  </a:cubicBezTo>
                  <a:cubicBezTo>
                    <a:pt x="924" y="240"/>
                    <a:pt x="656" y="1"/>
                    <a:pt x="3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1" name="Google Shape;4351;p11"/>
            <p:cNvSpPr/>
            <p:nvPr/>
          </p:nvSpPr>
          <p:spPr>
            <a:xfrm>
              <a:off x="5080700" y="4827225"/>
              <a:ext cx="67400" cy="63375"/>
            </a:xfrm>
            <a:custGeom>
              <a:avLst/>
              <a:gdLst/>
              <a:ahLst/>
              <a:cxnLst/>
              <a:rect l="l" t="t" r="r" b="b"/>
              <a:pathLst>
                <a:path w="2696" h="2535" extrusionOk="0">
                  <a:moveTo>
                    <a:pt x="357" y="1"/>
                  </a:moveTo>
                  <a:cubicBezTo>
                    <a:pt x="251" y="1"/>
                    <a:pt x="143" y="18"/>
                    <a:pt x="33" y="57"/>
                  </a:cubicBezTo>
                  <a:cubicBezTo>
                    <a:pt x="4" y="57"/>
                    <a:pt x="0" y="162"/>
                    <a:pt x="24" y="162"/>
                  </a:cubicBezTo>
                  <a:cubicBezTo>
                    <a:pt x="26" y="162"/>
                    <a:pt x="30" y="161"/>
                    <a:pt x="33" y="157"/>
                  </a:cubicBezTo>
                  <a:cubicBezTo>
                    <a:pt x="111" y="147"/>
                    <a:pt x="185" y="142"/>
                    <a:pt x="256" y="142"/>
                  </a:cubicBezTo>
                  <a:cubicBezTo>
                    <a:pt x="1607" y="142"/>
                    <a:pt x="1684" y="1891"/>
                    <a:pt x="2635" y="2525"/>
                  </a:cubicBezTo>
                  <a:cubicBezTo>
                    <a:pt x="2642" y="2532"/>
                    <a:pt x="2649" y="2535"/>
                    <a:pt x="2655" y="2535"/>
                  </a:cubicBezTo>
                  <a:cubicBezTo>
                    <a:pt x="2679" y="2535"/>
                    <a:pt x="2695" y="2492"/>
                    <a:pt x="2669" y="2492"/>
                  </a:cubicBezTo>
                  <a:cubicBezTo>
                    <a:pt x="2135" y="1958"/>
                    <a:pt x="1935" y="1225"/>
                    <a:pt x="1468" y="657"/>
                  </a:cubicBezTo>
                  <a:cubicBezTo>
                    <a:pt x="1199" y="307"/>
                    <a:pt x="799" y="1"/>
                    <a:pt x="35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2" name="Google Shape;4352;p11"/>
            <p:cNvSpPr/>
            <p:nvPr/>
          </p:nvSpPr>
          <p:spPr>
            <a:xfrm>
              <a:off x="5076525" y="4753575"/>
              <a:ext cx="80900" cy="57700"/>
            </a:xfrm>
            <a:custGeom>
              <a:avLst/>
              <a:gdLst/>
              <a:ahLst/>
              <a:cxnLst/>
              <a:rect l="l" t="t" r="r" b="b"/>
              <a:pathLst>
                <a:path w="3236" h="2308" extrusionOk="0">
                  <a:moveTo>
                    <a:pt x="67" y="1"/>
                  </a:moveTo>
                  <a:cubicBezTo>
                    <a:pt x="67" y="1"/>
                    <a:pt x="0" y="1"/>
                    <a:pt x="0" y="68"/>
                  </a:cubicBezTo>
                  <a:cubicBezTo>
                    <a:pt x="100" y="1635"/>
                    <a:pt x="2902" y="635"/>
                    <a:pt x="2769" y="2269"/>
                  </a:cubicBezTo>
                  <a:cubicBezTo>
                    <a:pt x="2769" y="2288"/>
                    <a:pt x="2791" y="2308"/>
                    <a:pt x="2810" y="2308"/>
                  </a:cubicBezTo>
                  <a:cubicBezTo>
                    <a:pt x="2824" y="2308"/>
                    <a:pt x="2836" y="2297"/>
                    <a:pt x="2836" y="2269"/>
                  </a:cubicBezTo>
                  <a:cubicBezTo>
                    <a:pt x="3236" y="635"/>
                    <a:pt x="234" y="1402"/>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3" name="Google Shape;4353;p11"/>
            <p:cNvSpPr/>
            <p:nvPr/>
          </p:nvSpPr>
          <p:spPr>
            <a:xfrm>
              <a:off x="5137400" y="4729500"/>
              <a:ext cx="83425" cy="53125"/>
            </a:xfrm>
            <a:custGeom>
              <a:avLst/>
              <a:gdLst/>
              <a:ahLst/>
              <a:cxnLst/>
              <a:rect l="l" t="t" r="r" b="b"/>
              <a:pathLst>
                <a:path w="3337" h="2125" extrusionOk="0">
                  <a:moveTo>
                    <a:pt x="455" y="0"/>
                  </a:moveTo>
                  <a:cubicBezTo>
                    <a:pt x="319" y="0"/>
                    <a:pt x="178" y="30"/>
                    <a:pt x="34" y="97"/>
                  </a:cubicBezTo>
                  <a:cubicBezTo>
                    <a:pt x="0" y="130"/>
                    <a:pt x="34" y="197"/>
                    <a:pt x="67" y="197"/>
                  </a:cubicBezTo>
                  <a:cubicBezTo>
                    <a:pt x="190" y="161"/>
                    <a:pt x="303" y="145"/>
                    <a:pt x="409" y="145"/>
                  </a:cubicBezTo>
                  <a:cubicBezTo>
                    <a:pt x="1574" y="145"/>
                    <a:pt x="1819" y="2124"/>
                    <a:pt x="2973" y="2124"/>
                  </a:cubicBezTo>
                  <a:cubicBezTo>
                    <a:pt x="3085" y="2124"/>
                    <a:pt x="3205" y="2106"/>
                    <a:pt x="3336" y="2065"/>
                  </a:cubicBezTo>
                  <a:cubicBezTo>
                    <a:pt x="3336" y="2065"/>
                    <a:pt x="3336" y="1965"/>
                    <a:pt x="3303" y="1965"/>
                  </a:cubicBezTo>
                  <a:cubicBezTo>
                    <a:pt x="3204" y="1988"/>
                    <a:pt x="3111" y="1999"/>
                    <a:pt x="3025" y="1999"/>
                  </a:cubicBezTo>
                  <a:cubicBezTo>
                    <a:pt x="2119" y="1999"/>
                    <a:pt x="1841" y="814"/>
                    <a:pt x="1201" y="297"/>
                  </a:cubicBezTo>
                  <a:cubicBezTo>
                    <a:pt x="979" y="119"/>
                    <a:pt x="727" y="0"/>
                    <a:pt x="4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4" name="Google Shape;4354;p11"/>
            <p:cNvSpPr/>
            <p:nvPr/>
          </p:nvSpPr>
          <p:spPr>
            <a:xfrm>
              <a:off x="5092375" y="4671375"/>
              <a:ext cx="94725" cy="23575"/>
            </a:xfrm>
            <a:custGeom>
              <a:avLst/>
              <a:gdLst/>
              <a:ahLst/>
              <a:cxnLst/>
              <a:rect l="l" t="t" r="r" b="b"/>
              <a:pathLst>
                <a:path w="3789" h="943" extrusionOk="0">
                  <a:moveTo>
                    <a:pt x="15" y="0"/>
                  </a:moveTo>
                  <a:cubicBezTo>
                    <a:pt x="12" y="0"/>
                    <a:pt x="0" y="33"/>
                    <a:pt x="0" y="53"/>
                  </a:cubicBezTo>
                  <a:cubicBezTo>
                    <a:pt x="13" y="14"/>
                    <a:pt x="16" y="0"/>
                    <a:pt x="15" y="0"/>
                  </a:cubicBezTo>
                  <a:close/>
                  <a:moveTo>
                    <a:pt x="0" y="53"/>
                  </a:moveTo>
                  <a:lnTo>
                    <a:pt x="0" y="53"/>
                  </a:lnTo>
                  <a:cubicBezTo>
                    <a:pt x="367" y="454"/>
                    <a:pt x="867" y="754"/>
                    <a:pt x="1434" y="820"/>
                  </a:cubicBezTo>
                  <a:cubicBezTo>
                    <a:pt x="1474" y="827"/>
                    <a:pt x="1517" y="830"/>
                    <a:pt x="1563" y="830"/>
                  </a:cubicBezTo>
                  <a:cubicBezTo>
                    <a:pt x="1957" y="830"/>
                    <a:pt x="2584" y="605"/>
                    <a:pt x="3062" y="605"/>
                  </a:cubicBezTo>
                  <a:cubicBezTo>
                    <a:pt x="3339" y="605"/>
                    <a:pt x="3567" y="681"/>
                    <a:pt x="3669" y="921"/>
                  </a:cubicBezTo>
                  <a:cubicBezTo>
                    <a:pt x="3683" y="934"/>
                    <a:pt x="3708" y="942"/>
                    <a:pt x="3731" y="942"/>
                  </a:cubicBezTo>
                  <a:cubicBezTo>
                    <a:pt x="3763" y="942"/>
                    <a:pt x="3789" y="926"/>
                    <a:pt x="3769" y="887"/>
                  </a:cubicBezTo>
                  <a:cubicBezTo>
                    <a:pt x="3688" y="563"/>
                    <a:pt x="3432" y="392"/>
                    <a:pt x="3143" y="392"/>
                  </a:cubicBezTo>
                  <a:cubicBezTo>
                    <a:pt x="3075" y="392"/>
                    <a:pt x="3005" y="401"/>
                    <a:pt x="2936" y="420"/>
                  </a:cubicBezTo>
                  <a:cubicBezTo>
                    <a:pt x="2469" y="487"/>
                    <a:pt x="2102" y="754"/>
                    <a:pt x="1601" y="754"/>
                  </a:cubicBezTo>
                  <a:cubicBezTo>
                    <a:pt x="967" y="754"/>
                    <a:pt x="434" y="454"/>
                    <a:pt x="0" y="53"/>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5" name="Google Shape;4355;p11"/>
            <p:cNvSpPr/>
            <p:nvPr/>
          </p:nvSpPr>
          <p:spPr>
            <a:xfrm>
              <a:off x="5147400" y="4618525"/>
              <a:ext cx="79250" cy="22050"/>
            </a:xfrm>
            <a:custGeom>
              <a:avLst/>
              <a:gdLst/>
              <a:ahLst/>
              <a:cxnLst/>
              <a:rect l="l" t="t" r="r" b="b"/>
              <a:pathLst>
                <a:path w="3170" h="882" extrusionOk="0">
                  <a:moveTo>
                    <a:pt x="741" y="1"/>
                  </a:moveTo>
                  <a:cubicBezTo>
                    <a:pt x="311" y="1"/>
                    <a:pt x="1" y="181"/>
                    <a:pt x="1" y="700"/>
                  </a:cubicBezTo>
                  <a:cubicBezTo>
                    <a:pt x="1" y="750"/>
                    <a:pt x="34" y="775"/>
                    <a:pt x="67" y="775"/>
                  </a:cubicBezTo>
                  <a:cubicBezTo>
                    <a:pt x="101" y="775"/>
                    <a:pt x="134" y="750"/>
                    <a:pt x="134" y="700"/>
                  </a:cubicBezTo>
                  <a:cubicBezTo>
                    <a:pt x="212" y="284"/>
                    <a:pt x="593" y="131"/>
                    <a:pt x="963" y="131"/>
                  </a:cubicBezTo>
                  <a:cubicBezTo>
                    <a:pt x="1068" y="131"/>
                    <a:pt x="1172" y="144"/>
                    <a:pt x="1268" y="166"/>
                  </a:cubicBezTo>
                  <a:cubicBezTo>
                    <a:pt x="1468" y="199"/>
                    <a:pt x="1669" y="333"/>
                    <a:pt x="1835" y="366"/>
                  </a:cubicBezTo>
                  <a:cubicBezTo>
                    <a:pt x="2269" y="533"/>
                    <a:pt x="2669" y="733"/>
                    <a:pt x="3136" y="866"/>
                  </a:cubicBezTo>
                  <a:cubicBezTo>
                    <a:pt x="3147" y="877"/>
                    <a:pt x="3155" y="881"/>
                    <a:pt x="3160" y="881"/>
                  </a:cubicBezTo>
                  <a:cubicBezTo>
                    <a:pt x="3170" y="881"/>
                    <a:pt x="3170" y="866"/>
                    <a:pt x="3170" y="866"/>
                  </a:cubicBezTo>
                  <a:cubicBezTo>
                    <a:pt x="2798" y="648"/>
                    <a:pt x="1555" y="1"/>
                    <a:pt x="74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6" name="Google Shape;4356;p11"/>
            <p:cNvSpPr/>
            <p:nvPr/>
          </p:nvSpPr>
          <p:spPr>
            <a:xfrm>
              <a:off x="5082575" y="4577575"/>
              <a:ext cx="105250" cy="18675"/>
            </a:xfrm>
            <a:custGeom>
              <a:avLst/>
              <a:gdLst/>
              <a:ahLst/>
              <a:cxnLst/>
              <a:rect l="l" t="t" r="r" b="b"/>
              <a:pathLst>
                <a:path w="4210" h="747" extrusionOk="0">
                  <a:moveTo>
                    <a:pt x="3280" y="1"/>
                  </a:moveTo>
                  <a:cubicBezTo>
                    <a:pt x="2467" y="1"/>
                    <a:pt x="1639" y="590"/>
                    <a:pt x="815" y="590"/>
                  </a:cubicBezTo>
                  <a:cubicBezTo>
                    <a:pt x="551" y="590"/>
                    <a:pt x="287" y="529"/>
                    <a:pt x="25" y="369"/>
                  </a:cubicBezTo>
                  <a:cubicBezTo>
                    <a:pt x="25" y="361"/>
                    <a:pt x="23" y="356"/>
                    <a:pt x="20" y="356"/>
                  </a:cubicBezTo>
                  <a:cubicBezTo>
                    <a:pt x="12" y="356"/>
                    <a:pt x="1" y="387"/>
                    <a:pt x="25" y="436"/>
                  </a:cubicBezTo>
                  <a:cubicBezTo>
                    <a:pt x="314" y="664"/>
                    <a:pt x="613" y="747"/>
                    <a:pt x="918" y="747"/>
                  </a:cubicBezTo>
                  <a:cubicBezTo>
                    <a:pt x="1725" y="747"/>
                    <a:pt x="2576" y="170"/>
                    <a:pt x="3400" y="170"/>
                  </a:cubicBezTo>
                  <a:cubicBezTo>
                    <a:pt x="3635" y="170"/>
                    <a:pt x="3867" y="216"/>
                    <a:pt x="4095" y="336"/>
                  </a:cubicBezTo>
                  <a:cubicBezTo>
                    <a:pt x="4101" y="342"/>
                    <a:pt x="4110" y="345"/>
                    <a:pt x="4119" y="345"/>
                  </a:cubicBezTo>
                  <a:cubicBezTo>
                    <a:pt x="4159" y="345"/>
                    <a:pt x="4209" y="296"/>
                    <a:pt x="4128" y="269"/>
                  </a:cubicBezTo>
                  <a:cubicBezTo>
                    <a:pt x="3848" y="73"/>
                    <a:pt x="3565" y="1"/>
                    <a:pt x="32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7" name="Google Shape;4357;p11"/>
            <p:cNvSpPr/>
            <p:nvPr/>
          </p:nvSpPr>
          <p:spPr>
            <a:xfrm>
              <a:off x="5129375" y="4509025"/>
              <a:ext cx="104775" cy="27000"/>
            </a:xfrm>
            <a:custGeom>
              <a:avLst/>
              <a:gdLst/>
              <a:ahLst/>
              <a:cxnLst/>
              <a:rect l="l" t="t" r="r" b="b"/>
              <a:pathLst>
                <a:path w="4191" h="1080" extrusionOk="0">
                  <a:moveTo>
                    <a:pt x="1384" y="1"/>
                  </a:moveTo>
                  <a:cubicBezTo>
                    <a:pt x="790" y="1"/>
                    <a:pt x="280" y="259"/>
                    <a:pt x="21" y="1010"/>
                  </a:cubicBezTo>
                  <a:cubicBezTo>
                    <a:pt x="1" y="1051"/>
                    <a:pt x="44" y="1080"/>
                    <a:pt x="87" y="1080"/>
                  </a:cubicBezTo>
                  <a:cubicBezTo>
                    <a:pt x="115" y="1080"/>
                    <a:pt x="142" y="1069"/>
                    <a:pt x="155" y="1043"/>
                  </a:cubicBezTo>
                  <a:cubicBezTo>
                    <a:pt x="421" y="376"/>
                    <a:pt x="865" y="150"/>
                    <a:pt x="1375" y="150"/>
                  </a:cubicBezTo>
                  <a:cubicBezTo>
                    <a:pt x="2269" y="150"/>
                    <a:pt x="3369" y="843"/>
                    <a:pt x="4091" y="1077"/>
                  </a:cubicBezTo>
                  <a:cubicBezTo>
                    <a:pt x="4191" y="1077"/>
                    <a:pt x="4191" y="1043"/>
                    <a:pt x="4157" y="1010"/>
                  </a:cubicBezTo>
                  <a:cubicBezTo>
                    <a:pt x="3464" y="643"/>
                    <a:pt x="2320" y="1"/>
                    <a:pt x="13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8" name="Google Shape;4358;p11"/>
            <p:cNvSpPr/>
            <p:nvPr/>
          </p:nvSpPr>
          <p:spPr>
            <a:xfrm>
              <a:off x="5070675" y="4434725"/>
              <a:ext cx="112400" cy="41850"/>
            </a:xfrm>
            <a:custGeom>
              <a:avLst/>
              <a:gdLst/>
              <a:ahLst/>
              <a:cxnLst/>
              <a:rect l="l" t="t" r="r" b="b"/>
              <a:pathLst>
                <a:path w="4496" h="1674" extrusionOk="0">
                  <a:moveTo>
                    <a:pt x="3691" y="1"/>
                  </a:moveTo>
                  <a:cubicBezTo>
                    <a:pt x="3560" y="1"/>
                    <a:pt x="3428" y="27"/>
                    <a:pt x="3303" y="79"/>
                  </a:cubicBezTo>
                  <a:cubicBezTo>
                    <a:pt x="2970" y="213"/>
                    <a:pt x="2703" y="513"/>
                    <a:pt x="2403" y="746"/>
                  </a:cubicBezTo>
                  <a:cubicBezTo>
                    <a:pt x="1830" y="1292"/>
                    <a:pt x="1279" y="1592"/>
                    <a:pt x="550" y="1592"/>
                  </a:cubicBezTo>
                  <a:cubicBezTo>
                    <a:pt x="388" y="1592"/>
                    <a:pt x="216" y="1577"/>
                    <a:pt x="34" y="1547"/>
                  </a:cubicBezTo>
                  <a:cubicBezTo>
                    <a:pt x="1" y="1547"/>
                    <a:pt x="1" y="1580"/>
                    <a:pt x="34" y="1580"/>
                  </a:cubicBezTo>
                  <a:cubicBezTo>
                    <a:pt x="274" y="1640"/>
                    <a:pt x="521" y="1673"/>
                    <a:pt x="765" y="1673"/>
                  </a:cubicBezTo>
                  <a:cubicBezTo>
                    <a:pt x="1064" y="1673"/>
                    <a:pt x="1360" y="1624"/>
                    <a:pt x="1635" y="1514"/>
                  </a:cubicBezTo>
                  <a:cubicBezTo>
                    <a:pt x="2281" y="1229"/>
                    <a:pt x="3028" y="164"/>
                    <a:pt x="3750" y="164"/>
                  </a:cubicBezTo>
                  <a:cubicBezTo>
                    <a:pt x="3960" y="164"/>
                    <a:pt x="4168" y="254"/>
                    <a:pt x="4371" y="479"/>
                  </a:cubicBezTo>
                  <a:cubicBezTo>
                    <a:pt x="4379" y="488"/>
                    <a:pt x="4391" y="492"/>
                    <a:pt x="4405" y="492"/>
                  </a:cubicBezTo>
                  <a:cubicBezTo>
                    <a:pt x="4446" y="492"/>
                    <a:pt x="4496" y="454"/>
                    <a:pt x="4471" y="379"/>
                  </a:cubicBezTo>
                  <a:cubicBezTo>
                    <a:pt x="4264" y="127"/>
                    <a:pt x="3979" y="1"/>
                    <a:pt x="369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9" name="Google Shape;4359;p11"/>
            <p:cNvSpPr/>
            <p:nvPr/>
          </p:nvSpPr>
          <p:spPr>
            <a:xfrm>
              <a:off x="5265825" y="4474850"/>
              <a:ext cx="81750" cy="34425"/>
            </a:xfrm>
            <a:custGeom>
              <a:avLst/>
              <a:gdLst/>
              <a:ahLst/>
              <a:cxnLst/>
              <a:rect l="l" t="t" r="r" b="b"/>
              <a:pathLst>
                <a:path w="3270" h="1377" extrusionOk="0">
                  <a:moveTo>
                    <a:pt x="3194" y="0"/>
                  </a:moveTo>
                  <a:cubicBezTo>
                    <a:pt x="3169" y="0"/>
                    <a:pt x="3136" y="25"/>
                    <a:pt x="3103" y="75"/>
                  </a:cubicBezTo>
                  <a:cubicBezTo>
                    <a:pt x="3069" y="776"/>
                    <a:pt x="1735" y="609"/>
                    <a:pt x="1268" y="742"/>
                  </a:cubicBezTo>
                  <a:cubicBezTo>
                    <a:pt x="834" y="809"/>
                    <a:pt x="367" y="1043"/>
                    <a:pt x="0" y="1376"/>
                  </a:cubicBezTo>
                  <a:cubicBezTo>
                    <a:pt x="401" y="1109"/>
                    <a:pt x="834" y="943"/>
                    <a:pt x="1335" y="809"/>
                  </a:cubicBezTo>
                  <a:cubicBezTo>
                    <a:pt x="1735" y="742"/>
                    <a:pt x="2169" y="776"/>
                    <a:pt x="2569" y="742"/>
                  </a:cubicBezTo>
                  <a:cubicBezTo>
                    <a:pt x="2936" y="709"/>
                    <a:pt x="3269" y="476"/>
                    <a:pt x="3236" y="75"/>
                  </a:cubicBezTo>
                  <a:cubicBezTo>
                    <a:pt x="3236" y="25"/>
                    <a:pt x="3219" y="0"/>
                    <a:pt x="31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0" name="Google Shape;4360;p11"/>
            <p:cNvSpPr/>
            <p:nvPr/>
          </p:nvSpPr>
          <p:spPr>
            <a:xfrm>
              <a:off x="5330875" y="4498850"/>
              <a:ext cx="91750" cy="24825"/>
            </a:xfrm>
            <a:custGeom>
              <a:avLst/>
              <a:gdLst/>
              <a:ahLst/>
              <a:cxnLst/>
              <a:rect l="l" t="t" r="r" b="b"/>
              <a:pathLst>
                <a:path w="3670" h="993" extrusionOk="0">
                  <a:moveTo>
                    <a:pt x="3392" y="0"/>
                  </a:moveTo>
                  <a:cubicBezTo>
                    <a:pt x="2355" y="0"/>
                    <a:pt x="1556" y="830"/>
                    <a:pt x="523" y="830"/>
                  </a:cubicBezTo>
                  <a:cubicBezTo>
                    <a:pt x="387" y="830"/>
                    <a:pt x="246" y="816"/>
                    <a:pt x="100" y="783"/>
                  </a:cubicBezTo>
                  <a:cubicBezTo>
                    <a:pt x="67" y="783"/>
                    <a:pt x="0" y="817"/>
                    <a:pt x="67" y="850"/>
                  </a:cubicBezTo>
                  <a:cubicBezTo>
                    <a:pt x="282" y="951"/>
                    <a:pt x="496" y="993"/>
                    <a:pt x="709" y="993"/>
                  </a:cubicBezTo>
                  <a:cubicBezTo>
                    <a:pt x="1686" y="993"/>
                    <a:pt x="2644" y="116"/>
                    <a:pt x="3603" y="116"/>
                  </a:cubicBezTo>
                  <a:cubicBezTo>
                    <a:pt x="3670" y="116"/>
                    <a:pt x="3670" y="16"/>
                    <a:pt x="3636" y="16"/>
                  </a:cubicBezTo>
                  <a:cubicBezTo>
                    <a:pt x="3553" y="5"/>
                    <a:pt x="3472" y="0"/>
                    <a:pt x="33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1" name="Google Shape;4361;p11"/>
            <p:cNvSpPr/>
            <p:nvPr/>
          </p:nvSpPr>
          <p:spPr>
            <a:xfrm>
              <a:off x="5325300" y="4553425"/>
              <a:ext cx="105550" cy="30075"/>
            </a:xfrm>
            <a:custGeom>
              <a:avLst/>
              <a:gdLst/>
              <a:ahLst/>
              <a:cxnLst/>
              <a:rect l="l" t="t" r="r" b="b"/>
              <a:pathLst>
                <a:path w="4222" h="1203" extrusionOk="0">
                  <a:moveTo>
                    <a:pt x="16" y="872"/>
                  </a:moveTo>
                  <a:cubicBezTo>
                    <a:pt x="8" y="872"/>
                    <a:pt x="1" y="902"/>
                    <a:pt x="23" y="902"/>
                  </a:cubicBezTo>
                  <a:cubicBezTo>
                    <a:pt x="23" y="880"/>
                    <a:pt x="19" y="872"/>
                    <a:pt x="16" y="872"/>
                  </a:cubicBezTo>
                  <a:close/>
                  <a:moveTo>
                    <a:pt x="3523" y="1"/>
                  </a:moveTo>
                  <a:cubicBezTo>
                    <a:pt x="3344" y="1"/>
                    <a:pt x="3162" y="50"/>
                    <a:pt x="2992" y="135"/>
                  </a:cubicBezTo>
                  <a:cubicBezTo>
                    <a:pt x="2725" y="268"/>
                    <a:pt x="2558" y="435"/>
                    <a:pt x="2358" y="602"/>
                  </a:cubicBezTo>
                  <a:cubicBezTo>
                    <a:pt x="1902" y="933"/>
                    <a:pt x="1433" y="1123"/>
                    <a:pt x="942" y="1123"/>
                  </a:cubicBezTo>
                  <a:cubicBezTo>
                    <a:pt x="644" y="1123"/>
                    <a:pt x="338" y="1053"/>
                    <a:pt x="23" y="902"/>
                  </a:cubicBezTo>
                  <a:lnTo>
                    <a:pt x="23" y="902"/>
                  </a:lnTo>
                  <a:cubicBezTo>
                    <a:pt x="383" y="1082"/>
                    <a:pt x="763" y="1202"/>
                    <a:pt x="1147" y="1202"/>
                  </a:cubicBezTo>
                  <a:cubicBezTo>
                    <a:pt x="1261" y="1202"/>
                    <a:pt x="1376" y="1192"/>
                    <a:pt x="1491" y="1169"/>
                  </a:cubicBezTo>
                  <a:cubicBezTo>
                    <a:pt x="2142" y="1038"/>
                    <a:pt x="2833" y="156"/>
                    <a:pt x="3534" y="156"/>
                  </a:cubicBezTo>
                  <a:cubicBezTo>
                    <a:pt x="3731" y="156"/>
                    <a:pt x="3928" y="226"/>
                    <a:pt x="4126" y="401"/>
                  </a:cubicBezTo>
                  <a:cubicBezTo>
                    <a:pt x="4131" y="406"/>
                    <a:pt x="4136" y="408"/>
                    <a:pt x="4142" y="408"/>
                  </a:cubicBezTo>
                  <a:cubicBezTo>
                    <a:pt x="4176" y="408"/>
                    <a:pt x="4221" y="330"/>
                    <a:pt x="4193" y="301"/>
                  </a:cubicBezTo>
                  <a:cubicBezTo>
                    <a:pt x="4001" y="90"/>
                    <a:pt x="3765" y="1"/>
                    <a:pt x="352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2" name="Google Shape;4362;p11"/>
            <p:cNvSpPr/>
            <p:nvPr/>
          </p:nvSpPr>
          <p:spPr>
            <a:xfrm>
              <a:off x="5389650" y="4594300"/>
              <a:ext cx="118025" cy="27725"/>
            </a:xfrm>
            <a:custGeom>
              <a:avLst/>
              <a:gdLst/>
              <a:ahLst/>
              <a:cxnLst/>
              <a:rect l="l" t="t" r="r" b="b"/>
              <a:pathLst>
                <a:path w="4721" h="1109" extrusionOk="0">
                  <a:moveTo>
                    <a:pt x="3787" y="1"/>
                  </a:moveTo>
                  <a:cubicBezTo>
                    <a:pt x="3495" y="1"/>
                    <a:pt x="3203" y="34"/>
                    <a:pt x="2920" y="101"/>
                  </a:cubicBezTo>
                  <a:cubicBezTo>
                    <a:pt x="2385" y="181"/>
                    <a:pt x="1249" y="840"/>
                    <a:pt x="545" y="840"/>
                  </a:cubicBezTo>
                  <a:cubicBezTo>
                    <a:pt x="371" y="840"/>
                    <a:pt x="223" y="800"/>
                    <a:pt x="118" y="701"/>
                  </a:cubicBezTo>
                  <a:cubicBezTo>
                    <a:pt x="109" y="693"/>
                    <a:pt x="97" y="689"/>
                    <a:pt x="84" y="689"/>
                  </a:cubicBezTo>
                  <a:cubicBezTo>
                    <a:pt x="45" y="689"/>
                    <a:pt x="1" y="726"/>
                    <a:pt x="51" y="801"/>
                  </a:cubicBezTo>
                  <a:cubicBezTo>
                    <a:pt x="210" y="1020"/>
                    <a:pt x="417" y="1109"/>
                    <a:pt x="644" y="1109"/>
                  </a:cubicBezTo>
                  <a:cubicBezTo>
                    <a:pt x="796" y="1109"/>
                    <a:pt x="957" y="1069"/>
                    <a:pt x="1118" y="1001"/>
                  </a:cubicBezTo>
                  <a:cubicBezTo>
                    <a:pt x="1652" y="801"/>
                    <a:pt x="2086" y="468"/>
                    <a:pt x="2619" y="334"/>
                  </a:cubicBezTo>
                  <a:cubicBezTo>
                    <a:pt x="3093" y="192"/>
                    <a:pt x="3567" y="151"/>
                    <a:pt x="4053" y="151"/>
                  </a:cubicBezTo>
                  <a:cubicBezTo>
                    <a:pt x="4251" y="151"/>
                    <a:pt x="4451" y="158"/>
                    <a:pt x="4654" y="167"/>
                  </a:cubicBezTo>
                  <a:cubicBezTo>
                    <a:pt x="4721" y="167"/>
                    <a:pt x="4721" y="101"/>
                    <a:pt x="4654" y="101"/>
                  </a:cubicBezTo>
                  <a:cubicBezTo>
                    <a:pt x="4371" y="34"/>
                    <a:pt x="4079" y="1"/>
                    <a:pt x="37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3" name="Google Shape;4363;p11"/>
            <p:cNvSpPr/>
            <p:nvPr/>
          </p:nvSpPr>
          <p:spPr>
            <a:xfrm>
              <a:off x="5406250" y="4669125"/>
              <a:ext cx="66400" cy="14125"/>
            </a:xfrm>
            <a:custGeom>
              <a:avLst/>
              <a:gdLst/>
              <a:ahLst/>
              <a:cxnLst/>
              <a:rect l="l" t="t" r="r" b="b"/>
              <a:pathLst>
                <a:path w="2656" h="565" extrusionOk="0">
                  <a:moveTo>
                    <a:pt x="65" y="0"/>
                  </a:moveTo>
                  <a:cubicBezTo>
                    <a:pt x="33" y="0"/>
                    <a:pt x="1" y="43"/>
                    <a:pt x="54" y="43"/>
                  </a:cubicBezTo>
                  <a:cubicBezTo>
                    <a:pt x="624" y="354"/>
                    <a:pt x="1356" y="565"/>
                    <a:pt x="2045" y="565"/>
                  </a:cubicBezTo>
                  <a:cubicBezTo>
                    <a:pt x="2243" y="565"/>
                    <a:pt x="2437" y="547"/>
                    <a:pt x="2623" y="510"/>
                  </a:cubicBezTo>
                  <a:cubicBezTo>
                    <a:pt x="2656" y="510"/>
                    <a:pt x="2656" y="443"/>
                    <a:pt x="2623" y="443"/>
                  </a:cubicBezTo>
                  <a:cubicBezTo>
                    <a:pt x="1722" y="377"/>
                    <a:pt x="921" y="343"/>
                    <a:pt x="87" y="10"/>
                  </a:cubicBezTo>
                  <a:cubicBezTo>
                    <a:pt x="81" y="3"/>
                    <a:pt x="73" y="0"/>
                    <a:pt x="6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4" name="Google Shape;4364;p11"/>
            <p:cNvSpPr/>
            <p:nvPr/>
          </p:nvSpPr>
          <p:spPr>
            <a:xfrm>
              <a:off x="5420100" y="4743250"/>
              <a:ext cx="77575" cy="18275"/>
            </a:xfrm>
            <a:custGeom>
              <a:avLst/>
              <a:gdLst/>
              <a:ahLst/>
              <a:cxnLst/>
              <a:rect l="l" t="t" r="r" b="b"/>
              <a:pathLst>
                <a:path w="3103" h="731" extrusionOk="0">
                  <a:moveTo>
                    <a:pt x="889" y="0"/>
                  </a:moveTo>
                  <a:cubicBezTo>
                    <a:pt x="395" y="0"/>
                    <a:pt x="14" y="165"/>
                    <a:pt x="0" y="681"/>
                  </a:cubicBezTo>
                  <a:cubicBezTo>
                    <a:pt x="0" y="714"/>
                    <a:pt x="25" y="731"/>
                    <a:pt x="50" y="731"/>
                  </a:cubicBezTo>
                  <a:cubicBezTo>
                    <a:pt x="75" y="731"/>
                    <a:pt x="101" y="714"/>
                    <a:pt x="101" y="681"/>
                  </a:cubicBezTo>
                  <a:cubicBezTo>
                    <a:pt x="192" y="289"/>
                    <a:pt x="555" y="163"/>
                    <a:pt x="1002" y="163"/>
                  </a:cubicBezTo>
                  <a:cubicBezTo>
                    <a:pt x="1697" y="163"/>
                    <a:pt x="2597" y="466"/>
                    <a:pt x="3003" y="547"/>
                  </a:cubicBezTo>
                  <a:cubicBezTo>
                    <a:pt x="3069" y="547"/>
                    <a:pt x="3103" y="514"/>
                    <a:pt x="3036" y="481"/>
                  </a:cubicBezTo>
                  <a:cubicBezTo>
                    <a:pt x="2654" y="380"/>
                    <a:pt x="1640" y="0"/>
                    <a:pt x="8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5" name="Google Shape;4365;p11"/>
            <p:cNvSpPr/>
            <p:nvPr/>
          </p:nvSpPr>
          <p:spPr>
            <a:xfrm>
              <a:off x="5372000" y="4768725"/>
              <a:ext cx="73150" cy="44300"/>
            </a:xfrm>
            <a:custGeom>
              <a:avLst/>
              <a:gdLst/>
              <a:ahLst/>
              <a:cxnLst/>
              <a:rect l="l" t="t" r="r" b="b"/>
              <a:pathLst>
                <a:path w="2926" h="1772" extrusionOk="0">
                  <a:moveTo>
                    <a:pt x="79" y="0"/>
                  </a:moveTo>
                  <a:cubicBezTo>
                    <a:pt x="41" y="0"/>
                    <a:pt x="0" y="39"/>
                    <a:pt x="23" y="62"/>
                  </a:cubicBezTo>
                  <a:cubicBezTo>
                    <a:pt x="190" y="462"/>
                    <a:pt x="457" y="729"/>
                    <a:pt x="824" y="863"/>
                  </a:cubicBezTo>
                  <a:cubicBezTo>
                    <a:pt x="1357" y="1063"/>
                    <a:pt x="2758" y="696"/>
                    <a:pt x="2658" y="1697"/>
                  </a:cubicBezTo>
                  <a:cubicBezTo>
                    <a:pt x="2658" y="1747"/>
                    <a:pt x="2683" y="1772"/>
                    <a:pt x="2713" y="1772"/>
                  </a:cubicBezTo>
                  <a:cubicBezTo>
                    <a:pt x="2742" y="1772"/>
                    <a:pt x="2775" y="1747"/>
                    <a:pt x="2792" y="1697"/>
                  </a:cubicBezTo>
                  <a:cubicBezTo>
                    <a:pt x="2925" y="1330"/>
                    <a:pt x="2658" y="1029"/>
                    <a:pt x="2325" y="896"/>
                  </a:cubicBezTo>
                  <a:cubicBezTo>
                    <a:pt x="2145" y="836"/>
                    <a:pt x="1976" y="824"/>
                    <a:pt x="1806" y="824"/>
                  </a:cubicBezTo>
                  <a:cubicBezTo>
                    <a:pt x="1692" y="824"/>
                    <a:pt x="1578" y="829"/>
                    <a:pt x="1457" y="829"/>
                  </a:cubicBezTo>
                  <a:cubicBezTo>
                    <a:pt x="857" y="796"/>
                    <a:pt x="423" y="562"/>
                    <a:pt x="123" y="29"/>
                  </a:cubicBezTo>
                  <a:cubicBezTo>
                    <a:pt x="113" y="8"/>
                    <a:pt x="96" y="0"/>
                    <a:pt x="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6" name="Google Shape;4366;p11"/>
            <p:cNvSpPr/>
            <p:nvPr/>
          </p:nvSpPr>
          <p:spPr>
            <a:xfrm>
              <a:off x="5381200" y="4832675"/>
              <a:ext cx="81450" cy="41025"/>
            </a:xfrm>
            <a:custGeom>
              <a:avLst/>
              <a:gdLst/>
              <a:ahLst/>
              <a:cxnLst/>
              <a:rect l="l" t="t" r="r" b="b"/>
              <a:pathLst>
                <a:path w="3258" h="1641" extrusionOk="0">
                  <a:moveTo>
                    <a:pt x="702" y="1"/>
                  </a:moveTo>
                  <a:cubicBezTo>
                    <a:pt x="438" y="1"/>
                    <a:pt x="197" y="96"/>
                    <a:pt x="55" y="339"/>
                  </a:cubicBezTo>
                  <a:cubicBezTo>
                    <a:pt x="1" y="394"/>
                    <a:pt x="58" y="448"/>
                    <a:pt x="98" y="448"/>
                  </a:cubicBezTo>
                  <a:cubicBezTo>
                    <a:pt x="108" y="448"/>
                    <a:pt x="116" y="446"/>
                    <a:pt x="122" y="439"/>
                  </a:cubicBezTo>
                  <a:cubicBezTo>
                    <a:pt x="338" y="262"/>
                    <a:pt x="542" y="189"/>
                    <a:pt x="737" y="189"/>
                  </a:cubicBezTo>
                  <a:cubicBezTo>
                    <a:pt x="1571" y="189"/>
                    <a:pt x="2260" y="1505"/>
                    <a:pt x="3124" y="1640"/>
                  </a:cubicBezTo>
                  <a:cubicBezTo>
                    <a:pt x="3224" y="1607"/>
                    <a:pt x="3258" y="1507"/>
                    <a:pt x="3158" y="1507"/>
                  </a:cubicBezTo>
                  <a:cubicBezTo>
                    <a:pt x="2324" y="1273"/>
                    <a:pt x="1990" y="439"/>
                    <a:pt x="1223" y="106"/>
                  </a:cubicBezTo>
                  <a:cubicBezTo>
                    <a:pt x="1053" y="40"/>
                    <a:pt x="872" y="1"/>
                    <a:pt x="70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7" name="Google Shape;4367;p11"/>
            <p:cNvSpPr/>
            <p:nvPr/>
          </p:nvSpPr>
          <p:spPr>
            <a:xfrm>
              <a:off x="5351000" y="4882000"/>
              <a:ext cx="71625" cy="12675"/>
            </a:xfrm>
            <a:custGeom>
              <a:avLst/>
              <a:gdLst/>
              <a:ahLst/>
              <a:cxnLst/>
              <a:rect l="l" t="t" r="r" b="b"/>
              <a:pathLst>
                <a:path w="2865" h="507" extrusionOk="0">
                  <a:moveTo>
                    <a:pt x="2297" y="1"/>
                  </a:moveTo>
                  <a:cubicBezTo>
                    <a:pt x="1997" y="1"/>
                    <a:pt x="1664" y="168"/>
                    <a:pt x="1363" y="201"/>
                  </a:cubicBezTo>
                  <a:cubicBezTo>
                    <a:pt x="1261" y="216"/>
                    <a:pt x="1162" y="222"/>
                    <a:pt x="1065" y="222"/>
                  </a:cubicBezTo>
                  <a:cubicBezTo>
                    <a:pt x="719" y="222"/>
                    <a:pt x="401" y="138"/>
                    <a:pt x="63" y="34"/>
                  </a:cubicBezTo>
                  <a:cubicBezTo>
                    <a:pt x="58" y="29"/>
                    <a:pt x="53" y="27"/>
                    <a:pt x="48" y="27"/>
                  </a:cubicBezTo>
                  <a:cubicBezTo>
                    <a:pt x="21" y="27"/>
                    <a:pt x="1" y="101"/>
                    <a:pt x="29" y="101"/>
                  </a:cubicBezTo>
                  <a:cubicBezTo>
                    <a:pt x="363" y="268"/>
                    <a:pt x="696" y="334"/>
                    <a:pt x="1097" y="334"/>
                  </a:cubicBezTo>
                  <a:cubicBezTo>
                    <a:pt x="1293" y="334"/>
                    <a:pt x="1801" y="219"/>
                    <a:pt x="2206" y="219"/>
                  </a:cubicBezTo>
                  <a:cubicBezTo>
                    <a:pt x="2490" y="219"/>
                    <a:pt x="2723" y="276"/>
                    <a:pt x="2764" y="468"/>
                  </a:cubicBezTo>
                  <a:cubicBezTo>
                    <a:pt x="2764" y="496"/>
                    <a:pt x="2782" y="506"/>
                    <a:pt x="2803" y="506"/>
                  </a:cubicBezTo>
                  <a:cubicBezTo>
                    <a:pt x="2831" y="506"/>
                    <a:pt x="2865" y="487"/>
                    <a:pt x="2865" y="468"/>
                  </a:cubicBezTo>
                  <a:cubicBezTo>
                    <a:pt x="2865" y="134"/>
                    <a:pt x="2631" y="1"/>
                    <a:pt x="229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8" name="Google Shape;4368;p11"/>
            <p:cNvSpPr/>
            <p:nvPr/>
          </p:nvSpPr>
          <p:spPr>
            <a:xfrm>
              <a:off x="5361725" y="4932275"/>
              <a:ext cx="75750" cy="25050"/>
            </a:xfrm>
            <a:custGeom>
              <a:avLst/>
              <a:gdLst/>
              <a:ahLst/>
              <a:cxnLst/>
              <a:rect l="l" t="t" r="r" b="b"/>
              <a:pathLst>
                <a:path w="3030" h="1002" extrusionOk="0">
                  <a:moveTo>
                    <a:pt x="907" y="0"/>
                  </a:moveTo>
                  <a:cubicBezTo>
                    <a:pt x="622" y="0"/>
                    <a:pt x="337" y="50"/>
                    <a:pt x="67" y="158"/>
                  </a:cubicBezTo>
                  <a:cubicBezTo>
                    <a:pt x="0" y="191"/>
                    <a:pt x="34" y="292"/>
                    <a:pt x="101" y="292"/>
                  </a:cubicBezTo>
                  <a:cubicBezTo>
                    <a:pt x="373" y="241"/>
                    <a:pt x="636" y="213"/>
                    <a:pt x="891" y="213"/>
                  </a:cubicBezTo>
                  <a:cubicBezTo>
                    <a:pt x="1636" y="213"/>
                    <a:pt x="2306" y="445"/>
                    <a:pt x="2903" y="992"/>
                  </a:cubicBezTo>
                  <a:cubicBezTo>
                    <a:pt x="2909" y="998"/>
                    <a:pt x="2918" y="1001"/>
                    <a:pt x="2928" y="1001"/>
                  </a:cubicBezTo>
                  <a:cubicBezTo>
                    <a:pt x="2969" y="1001"/>
                    <a:pt x="3030" y="952"/>
                    <a:pt x="3003" y="925"/>
                  </a:cubicBezTo>
                  <a:cubicBezTo>
                    <a:pt x="2467" y="365"/>
                    <a:pt x="1682" y="0"/>
                    <a:pt x="90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9" name="Google Shape;4369;p11"/>
            <p:cNvSpPr/>
            <p:nvPr/>
          </p:nvSpPr>
          <p:spPr>
            <a:xfrm>
              <a:off x="5226125" y="4406625"/>
              <a:ext cx="133125" cy="44250"/>
            </a:xfrm>
            <a:custGeom>
              <a:avLst/>
              <a:gdLst/>
              <a:ahLst/>
              <a:cxnLst/>
              <a:rect l="l" t="t" r="r" b="b"/>
              <a:pathLst>
                <a:path w="5325" h="1770" extrusionOk="0">
                  <a:moveTo>
                    <a:pt x="4550" y="0"/>
                  </a:moveTo>
                  <a:cubicBezTo>
                    <a:pt x="3214" y="0"/>
                    <a:pt x="2189" y="1617"/>
                    <a:pt x="826" y="1617"/>
                  </a:cubicBezTo>
                  <a:cubicBezTo>
                    <a:pt x="601" y="1617"/>
                    <a:pt x="367" y="1573"/>
                    <a:pt x="121" y="1470"/>
                  </a:cubicBezTo>
                  <a:cubicBezTo>
                    <a:pt x="107" y="1465"/>
                    <a:pt x="95" y="1463"/>
                    <a:pt x="84" y="1463"/>
                  </a:cubicBezTo>
                  <a:cubicBezTo>
                    <a:pt x="14" y="1463"/>
                    <a:pt x="1" y="1546"/>
                    <a:pt x="87" y="1603"/>
                  </a:cubicBezTo>
                  <a:cubicBezTo>
                    <a:pt x="348" y="1720"/>
                    <a:pt x="596" y="1770"/>
                    <a:pt x="834" y="1770"/>
                  </a:cubicBezTo>
                  <a:cubicBezTo>
                    <a:pt x="2187" y="1770"/>
                    <a:pt x="3247" y="176"/>
                    <a:pt x="4667" y="176"/>
                  </a:cubicBezTo>
                  <a:cubicBezTo>
                    <a:pt x="4857" y="176"/>
                    <a:pt x="5053" y="204"/>
                    <a:pt x="5258" y="269"/>
                  </a:cubicBezTo>
                  <a:cubicBezTo>
                    <a:pt x="5291" y="269"/>
                    <a:pt x="5324" y="202"/>
                    <a:pt x="5291" y="169"/>
                  </a:cubicBezTo>
                  <a:cubicBezTo>
                    <a:pt x="5032" y="51"/>
                    <a:pt x="4786" y="0"/>
                    <a:pt x="455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0" name="Google Shape;4370;p11"/>
            <p:cNvSpPr/>
            <p:nvPr/>
          </p:nvSpPr>
          <p:spPr>
            <a:xfrm>
              <a:off x="5051500" y="4390450"/>
              <a:ext cx="120950" cy="27400"/>
            </a:xfrm>
            <a:custGeom>
              <a:avLst/>
              <a:gdLst/>
              <a:ahLst/>
              <a:cxnLst/>
              <a:rect l="l" t="t" r="r" b="b"/>
              <a:pathLst>
                <a:path w="4838" h="1096" extrusionOk="0">
                  <a:moveTo>
                    <a:pt x="1659" y="0"/>
                  </a:moveTo>
                  <a:cubicBezTo>
                    <a:pt x="1096" y="0"/>
                    <a:pt x="536" y="141"/>
                    <a:pt x="1" y="282"/>
                  </a:cubicBezTo>
                  <a:cubicBezTo>
                    <a:pt x="1" y="316"/>
                    <a:pt x="1" y="349"/>
                    <a:pt x="67" y="349"/>
                  </a:cubicBezTo>
                  <a:cubicBezTo>
                    <a:pt x="542" y="235"/>
                    <a:pt x="1017" y="132"/>
                    <a:pt x="1492" y="132"/>
                  </a:cubicBezTo>
                  <a:cubicBezTo>
                    <a:pt x="1851" y="132"/>
                    <a:pt x="2210" y="191"/>
                    <a:pt x="2569" y="349"/>
                  </a:cubicBezTo>
                  <a:cubicBezTo>
                    <a:pt x="3003" y="583"/>
                    <a:pt x="3403" y="983"/>
                    <a:pt x="3903" y="1083"/>
                  </a:cubicBezTo>
                  <a:cubicBezTo>
                    <a:pt x="3958" y="1091"/>
                    <a:pt x="4012" y="1095"/>
                    <a:pt x="4065" y="1095"/>
                  </a:cubicBezTo>
                  <a:cubicBezTo>
                    <a:pt x="4440" y="1095"/>
                    <a:pt x="4779" y="891"/>
                    <a:pt x="4837" y="483"/>
                  </a:cubicBezTo>
                  <a:cubicBezTo>
                    <a:pt x="4837" y="459"/>
                    <a:pt x="4804" y="435"/>
                    <a:pt x="4784" y="435"/>
                  </a:cubicBezTo>
                  <a:cubicBezTo>
                    <a:pt x="4776" y="435"/>
                    <a:pt x="4771" y="439"/>
                    <a:pt x="4771" y="449"/>
                  </a:cubicBezTo>
                  <a:cubicBezTo>
                    <a:pt x="4670" y="741"/>
                    <a:pt x="4463" y="848"/>
                    <a:pt x="4202" y="848"/>
                  </a:cubicBezTo>
                  <a:cubicBezTo>
                    <a:pt x="3507" y="848"/>
                    <a:pt x="2429" y="88"/>
                    <a:pt x="1969" y="16"/>
                  </a:cubicBezTo>
                  <a:cubicBezTo>
                    <a:pt x="1865" y="5"/>
                    <a:pt x="1762" y="0"/>
                    <a:pt x="1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1" name="Google Shape;4371;p11"/>
            <p:cNvSpPr/>
            <p:nvPr/>
          </p:nvSpPr>
          <p:spPr>
            <a:xfrm>
              <a:off x="5208275" y="4373825"/>
              <a:ext cx="100700" cy="31200"/>
            </a:xfrm>
            <a:custGeom>
              <a:avLst/>
              <a:gdLst/>
              <a:ahLst/>
              <a:cxnLst/>
              <a:rect l="l" t="t" r="r" b="b"/>
              <a:pathLst>
                <a:path w="4028" h="1248" extrusionOk="0">
                  <a:moveTo>
                    <a:pt x="3955" y="0"/>
                  </a:moveTo>
                  <a:cubicBezTo>
                    <a:pt x="3939" y="0"/>
                    <a:pt x="3921" y="4"/>
                    <a:pt x="3904" y="13"/>
                  </a:cubicBezTo>
                  <a:cubicBezTo>
                    <a:pt x="3660" y="419"/>
                    <a:pt x="3328" y="543"/>
                    <a:pt x="2957" y="543"/>
                  </a:cubicBezTo>
                  <a:cubicBezTo>
                    <a:pt x="2375" y="543"/>
                    <a:pt x="1696" y="239"/>
                    <a:pt x="1107" y="239"/>
                  </a:cubicBezTo>
                  <a:cubicBezTo>
                    <a:pt x="990" y="239"/>
                    <a:pt x="877" y="251"/>
                    <a:pt x="768" y="280"/>
                  </a:cubicBezTo>
                  <a:cubicBezTo>
                    <a:pt x="334" y="414"/>
                    <a:pt x="1" y="747"/>
                    <a:pt x="34" y="1248"/>
                  </a:cubicBezTo>
                  <a:cubicBezTo>
                    <a:pt x="67" y="1248"/>
                    <a:pt x="101" y="1248"/>
                    <a:pt x="101" y="1181"/>
                  </a:cubicBezTo>
                  <a:cubicBezTo>
                    <a:pt x="334" y="947"/>
                    <a:pt x="534" y="647"/>
                    <a:pt x="735" y="414"/>
                  </a:cubicBezTo>
                  <a:cubicBezTo>
                    <a:pt x="861" y="350"/>
                    <a:pt x="1015" y="327"/>
                    <a:pt x="1162" y="327"/>
                  </a:cubicBezTo>
                  <a:cubicBezTo>
                    <a:pt x="1246" y="327"/>
                    <a:pt x="1328" y="335"/>
                    <a:pt x="1402" y="347"/>
                  </a:cubicBezTo>
                  <a:cubicBezTo>
                    <a:pt x="1602" y="414"/>
                    <a:pt x="1769" y="447"/>
                    <a:pt x="2002" y="480"/>
                  </a:cubicBezTo>
                  <a:cubicBezTo>
                    <a:pt x="2320" y="567"/>
                    <a:pt x="2638" y="654"/>
                    <a:pt x="2977" y="654"/>
                  </a:cubicBezTo>
                  <a:cubicBezTo>
                    <a:pt x="3030" y="654"/>
                    <a:pt x="3083" y="652"/>
                    <a:pt x="3136" y="647"/>
                  </a:cubicBezTo>
                  <a:cubicBezTo>
                    <a:pt x="3537" y="614"/>
                    <a:pt x="3837" y="414"/>
                    <a:pt x="4004" y="80"/>
                  </a:cubicBezTo>
                  <a:cubicBezTo>
                    <a:pt x="4028" y="31"/>
                    <a:pt x="3999" y="0"/>
                    <a:pt x="39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2" name="Google Shape;4372;p11"/>
            <p:cNvSpPr/>
            <p:nvPr/>
          </p:nvSpPr>
          <p:spPr>
            <a:xfrm>
              <a:off x="4999800" y="3993875"/>
              <a:ext cx="141800" cy="138450"/>
            </a:xfrm>
            <a:custGeom>
              <a:avLst/>
              <a:gdLst/>
              <a:ahLst/>
              <a:cxnLst/>
              <a:rect l="l" t="t" r="r" b="b"/>
              <a:pathLst>
                <a:path w="5672" h="5538" extrusionOk="0">
                  <a:moveTo>
                    <a:pt x="5671" y="0"/>
                  </a:moveTo>
                  <a:lnTo>
                    <a:pt x="0" y="267"/>
                  </a:lnTo>
                  <a:lnTo>
                    <a:pt x="0" y="4837"/>
                  </a:lnTo>
                  <a:lnTo>
                    <a:pt x="4470" y="5538"/>
                  </a:lnTo>
                  <a:lnTo>
                    <a:pt x="56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3" name="Google Shape;4373;p11"/>
            <p:cNvSpPr/>
            <p:nvPr/>
          </p:nvSpPr>
          <p:spPr>
            <a:xfrm>
              <a:off x="5231625" y="3986375"/>
              <a:ext cx="140125" cy="180975"/>
            </a:xfrm>
            <a:custGeom>
              <a:avLst/>
              <a:gdLst/>
              <a:ahLst/>
              <a:cxnLst/>
              <a:rect l="l" t="t" r="r" b="b"/>
              <a:pathLst>
                <a:path w="5605" h="7239" extrusionOk="0">
                  <a:moveTo>
                    <a:pt x="1" y="0"/>
                  </a:moveTo>
                  <a:lnTo>
                    <a:pt x="3103" y="7239"/>
                  </a:lnTo>
                  <a:lnTo>
                    <a:pt x="5605" y="5337"/>
                  </a:lnTo>
                  <a:cubicBezTo>
                    <a:pt x="4571" y="301"/>
                    <a:pt x="1" y="0"/>
                    <a:pt x="1"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4" name="Google Shape;4374;p11"/>
            <p:cNvSpPr/>
            <p:nvPr/>
          </p:nvSpPr>
          <p:spPr>
            <a:xfrm>
              <a:off x="5278325" y="4091025"/>
              <a:ext cx="42550" cy="89700"/>
            </a:xfrm>
            <a:custGeom>
              <a:avLst/>
              <a:gdLst/>
              <a:ahLst/>
              <a:cxnLst/>
              <a:rect l="l" t="t" r="r" b="b"/>
              <a:pathLst>
                <a:path w="1702" h="3588" extrusionOk="0">
                  <a:moveTo>
                    <a:pt x="47" y="1"/>
                  </a:moveTo>
                  <a:cubicBezTo>
                    <a:pt x="42" y="1"/>
                    <a:pt x="34" y="17"/>
                    <a:pt x="34" y="51"/>
                  </a:cubicBezTo>
                  <a:cubicBezTo>
                    <a:pt x="51" y="17"/>
                    <a:pt x="51" y="1"/>
                    <a:pt x="47" y="1"/>
                  </a:cubicBezTo>
                  <a:close/>
                  <a:moveTo>
                    <a:pt x="34" y="51"/>
                  </a:moveTo>
                  <a:lnTo>
                    <a:pt x="34" y="51"/>
                  </a:lnTo>
                  <a:cubicBezTo>
                    <a:pt x="1" y="418"/>
                    <a:pt x="201" y="718"/>
                    <a:pt x="468" y="918"/>
                  </a:cubicBezTo>
                  <a:cubicBezTo>
                    <a:pt x="935" y="1285"/>
                    <a:pt x="1402" y="1585"/>
                    <a:pt x="1402" y="2219"/>
                  </a:cubicBezTo>
                  <a:cubicBezTo>
                    <a:pt x="1402" y="2652"/>
                    <a:pt x="1268" y="3086"/>
                    <a:pt x="1168" y="3486"/>
                  </a:cubicBezTo>
                  <a:cubicBezTo>
                    <a:pt x="1125" y="3551"/>
                    <a:pt x="1166" y="3588"/>
                    <a:pt x="1209" y="3588"/>
                  </a:cubicBezTo>
                  <a:cubicBezTo>
                    <a:pt x="1232" y="3588"/>
                    <a:pt x="1256" y="3577"/>
                    <a:pt x="1268" y="3553"/>
                  </a:cubicBezTo>
                  <a:cubicBezTo>
                    <a:pt x="1502" y="2953"/>
                    <a:pt x="1702" y="2319"/>
                    <a:pt x="1435" y="1718"/>
                  </a:cubicBezTo>
                  <a:cubicBezTo>
                    <a:pt x="1202" y="1051"/>
                    <a:pt x="34" y="784"/>
                    <a:pt x="34" y="5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5" name="Google Shape;4375;p11"/>
            <p:cNvSpPr/>
            <p:nvPr/>
          </p:nvSpPr>
          <p:spPr>
            <a:xfrm>
              <a:off x="5135725" y="4165350"/>
              <a:ext cx="88000" cy="31850"/>
            </a:xfrm>
            <a:custGeom>
              <a:avLst/>
              <a:gdLst/>
              <a:ahLst/>
              <a:cxnLst/>
              <a:rect l="l" t="t" r="r" b="b"/>
              <a:pathLst>
                <a:path w="3520" h="1274" extrusionOk="0">
                  <a:moveTo>
                    <a:pt x="9" y="697"/>
                  </a:moveTo>
                  <a:cubicBezTo>
                    <a:pt x="1" y="697"/>
                    <a:pt x="1" y="714"/>
                    <a:pt x="34" y="747"/>
                  </a:cubicBezTo>
                  <a:cubicBezTo>
                    <a:pt x="34" y="714"/>
                    <a:pt x="17" y="697"/>
                    <a:pt x="9" y="697"/>
                  </a:cubicBezTo>
                  <a:close/>
                  <a:moveTo>
                    <a:pt x="3409" y="1"/>
                  </a:moveTo>
                  <a:cubicBezTo>
                    <a:pt x="3393" y="1"/>
                    <a:pt x="3378" y="5"/>
                    <a:pt x="3370" y="13"/>
                  </a:cubicBezTo>
                  <a:cubicBezTo>
                    <a:pt x="2893" y="780"/>
                    <a:pt x="2171" y="1148"/>
                    <a:pt x="1412" y="1148"/>
                  </a:cubicBezTo>
                  <a:cubicBezTo>
                    <a:pt x="951" y="1148"/>
                    <a:pt x="476" y="1012"/>
                    <a:pt x="34" y="747"/>
                  </a:cubicBezTo>
                  <a:lnTo>
                    <a:pt x="34" y="747"/>
                  </a:lnTo>
                  <a:cubicBezTo>
                    <a:pt x="459" y="1107"/>
                    <a:pt x="958" y="1274"/>
                    <a:pt x="1452" y="1274"/>
                  </a:cubicBezTo>
                  <a:cubicBezTo>
                    <a:pt x="2241" y="1274"/>
                    <a:pt x="3019" y="851"/>
                    <a:pt x="3470" y="113"/>
                  </a:cubicBezTo>
                  <a:cubicBezTo>
                    <a:pt x="3520" y="38"/>
                    <a:pt x="3457" y="1"/>
                    <a:pt x="34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6" name="Google Shape;4376;p11"/>
            <p:cNvSpPr/>
            <p:nvPr/>
          </p:nvSpPr>
          <p:spPr>
            <a:xfrm>
              <a:off x="4997300" y="3997075"/>
              <a:ext cx="12525" cy="122250"/>
            </a:xfrm>
            <a:custGeom>
              <a:avLst/>
              <a:gdLst/>
              <a:ahLst/>
              <a:cxnLst/>
              <a:rect l="l" t="t" r="r" b="b"/>
              <a:pathLst>
                <a:path w="501" h="4890" extrusionOk="0">
                  <a:moveTo>
                    <a:pt x="239" y="1"/>
                  </a:moveTo>
                  <a:cubicBezTo>
                    <a:pt x="218" y="1"/>
                    <a:pt x="201" y="11"/>
                    <a:pt x="201" y="39"/>
                  </a:cubicBezTo>
                  <a:cubicBezTo>
                    <a:pt x="0" y="1640"/>
                    <a:pt x="100" y="3308"/>
                    <a:pt x="434" y="4876"/>
                  </a:cubicBezTo>
                  <a:cubicBezTo>
                    <a:pt x="434" y="4886"/>
                    <a:pt x="440" y="4890"/>
                    <a:pt x="448" y="4890"/>
                  </a:cubicBezTo>
                  <a:cubicBezTo>
                    <a:pt x="467" y="4890"/>
                    <a:pt x="501" y="4866"/>
                    <a:pt x="501" y="4843"/>
                  </a:cubicBezTo>
                  <a:cubicBezTo>
                    <a:pt x="301" y="3208"/>
                    <a:pt x="267" y="1674"/>
                    <a:pt x="301" y="39"/>
                  </a:cubicBezTo>
                  <a:cubicBezTo>
                    <a:pt x="301" y="20"/>
                    <a:pt x="267" y="1"/>
                    <a:pt x="23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7" name="Google Shape;4377;p11"/>
            <p:cNvSpPr/>
            <p:nvPr/>
          </p:nvSpPr>
          <p:spPr>
            <a:xfrm>
              <a:off x="5314200" y="4114575"/>
              <a:ext cx="62400" cy="45275"/>
            </a:xfrm>
            <a:custGeom>
              <a:avLst/>
              <a:gdLst/>
              <a:ahLst/>
              <a:cxnLst/>
              <a:rect l="l" t="t" r="r" b="b"/>
              <a:pathLst>
                <a:path w="2496" h="1811" extrusionOk="0">
                  <a:moveTo>
                    <a:pt x="2423" y="0"/>
                  </a:moveTo>
                  <a:cubicBezTo>
                    <a:pt x="2415" y="0"/>
                    <a:pt x="2408" y="3"/>
                    <a:pt x="2402" y="9"/>
                  </a:cubicBezTo>
                  <a:cubicBezTo>
                    <a:pt x="1968" y="343"/>
                    <a:pt x="1501" y="676"/>
                    <a:pt x="1101" y="1010"/>
                  </a:cubicBezTo>
                  <a:cubicBezTo>
                    <a:pt x="734" y="1277"/>
                    <a:pt x="334" y="1477"/>
                    <a:pt x="0" y="1811"/>
                  </a:cubicBezTo>
                  <a:cubicBezTo>
                    <a:pt x="901" y="1444"/>
                    <a:pt x="1735" y="676"/>
                    <a:pt x="2469" y="109"/>
                  </a:cubicBezTo>
                  <a:cubicBezTo>
                    <a:pt x="2496" y="55"/>
                    <a:pt x="2456" y="0"/>
                    <a:pt x="242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8" name="Google Shape;4378;p11"/>
            <p:cNvSpPr/>
            <p:nvPr/>
          </p:nvSpPr>
          <p:spPr>
            <a:xfrm>
              <a:off x="5130825" y="3983425"/>
              <a:ext cx="115850" cy="68425"/>
            </a:xfrm>
            <a:custGeom>
              <a:avLst/>
              <a:gdLst/>
              <a:ahLst/>
              <a:cxnLst/>
              <a:rect l="l" t="t" r="r" b="b"/>
              <a:pathLst>
                <a:path w="4634" h="2737" extrusionOk="0">
                  <a:moveTo>
                    <a:pt x="4394" y="1"/>
                  </a:moveTo>
                  <a:cubicBezTo>
                    <a:pt x="4357" y="1"/>
                    <a:pt x="4312" y="43"/>
                    <a:pt x="4333" y="85"/>
                  </a:cubicBezTo>
                  <a:cubicBezTo>
                    <a:pt x="4566" y="1352"/>
                    <a:pt x="3766" y="2553"/>
                    <a:pt x="2432" y="2620"/>
                  </a:cubicBezTo>
                  <a:cubicBezTo>
                    <a:pt x="2372" y="2625"/>
                    <a:pt x="2313" y="2627"/>
                    <a:pt x="2254" y="2627"/>
                  </a:cubicBezTo>
                  <a:cubicBezTo>
                    <a:pt x="1015" y="2627"/>
                    <a:pt x="160" y="1628"/>
                    <a:pt x="97" y="385"/>
                  </a:cubicBezTo>
                  <a:cubicBezTo>
                    <a:pt x="97" y="368"/>
                    <a:pt x="88" y="360"/>
                    <a:pt x="80" y="360"/>
                  </a:cubicBezTo>
                  <a:cubicBezTo>
                    <a:pt x="72" y="360"/>
                    <a:pt x="63" y="368"/>
                    <a:pt x="63" y="385"/>
                  </a:cubicBezTo>
                  <a:cubicBezTo>
                    <a:pt x="1" y="1663"/>
                    <a:pt x="1016" y="2736"/>
                    <a:pt x="2291" y="2736"/>
                  </a:cubicBezTo>
                  <a:cubicBezTo>
                    <a:pt x="2381" y="2736"/>
                    <a:pt x="2473" y="2731"/>
                    <a:pt x="2565" y="2720"/>
                  </a:cubicBezTo>
                  <a:cubicBezTo>
                    <a:pt x="3899" y="2553"/>
                    <a:pt x="4633" y="1286"/>
                    <a:pt x="4433" y="52"/>
                  </a:cubicBezTo>
                  <a:cubicBezTo>
                    <a:pt x="4433" y="15"/>
                    <a:pt x="4415" y="1"/>
                    <a:pt x="439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9" name="Google Shape;4379;p11"/>
            <p:cNvSpPr/>
            <p:nvPr/>
          </p:nvSpPr>
          <p:spPr>
            <a:xfrm>
              <a:off x="5118225" y="3725250"/>
              <a:ext cx="126775" cy="67275"/>
            </a:xfrm>
            <a:custGeom>
              <a:avLst/>
              <a:gdLst/>
              <a:ahLst/>
              <a:cxnLst/>
              <a:rect l="l" t="t" r="r" b="b"/>
              <a:pathLst>
                <a:path w="5071" h="2691" extrusionOk="0">
                  <a:moveTo>
                    <a:pt x="100" y="1205"/>
                  </a:moveTo>
                  <a:lnTo>
                    <a:pt x="52" y="1350"/>
                  </a:lnTo>
                  <a:lnTo>
                    <a:pt x="52" y="1350"/>
                  </a:lnTo>
                  <a:cubicBezTo>
                    <a:pt x="68" y="1313"/>
                    <a:pt x="85" y="1278"/>
                    <a:pt x="104" y="1244"/>
                  </a:cubicBezTo>
                  <a:lnTo>
                    <a:pt x="104" y="1244"/>
                  </a:lnTo>
                  <a:cubicBezTo>
                    <a:pt x="103" y="1231"/>
                    <a:pt x="101" y="1218"/>
                    <a:pt x="100" y="1205"/>
                  </a:cubicBezTo>
                  <a:close/>
                  <a:moveTo>
                    <a:pt x="52" y="1350"/>
                  </a:moveTo>
                  <a:cubicBezTo>
                    <a:pt x="31" y="1399"/>
                    <a:pt x="14" y="1451"/>
                    <a:pt x="0" y="1506"/>
                  </a:cubicBezTo>
                  <a:lnTo>
                    <a:pt x="52" y="1350"/>
                  </a:lnTo>
                  <a:close/>
                  <a:moveTo>
                    <a:pt x="2511" y="0"/>
                  </a:moveTo>
                  <a:cubicBezTo>
                    <a:pt x="2192" y="0"/>
                    <a:pt x="1879" y="35"/>
                    <a:pt x="1601" y="105"/>
                  </a:cubicBezTo>
                  <a:cubicBezTo>
                    <a:pt x="1268" y="205"/>
                    <a:pt x="1001" y="438"/>
                    <a:pt x="667" y="672"/>
                  </a:cubicBezTo>
                  <a:cubicBezTo>
                    <a:pt x="465" y="824"/>
                    <a:pt x="243" y="995"/>
                    <a:pt x="104" y="1244"/>
                  </a:cubicBezTo>
                  <a:lnTo>
                    <a:pt x="104" y="1244"/>
                  </a:lnTo>
                  <a:cubicBezTo>
                    <a:pt x="141" y="1600"/>
                    <a:pt x="242" y="1985"/>
                    <a:pt x="467" y="2339"/>
                  </a:cubicBezTo>
                  <a:cubicBezTo>
                    <a:pt x="642" y="2558"/>
                    <a:pt x="888" y="2690"/>
                    <a:pt x="1131" y="2690"/>
                  </a:cubicBezTo>
                  <a:cubicBezTo>
                    <a:pt x="1259" y="2690"/>
                    <a:pt x="1386" y="2654"/>
                    <a:pt x="1501" y="2573"/>
                  </a:cubicBezTo>
                  <a:cubicBezTo>
                    <a:pt x="1835" y="2373"/>
                    <a:pt x="1835" y="1872"/>
                    <a:pt x="1835" y="1506"/>
                  </a:cubicBezTo>
                  <a:cubicBezTo>
                    <a:pt x="1935" y="1772"/>
                    <a:pt x="2068" y="2073"/>
                    <a:pt x="2268" y="2273"/>
                  </a:cubicBezTo>
                  <a:cubicBezTo>
                    <a:pt x="2385" y="2389"/>
                    <a:pt x="2580" y="2460"/>
                    <a:pt x="2762" y="2460"/>
                  </a:cubicBezTo>
                  <a:cubicBezTo>
                    <a:pt x="2894" y="2460"/>
                    <a:pt x="3019" y="2423"/>
                    <a:pt x="3102" y="2339"/>
                  </a:cubicBezTo>
                  <a:cubicBezTo>
                    <a:pt x="3303" y="2106"/>
                    <a:pt x="3236" y="1772"/>
                    <a:pt x="3169" y="1506"/>
                  </a:cubicBezTo>
                  <a:lnTo>
                    <a:pt x="3169" y="1506"/>
                  </a:lnTo>
                  <a:cubicBezTo>
                    <a:pt x="3303" y="1772"/>
                    <a:pt x="3403" y="2039"/>
                    <a:pt x="3603" y="2239"/>
                  </a:cubicBezTo>
                  <a:cubicBezTo>
                    <a:pt x="3772" y="2409"/>
                    <a:pt x="4014" y="2555"/>
                    <a:pt x="4266" y="2555"/>
                  </a:cubicBezTo>
                  <a:cubicBezTo>
                    <a:pt x="4312" y="2555"/>
                    <a:pt x="4357" y="2550"/>
                    <a:pt x="4403" y="2540"/>
                  </a:cubicBezTo>
                  <a:cubicBezTo>
                    <a:pt x="4737" y="2440"/>
                    <a:pt x="4937" y="2106"/>
                    <a:pt x="4970" y="1772"/>
                  </a:cubicBezTo>
                  <a:cubicBezTo>
                    <a:pt x="5070" y="1072"/>
                    <a:pt x="4470" y="405"/>
                    <a:pt x="3803" y="205"/>
                  </a:cubicBezTo>
                  <a:cubicBezTo>
                    <a:pt x="3414" y="68"/>
                    <a:pt x="2956" y="0"/>
                    <a:pt x="2511"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80" name="Google Shape;4380;p11"/>
          <p:cNvGrpSpPr/>
          <p:nvPr/>
        </p:nvGrpSpPr>
        <p:grpSpPr>
          <a:xfrm>
            <a:off x="5029225" y="-240775"/>
            <a:ext cx="880675" cy="1381250"/>
            <a:chOff x="4678725" y="213425"/>
            <a:chExt cx="880675" cy="1381250"/>
          </a:xfrm>
        </p:grpSpPr>
        <p:sp>
          <p:nvSpPr>
            <p:cNvPr id="4381" name="Google Shape;4381;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2" name="Google Shape;4382;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3" name="Google Shape;4383;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4" name="Google Shape;4384;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5" name="Google Shape;4385;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6" name="Google Shape;4386;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7" name="Google Shape;4387;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8" name="Google Shape;4388;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9" name="Google Shape;4389;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0" name="Google Shape;4390;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1" name="Google Shape;4391;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2" name="Google Shape;4392;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3" name="Google Shape;4393;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4" name="Google Shape;4394;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5" name="Google Shape;4395;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6" name="Google Shape;4396;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7" name="Google Shape;4397;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8" name="Google Shape;4398;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9" name="Google Shape;4399;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0" name="Google Shape;4400;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1" name="Google Shape;4401;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2" name="Google Shape;4402;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3" name="Google Shape;4403;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4" name="Google Shape;4404;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5" name="Google Shape;4405;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6" name="Google Shape;4406;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7" name="Google Shape;4407;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8" name="Google Shape;4408;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9" name="Google Shape;4409;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0" name="Google Shape;4410;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1" name="Google Shape;4411;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2" name="Google Shape;4412;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3" name="Google Shape;4413;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4" name="Google Shape;4414;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5" name="Google Shape;4415;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6" name="Google Shape;4416;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7" name="Google Shape;4417;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8" name="Google Shape;4418;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9" name="Google Shape;4419;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0" name="Google Shape;4420;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1" name="Google Shape;4421;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2" name="Google Shape;4422;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3" name="Google Shape;4423;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4" name="Google Shape;4424;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5" name="Google Shape;4425;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6" name="Google Shape;4426;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7" name="Google Shape;4427;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8" name="Google Shape;4428;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9" name="Google Shape;4429;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0" name="Google Shape;4430;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1" name="Google Shape;4431;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2" name="Google Shape;4432;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3" name="Google Shape;4433;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4" name="Google Shape;4434;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5" name="Google Shape;4435;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6" name="Google Shape;4436;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7" name="Google Shape;4437;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8" name="Google Shape;4438;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9" name="Google Shape;4439;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0" name="Google Shape;4440;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1" name="Google Shape;4441;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2" name="Google Shape;4442;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3" name="Google Shape;4443;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4" name="Google Shape;4444;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5" name="Google Shape;4445;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6" name="Google Shape;4446;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7" name="Google Shape;4447;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8" name="Google Shape;4448;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9" name="Google Shape;4449;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0" name="Google Shape;4450;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1" name="Google Shape;4451;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2" name="Google Shape;4452;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3" name="Google Shape;4453;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4" name="Google Shape;4454;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5" name="Google Shape;4455;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6" name="Google Shape;4456;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7" name="Google Shape;4457;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8" name="Google Shape;4458;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9" name="Google Shape;4459;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0" name="Google Shape;4460;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1" name="Google Shape;4461;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2" name="Google Shape;4462;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3" name="Google Shape;4463;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4" name="Google Shape;4464;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5" name="Google Shape;4465;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6" name="Google Shape;4466;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7" name="Google Shape;4467;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8" name="Google Shape;4468;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9" name="Google Shape;4469;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0" name="Google Shape;4470;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1" name="Google Shape;4471;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2" name="Google Shape;4472;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3" name="Google Shape;4473;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4" name="Google Shape;4474;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5" name="Google Shape;4475;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6" name="Google Shape;4476;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7" name="Google Shape;4477;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8" name="Google Shape;4478;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79" name="Google Shape;4479;p11"/>
          <p:cNvGrpSpPr/>
          <p:nvPr/>
        </p:nvGrpSpPr>
        <p:grpSpPr>
          <a:xfrm rot="841674">
            <a:off x="4899307" y="4352483"/>
            <a:ext cx="880695" cy="1381282"/>
            <a:chOff x="4678725" y="213425"/>
            <a:chExt cx="880675" cy="1381250"/>
          </a:xfrm>
        </p:grpSpPr>
        <p:sp>
          <p:nvSpPr>
            <p:cNvPr id="4480" name="Google Shape;4480;p11"/>
            <p:cNvSpPr/>
            <p:nvPr/>
          </p:nvSpPr>
          <p:spPr>
            <a:xfrm>
              <a:off x="4791325" y="347775"/>
              <a:ext cx="78400" cy="119475"/>
            </a:xfrm>
            <a:custGeom>
              <a:avLst/>
              <a:gdLst/>
              <a:ahLst/>
              <a:cxnLst/>
              <a:rect l="l" t="t" r="r" b="b"/>
              <a:pathLst>
                <a:path w="3136" h="4779" extrusionOk="0">
                  <a:moveTo>
                    <a:pt x="2681" y="0"/>
                  </a:moveTo>
                  <a:cubicBezTo>
                    <a:pt x="2221" y="0"/>
                    <a:pt x="1566" y="1510"/>
                    <a:pt x="1252" y="1510"/>
                  </a:cubicBezTo>
                  <a:cubicBezTo>
                    <a:pt x="1246" y="1510"/>
                    <a:pt x="1240" y="1509"/>
                    <a:pt x="1234" y="1508"/>
                  </a:cubicBezTo>
                  <a:cubicBezTo>
                    <a:pt x="901" y="1408"/>
                    <a:pt x="1968" y="340"/>
                    <a:pt x="1968" y="107"/>
                  </a:cubicBezTo>
                  <a:cubicBezTo>
                    <a:pt x="1957" y="75"/>
                    <a:pt x="1934" y="59"/>
                    <a:pt x="1899" y="59"/>
                  </a:cubicBezTo>
                  <a:cubicBezTo>
                    <a:pt x="1720" y="59"/>
                    <a:pt x="1254" y="486"/>
                    <a:pt x="834" y="1241"/>
                  </a:cubicBezTo>
                  <a:cubicBezTo>
                    <a:pt x="334" y="2175"/>
                    <a:pt x="0" y="4210"/>
                    <a:pt x="0" y="4210"/>
                  </a:cubicBezTo>
                  <a:cubicBezTo>
                    <a:pt x="0" y="4210"/>
                    <a:pt x="956" y="4778"/>
                    <a:pt x="1254" y="4778"/>
                  </a:cubicBezTo>
                  <a:cubicBezTo>
                    <a:pt x="1294" y="4778"/>
                    <a:pt x="1322" y="4767"/>
                    <a:pt x="1334" y="4743"/>
                  </a:cubicBezTo>
                  <a:cubicBezTo>
                    <a:pt x="1401" y="4443"/>
                    <a:pt x="2168" y="4010"/>
                    <a:pt x="2469" y="3576"/>
                  </a:cubicBezTo>
                  <a:cubicBezTo>
                    <a:pt x="2702" y="3176"/>
                    <a:pt x="3002" y="2075"/>
                    <a:pt x="2836" y="2008"/>
                  </a:cubicBezTo>
                  <a:cubicBezTo>
                    <a:pt x="2827" y="2002"/>
                    <a:pt x="2817" y="1998"/>
                    <a:pt x="2808" y="1998"/>
                  </a:cubicBezTo>
                  <a:cubicBezTo>
                    <a:pt x="2672" y="1998"/>
                    <a:pt x="2460" y="2624"/>
                    <a:pt x="2335" y="2842"/>
                  </a:cubicBezTo>
                  <a:cubicBezTo>
                    <a:pt x="2288" y="2913"/>
                    <a:pt x="2228" y="2959"/>
                    <a:pt x="2185" y="2959"/>
                  </a:cubicBezTo>
                  <a:cubicBezTo>
                    <a:pt x="2107" y="2959"/>
                    <a:pt x="2086" y="2806"/>
                    <a:pt x="2302" y="2375"/>
                  </a:cubicBezTo>
                  <a:cubicBezTo>
                    <a:pt x="2669" y="1708"/>
                    <a:pt x="3136" y="607"/>
                    <a:pt x="2902" y="507"/>
                  </a:cubicBezTo>
                  <a:cubicBezTo>
                    <a:pt x="2892" y="498"/>
                    <a:pt x="2880" y="494"/>
                    <a:pt x="2868" y="494"/>
                  </a:cubicBezTo>
                  <a:cubicBezTo>
                    <a:pt x="2655" y="494"/>
                    <a:pt x="2210" y="1777"/>
                    <a:pt x="1984" y="1777"/>
                  </a:cubicBezTo>
                  <a:cubicBezTo>
                    <a:pt x="1979" y="1777"/>
                    <a:pt x="1973" y="1776"/>
                    <a:pt x="1968" y="1775"/>
                  </a:cubicBezTo>
                  <a:cubicBezTo>
                    <a:pt x="1701" y="1741"/>
                    <a:pt x="2068" y="1174"/>
                    <a:pt x="2335" y="774"/>
                  </a:cubicBezTo>
                  <a:cubicBezTo>
                    <a:pt x="2569" y="407"/>
                    <a:pt x="2802" y="40"/>
                    <a:pt x="2802" y="40"/>
                  </a:cubicBezTo>
                  <a:cubicBezTo>
                    <a:pt x="2764" y="13"/>
                    <a:pt x="2723" y="0"/>
                    <a:pt x="268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1" name="Google Shape;4481;p11"/>
            <p:cNvSpPr/>
            <p:nvPr/>
          </p:nvSpPr>
          <p:spPr>
            <a:xfrm>
              <a:off x="4804850" y="416325"/>
              <a:ext cx="44025" cy="18075"/>
            </a:xfrm>
            <a:custGeom>
              <a:avLst/>
              <a:gdLst/>
              <a:ahLst/>
              <a:cxnLst/>
              <a:rect l="l" t="t" r="r" b="b"/>
              <a:pathLst>
                <a:path w="1761" h="723" extrusionOk="0">
                  <a:moveTo>
                    <a:pt x="1627" y="0"/>
                  </a:moveTo>
                  <a:cubicBezTo>
                    <a:pt x="1537" y="151"/>
                    <a:pt x="1446" y="275"/>
                    <a:pt x="1305" y="347"/>
                  </a:cubicBezTo>
                  <a:lnTo>
                    <a:pt x="1305" y="347"/>
                  </a:lnTo>
                  <a:cubicBezTo>
                    <a:pt x="1191" y="194"/>
                    <a:pt x="1049" y="134"/>
                    <a:pt x="898" y="134"/>
                  </a:cubicBezTo>
                  <a:cubicBezTo>
                    <a:pt x="587" y="134"/>
                    <a:pt x="239" y="388"/>
                    <a:pt x="26" y="600"/>
                  </a:cubicBezTo>
                  <a:cubicBezTo>
                    <a:pt x="1" y="652"/>
                    <a:pt x="34" y="723"/>
                    <a:pt x="96" y="723"/>
                  </a:cubicBezTo>
                  <a:cubicBezTo>
                    <a:pt x="115" y="723"/>
                    <a:pt x="136" y="716"/>
                    <a:pt x="160" y="701"/>
                  </a:cubicBezTo>
                  <a:cubicBezTo>
                    <a:pt x="385" y="542"/>
                    <a:pt x="672" y="293"/>
                    <a:pt x="938" y="293"/>
                  </a:cubicBezTo>
                  <a:cubicBezTo>
                    <a:pt x="1064" y="293"/>
                    <a:pt x="1186" y="350"/>
                    <a:pt x="1294" y="500"/>
                  </a:cubicBezTo>
                  <a:cubicBezTo>
                    <a:pt x="1294" y="500"/>
                    <a:pt x="1309" y="515"/>
                    <a:pt x="1328" y="515"/>
                  </a:cubicBezTo>
                  <a:cubicBezTo>
                    <a:pt x="1338" y="515"/>
                    <a:pt x="1349" y="512"/>
                    <a:pt x="1361" y="500"/>
                  </a:cubicBezTo>
                  <a:cubicBezTo>
                    <a:pt x="1527" y="367"/>
                    <a:pt x="1627" y="267"/>
                    <a:pt x="1694" y="33"/>
                  </a:cubicBezTo>
                  <a:cubicBezTo>
                    <a:pt x="1761" y="33"/>
                    <a:pt x="1694" y="0"/>
                    <a:pt x="162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2" name="Google Shape;4482;p11"/>
            <p:cNvSpPr/>
            <p:nvPr/>
          </p:nvSpPr>
          <p:spPr>
            <a:xfrm>
              <a:off x="4973125" y="213425"/>
              <a:ext cx="368825" cy="238775"/>
            </a:xfrm>
            <a:custGeom>
              <a:avLst/>
              <a:gdLst/>
              <a:ahLst/>
              <a:cxnLst/>
              <a:rect l="l" t="t" r="r" b="b"/>
              <a:pathLst>
                <a:path w="14753" h="9551" extrusionOk="0">
                  <a:moveTo>
                    <a:pt x="5082" y="1"/>
                  </a:moveTo>
                  <a:cubicBezTo>
                    <a:pt x="4552" y="1"/>
                    <a:pt x="4026" y="134"/>
                    <a:pt x="3569" y="411"/>
                  </a:cubicBezTo>
                  <a:lnTo>
                    <a:pt x="1601" y="1311"/>
                  </a:lnTo>
                  <a:cubicBezTo>
                    <a:pt x="267" y="3246"/>
                    <a:pt x="0" y="5414"/>
                    <a:pt x="2135" y="7582"/>
                  </a:cubicBezTo>
                  <a:cubicBezTo>
                    <a:pt x="3069" y="8550"/>
                    <a:pt x="4270" y="8983"/>
                    <a:pt x="5437" y="9217"/>
                  </a:cubicBezTo>
                  <a:cubicBezTo>
                    <a:pt x="6367" y="9372"/>
                    <a:pt x="7938" y="9527"/>
                    <a:pt x="9172" y="9527"/>
                  </a:cubicBezTo>
                  <a:cubicBezTo>
                    <a:pt x="9532" y="9527"/>
                    <a:pt x="9862" y="9514"/>
                    <a:pt x="10141" y="9484"/>
                  </a:cubicBezTo>
                  <a:cubicBezTo>
                    <a:pt x="11642" y="9317"/>
                    <a:pt x="11842" y="9550"/>
                    <a:pt x="13777" y="8783"/>
                  </a:cubicBezTo>
                  <a:cubicBezTo>
                    <a:pt x="14244" y="8583"/>
                    <a:pt x="14577" y="8083"/>
                    <a:pt x="14610" y="7582"/>
                  </a:cubicBezTo>
                  <a:cubicBezTo>
                    <a:pt x="14637" y="7181"/>
                    <a:pt x="14299" y="6759"/>
                    <a:pt x="13941" y="6727"/>
                  </a:cubicBezTo>
                  <a:lnTo>
                    <a:pt x="13941" y="6727"/>
                  </a:lnTo>
                  <a:cubicBezTo>
                    <a:pt x="14433" y="6546"/>
                    <a:pt x="14753" y="5956"/>
                    <a:pt x="14610" y="5414"/>
                  </a:cubicBezTo>
                  <a:cubicBezTo>
                    <a:pt x="14461" y="4967"/>
                    <a:pt x="13980" y="4668"/>
                    <a:pt x="13523" y="4668"/>
                  </a:cubicBezTo>
                  <a:cubicBezTo>
                    <a:pt x="13476" y="4668"/>
                    <a:pt x="13429" y="4671"/>
                    <a:pt x="13383" y="4678"/>
                  </a:cubicBezTo>
                  <a:lnTo>
                    <a:pt x="13383" y="4678"/>
                  </a:lnTo>
                  <a:cubicBezTo>
                    <a:pt x="13750" y="4440"/>
                    <a:pt x="13917" y="3841"/>
                    <a:pt x="13676" y="3413"/>
                  </a:cubicBezTo>
                  <a:cubicBezTo>
                    <a:pt x="13443" y="2879"/>
                    <a:pt x="12776" y="2645"/>
                    <a:pt x="12175" y="2645"/>
                  </a:cubicBezTo>
                  <a:cubicBezTo>
                    <a:pt x="11608" y="2645"/>
                    <a:pt x="11008" y="2879"/>
                    <a:pt x="10441" y="2946"/>
                  </a:cubicBezTo>
                  <a:cubicBezTo>
                    <a:pt x="10208" y="2997"/>
                    <a:pt x="9976" y="3029"/>
                    <a:pt x="9749" y="3029"/>
                  </a:cubicBezTo>
                  <a:cubicBezTo>
                    <a:pt x="9390" y="3029"/>
                    <a:pt x="9046" y="2950"/>
                    <a:pt x="8740" y="2746"/>
                  </a:cubicBezTo>
                  <a:cubicBezTo>
                    <a:pt x="8173" y="2379"/>
                    <a:pt x="7939" y="1711"/>
                    <a:pt x="7572" y="1211"/>
                  </a:cubicBezTo>
                  <a:cubicBezTo>
                    <a:pt x="6975" y="422"/>
                    <a:pt x="6022" y="1"/>
                    <a:pt x="50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3" name="Google Shape;4483;p11"/>
            <p:cNvSpPr/>
            <p:nvPr/>
          </p:nvSpPr>
          <p:spPr>
            <a:xfrm>
              <a:off x="4855525" y="782400"/>
              <a:ext cx="703875" cy="726375"/>
            </a:xfrm>
            <a:custGeom>
              <a:avLst/>
              <a:gdLst/>
              <a:ahLst/>
              <a:cxnLst/>
              <a:rect l="l" t="t" r="r" b="b"/>
              <a:pathLst>
                <a:path w="28155" h="29055" extrusionOk="0">
                  <a:moveTo>
                    <a:pt x="22317" y="1"/>
                  </a:moveTo>
                  <a:lnTo>
                    <a:pt x="22583" y="8841"/>
                  </a:lnTo>
                  <a:cubicBezTo>
                    <a:pt x="22583" y="8841"/>
                    <a:pt x="16173" y="998"/>
                    <a:pt x="15211" y="998"/>
                  </a:cubicBezTo>
                  <a:cubicBezTo>
                    <a:pt x="15200" y="998"/>
                    <a:pt x="15188" y="999"/>
                    <a:pt x="15178" y="1002"/>
                  </a:cubicBezTo>
                  <a:cubicBezTo>
                    <a:pt x="14344" y="1202"/>
                    <a:pt x="6105" y="1835"/>
                    <a:pt x="6105" y="1835"/>
                  </a:cubicBezTo>
                  <a:cubicBezTo>
                    <a:pt x="6105" y="1835"/>
                    <a:pt x="1" y="13410"/>
                    <a:pt x="334" y="15879"/>
                  </a:cubicBezTo>
                  <a:cubicBezTo>
                    <a:pt x="668" y="18347"/>
                    <a:pt x="3837" y="29055"/>
                    <a:pt x="3837" y="29055"/>
                  </a:cubicBezTo>
                  <a:lnTo>
                    <a:pt x="7139" y="28088"/>
                  </a:lnTo>
                  <a:cubicBezTo>
                    <a:pt x="7139" y="28088"/>
                    <a:pt x="4204" y="16012"/>
                    <a:pt x="5038" y="14978"/>
                  </a:cubicBezTo>
                  <a:cubicBezTo>
                    <a:pt x="5905" y="13877"/>
                    <a:pt x="11576" y="6372"/>
                    <a:pt x="11576" y="6372"/>
                  </a:cubicBezTo>
                  <a:cubicBezTo>
                    <a:pt x="11576" y="6372"/>
                    <a:pt x="20084" y="15158"/>
                    <a:pt x="24054" y="15158"/>
                  </a:cubicBezTo>
                  <a:cubicBezTo>
                    <a:pt x="24647" y="15158"/>
                    <a:pt x="25139" y="14962"/>
                    <a:pt x="25486" y="14511"/>
                  </a:cubicBezTo>
                  <a:cubicBezTo>
                    <a:pt x="28154" y="11042"/>
                    <a:pt x="25586" y="134"/>
                    <a:pt x="25586" y="134"/>
                  </a:cubicBezTo>
                  <a:lnTo>
                    <a:pt x="22317"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4" name="Google Shape;4484;p11"/>
            <p:cNvSpPr/>
            <p:nvPr/>
          </p:nvSpPr>
          <p:spPr>
            <a:xfrm>
              <a:off x="4678725" y="436325"/>
              <a:ext cx="376150" cy="201950"/>
            </a:xfrm>
            <a:custGeom>
              <a:avLst/>
              <a:gdLst/>
              <a:ahLst/>
              <a:cxnLst/>
              <a:rect l="l" t="t" r="r" b="b"/>
              <a:pathLst>
                <a:path w="15046" h="8078" extrusionOk="0">
                  <a:moveTo>
                    <a:pt x="4604" y="1"/>
                  </a:moveTo>
                  <a:cubicBezTo>
                    <a:pt x="4604" y="1"/>
                    <a:pt x="1" y="7239"/>
                    <a:pt x="2870" y="7973"/>
                  </a:cubicBezTo>
                  <a:cubicBezTo>
                    <a:pt x="3166" y="8045"/>
                    <a:pt x="3496" y="8078"/>
                    <a:pt x="3849" y="8078"/>
                  </a:cubicBezTo>
                  <a:cubicBezTo>
                    <a:pt x="6910" y="8078"/>
                    <a:pt x="11709" y="5638"/>
                    <a:pt x="11709" y="5638"/>
                  </a:cubicBezTo>
                  <a:lnTo>
                    <a:pt x="15045" y="401"/>
                  </a:lnTo>
                  <a:lnTo>
                    <a:pt x="5338" y="4370"/>
                  </a:lnTo>
                  <a:lnTo>
                    <a:pt x="6072" y="568"/>
                  </a:lnTo>
                  <a:lnTo>
                    <a:pt x="4604"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5" name="Google Shape;4485;p11"/>
            <p:cNvSpPr/>
            <p:nvPr/>
          </p:nvSpPr>
          <p:spPr>
            <a:xfrm>
              <a:off x="4952275" y="443200"/>
              <a:ext cx="306900" cy="399275"/>
            </a:xfrm>
            <a:custGeom>
              <a:avLst/>
              <a:gdLst/>
              <a:ahLst/>
              <a:cxnLst/>
              <a:rect l="l" t="t" r="r" b="b"/>
              <a:pathLst>
                <a:path w="12276" h="15971" extrusionOk="0">
                  <a:moveTo>
                    <a:pt x="5288" y="0"/>
                  </a:moveTo>
                  <a:cubicBezTo>
                    <a:pt x="4946" y="0"/>
                    <a:pt x="4737" y="26"/>
                    <a:pt x="4737" y="26"/>
                  </a:cubicBezTo>
                  <a:cubicBezTo>
                    <a:pt x="4637" y="26"/>
                    <a:pt x="4537" y="59"/>
                    <a:pt x="4437" y="59"/>
                  </a:cubicBezTo>
                  <a:cubicBezTo>
                    <a:pt x="1801" y="459"/>
                    <a:pt x="0" y="2961"/>
                    <a:pt x="400" y="5596"/>
                  </a:cubicBezTo>
                  <a:lnTo>
                    <a:pt x="1568" y="9399"/>
                  </a:lnTo>
                  <a:cubicBezTo>
                    <a:pt x="1801" y="10133"/>
                    <a:pt x="1901" y="10900"/>
                    <a:pt x="1835" y="11701"/>
                  </a:cubicBezTo>
                  <a:lnTo>
                    <a:pt x="1601" y="15971"/>
                  </a:lnTo>
                  <a:lnTo>
                    <a:pt x="12276" y="14536"/>
                  </a:lnTo>
                  <a:cubicBezTo>
                    <a:pt x="11608" y="11401"/>
                    <a:pt x="11342" y="11067"/>
                    <a:pt x="9574" y="10100"/>
                  </a:cubicBezTo>
                  <a:cubicBezTo>
                    <a:pt x="9941" y="7931"/>
                    <a:pt x="11075" y="6397"/>
                    <a:pt x="10774" y="4462"/>
                  </a:cubicBezTo>
                  <a:cubicBezTo>
                    <a:pt x="10134" y="406"/>
                    <a:pt x="6654" y="0"/>
                    <a:pt x="5288" y="0"/>
                  </a:cubicBez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6" name="Google Shape;4486;p11"/>
            <p:cNvSpPr/>
            <p:nvPr/>
          </p:nvSpPr>
          <p:spPr>
            <a:xfrm>
              <a:off x="5003975" y="218875"/>
              <a:ext cx="150125" cy="172875"/>
            </a:xfrm>
            <a:custGeom>
              <a:avLst/>
              <a:gdLst/>
              <a:ahLst/>
              <a:cxnLst/>
              <a:rect l="l" t="t" r="r" b="b"/>
              <a:pathLst>
                <a:path w="6005" h="6915" extrusionOk="0">
                  <a:moveTo>
                    <a:pt x="2882" y="1"/>
                  </a:moveTo>
                  <a:cubicBezTo>
                    <a:pt x="2756" y="1"/>
                    <a:pt x="2630" y="9"/>
                    <a:pt x="2502" y="26"/>
                  </a:cubicBezTo>
                  <a:lnTo>
                    <a:pt x="2402" y="26"/>
                  </a:lnTo>
                  <a:cubicBezTo>
                    <a:pt x="34" y="393"/>
                    <a:pt x="0" y="3228"/>
                    <a:pt x="134" y="4362"/>
                  </a:cubicBezTo>
                  <a:cubicBezTo>
                    <a:pt x="228" y="5431"/>
                    <a:pt x="589" y="6914"/>
                    <a:pt x="3282" y="6914"/>
                  </a:cubicBezTo>
                  <a:cubicBezTo>
                    <a:pt x="3447" y="6914"/>
                    <a:pt x="3620" y="6909"/>
                    <a:pt x="3803" y="6897"/>
                  </a:cubicBezTo>
                  <a:cubicBezTo>
                    <a:pt x="6005" y="6731"/>
                    <a:pt x="5971" y="4396"/>
                    <a:pt x="5671" y="2394"/>
                  </a:cubicBezTo>
                  <a:cubicBezTo>
                    <a:pt x="5487" y="987"/>
                    <a:pt x="4266" y="1"/>
                    <a:pt x="288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7" name="Google Shape;4487;p11"/>
            <p:cNvSpPr/>
            <p:nvPr/>
          </p:nvSpPr>
          <p:spPr>
            <a:xfrm>
              <a:off x="5048175" y="375450"/>
              <a:ext cx="86750" cy="120100"/>
            </a:xfrm>
            <a:custGeom>
              <a:avLst/>
              <a:gdLst/>
              <a:ahLst/>
              <a:cxnLst/>
              <a:rect l="l" t="t" r="r" b="b"/>
              <a:pathLst>
                <a:path w="3470" h="4804" extrusionOk="0">
                  <a:moveTo>
                    <a:pt x="3303" y="1"/>
                  </a:moveTo>
                  <a:lnTo>
                    <a:pt x="0" y="267"/>
                  </a:lnTo>
                  <a:lnTo>
                    <a:pt x="267" y="3336"/>
                  </a:lnTo>
                  <a:cubicBezTo>
                    <a:pt x="300" y="4137"/>
                    <a:pt x="968" y="4804"/>
                    <a:pt x="1801" y="4804"/>
                  </a:cubicBezTo>
                  <a:cubicBezTo>
                    <a:pt x="2735" y="4804"/>
                    <a:pt x="3469" y="4070"/>
                    <a:pt x="3436" y="3136"/>
                  </a:cubicBezTo>
                  <a:lnTo>
                    <a:pt x="3303" y="1"/>
                  </a:ln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8" name="Google Shape;4488;p11"/>
            <p:cNvSpPr/>
            <p:nvPr/>
          </p:nvSpPr>
          <p:spPr>
            <a:xfrm>
              <a:off x="5134900" y="293275"/>
              <a:ext cx="41300" cy="51875"/>
            </a:xfrm>
            <a:custGeom>
              <a:avLst/>
              <a:gdLst/>
              <a:ahLst/>
              <a:cxnLst/>
              <a:rect l="l" t="t" r="r" b="b"/>
              <a:pathLst>
                <a:path w="1652" h="2075" extrusionOk="0">
                  <a:moveTo>
                    <a:pt x="808" y="1"/>
                  </a:moveTo>
                  <a:cubicBezTo>
                    <a:pt x="763" y="1"/>
                    <a:pt x="716" y="6"/>
                    <a:pt x="667" y="19"/>
                  </a:cubicBezTo>
                  <a:cubicBezTo>
                    <a:pt x="434" y="52"/>
                    <a:pt x="0" y="252"/>
                    <a:pt x="100" y="552"/>
                  </a:cubicBezTo>
                  <a:lnTo>
                    <a:pt x="334" y="2053"/>
                  </a:lnTo>
                  <a:cubicBezTo>
                    <a:pt x="405" y="2067"/>
                    <a:pt x="473" y="2074"/>
                    <a:pt x="538" y="2074"/>
                  </a:cubicBezTo>
                  <a:cubicBezTo>
                    <a:pt x="1248" y="2074"/>
                    <a:pt x="1651" y="1291"/>
                    <a:pt x="1468" y="619"/>
                  </a:cubicBezTo>
                  <a:cubicBezTo>
                    <a:pt x="1351" y="297"/>
                    <a:pt x="1131" y="1"/>
                    <a:pt x="808"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9" name="Google Shape;4489;p11"/>
            <p:cNvSpPr/>
            <p:nvPr/>
          </p:nvSpPr>
          <p:spPr>
            <a:xfrm>
              <a:off x="5106550" y="286225"/>
              <a:ext cx="8725" cy="6375"/>
            </a:xfrm>
            <a:custGeom>
              <a:avLst/>
              <a:gdLst/>
              <a:ahLst/>
              <a:cxnLst/>
              <a:rect l="l" t="t" r="r" b="b"/>
              <a:pathLst>
                <a:path w="349" h="255" extrusionOk="0">
                  <a:moveTo>
                    <a:pt x="134" y="0"/>
                  </a:moveTo>
                  <a:cubicBezTo>
                    <a:pt x="67" y="34"/>
                    <a:pt x="0" y="134"/>
                    <a:pt x="100" y="200"/>
                  </a:cubicBezTo>
                  <a:cubicBezTo>
                    <a:pt x="129" y="239"/>
                    <a:pt x="163" y="255"/>
                    <a:pt x="195" y="255"/>
                  </a:cubicBezTo>
                  <a:cubicBezTo>
                    <a:pt x="277" y="255"/>
                    <a:pt x="348" y="153"/>
                    <a:pt x="300" y="34"/>
                  </a:cubicBezTo>
                  <a:cubicBezTo>
                    <a:pt x="267" y="0"/>
                    <a:pt x="234"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0" name="Google Shape;4490;p11"/>
            <p:cNvSpPr/>
            <p:nvPr/>
          </p:nvSpPr>
          <p:spPr>
            <a:xfrm>
              <a:off x="5039000" y="286825"/>
              <a:ext cx="7050" cy="5475"/>
            </a:xfrm>
            <a:custGeom>
              <a:avLst/>
              <a:gdLst/>
              <a:ahLst/>
              <a:cxnLst/>
              <a:rect l="l" t="t" r="r" b="b"/>
              <a:pathLst>
                <a:path w="282" h="219" extrusionOk="0">
                  <a:moveTo>
                    <a:pt x="143" y="1"/>
                  </a:moveTo>
                  <a:cubicBezTo>
                    <a:pt x="130" y="1"/>
                    <a:pt x="116" y="4"/>
                    <a:pt x="100" y="10"/>
                  </a:cubicBezTo>
                  <a:cubicBezTo>
                    <a:pt x="0" y="43"/>
                    <a:pt x="0" y="176"/>
                    <a:pt x="134" y="210"/>
                  </a:cubicBezTo>
                  <a:cubicBezTo>
                    <a:pt x="149" y="216"/>
                    <a:pt x="163" y="219"/>
                    <a:pt x="175" y="219"/>
                  </a:cubicBezTo>
                  <a:cubicBezTo>
                    <a:pt x="281" y="219"/>
                    <a:pt x="259" y="1"/>
                    <a:pt x="1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1" name="Google Shape;4491;p11"/>
            <p:cNvSpPr/>
            <p:nvPr/>
          </p:nvSpPr>
          <p:spPr>
            <a:xfrm>
              <a:off x="4999800" y="214500"/>
              <a:ext cx="87575" cy="60900"/>
            </a:xfrm>
            <a:custGeom>
              <a:avLst/>
              <a:gdLst/>
              <a:ahLst/>
              <a:cxnLst/>
              <a:rect l="l" t="t" r="r" b="b"/>
              <a:pathLst>
                <a:path w="3503" h="2436" extrusionOk="0">
                  <a:moveTo>
                    <a:pt x="3503" y="1"/>
                  </a:moveTo>
                  <a:cubicBezTo>
                    <a:pt x="2903" y="1"/>
                    <a:pt x="1868" y="34"/>
                    <a:pt x="1335" y="368"/>
                  </a:cubicBezTo>
                  <a:cubicBezTo>
                    <a:pt x="801" y="701"/>
                    <a:pt x="0" y="1769"/>
                    <a:pt x="234" y="2436"/>
                  </a:cubicBezTo>
                  <a:cubicBezTo>
                    <a:pt x="701" y="2135"/>
                    <a:pt x="1201" y="1869"/>
                    <a:pt x="1668" y="1568"/>
                  </a:cubicBezTo>
                  <a:cubicBezTo>
                    <a:pt x="2135" y="1268"/>
                    <a:pt x="2636" y="1068"/>
                    <a:pt x="3003" y="701"/>
                  </a:cubicBezTo>
                  <a:cubicBezTo>
                    <a:pt x="3203" y="468"/>
                    <a:pt x="3336" y="167"/>
                    <a:pt x="3503"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2" name="Google Shape;4492;p11"/>
            <p:cNvSpPr/>
            <p:nvPr/>
          </p:nvSpPr>
          <p:spPr>
            <a:xfrm>
              <a:off x="5179100" y="706875"/>
              <a:ext cx="125950" cy="107250"/>
            </a:xfrm>
            <a:custGeom>
              <a:avLst/>
              <a:gdLst/>
              <a:ahLst/>
              <a:cxnLst/>
              <a:rect l="l" t="t" r="r" b="b"/>
              <a:pathLst>
                <a:path w="5038" h="4290" extrusionOk="0">
                  <a:moveTo>
                    <a:pt x="4122" y="1"/>
                  </a:moveTo>
                  <a:cubicBezTo>
                    <a:pt x="4102" y="1"/>
                    <a:pt x="4085" y="7"/>
                    <a:pt x="4070" y="20"/>
                  </a:cubicBezTo>
                  <a:cubicBezTo>
                    <a:pt x="3870" y="220"/>
                    <a:pt x="2836" y="253"/>
                    <a:pt x="2335" y="520"/>
                  </a:cubicBezTo>
                  <a:cubicBezTo>
                    <a:pt x="1835" y="754"/>
                    <a:pt x="1001" y="1688"/>
                    <a:pt x="1068" y="1854"/>
                  </a:cubicBezTo>
                  <a:cubicBezTo>
                    <a:pt x="1082" y="1884"/>
                    <a:pt x="1109" y="1897"/>
                    <a:pt x="1144" y="1897"/>
                  </a:cubicBezTo>
                  <a:cubicBezTo>
                    <a:pt x="1346" y="1897"/>
                    <a:pt x="1836" y="1468"/>
                    <a:pt x="2035" y="1354"/>
                  </a:cubicBezTo>
                  <a:cubicBezTo>
                    <a:pt x="2076" y="1333"/>
                    <a:pt x="2120" y="1323"/>
                    <a:pt x="2158" y="1323"/>
                  </a:cubicBezTo>
                  <a:cubicBezTo>
                    <a:pt x="2304" y="1323"/>
                    <a:pt x="2358" y="1483"/>
                    <a:pt x="1802" y="1854"/>
                  </a:cubicBezTo>
                  <a:cubicBezTo>
                    <a:pt x="1034" y="2321"/>
                    <a:pt x="0" y="3089"/>
                    <a:pt x="134" y="3355"/>
                  </a:cubicBezTo>
                  <a:cubicBezTo>
                    <a:pt x="143" y="3376"/>
                    <a:pt x="161" y="3386"/>
                    <a:pt x="188" y="3386"/>
                  </a:cubicBezTo>
                  <a:cubicBezTo>
                    <a:pt x="440" y="3386"/>
                    <a:pt x="1403" y="2566"/>
                    <a:pt x="1728" y="2566"/>
                  </a:cubicBezTo>
                  <a:cubicBezTo>
                    <a:pt x="1759" y="2566"/>
                    <a:pt x="1783" y="2573"/>
                    <a:pt x="1802" y="2588"/>
                  </a:cubicBezTo>
                  <a:cubicBezTo>
                    <a:pt x="2035" y="2822"/>
                    <a:pt x="1335" y="3155"/>
                    <a:pt x="868" y="3355"/>
                  </a:cubicBezTo>
                  <a:cubicBezTo>
                    <a:pt x="401" y="3556"/>
                    <a:pt x="0" y="3822"/>
                    <a:pt x="0" y="3822"/>
                  </a:cubicBezTo>
                  <a:cubicBezTo>
                    <a:pt x="44" y="3916"/>
                    <a:pt x="130" y="3954"/>
                    <a:pt x="243" y="3954"/>
                  </a:cubicBezTo>
                  <a:cubicBezTo>
                    <a:pt x="754" y="3954"/>
                    <a:pt x="1829" y="3181"/>
                    <a:pt x="2221" y="3181"/>
                  </a:cubicBezTo>
                  <a:cubicBezTo>
                    <a:pt x="2271" y="3181"/>
                    <a:pt x="2310" y="3194"/>
                    <a:pt x="2335" y="3222"/>
                  </a:cubicBezTo>
                  <a:cubicBezTo>
                    <a:pt x="2569" y="3522"/>
                    <a:pt x="968" y="3989"/>
                    <a:pt x="868" y="4189"/>
                  </a:cubicBezTo>
                  <a:cubicBezTo>
                    <a:pt x="825" y="4253"/>
                    <a:pt x="881" y="4290"/>
                    <a:pt x="1008" y="4290"/>
                  </a:cubicBezTo>
                  <a:cubicBezTo>
                    <a:pt x="1281" y="4290"/>
                    <a:pt x="1886" y="4121"/>
                    <a:pt x="2569" y="3689"/>
                  </a:cubicBezTo>
                  <a:cubicBezTo>
                    <a:pt x="3569" y="3089"/>
                    <a:pt x="5037" y="1254"/>
                    <a:pt x="5037" y="1254"/>
                  </a:cubicBezTo>
                  <a:cubicBezTo>
                    <a:pt x="5037" y="1254"/>
                    <a:pt x="4396" y="1"/>
                    <a:pt x="4122" y="1"/>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3" name="Google Shape;4493;p11"/>
            <p:cNvSpPr/>
            <p:nvPr/>
          </p:nvSpPr>
          <p:spPr>
            <a:xfrm>
              <a:off x="5138225" y="452175"/>
              <a:ext cx="367800" cy="296075"/>
            </a:xfrm>
            <a:custGeom>
              <a:avLst/>
              <a:gdLst/>
              <a:ahLst/>
              <a:cxnLst/>
              <a:rect l="l" t="t" r="r" b="b"/>
              <a:pathLst>
                <a:path w="14712" h="11843" extrusionOk="0">
                  <a:moveTo>
                    <a:pt x="1" y="0"/>
                  </a:moveTo>
                  <a:lnTo>
                    <a:pt x="334" y="3836"/>
                  </a:lnTo>
                  <a:lnTo>
                    <a:pt x="9141" y="6005"/>
                  </a:lnTo>
                  <a:lnTo>
                    <a:pt x="5038" y="10374"/>
                  </a:lnTo>
                  <a:lnTo>
                    <a:pt x="6372" y="11842"/>
                  </a:lnTo>
                  <a:cubicBezTo>
                    <a:pt x="6372" y="11842"/>
                    <a:pt x="14711" y="6438"/>
                    <a:pt x="12843" y="4103"/>
                  </a:cubicBezTo>
                  <a:cubicBezTo>
                    <a:pt x="11009" y="1835"/>
                    <a:pt x="1" y="0"/>
                    <a:pt x="1" y="0"/>
                  </a:cubicBezTo>
                  <a:close/>
                </a:path>
              </a:pathLst>
            </a:custGeom>
            <a:solidFill>
              <a:srgbClr val="FFA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4" name="Google Shape;4494;p11"/>
            <p:cNvSpPr/>
            <p:nvPr/>
          </p:nvSpPr>
          <p:spPr>
            <a:xfrm>
              <a:off x="5056500" y="380725"/>
              <a:ext cx="67475" cy="9250"/>
            </a:xfrm>
            <a:custGeom>
              <a:avLst/>
              <a:gdLst/>
              <a:ahLst/>
              <a:cxnLst/>
              <a:rect l="l" t="t" r="r" b="b"/>
              <a:pathLst>
                <a:path w="2699" h="370" extrusionOk="0">
                  <a:moveTo>
                    <a:pt x="2659" y="0"/>
                  </a:moveTo>
                  <a:cubicBezTo>
                    <a:pt x="2646" y="0"/>
                    <a:pt x="2628" y="6"/>
                    <a:pt x="2603" y="23"/>
                  </a:cubicBezTo>
                  <a:cubicBezTo>
                    <a:pt x="2057" y="176"/>
                    <a:pt x="1510" y="243"/>
                    <a:pt x="955" y="243"/>
                  </a:cubicBezTo>
                  <a:cubicBezTo>
                    <a:pt x="662" y="243"/>
                    <a:pt x="367" y="224"/>
                    <a:pt x="67" y="190"/>
                  </a:cubicBezTo>
                  <a:cubicBezTo>
                    <a:pt x="1" y="190"/>
                    <a:pt x="1" y="257"/>
                    <a:pt x="67" y="257"/>
                  </a:cubicBezTo>
                  <a:cubicBezTo>
                    <a:pt x="393" y="332"/>
                    <a:pt x="718" y="369"/>
                    <a:pt x="1041" y="369"/>
                  </a:cubicBezTo>
                  <a:cubicBezTo>
                    <a:pt x="1581" y="369"/>
                    <a:pt x="2115" y="265"/>
                    <a:pt x="2636" y="56"/>
                  </a:cubicBezTo>
                  <a:cubicBezTo>
                    <a:pt x="2686" y="56"/>
                    <a:pt x="2698" y="0"/>
                    <a:pt x="265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5" name="Google Shape;4495;p11"/>
            <p:cNvSpPr/>
            <p:nvPr/>
          </p:nvSpPr>
          <p:spPr>
            <a:xfrm>
              <a:off x="5066525" y="282875"/>
              <a:ext cx="12525" cy="41125"/>
            </a:xfrm>
            <a:custGeom>
              <a:avLst/>
              <a:gdLst/>
              <a:ahLst/>
              <a:cxnLst/>
              <a:rect l="l" t="t" r="r" b="b"/>
              <a:pathLst>
                <a:path w="501" h="1645" extrusionOk="0">
                  <a:moveTo>
                    <a:pt x="334" y="1"/>
                  </a:moveTo>
                  <a:cubicBezTo>
                    <a:pt x="334" y="423"/>
                    <a:pt x="361" y="846"/>
                    <a:pt x="366" y="1219"/>
                  </a:cubicBezTo>
                  <a:lnTo>
                    <a:pt x="366" y="1219"/>
                  </a:lnTo>
                  <a:cubicBezTo>
                    <a:pt x="265" y="1152"/>
                    <a:pt x="158" y="1127"/>
                    <a:pt x="33" y="1102"/>
                  </a:cubicBezTo>
                  <a:cubicBezTo>
                    <a:pt x="0" y="1102"/>
                    <a:pt x="0" y="1135"/>
                    <a:pt x="0" y="1168"/>
                  </a:cubicBezTo>
                  <a:cubicBezTo>
                    <a:pt x="33" y="1335"/>
                    <a:pt x="133" y="1502"/>
                    <a:pt x="234" y="1635"/>
                  </a:cubicBezTo>
                  <a:cubicBezTo>
                    <a:pt x="246" y="1642"/>
                    <a:pt x="258" y="1644"/>
                    <a:pt x="270" y="1644"/>
                  </a:cubicBezTo>
                  <a:cubicBezTo>
                    <a:pt x="321" y="1644"/>
                    <a:pt x="361" y="1590"/>
                    <a:pt x="334" y="1535"/>
                  </a:cubicBezTo>
                  <a:cubicBezTo>
                    <a:pt x="249" y="1451"/>
                    <a:pt x="188" y="1342"/>
                    <a:pt x="111" y="1209"/>
                  </a:cubicBezTo>
                  <a:lnTo>
                    <a:pt x="111" y="1209"/>
                  </a:lnTo>
                  <a:cubicBezTo>
                    <a:pt x="233" y="1234"/>
                    <a:pt x="317" y="1313"/>
                    <a:pt x="400" y="1369"/>
                  </a:cubicBezTo>
                  <a:cubicBezTo>
                    <a:pt x="421" y="1389"/>
                    <a:pt x="438" y="1397"/>
                    <a:pt x="453" y="1397"/>
                  </a:cubicBezTo>
                  <a:cubicBezTo>
                    <a:pt x="484" y="1397"/>
                    <a:pt x="500" y="1358"/>
                    <a:pt x="500" y="1335"/>
                  </a:cubicBezTo>
                  <a:cubicBezTo>
                    <a:pt x="467" y="935"/>
                    <a:pt x="367" y="468"/>
                    <a:pt x="3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6" name="Google Shape;4496;p11"/>
            <p:cNvSpPr/>
            <p:nvPr/>
          </p:nvSpPr>
          <p:spPr>
            <a:xfrm>
              <a:off x="5058425" y="328375"/>
              <a:ext cx="41475" cy="17475"/>
            </a:xfrm>
            <a:custGeom>
              <a:avLst/>
              <a:gdLst/>
              <a:ahLst/>
              <a:cxnLst/>
              <a:rect l="l" t="t" r="r" b="b"/>
              <a:pathLst>
                <a:path w="1659" h="699" extrusionOk="0">
                  <a:moveTo>
                    <a:pt x="1614" y="1"/>
                  </a:moveTo>
                  <a:cubicBezTo>
                    <a:pt x="1599" y="1"/>
                    <a:pt x="1580" y="4"/>
                    <a:pt x="1558" y="16"/>
                  </a:cubicBezTo>
                  <a:cubicBezTo>
                    <a:pt x="1458" y="316"/>
                    <a:pt x="1191" y="549"/>
                    <a:pt x="858" y="616"/>
                  </a:cubicBezTo>
                  <a:cubicBezTo>
                    <a:pt x="827" y="619"/>
                    <a:pt x="796" y="621"/>
                    <a:pt x="767" y="621"/>
                  </a:cubicBezTo>
                  <a:cubicBezTo>
                    <a:pt x="509" y="621"/>
                    <a:pt x="296" y="495"/>
                    <a:pt x="57" y="316"/>
                  </a:cubicBezTo>
                  <a:cubicBezTo>
                    <a:pt x="47" y="306"/>
                    <a:pt x="38" y="302"/>
                    <a:pt x="30" y="302"/>
                  </a:cubicBezTo>
                  <a:cubicBezTo>
                    <a:pt x="10" y="302"/>
                    <a:pt x="0" y="326"/>
                    <a:pt x="24" y="349"/>
                  </a:cubicBezTo>
                  <a:cubicBezTo>
                    <a:pt x="203" y="593"/>
                    <a:pt x="456" y="698"/>
                    <a:pt x="711" y="698"/>
                  </a:cubicBezTo>
                  <a:cubicBezTo>
                    <a:pt x="1121" y="698"/>
                    <a:pt x="1535" y="426"/>
                    <a:pt x="1658" y="16"/>
                  </a:cubicBezTo>
                  <a:cubicBezTo>
                    <a:pt x="1658" y="16"/>
                    <a:pt x="1643" y="1"/>
                    <a:pt x="161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7" name="Google Shape;4497;p11"/>
            <p:cNvSpPr/>
            <p:nvPr/>
          </p:nvSpPr>
          <p:spPr>
            <a:xfrm>
              <a:off x="5092375" y="325275"/>
              <a:ext cx="11800" cy="7175"/>
            </a:xfrm>
            <a:custGeom>
              <a:avLst/>
              <a:gdLst/>
              <a:ahLst/>
              <a:cxnLst/>
              <a:rect l="l" t="t" r="r" b="b"/>
              <a:pathLst>
                <a:path w="472" h="287" extrusionOk="0">
                  <a:moveTo>
                    <a:pt x="78" y="1"/>
                  </a:moveTo>
                  <a:cubicBezTo>
                    <a:pt x="62" y="1"/>
                    <a:pt x="48" y="3"/>
                    <a:pt x="33" y="6"/>
                  </a:cubicBezTo>
                  <a:cubicBezTo>
                    <a:pt x="0" y="6"/>
                    <a:pt x="0" y="106"/>
                    <a:pt x="33" y="106"/>
                  </a:cubicBezTo>
                  <a:cubicBezTo>
                    <a:pt x="50" y="123"/>
                    <a:pt x="83" y="123"/>
                    <a:pt x="117" y="123"/>
                  </a:cubicBezTo>
                  <a:cubicBezTo>
                    <a:pt x="150" y="123"/>
                    <a:pt x="184" y="123"/>
                    <a:pt x="200" y="140"/>
                  </a:cubicBezTo>
                  <a:cubicBezTo>
                    <a:pt x="300" y="173"/>
                    <a:pt x="334" y="240"/>
                    <a:pt x="367" y="273"/>
                  </a:cubicBezTo>
                  <a:cubicBezTo>
                    <a:pt x="387" y="283"/>
                    <a:pt x="406" y="287"/>
                    <a:pt x="421" y="287"/>
                  </a:cubicBezTo>
                  <a:cubicBezTo>
                    <a:pt x="458" y="287"/>
                    <a:pt x="471" y="263"/>
                    <a:pt x="400" y="240"/>
                  </a:cubicBezTo>
                  <a:cubicBezTo>
                    <a:pt x="371" y="120"/>
                    <a:pt x="207" y="1"/>
                    <a:pt x="7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8" name="Google Shape;4498;p11"/>
            <p:cNvSpPr/>
            <p:nvPr/>
          </p:nvSpPr>
          <p:spPr>
            <a:xfrm>
              <a:off x="5171000" y="694625"/>
              <a:ext cx="23475" cy="19275"/>
            </a:xfrm>
            <a:custGeom>
              <a:avLst/>
              <a:gdLst/>
              <a:ahLst/>
              <a:cxnLst/>
              <a:rect l="l" t="t" r="r" b="b"/>
              <a:pathLst>
                <a:path w="939" h="771" extrusionOk="0">
                  <a:moveTo>
                    <a:pt x="862" y="0"/>
                  </a:moveTo>
                  <a:cubicBezTo>
                    <a:pt x="850" y="0"/>
                    <a:pt x="837" y="3"/>
                    <a:pt x="825" y="9"/>
                  </a:cubicBezTo>
                  <a:cubicBezTo>
                    <a:pt x="524" y="176"/>
                    <a:pt x="224" y="376"/>
                    <a:pt x="24" y="676"/>
                  </a:cubicBezTo>
                  <a:cubicBezTo>
                    <a:pt x="0" y="724"/>
                    <a:pt x="27" y="771"/>
                    <a:pt x="68" y="771"/>
                  </a:cubicBezTo>
                  <a:cubicBezTo>
                    <a:pt x="85" y="771"/>
                    <a:pt x="105" y="763"/>
                    <a:pt x="124" y="743"/>
                  </a:cubicBezTo>
                  <a:cubicBezTo>
                    <a:pt x="324" y="476"/>
                    <a:pt x="558" y="243"/>
                    <a:pt x="858" y="76"/>
                  </a:cubicBezTo>
                  <a:cubicBezTo>
                    <a:pt x="939" y="49"/>
                    <a:pt x="911" y="0"/>
                    <a:pt x="8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9" name="Google Shape;4499;p11"/>
            <p:cNvSpPr/>
            <p:nvPr/>
          </p:nvSpPr>
          <p:spPr>
            <a:xfrm>
              <a:off x="4958100" y="520775"/>
              <a:ext cx="25050" cy="106875"/>
            </a:xfrm>
            <a:custGeom>
              <a:avLst/>
              <a:gdLst/>
              <a:ahLst/>
              <a:cxnLst/>
              <a:rect l="l" t="t" r="r" b="b"/>
              <a:pathLst>
                <a:path w="1002" h="4275" extrusionOk="0">
                  <a:moveTo>
                    <a:pt x="601" y="0"/>
                  </a:moveTo>
                  <a:cubicBezTo>
                    <a:pt x="584" y="0"/>
                    <a:pt x="568" y="8"/>
                    <a:pt x="568" y="25"/>
                  </a:cubicBezTo>
                  <a:cubicBezTo>
                    <a:pt x="1" y="1426"/>
                    <a:pt x="67" y="2994"/>
                    <a:pt x="901" y="4261"/>
                  </a:cubicBezTo>
                  <a:cubicBezTo>
                    <a:pt x="910" y="4270"/>
                    <a:pt x="921" y="4274"/>
                    <a:pt x="933" y="4274"/>
                  </a:cubicBezTo>
                  <a:cubicBezTo>
                    <a:pt x="966" y="4274"/>
                    <a:pt x="1001" y="4244"/>
                    <a:pt x="1001" y="4195"/>
                  </a:cubicBezTo>
                  <a:cubicBezTo>
                    <a:pt x="301" y="2860"/>
                    <a:pt x="67" y="1459"/>
                    <a:pt x="634" y="25"/>
                  </a:cubicBezTo>
                  <a:cubicBezTo>
                    <a:pt x="634" y="8"/>
                    <a:pt x="618" y="0"/>
                    <a:pt x="6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0" name="Google Shape;4500;p11"/>
            <p:cNvSpPr/>
            <p:nvPr/>
          </p:nvSpPr>
          <p:spPr>
            <a:xfrm>
              <a:off x="4934800" y="807425"/>
              <a:ext cx="420275" cy="224375"/>
            </a:xfrm>
            <a:custGeom>
              <a:avLst/>
              <a:gdLst/>
              <a:ahLst/>
              <a:cxnLst/>
              <a:rect l="l" t="t" r="r" b="b"/>
              <a:pathLst>
                <a:path w="16811" h="8975" extrusionOk="0">
                  <a:moveTo>
                    <a:pt x="12975" y="1"/>
                  </a:moveTo>
                  <a:lnTo>
                    <a:pt x="2634" y="1368"/>
                  </a:lnTo>
                  <a:cubicBezTo>
                    <a:pt x="2634" y="1368"/>
                    <a:pt x="432" y="5805"/>
                    <a:pt x="232" y="6238"/>
                  </a:cubicBezTo>
                  <a:cubicBezTo>
                    <a:pt x="0" y="6702"/>
                    <a:pt x="5555" y="8974"/>
                    <a:pt x="5668" y="8974"/>
                  </a:cubicBezTo>
                  <a:cubicBezTo>
                    <a:pt x="5669" y="8974"/>
                    <a:pt x="5669" y="8974"/>
                    <a:pt x="5669" y="8974"/>
                  </a:cubicBezTo>
                  <a:cubicBezTo>
                    <a:pt x="5736" y="8907"/>
                    <a:pt x="8405" y="5404"/>
                    <a:pt x="8405" y="5404"/>
                  </a:cubicBezTo>
                  <a:cubicBezTo>
                    <a:pt x="8405" y="5404"/>
                    <a:pt x="10740" y="7673"/>
                    <a:pt x="10973" y="8407"/>
                  </a:cubicBezTo>
                  <a:cubicBezTo>
                    <a:pt x="10993" y="8466"/>
                    <a:pt x="11041" y="8493"/>
                    <a:pt x="11114" y="8493"/>
                  </a:cubicBezTo>
                  <a:cubicBezTo>
                    <a:pt x="12030" y="8493"/>
                    <a:pt x="16811" y="4170"/>
                    <a:pt x="16811" y="4170"/>
                  </a:cubicBezTo>
                  <a:lnTo>
                    <a:pt x="12975"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1" name="Google Shape;4501;p11"/>
            <p:cNvSpPr/>
            <p:nvPr/>
          </p:nvSpPr>
          <p:spPr>
            <a:xfrm>
              <a:off x="5121550" y="449675"/>
              <a:ext cx="100100" cy="147750"/>
            </a:xfrm>
            <a:custGeom>
              <a:avLst/>
              <a:gdLst/>
              <a:ahLst/>
              <a:cxnLst/>
              <a:rect l="l" t="t" r="r" b="b"/>
              <a:pathLst>
                <a:path w="4004" h="5910" extrusionOk="0">
                  <a:moveTo>
                    <a:pt x="468" y="0"/>
                  </a:moveTo>
                  <a:lnTo>
                    <a:pt x="1" y="4137"/>
                  </a:lnTo>
                  <a:cubicBezTo>
                    <a:pt x="1" y="4137"/>
                    <a:pt x="2102" y="5838"/>
                    <a:pt x="2202" y="5905"/>
                  </a:cubicBezTo>
                  <a:cubicBezTo>
                    <a:pt x="2207" y="5908"/>
                    <a:pt x="2213" y="5910"/>
                    <a:pt x="2222" y="5910"/>
                  </a:cubicBezTo>
                  <a:cubicBezTo>
                    <a:pt x="2451" y="5910"/>
                    <a:pt x="4003" y="4637"/>
                    <a:pt x="4003" y="4637"/>
                  </a:cubicBezTo>
                  <a:cubicBezTo>
                    <a:pt x="1235" y="3670"/>
                    <a:pt x="2369" y="334"/>
                    <a:pt x="2369" y="334"/>
                  </a:cubicBezTo>
                  <a:lnTo>
                    <a:pt x="468"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2" name="Google Shape;4502;p11"/>
            <p:cNvSpPr/>
            <p:nvPr/>
          </p:nvSpPr>
          <p:spPr>
            <a:xfrm>
              <a:off x="5013150" y="247025"/>
              <a:ext cx="131775" cy="19200"/>
            </a:xfrm>
            <a:custGeom>
              <a:avLst/>
              <a:gdLst/>
              <a:ahLst/>
              <a:cxnLst/>
              <a:rect l="l" t="t" r="r" b="b"/>
              <a:pathLst>
                <a:path w="5271" h="768" extrusionOk="0">
                  <a:moveTo>
                    <a:pt x="267" y="1"/>
                  </a:moveTo>
                  <a:lnTo>
                    <a:pt x="0" y="701"/>
                  </a:lnTo>
                  <a:lnTo>
                    <a:pt x="5271" y="768"/>
                  </a:lnTo>
                  <a:lnTo>
                    <a:pt x="5271" y="768"/>
                  </a:lnTo>
                  <a:lnTo>
                    <a:pt x="48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3" name="Google Shape;4503;p11"/>
            <p:cNvSpPr/>
            <p:nvPr/>
          </p:nvSpPr>
          <p:spPr>
            <a:xfrm>
              <a:off x="4897225" y="1483750"/>
              <a:ext cx="148475" cy="110925"/>
            </a:xfrm>
            <a:custGeom>
              <a:avLst/>
              <a:gdLst/>
              <a:ahLst/>
              <a:cxnLst/>
              <a:rect l="l" t="t" r="r" b="b"/>
              <a:pathLst>
                <a:path w="5939" h="4437" extrusionOk="0">
                  <a:moveTo>
                    <a:pt x="5471" y="0"/>
                  </a:moveTo>
                  <a:lnTo>
                    <a:pt x="5472" y="8"/>
                  </a:lnTo>
                  <a:lnTo>
                    <a:pt x="5472" y="8"/>
                  </a:lnTo>
                  <a:lnTo>
                    <a:pt x="5638" y="0"/>
                  </a:lnTo>
                  <a:close/>
                  <a:moveTo>
                    <a:pt x="5472" y="8"/>
                  </a:moveTo>
                  <a:lnTo>
                    <a:pt x="1835" y="167"/>
                  </a:lnTo>
                  <a:lnTo>
                    <a:pt x="2436" y="2202"/>
                  </a:lnTo>
                  <a:lnTo>
                    <a:pt x="1" y="4437"/>
                  </a:lnTo>
                  <a:lnTo>
                    <a:pt x="5938" y="3303"/>
                  </a:lnTo>
                  <a:lnTo>
                    <a:pt x="5472" y="8"/>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4" name="Google Shape;4504;p11"/>
            <p:cNvSpPr/>
            <p:nvPr/>
          </p:nvSpPr>
          <p:spPr>
            <a:xfrm>
              <a:off x="5397575" y="700675"/>
              <a:ext cx="155975" cy="116775"/>
            </a:xfrm>
            <a:custGeom>
              <a:avLst/>
              <a:gdLst/>
              <a:ahLst/>
              <a:cxnLst/>
              <a:rect l="l" t="t" r="r" b="b"/>
              <a:pathLst>
                <a:path w="6239" h="4671" extrusionOk="0">
                  <a:moveTo>
                    <a:pt x="6239" y="1"/>
                  </a:moveTo>
                  <a:lnTo>
                    <a:pt x="1" y="1235"/>
                  </a:lnTo>
                  <a:lnTo>
                    <a:pt x="468" y="4671"/>
                  </a:lnTo>
                  <a:lnTo>
                    <a:pt x="4304" y="4571"/>
                  </a:lnTo>
                  <a:lnTo>
                    <a:pt x="3737" y="2336"/>
                  </a:lnTo>
                  <a:lnTo>
                    <a:pt x="6239" y="1"/>
                  </a:lnTo>
                  <a:close/>
                </a:path>
              </a:pathLst>
            </a:custGeom>
            <a:solidFill>
              <a:srgbClr val="455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5" name="Google Shape;4505;p11"/>
            <p:cNvSpPr/>
            <p:nvPr/>
          </p:nvSpPr>
          <p:spPr>
            <a:xfrm>
              <a:off x="5399250" y="707350"/>
              <a:ext cx="144300" cy="34225"/>
            </a:xfrm>
            <a:custGeom>
              <a:avLst/>
              <a:gdLst/>
              <a:ahLst/>
              <a:cxnLst/>
              <a:rect l="l" t="t" r="r" b="b"/>
              <a:pathLst>
                <a:path w="5772" h="1369" extrusionOk="0">
                  <a:moveTo>
                    <a:pt x="5738" y="1"/>
                  </a:moveTo>
                  <a:cubicBezTo>
                    <a:pt x="3870" y="401"/>
                    <a:pt x="2002" y="835"/>
                    <a:pt x="67" y="1235"/>
                  </a:cubicBezTo>
                  <a:cubicBezTo>
                    <a:pt x="1" y="1268"/>
                    <a:pt x="1" y="1368"/>
                    <a:pt x="67" y="1368"/>
                  </a:cubicBezTo>
                  <a:cubicBezTo>
                    <a:pt x="1935" y="968"/>
                    <a:pt x="3837" y="501"/>
                    <a:pt x="5738" y="67"/>
                  </a:cubicBezTo>
                  <a:cubicBezTo>
                    <a:pt x="5771" y="67"/>
                    <a:pt x="5771" y="1"/>
                    <a:pt x="57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6" name="Google Shape;4506;p11"/>
            <p:cNvSpPr/>
            <p:nvPr/>
          </p:nvSpPr>
          <p:spPr>
            <a:xfrm>
              <a:off x="5486825" y="740700"/>
              <a:ext cx="16900" cy="10625"/>
            </a:xfrm>
            <a:custGeom>
              <a:avLst/>
              <a:gdLst/>
              <a:ahLst/>
              <a:cxnLst/>
              <a:rect l="l" t="t" r="r" b="b"/>
              <a:pathLst>
                <a:path w="676" h="425" extrusionOk="0">
                  <a:moveTo>
                    <a:pt x="67" y="1"/>
                  </a:moveTo>
                  <a:cubicBezTo>
                    <a:pt x="33" y="1"/>
                    <a:pt x="0" y="34"/>
                    <a:pt x="33" y="68"/>
                  </a:cubicBezTo>
                  <a:cubicBezTo>
                    <a:pt x="100" y="168"/>
                    <a:pt x="234" y="201"/>
                    <a:pt x="334" y="234"/>
                  </a:cubicBezTo>
                  <a:cubicBezTo>
                    <a:pt x="400" y="301"/>
                    <a:pt x="534" y="368"/>
                    <a:pt x="600" y="401"/>
                  </a:cubicBezTo>
                  <a:cubicBezTo>
                    <a:pt x="617" y="418"/>
                    <a:pt x="632" y="424"/>
                    <a:pt x="643" y="424"/>
                  </a:cubicBezTo>
                  <a:cubicBezTo>
                    <a:pt x="676" y="424"/>
                    <a:pt x="676" y="368"/>
                    <a:pt x="600" y="368"/>
                  </a:cubicBezTo>
                  <a:cubicBezTo>
                    <a:pt x="534" y="268"/>
                    <a:pt x="400" y="234"/>
                    <a:pt x="300" y="168"/>
                  </a:cubicBezTo>
                  <a:cubicBezTo>
                    <a:pt x="234" y="68"/>
                    <a:pt x="167" y="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7" name="Google Shape;4507;p11"/>
            <p:cNvSpPr/>
            <p:nvPr/>
          </p:nvSpPr>
          <p:spPr>
            <a:xfrm>
              <a:off x="5495150" y="734550"/>
              <a:ext cx="13650" cy="10725"/>
            </a:xfrm>
            <a:custGeom>
              <a:avLst/>
              <a:gdLst/>
              <a:ahLst/>
              <a:cxnLst/>
              <a:rect l="l" t="t" r="r" b="b"/>
              <a:pathLst>
                <a:path w="546" h="429" extrusionOk="0">
                  <a:moveTo>
                    <a:pt x="14" y="0"/>
                  </a:moveTo>
                  <a:cubicBezTo>
                    <a:pt x="1" y="0"/>
                    <a:pt x="1" y="31"/>
                    <a:pt x="1" y="80"/>
                  </a:cubicBezTo>
                  <a:cubicBezTo>
                    <a:pt x="34" y="147"/>
                    <a:pt x="101" y="180"/>
                    <a:pt x="201" y="247"/>
                  </a:cubicBezTo>
                  <a:cubicBezTo>
                    <a:pt x="267" y="280"/>
                    <a:pt x="401" y="380"/>
                    <a:pt x="501" y="414"/>
                  </a:cubicBezTo>
                  <a:cubicBezTo>
                    <a:pt x="434" y="314"/>
                    <a:pt x="368" y="247"/>
                    <a:pt x="267" y="180"/>
                  </a:cubicBezTo>
                  <a:cubicBezTo>
                    <a:pt x="201" y="114"/>
                    <a:pt x="101" y="13"/>
                    <a:pt x="34" y="13"/>
                  </a:cubicBezTo>
                  <a:cubicBezTo>
                    <a:pt x="25" y="5"/>
                    <a:pt x="18" y="0"/>
                    <a:pt x="14" y="0"/>
                  </a:cubicBezTo>
                  <a:close/>
                  <a:moveTo>
                    <a:pt x="501" y="414"/>
                  </a:moveTo>
                  <a:cubicBezTo>
                    <a:pt x="512" y="425"/>
                    <a:pt x="523" y="429"/>
                    <a:pt x="531" y="429"/>
                  </a:cubicBezTo>
                  <a:cubicBezTo>
                    <a:pt x="545" y="429"/>
                    <a:pt x="545" y="414"/>
                    <a:pt x="501" y="414"/>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8" name="Google Shape;4508;p11"/>
            <p:cNvSpPr/>
            <p:nvPr/>
          </p:nvSpPr>
          <p:spPr>
            <a:xfrm>
              <a:off x="5480150" y="748225"/>
              <a:ext cx="20025" cy="10250"/>
            </a:xfrm>
            <a:custGeom>
              <a:avLst/>
              <a:gdLst/>
              <a:ahLst/>
              <a:cxnLst/>
              <a:rect l="l" t="t" r="r" b="b"/>
              <a:pathLst>
                <a:path w="801" h="410" extrusionOk="0">
                  <a:moveTo>
                    <a:pt x="100" y="0"/>
                  </a:moveTo>
                  <a:cubicBezTo>
                    <a:pt x="0" y="0"/>
                    <a:pt x="0" y="34"/>
                    <a:pt x="34" y="67"/>
                  </a:cubicBezTo>
                  <a:cubicBezTo>
                    <a:pt x="134" y="100"/>
                    <a:pt x="267" y="167"/>
                    <a:pt x="367" y="200"/>
                  </a:cubicBezTo>
                  <a:cubicBezTo>
                    <a:pt x="501" y="234"/>
                    <a:pt x="634" y="334"/>
                    <a:pt x="701" y="400"/>
                  </a:cubicBezTo>
                  <a:cubicBezTo>
                    <a:pt x="714" y="407"/>
                    <a:pt x="726" y="410"/>
                    <a:pt x="737" y="410"/>
                  </a:cubicBezTo>
                  <a:cubicBezTo>
                    <a:pt x="779" y="410"/>
                    <a:pt x="801" y="367"/>
                    <a:pt x="801" y="367"/>
                  </a:cubicBezTo>
                  <a:cubicBezTo>
                    <a:pt x="667" y="234"/>
                    <a:pt x="601" y="200"/>
                    <a:pt x="467" y="100"/>
                  </a:cubicBezTo>
                  <a:cubicBezTo>
                    <a:pt x="367" y="67"/>
                    <a:pt x="200" y="0"/>
                    <a:pt x="10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9" name="Google Shape;4509;p11"/>
            <p:cNvSpPr/>
            <p:nvPr/>
          </p:nvSpPr>
          <p:spPr>
            <a:xfrm>
              <a:off x="5463475" y="749050"/>
              <a:ext cx="36125" cy="21700"/>
            </a:xfrm>
            <a:custGeom>
              <a:avLst/>
              <a:gdLst/>
              <a:ahLst/>
              <a:cxnLst/>
              <a:rect l="l" t="t" r="r" b="b"/>
              <a:pathLst>
                <a:path w="1445" h="868" extrusionOk="0">
                  <a:moveTo>
                    <a:pt x="943" y="65"/>
                  </a:moveTo>
                  <a:cubicBezTo>
                    <a:pt x="856" y="173"/>
                    <a:pt x="789" y="209"/>
                    <a:pt x="667" y="301"/>
                  </a:cubicBezTo>
                  <a:cubicBezTo>
                    <a:pt x="600" y="334"/>
                    <a:pt x="534" y="367"/>
                    <a:pt x="500" y="367"/>
                  </a:cubicBezTo>
                  <a:cubicBezTo>
                    <a:pt x="467" y="401"/>
                    <a:pt x="467" y="401"/>
                    <a:pt x="434" y="401"/>
                  </a:cubicBezTo>
                  <a:cubicBezTo>
                    <a:pt x="404" y="431"/>
                    <a:pt x="387" y="447"/>
                    <a:pt x="378" y="447"/>
                  </a:cubicBezTo>
                  <a:cubicBezTo>
                    <a:pt x="367" y="447"/>
                    <a:pt x="367" y="423"/>
                    <a:pt x="367" y="367"/>
                  </a:cubicBezTo>
                  <a:cubicBezTo>
                    <a:pt x="334" y="234"/>
                    <a:pt x="801" y="134"/>
                    <a:pt x="934" y="67"/>
                  </a:cubicBezTo>
                  <a:cubicBezTo>
                    <a:pt x="937" y="67"/>
                    <a:pt x="940" y="67"/>
                    <a:pt x="943" y="65"/>
                  </a:cubicBezTo>
                  <a:close/>
                  <a:moveTo>
                    <a:pt x="934" y="1"/>
                  </a:moveTo>
                  <a:cubicBezTo>
                    <a:pt x="701" y="1"/>
                    <a:pt x="0" y="201"/>
                    <a:pt x="167" y="501"/>
                  </a:cubicBezTo>
                  <a:cubicBezTo>
                    <a:pt x="204" y="568"/>
                    <a:pt x="263" y="595"/>
                    <a:pt x="334" y="595"/>
                  </a:cubicBezTo>
                  <a:cubicBezTo>
                    <a:pt x="479" y="595"/>
                    <a:pt x="672" y="480"/>
                    <a:pt x="821" y="365"/>
                  </a:cubicBezTo>
                  <a:lnTo>
                    <a:pt x="821" y="365"/>
                  </a:lnTo>
                  <a:cubicBezTo>
                    <a:pt x="797" y="446"/>
                    <a:pt x="786" y="534"/>
                    <a:pt x="801" y="634"/>
                  </a:cubicBezTo>
                  <a:cubicBezTo>
                    <a:pt x="834" y="734"/>
                    <a:pt x="967" y="868"/>
                    <a:pt x="1101" y="868"/>
                  </a:cubicBezTo>
                  <a:cubicBezTo>
                    <a:pt x="1201" y="868"/>
                    <a:pt x="1334" y="734"/>
                    <a:pt x="1334" y="568"/>
                  </a:cubicBezTo>
                  <a:cubicBezTo>
                    <a:pt x="1334" y="367"/>
                    <a:pt x="1168" y="234"/>
                    <a:pt x="1034" y="134"/>
                  </a:cubicBezTo>
                  <a:lnTo>
                    <a:pt x="1034" y="134"/>
                  </a:lnTo>
                  <a:cubicBezTo>
                    <a:pt x="1162" y="294"/>
                    <a:pt x="1444" y="670"/>
                    <a:pt x="1141" y="670"/>
                  </a:cubicBezTo>
                  <a:cubicBezTo>
                    <a:pt x="1129" y="670"/>
                    <a:pt x="1115" y="669"/>
                    <a:pt x="1101" y="668"/>
                  </a:cubicBezTo>
                  <a:cubicBezTo>
                    <a:pt x="1087" y="669"/>
                    <a:pt x="1074" y="669"/>
                    <a:pt x="1062" y="669"/>
                  </a:cubicBezTo>
                  <a:cubicBezTo>
                    <a:pt x="789" y="669"/>
                    <a:pt x="892" y="392"/>
                    <a:pt x="978" y="229"/>
                  </a:cubicBezTo>
                  <a:lnTo>
                    <a:pt x="978" y="229"/>
                  </a:lnTo>
                  <a:cubicBezTo>
                    <a:pt x="1003" y="205"/>
                    <a:pt x="1022" y="183"/>
                    <a:pt x="1034" y="167"/>
                  </a:cubicBezTo>
                  <a:lnTo>
                    <a:pt x="1023" y="151"/>
                  </a:lnTo>
                  <a:lnTo>
                    <a:pt x="1023" y="151"/>
                  </a:lnTo>
                  <a:cubicBezTo>
                    <a:pt x="1027" y="144"/>
                    <a:pt x="1031" y="139"/>
                    <a:pt x="1034" y="134"/>
                  </a:cubicBezTo>
                  <a:lnTo>
                    <a:pt x="1034" y="134"/>
                  </a:lnTo>
                  <a:cubicBezTo>
                    <a:pt x="1034" y="134"/>
                    <a:pt x="1034" y="134"/>
                    <a:pt x="1034" y="134"/>
                  </a:cubicBezTo>
                  <a:cubicBezTo>
                    <a:pt x="1084" y="59"/>
                    <a:pt x="1040" y="21"/>
                    <a:pt x="1001" y="21"/>
                  </a:cubicBezTo>
                  <a:cubicBezTo>
                    <a:pt x="988" y="21"/>
                    <a:pt x="976" y="26"/>
                    <a:pt x="967" y="34"/>
                  </a:cubicBezTo>
                  <a:cubicBezTo>
                    <a:pt x="964" y="39"/>
                    <a:pt x="961" y="43"/>
                    <a:pt x="957" y="47"/>
                  </a:cubicBezTo>
                  <a:lnTo>
                    <a:pt x="957" y="47"/>
                  </a:lnTo>
                  <a:cubicBezTo>
                    <a:pt x="963" y="28"/>
                    <a:pt x="955" y="1"/>
                    <a:pt x="9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0" name="Google Shape;4510;p11"/>
            <p:cNvSpPr/>
            <p:nvPr/>
          </p:nvSpPr>
          <p:spPr>
            <a:xfrm>
              <a:off x="5413425" y="738200"/>
              <a:ext cx="16700" cy="78550"/>
            </a:xfrm>
            <a:custGeom>
              <a:avLst/>
              <a:gdLst/>
              <a:ahLst/>
              <a:cxnLst/>
              <a:rect l="l" t="t" r="r" b="b"/>
              <a:pathLst>
                <a:path w="668" h="3142" extrusionOk="0">
                  <a:moveTo>
                    <a:pt x="1" y="1"/>
                  </a:moveTo>
                  <a:cubicBezTo>
                    <a:pt x="167" y="1068"/>
                    <a:pt x="368" y="2069"/>
                    <a:pt x="601" y="3103"/>
                  </a:cubicBezTo>
                  <a:cubicBezTo>
                    <a:pt x="601" y="3131"/>
                    <a:pt x="613" y="3142"/>
                    <a:pt x="627" y="3142"/>
                  </a:cubicBezTo>
                  <a:cubicBezTo>
                    <a:pt x="645" y="3142"/>
                    <a:pt x="668" y="3122"/>
                    <a:pt x="668" y="3103"/>
                  </a:cubicBezTo>
                  <a:cubicBezTo>
                    <a:pt x="468" y="2069"/>
                    <a:pt x="267" y="1002"/>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1" name="Google Shape;4511;p11"/>
            <p:cNvSpPr/>
            <p:nvPr/>
          </p:nvSpPr>
          <p:spPr>
            <a:xfrm>
              <a:off x="5013425" y="1486350"/>
              <a:ext cx="8925" cy="85400"/>
            </a:xfrm>
            <a:custGeom>
              <a:avLst/>
              <a:gdLst/>
              <a:ahLst/>
              <a:cxnLst/>
              <a:rect l="l" t="t" r="r" b="b"/>
              <a:pathLst>
                <a:path w="357" h="3416" extrusionOk="0">
                  <a:moveTo>
                    <a:pt x="15" y="0"/>
                  </a:moveTo>
                  <a:cubicBezTo>
                    <a:pt x="8" y="0"/>
                    <a:pt x="0" y="30"/>
                    <a:pt x="23" y="30"/>
                  </a:cubicBezTo>
                  <a:cubicBezTo>
                    <a:pt x="23" y="7"/>
                    <a:pt x="19" y="0"/>
                    <a:pt x="15" y="0"/>
                  </a:cubicBezTo>
                  <a:close/>
                  <a:moveTo>
                    <a:pt x="23" y="30"/>
                  </a:moveTo>
                  <a:lnTo>
                    <a:pt x="23" y="30"/>
                  </a:lnTo>
                  <a:cubicBezTo>
                    <a:pt x="89" y="1164"/>
                    <a:pt x="156" y="2265"/>
                    <a:pt x="289" y="3365"/>
                  </a:cubicBezTo>
                  <a:cubicBezTo>
                    <a:pt x="289" y="3399"/>
                    <a:pt x="306" y="3415"/>
                    <a:pt x="323" y="3415"/>
                  </a:cubicBezTo>
                  <a:cubicBezTo>
                    <a:pt x="339" y="3415"/>
                    <a:pt x="356" y="3399"/>
                    <a:pt x="356" y="3365"/>
                  </a:cubicBezTo>
                  <a:cubicBezTo>
                    <a:pt x="256" y="2231"/>
                    <a:pt x="156" y="1164"/>
                    <a:pt x="23" y="3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2" name="Google Shape;4512;p11"/>
            <p:cNvSpPr/>
            <p:nvPr/>
          </p:nvSpPr>
          <p:spPr>
            <a:xfrm>
              <a:off x="4905575" y="1562975"/>
              <a:ext cx="139275" cy="28375"/>
            </a:xfrm>
            <a:custGeom>
              <a:avLst/>
              <a:gdLst/>
              <a:ahLst/>
              <a:cxnLst/>
              <a:rect l="l" t="t" r="r" b="b"/>
              <a:pathLst>
                <a:path w="5571" h="1135" extrusionOk="0">
                  <a:moveTo>
                    <a:pt x="5571" y="0"/>
                  </a:moveTo>
                  <a:lnTo>
                    <a:pt x="5571" y="0"/>
                  </a:lnTo>
                  <a:cubicBezTo>
                    <a:pt x="3736" y="200"/>
                    <a:pt x="1901" y="567"/>
                    <a:pt x="100" y="1001"/>
                  </a:cubicBezTo>
                  <a:cubicBezTo>
                    <a:pt x="0" y="1034"/>
                    <a:pt x="0" y="1134"/>
                    <a:pt x="100" y="1134"/>
                  </a:cubicBezTo>
                  <a:cubicBezTo>
                    <a:pt x="1901" y="667"/>
                    <a:pt x="3669" y="334"/>
                    <a:pt x="5504" y="34"/>
                  </a:cubicBezTo>
                  <a:cubicBezTo>
                    <a:pt x="5571" y="34"/>
                    <a:pt x="5571" y="0"/>
                    <a:pt x="55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3" name="Google Shape;4513;p11"/>
            <p:cNvSpPr/>
            <p:nvPr/>
          </p:nvSpPr>
          <p:spPr>
            <a:xfrm>
              <a:off x="4946425" y="1548800"/>
              <a:ext cx="28125" cy="8350"/>
            </a:xfrm>
            <a:custGeom>
              <a:avLst/>
              <a:gdLst/>
              <a:ahLst/>
              <a:cxnLst/>
              <a:rect l="l" t="t" r="r" b="b"/>
              <a:pathLst>
                <a:path w="1125" h="334" extrusionOk="0">
                  <a:moveTo>
                    <a:pt x="101" y="0"/>
                  </a:moveTo>
                  <a:cubicBezTo>
                    <a:pt x="1" y="0"/>
                    <a:pt x="1" y="33"/>
                    <a:pt x="34" y="67"/>
                  </a:cubicBezTo>
                  <a:cubicBezTo>
                    <a:pt x="334" y="200"/>
                    <a:pt x="701" y="234"/>
                    <a:pt x="1035" y="334"/>
                  </a:cubicBezTo>
                  <a:cubicBezTo>
                    <a:pt x="1092" y="334"/>
                    <a:pt x="1125" y="260"/>
                    <a:pt x="1112" y="260"/>
                  </a:cubicBezTo>
                  <a:cubicBezTo>
                    <a:pt x="1110" y="260"/>
                    <a:pt x="1106" y="262"/>
                    <a:pt x="1101" y="267"/>
                  </a:cubicBezTo>
                  <a:cubicBezTo>
                    <a:pt x="801" y="200"/>
                    <a:pt x="434" y="3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4" name="Google Shape;4514;p11"/>
            <p:cNvSpPr/>
            <p:nvPr/>
          </p:nvSpPr>
          <p:spPr>
            <a:xfrm>
              <a:off x="4934750" y="1551300"/>
              <a:ext cx="25700" cy="15025"/>
            </a:xfrm>
            <a:custGeom>
              <a:avLst/>
              <a:gdLst/>
              <a:ahLst/>
              <a:cxnLst/>
              <a:rect l="l" t="t" r="r" b="b"/>
              <a:pathLst>
                <a:path w="1028" h="601" extrusionOk="0">
                  <a:moveTo>
                    <a:pt x="101" y="0"/>
                  </a:moveTo>
                  <a:cubicBezTo>
                    <a:pt x="1" y="0"/>
                    <a:pt x="1" y="100"/>
                    <a:pt x="67" y="134"/>
                  </a:cubicBezTo>
                  <a:cubicBezTo>
                    <a:pt x="401" y="267"/>
                    <a:pt x="668" y="334"/>
                    <a:pt x="968" y="601"/>
                  </a:cubicBezTo>
                  <a:cubicBezTo>
                    <a:pt x="768" y="300"/>
                    <a:pt x="434" y="100"/>
                    <a:pt x="101" y="0"/>
                  </a:cubicBezTo>
                  <a:close/>
                  <a:moveTo>
                    <a:pt x="1020" y="586"/>
                  </a:moveTo>
                  <a:cubicBezTo>
                    <a:pt x="1016" y="586"/>
                    <a:pt x="1001" y="590"/>
                    <a:pt x="968" y="601"/>
                  </a:cubicBezTo>
                  <a:cubicBezTo>
                    <a:pt x="990" y="601"/>
                    <a:pt x="1027" y="586"/>
                    <a:pt x="1020" y="586"/>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5" name="Google Shape;4515;p11"/>
            <p:cNvSpPr/>
            <p:nvPr/>
          </p:nvSpPr>
          <p:spPr>
            <a:xfrm>
              <a:off x="4949775" y="1538425"/>
              <a:ext cx="25875" cy="3725"/>
            </a:xfrm>
            <a:custGeom>
              <a:avLst/>
              <a:gdLst/>
              <a:ahLst/>
              <a:cxnLst/>
              <a:rect l="l" t="t" r="r" b="b"/>
              <a:pathLst>
                <a:path w="1035" h="149" extrusionOk="0">
                  <a:moveTo>
                    <a:pt x="376" y="0"/>
                  </a:moveTo>
                  <a:cubicBezTo>
                    <a:pt x="271" y="0"/>
                    <a:pt x="167" y="4"/>
                    <a:pt x="67" y="15"/>
                  </a:cubicBezTo>
                  <a:cubicBezTo>
                    <a:pt x="0" y="15"/>
                    <a:pt x="0" y="148"/>
                    <a:pt x="67" y="148"/>
                  </a:cubicBezTo>
                  <a:cubicBezTo>
                    <a:pt x="367" y="148"/>
                    <a:pt x="701" y="115"/>
                    <a:pt x="1001" y="115"/>
                  </a:cubicBezTo>
                  <a:cubicBezTo>
                    <a:pt x="1034" y="115"/>
                    <a:pt x="1034" y="15"/>
                    <a:pt x="1001" y="15"/>
                  </a:cubicBezTo>
                  <a:cubicBezTo>
                    <a:pt x="801" y="15"/>
                    <a:pt x="586" y="0"/>
                    <a:pt x="37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6" name="Google Shape;4516;p11"/>
            <p:cNvSpPr/>
            <p:nvPr/>
          </p:nvSpPr>
          <p:spPr>
            <a:xfrm>
              <a:off x="4940600" y="1505950"/>
              <a:ext cx="34200" cy="34850"/>
            </a:xfrm>
            <a:custGeom>
              <a:avLst/>
              <a:gdLst/>
              <a:ahLst/>
              <a:cxnLst/>
              <a:rect l="l" t="t" r="r" b="b"/>
              <a:pathLst>
                <a:path w="1368" h="1394" extrusionOk="0">
                  <a:moveTo>
                    <a:pt x="1117" y="170"/>
                  </a:moveTo>
                  <a:cubicBezTo>
                    <a:pt x="1236" y="170"/>
                    <a:pt x="1098" y="417"/>
                    <a:pt x="1068" y="447"/>
                  </a:cubicBezTo>
                  <a:cubicBezTo>
                    <a:pt x="1014" y="581"/>
                    <a:pt x="895" y="824"/>
                    <a:pt x="728" y="948"/>
                  </a:cubicBezTo>
                  <a:lnTo>
                    <a:pt x="728" y="948"/>
                  </a:lnTo>
                  <a:lnTo>
                    <a:pt x="901" y="480"/>
                  </a:lnTo>
                  <a:cubicBezTo>
                    <a:pt x="934" y="413"/>
                    <a:pt x="1034" y="180"/>
                    <a:pt x="1068" y="180"/>
                  </a:cubicBezTo>
                  <a:cubicBezTo>
                    <a:pt x="1087" y="173"/>
                    <a:pt x="1104" y="170"/>
                    <a:pt x="1117" y="170"/>
                  </a:cubicBezTo>
                  <a:close/>
                  <a:moveTo>
                    <a:pt x="101" y="378"/>
                  </a:moveTo>
                  <a:lnTo>
                    <a:pt x="101" y="378"/>
                  </a:lnTo>
                  <a:cubicBezTo>
                    <a:pt x="364" y="514"/>
                    <a:pt x="511" y="760"/>
                    <a:pt x="542" y="1032"/>
                  </a:cubicBezTo>
                  <a:lnTo>
                    <a:pt x="542" y="1032"/>
                  </a:lnTo>
                  <a:cubicBezTo>
                    <a:pt x="513" y="1039"/>
                    <a:pt x="486" y="1042"/>
                    <a:pt x="461" y="1042"/>
                  </a:cubicBezTo>
                  <a:cubicBezTo>
                    <a:pt x="178" y="1042"/>
                    <a:pt x="111" y="629"/>
                    <a:pt x="101" y="378"/>
                  </a:cubicBezTo>
                  <a:close/>
                  <a:moveTo>
                    <a:pt x="1170" y="0"/>
                  </a:moveTo>
                  <a:cubicBezTo>
                    <a:pt x="1149" y="0"/>
                    <a:pt x="1126" y="5"/>
                    <a:pt x="1101" y="13"/>
                  </a:cubicBezTo>
                  <a:cubicBezTo>
                    <a:pt x="1001" y="80"/>
                    <a:pt x="901" y="246"/>
                    <a:pt x="867" y="380"/>
                  </a:cubicBezTo>
                  <a:cubicBezTo>
                    <a:pt x="773" y="544"/>
                    <a:pt x="713" y="692"/>
                    <a:pt x="650" y="858"/>
                  </a:cubicBezTo>
                  <a:lnTo>
                    <a:pt x="650" y="858"/>
                  </a:lnTo>
                  <a:cubicBezTo>
                    <a:pt x="572" y="592"/>
                    <a:pt x="339" y="364"/>
                    <a:pt x="67" y="280"/>
                  </a:cubicBezTo>
                  <a:cubicBezTo>
                    <a:pt x="33" y="280"/>
                    <a:pt x="0" y="280"/>
                    <a:pt x="0" y="313"/>
                  </a:cubicBezTo>
                  <a:cubicBezTo>
                    <a:pt x="0" y="647"/>
                    <a:pt x="33" y="1080"/>
                    <a:pt x="400" y="1147"/>
                  </a:cubicBezTo>
                  <a:cubicBezTo>
                    <a:pt x="437" y="1157"/>
                    <a:pt x="473" y="1162"/>
                    <a:pt x="507" y="1162"/>
                  </a:cubicBezTo>
                  <a:cubicBezTo>
                    <a:pt x="521" y="1162"/>
                    <a:pt x="535" y="1161"/>
                    <a:pt x="548" y="1160"/>
                  </a:cubicBezTo>
                  <a:lnTo>
                    <a:pt x="548" y="1160"/>
                  </a:lnTo>
                  <a:cubicBezTo>
                    <a:pt x="547" y="1211"/>
                    <a:pt x="542" y="1262"/>
                    <a:pt x="534" y="1314"/>
                  </a:cubicBezTo>
                  <a:cubicBezTo>
                    <a:pt x="515" y="1369"/>
                    <a:pt x="527" y="1394"/>
                    <a:pt x="547" y="1394"/>
                  </a:cubicBezTo>
                  <a:cubicBezTo>
                    <a:pt x="564" y="1394"/>
                    <a:pt x="586" y="1377"/>
                    <a:pt x="601" y="1347"/>
                  </a:cubicBezTo>
                  <a:cubicBezTo>
                    <a:pt x="640" y="1274"/>
                    <a:pt x="663" y="1199"/>
                    <a:pt x="673" y="1124"/>
                  </a:cubicBezTo>
                  <a:lnTo>
                    <a:pt x="673" y="1124"/>
                  </a:lnTo>
                  <a:cubicBezTo>
                    <a:pt x="886" y="1024"/>
                    <a:pt x="1028" y="749"/>
                    <a:pt x="1101" y="580"/>
                  </a:cubicBezTo>
                  <a:cubicBezTo>
                    <a:pt x="1201" y="447"/>
                    <a:pt x="1368" y="246"/>
                    <a:pt x="1334" y="113"/>
                  </a:cubicBezTo>
                  <a:cubicBezTo>
                    <a:pt x="1284" y="38"/>
                    <a:pt x="1234" y="0"/>
                    <a:pt x="117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7" name="Google Shape;4517;p11"/>
            <p:cNvSpPr/>
            <p:nvPr/>
          </p:nvSpPr>
          <p:spPr>
            <a:xfrm>
              <a:off x="5218525" y="809750"/>
              <a:ext cx="114025" cy="114450"/>
            </a:xfrm>
            <a:custGeom>
              <a:avLst/>
              <a:gdLst/>
              <a:ahLst/>
              <a:cxnLst/>
              <a:rect l="l" t="t" r="r" b="b"/>
              <a:pathLst>
                <a:path w="4561" h="4578" extrusionOk="0">
                  <a:moveTo>
                    <a:pt x="107" y="1"/>
                  </a:moveTo>
                  <a:cubicBezTo>
                    <a:pt x="66" y="1"/>
                    <a:pt x="0" y="79"/>
                    <a:pt x="58" y="108"/>
                  </a:cubicBezTo>
                  <a:cubicBezTo>
                    <a:pt x="1559" y="1609"/>
                    <a:pt x="3060" y="3110"/>
                    <a:pt x="4561" y="4578"/>
                  </a:cubicBezTo>
                  <a:cubicBezTo>
                    <a:pt x="3093" y="3010"/>
                    <a:pt x="1626" y="1542"/>
                    <a:pt x="124" y="8"/>
                  </a:cubicBezTo>
                  <a:cubicBezTo>
                    <a:pt x="120" y="3"/>
                    <a:pt x="114" y="1"/>
                    <a:pt x="10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8" name="Google Shape;4518;p11"/>
            <p:cNvSpPr/>
            <p:nvPr/>
          </p:nvSpPr>
          <p:spPr>
            <a:xfrm>
              <a:off x="4948925" y="837075"/>
              <a:ext cx="76475" cy="136700"/>
            </a:xfrm>
            <a:custGeom>
              <a:avLst/>
              <a:gdLst/>
              <a:ahLst/>
              <a:cxnLst/>
              <a:rect l="l" t="t" r="r" b="b"/>
              <a:pathLst>
                <a:path w="3059" h="5468" extrusionOk="0">
                  <a:moveTo>
                    <a:pt x="3034" y="1"/>
                  </a:moveTo>
                  <a:cubicBezTo>
                    <a:pt x="3025" y="1"/>
                    <a:pt x="3014" y="4"/>
                    <a:pt x="3003" y="15"/>
                  </a:cubicBezTo>
                  <a:cubicBezTo>
                    <a:pt x="1835" y="1683"/>
                    <a:pt x="701" y="3518"/>
                    <a:pt x="1" y="5453"/>
                  </a:cubicBezTo>
                  <a:cubicBezTo>
                    <a:pt x="1" y="5453"/>
                    <a:pt x="15" y="5467"/>
                    <a:pt x="25" y="5467"/>
                  </a:cubicBezTo>
                  <a:cubicBezTo>
                    <a:pt x="30" y="5467"/>
                    <a:pt x="34" y="5464"/>
                    <a:pt x="34" y="5453"/>
                  </a:cubicBezTo>
                  <a:cubicBezTo>
                    <a:pt x="1001" y="3618"/>
                    <a:pt x="1902" y="1783"/>
                    <a:pt x="3036" y="15"/>
                  </a:cubicBezTo>
                  <a:cubicBezTo>
                    <a:pt x="3058" y="15"/>
                    <a:pt x="3051" y="1"/>
                    <a:pt x="30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9" name="Google Shape;4519;p11"/>
            <p:cNvSpPr/>
            <p:nvPr/>
          </p:nvSpPr>
          <p:spPr>
            <a:xfrm>
              <a:off x="5364225" y="1038050"/>
              <a:ext cx="16450" cy="25675"/>
            </a:xfrm>
            <a:custGeom>
              <a:avLst/>
              <a:gdLst/>
              <a:ahLst/>
              <a:cxnLst/>
              <a:rect l="l" t="t" r="r" b="b"/>
              <a:pathLst>
                <a:path w="658" h="1027" extrusionOk="0">
                  <a:moveTo>
                    <a:pt x="89" y="1"/>
                  </a:moveTo>
                  <a:cubicBezTo>
                    <a:pt x="75" y="1"/>
                    <a:pt x="45" y="16"/>
                    <a:pt x="1" y="16"/>
                  </a:cubicBezTo>
                  <a:cubicBezTo>
                    <a:pt x="167" y="349"/>
                    <a:pt x="334" y="683"/>
                    <a:pt x="568" y="983"/>
                  </a:cubicBezTo>
                  <a:cubicBezTo>
                    <a:pt x="578" y="1015"/>
                    <a:pt x="592" y="1026"/>
                    <a:pt x="605" y="1026"/>
                  </a:cubicBezTo>
                  <a:cubicBezTo>
                    <a:pt x="633" y="1026"/>
                    <a:pt x="657" y="972"/>
                    <a:pt x="634" y="950"/>
                  </a:cubicBezTo>
                  <a:cubicBezTo>
                    <a:pt x="501" y="616"/>
                    <a:pt x="301" y="316"/>
                    <a:pt x="101" y="16"/>
                  </a:cubicBezTo>
                  <a:cubicBezTo>
                    <a:pt x="101" y="4"/>
                    <a:pt x="97" y="1"/>
                    <a:pt x="8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0" name="Google Shape;4520;p11"/>
            <p:cNvSpPr/>
            <p:nvPr/>
          </p:nvSpPr>
          <p:spPr>
            <a:xfrm>
              <a:off x="5325875" y="1026875"/>
              <a:ext cx="12525" cy="22750"/>
            </a:xfrm>
            <a:custGeom>
              <a:avLst/>
              <a:gdLst/>
              <a:ahLst/>
              <a:cxnLst/>
              <a:rect l="l" t="t" r="r" b="b"/>
              <a:pathLst>
                <a:path w="501" h="910" extrusionOk="0">
                  <a:moveTo>
                    <a:pt x="77" y="0"/>
                  </a:moveTo>
                  <a:cubicBezTo>
                    <a:pt x="48" y="0"/>
                    <a:pt x="0" y="39"/>
                    <a:pt x="0" y="62"/>
                  </a:cubicBezTo>
                  <a:cubicBezTo>
                    <a:pt x="134" y="362"/>
                    <a:pt x="234" y="629"/>
                    <a:pt x="434" y="896"/>
                  </a:cubicBezTo>
                  <a:cubicBezTo>
                    <a:pt x="444" y="906"/>
                    <a:pt x="453" y="910"/>
                    <a:pt x="462" y="910"/>
                  </a:cubicBezTo>
                  <a:cubicBezTo>
                    <a:pt x="484" y="910"/>
                    <a:pt x="500" y="886"/>
                    <a:pt x="500" y="863"/>
                  </a:cubicBezTo>
                  <a:cubicBezTo>
                    <a:pt x="367" y="563"/>
                    <a:pt x="200" y="262"/>
                    <a:pt x="100" y="29"/>
                  </a:cubicBezTo>
                  <a:cubicBezTo>
                    <a:pt x="100" y="8"/>
                    <a:pt x="91"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1" name="Google Shape;4521;p11"/>
            <p:cNvSpPr/>
            <p:nvPr/>
          </p:nvSpPr>
          <p:spPr>
            <a:xfrm>
              <a:off x="5360050" y="984225"/>
              <a:ext cx="16550" cy="15250"/>
            </a:xfrm>
            <a:custGeom>
              <a:avLst/>
              <a:gdLst/>
              <a:ahLst/>
              <a:cxnLst/>
              <a:rect l="l" t="t" r="r" b="b"/>
              <a:pathLst>
                <a:path w="662" h="610" extrusionOk="0">
                  <a:moveTo>
                    <a:pt x="134" y="0"/>
                  </a:moveTo>
                  <a:cubicBezTo>
                    <a:pt x="101" y="0"/>
                    <a:pt x="1" y="67"/>
                    <a:pt x="67" y="100"/>
                  </a:cubicBezTo>
                  <a:lnTo>
                    <a:pt x="568" y="601"/>
                  </a:lnTo>
                  <a:cubicBezTo>
                    <a:pt x="574" y="607"/>
                    <a:pt x="581" y="610"/>
                    <a:pt x="589" y="610"/>
                  </a:cubicBezTo>
                  <a:cubicBezTo>
                    <a:pt x="622" y="610"/>
                    <a:pt x="662" y="555"/>
                    <a:pt x="635" y="501"/>
                  </a:cubicBezTo>
                  <a:cubicBezTo>
                    <a:pt x="501" y="334"/>
                    <a:pt x="301" y="167"/>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2" name="Google Shape;4522;p11"/>
            <p:cNvSpPr/>
            <p:nvPr/>
          </p:nvSpPr>
          <p:spPr>
            <a:xfrm>
              <a:off x="5321150" y="974825"/>
              <a:ext cx="21425" cy="17750"/>
            </a:xfrm>
            <a:custGeom>
              <a:avLst/>
              <a:gdLst/>
              <a:ahLst/>
              <a:cxnLst/>
              <a:rect l="l" t="t" r="r" b="b"/>
              <a:pathLst>
                <a:path w="857" h="710" extrusionOk="0">
                  <a:moveTo>
                    <a:pt x="88" y="1"/>
                  </a:moveTo>
                  <a:cubicBezTo>
                    <a:pt x="36" y="1"/>
                    <a:pt x="1" y="60"/>
                    <a:pt x="56" y="143"/>
                  </a:cubicBezTo>
                  <a:cubicBezTo>
                    <a:pt x="189" y="210"/>
                    <a:pt x="289" y="310"/>
                    <a:pt x="389" y="443"/>
                  </a:cubicBezTo>
                  <a:cubicBezTo>
                    <a:pt x="489" y="510"/>
                    <a:pt x="623" y="643"/>
                    <a:pt x="723" y="710"/>
                  </a:cubicBezTo>
                  <a:cubicBezTo>
                    <a:pt x="790" y="710"/>
                    <a:pt x="856" y="677"/>
                    <a:pt x="823" y="643"/>
                  </a:cubicBezTo>
                  <a:cubicBezTo>
                    <a:pt x="723" y="510"/>
                    <a:pt x="623" y="443"/>
                    <a:pt x="489" y="343"/>
                  </a:cubicBezTo>
                  <a:cubicBezTo>
                    <a:pt x="356" y="210"/>
                    <a:pt x="222" y="143"/>
                    <a:pt x="122" y="9"/>
                  </a:cubicBezTo>
                  <a:cubicBezTo>
                    <a:pt x="111" y="3"/>
                    <a:pt x="99"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3" name="Google Shape;4523;p11"/>
            <p:cNvSpPr/>
            <p:nvPr/>
          </p:nvSpPr>
          <p:spPr>
            <a:xfrm>
              <a:off x="5274375" y="1016425"/>
              <a:ext cx="15500" cy="17250"/>
            </a:xfrm>
            <a:custGeom>
              <a:avLst/>
              <a:gdLst/>
              <a:ahLst/>
              <a:cxnLst/>
              <a:rect l="l" t="t" r="r" b="b"/>
              <a:pathLst>
                <a:path w="620" h="690" extrusionOk="0">
                  <a:moveTo>
                    <a:pt x="49" y="1"/>
                  </a:moveTo>
                  <a:cubicBezTo>
                    <a:pt x="32" y="1"/>
                    <a:pt x="0" y="38"/>
                    <a:pt x="25" y="113"/>
                  </a:cubicBezTo>
                  <a:cubicBezTo>
                    <a:pt x="192" y="280"/>
                    <a:pt x="359" y="514"/>
                    <a:pt x="526" y="680"/>
                  </a:cubicBezTo>
                  <a:cubicBezTo>
                    <a:pt x="532" y="687"/>
                    <a:pt x="540" y="689"/>
                    <a:pt x="547" y="689"/>
                  </a:cubicBezTo>
                  <a:cubicBezTo>
                    <a:pt x="581" y="689"/>
                    <a:pt x="619" y="641"/>
                    <a:pt x="592" y="614"/>
                  </a:cubicBezTo>
                  <a:cubicBezTo>
                    <a:pt x="426" y="380"/>
                    <a:pt x="225" y="213"/>
                    <a:pt x="59" y="13"/>
                  </a:cubicBezTo>
                  <a:cubicBezTo>
                    <a:pt x="59" y="5"/>
                    <a:pt x="54" y="1"/>
                    <a:pt x="4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4" name="Google Shape;4524;p11"/>
            <p:cNvSpPr/>
            <p:nvPr/>
          </p:nvSpPr>
          <p:spPr>
            <a:xfrm>
              <a:off x="5327000" y="1083250"/>
              <a:ext cx="20575" cy="16900"/>
            </a:xfrm>
            <a:custGeom>
              <a:avLst/>
              <a:gdLst/>
              <a:ahLst/>
              <a:cxnLst/>
              <a:rect l="l" t="t" r="r" b="b"/>
              <a:pathLst>
                <a:path w="823" h="676" extrusionOk="0">
                  <a:moveTo>
                    <a:pt x="99" y="0"/>
                  </a:moveTo>
                  <a:cubicBezTo>
                    <a:pt x="58" y="0"/>
                    <a:pt x="0" y="60"/>
                    <a:pt x="55" y="142"/>
                  </a:cubicBezTo>
                  <a:cubicBezTo>
                    <a:pt x="255" y="309"/>
                    <a:pt x="455" y="509"/>
                    <a:pt x="722" y="676"/>
                  </a:cubicBezTo>
                  <a:cubicBezTo>
                    <a:pt x="756" y="676"/>
                    <a:pt x="822" y="643"/>
                    <a:pt x="789" y="609"/>
                  </a:cubicBezTo>
                  <a:cubicBezTo>
                    <a:pt x="589" y="342"/>
                    <a:pt x="322" y="176"/>
                    <a:pt x="122" y="9"/>
                  </a:cubicBezTo>
                  <a:cubicBezTo>
                    <a:pt x="116" y="3"/>
                    <a:pt x="108" y="0"/>
                    <a:pt x="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5" name="Google Shape;4525;p11"/>
            <p:cNvSpPr/>
            <p:nvPr/>
          </p:nvSpPr>
          <p:spPr>
            <a:xfrm>
              <a:off x="5371900" y="1090725"/>
              <a:ext cx="19725" cy="17175"/>
            </a:xfrm>
            <a:custGeom>
              <a:avLst/>
              <a:gdLst/>
              <a:ahLst/>
              <a:cxnLst/>
              <a:rect l="l" t="t" r="r" b="b"/>
              <a:pathLst>
                <a:path w="789" h="687" extrusionOk="0">
                  <a:moveTo>
                    <a:pt x="77" y="1"/>
                  </a:moveTo>
                  <a:cubicBezTo>
                    <a:pt x="17" y="1"/>
                    <a:pt x="0" y="50"/>
                    <a:pt x="27" y="77"/>
                  </a:cubicBezTo>
                  <a:cubicBezTo>
                    <a:pt x="261" y="310"/>
                    <a:pt x="461" y="477"/>
                    <a:pt x="661" y="677"/>
                  </a:cubicBezTo>
                  <a:cubicBezTo>
                    <a:pt x="679" y="683"/>
                    <a:pt x="695" y="686"/>
                    <a:pt x="709" y="686"/>
                  </a:cubicBezTo>
                  <a:cubicBezTo>
                    <a:pt x="771" y="686"/>
                    <a:pt x="788" y="632"/>
                    <a:pt x="761" y="577"/>
                  </a:cubicBezTo>
                  <a:cubicBezTo>
                    <a:pt x="527" y="377"/>
                    <a:pt x="327" y="210"/>
                    <a:pt x="127" y="10"/>
                  </a:cubicBezTo>
                  <a:cubicBezTo>
                    <a:pt x="108" y="4"/>
                    <a:pt x="91"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6" name="Google Shape;4526;p11"/>
            <p:cNvSpPr/>
            <p:nvPr/>
          </p:nvSpPr>
          <p:spPr>
            <a:xfrm>
              <a:off x="5415925" y="1130150"/>
              <a:ext cx="31725" cy="7550"/>
            </a:xfrm>
            <a:custGeom>
              <a:avLst/>
              <a:gdLst/>
              <a:ahLst/>
              <a:cxnLst/>
              <a:rect l="l" t="t" r="r" b="b"/>
              <a:pathLst>
                <a:path w="1269" h="302" extrusionOk="0">
                  <a:moveTo>
                    <a:pt x="67" y="1"/>
                  </a:moveTo>
                  <a:cubicBezTo>
                    <a:pt x="1" y="1"/>
                    <a:pt x="1" y="101"/>
                    <a:pt x="67" y="101"/>
                  </a:cubicBezTo>
                  <a:cubicBezTo>
                    <a:pt x="434" y="168"/>
                    <a:pt x="835" y="268"/>
                    <a:pt x="1202" y="301"/>
                  </a:cubicBezTo>
                  <a:cubicBezTo>
                    <a:pt x="1268" y="301"/>
                    <a:pt x="1268" y="234"/>
                    <a:pt x="1235" y="234"/>
                  </a:cubicBezTo>
                  <a:cubicBezTo>
                    <a:pt x="868" y="134"/>
                    <a:pt x="434" y="101"/>
                    <a:pt x="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7" name="Google Shape;4527;p11"/>
            <p:cNvSpPr/>
            <p:nvPr/>
          </p:nvSpPr>
          <p:spPr>
            <a:xfrm>
              <a:off x="5484650" y="1111275"/>
              <a:ext cx="8025" cy="17775"/>
            </a:xfrm>
            <a:custGeom>
              <a:avLst/>
              <a:gdLst/>
              <a:ahLst/>
              <a:cxnLst/>
              <a:rect l="l" t="t" r="r" b="b"/>
              <a:pathLst>
                <a:path w="321" h="711" extrusionOk="0">
                  <a:moveTo>
                    <a:pt x="279" y="0"/>
                  </a:moveTo>
                  <a:cubicBezTo>
                    <a:pt x="265" y="0"/>
                    <a:pt x="254" y="8"/>
                    <a:pt x="254" y="22"/>
                  </a:cubicBezTo>
                  <a:cubicBezTo>
                    <a:pt x="187" y="222"/>
                    <a:pt x="120" y="422"/>
                    <a:pt x="20" y="656"/>
                  </a:cubicBezTo>
                  <a:cubicBezTo>
                    <a:pt x="1" y="695"/>
                    <a:pt x="38" y="711"/>
                    <a:pt x="73" y="711"/>
                  </a:cubicBezTo>
                  <a:cubicBezTo>
                    <a:pt x="97" y="711"/>
                    <a:pt x="120" y="703"/>
                    <a:pt x="120" y="689"/>
                  </a:cubicBezTo>
                  <a:cubicBezTo>
                    <a:pt x="187" y="489"/>
                    <a:pt x="254" y="255"/>
                    <a:pt x="321" y="55"/>
                  </a:cubicBezTo>
                  <a:cubicBezTo>
                    <a:pt x="321" y="16"/>
                    <a:pt x="298" y="0"/>
                    <a:pt x="27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8" name="Google Shape;4528;p11"/>
            <p:cNvSpPr/>
            <p:nvPr/>
          </p:nvSpPr>
          <p:spPr>
            <a:xfrm>
              <a:off x="5463050" y="1094500"/>
              <a:ext cx="5450" cy="17950"/>
            </a:xfrm>
            <a:custGeom>
              <a:avLst/>
              <a:gdLst/>
              <a:ahLst/>
              <a:cxnLst/>
              <a:rect l="l" t="t" r="r" b="b"/>
              <a:pathLst>
                <a:path w="218" h="718" extrusionOk="0">
                  <a:moveTo>
                    <a:pt x="184" y="1"/>
                  </a:moveTo>
                  <a:cubicBezTo>
                    <a:pt x="167" y="1"/>
                    <a:pt x="150" y="9"/>
                    <a:pt x="150" y="26"/>
                  </a:cubicBezTo>
                  <a:cubicBezTo>
                    <a:pt x="117" y="226"/>
                    <a:pt x="50" y="493"/>
                    <a:pt x="17" y="693"/>
                  </a:cubicBezTo>
                  <a:cubicBezTo>
                    <a:pt x="0" y="710"/>
                    <a:pt x="25" y="718"/>
                    <a:pt x="55" y="718"/>
                  </a:cubicBezTo>
                  <a:cubicBezTo>
                    <a:pt x="84" y="718"/>
                    <a:pt x="117" y="710"/>
                    <a:pt x="117" y="693"/>
                  </a:cubicBezTo>
                  <a:cubicBezTo>
                    <a:pt x="184" y="493"/>
                    <a:pt x="184" y="226"/>
                    <a:pt x="217" y="26"/>
                  </a:cubicBezTo>
                  <a:cubicBezTo>
                    <a:pt x="217" y="9"/>
                    <a:pt x="200" y="1"/>
                    <a:pt x="18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9" name="Google Shape;4529;p11"/>
            <p:cNvSpPr/>
            <p:nvPr/>
          </p:nvSpPr>
          <p:spPr>
            <a:xfrm>
              <a:off x="5408425" y="1053100"/>
              <a:ext cx="9200" cy="31000"/>
            </a:xfrm>
            <a:custGeom>
              <a:avLst/>
              <a:gdLst/>
              <a:ahLst/>
              <a:cxnLst/>
              <a:rect l="l" t="t" r="r" b="b"/>
              <a:pathLst>
                <a:path w="368" h="1240" extrusionOk="0">
                  <a:moveTo>
                    <a:pt x="77" y="0"/>
                  </a:moveTo>
                  <a:cubicBezTo>
                    <a:pt x="34" y="0"/>
                    <a:pt x="0" y="24"/>
                    <a:pt x="0" y="47"/>
                  </a:cubicBezTo>
                  <a:cubicBezTo>
                    <a:pt x="0" y="414"/>
                    <a:pt x="167" y="848"/>
                    <a:pt x="234" y="1215"/>
                  </a:cubicBezTo>
                  <a:cubicBezTo>
                    <a:pt x="234" y="1231"/>
                    <a:pt x="259" y="1240"/>
                    <a:pt x="288" y="1240"/>
                  </a:cubicBezTo>
                  <a:cubicBezTo>
                    <a:pt x="317" y="1240"/>
                    <a:pt x="351" y="1231"/>
                    <a:pt x="367" y="1215"/>
                  </a:cubicBezTo>
                  <a:cubicBezTo>
                    <a:pt x="301" y="815"/>
                    <a:pt x="301" y="381"/>
                    <a:pt x="134" y="14"/>
                  </a:cubicBezTo>
                  <a:cubicBezTo>
                    <a:pt x="114" y="4"/>
                    <a:pt x="95"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0" name="Google Shape;4530;p11"/>
            <p:cNvSpPr/>
            <p:nvPr/>
          </p:nvSpPr>
          <p:spPr>
            <a:xfrm>
              <a:off x="5480975" y="1025575"/>
              <a:ext cx="10025" cy="20175"/>
            </a:xfrm>
            <a:custGeom>
              <a:avLst/>
              <a:gdLst/>
              <a:ahLst/>
              <a:cxnLst/>
              <a:rect l="l" t="t" r="r" b="b"/>
              <a:pathLst>
                <a:path w="401" h="807" extrusionOk="0">
                  <a:moveTo>
                    <a:pt x="310" y="0"/>
                  </a:moveTo>
                  <a:cubicBezTo>
                    <a:pt x="293" y="0"/>
                    <a:pt x="277" y="4"/>
                    <a:pt x="267" y="14"/>
                  </a:cubicBezTo>
                  <a:cubicBezTo>
                    <a:pt x="234" y="148"/>
                    <a:pt x="167" y="248"/>
                    <a:pt x="134" y="348"/>
                  </a:cubicBezTo>
                  <a:lnTo>
                    <a:pt x="1" y="748"/>
                  </a:lnTo>
                  <a:cubicBezTo>
                    <a:pt x="1" y="781"/>
                    <a:pt x="26" y="806"/>
                    <a:pt x="55" y="806"/>
                  </a:cubicBezTo>
                  <a:cubicBezTo>
                    <a:pt x="84" y="806"/>
                    <a:pt x="117" y="781"/>
                    <a:pt x="134" y="715"/>
                  </a:cubicBezTo>
                  <a:cubicBezTo>
                    <a:pt x="167" y="648"/>
                    <a:pt x="234" y="515"/>
                    <a:pt x="267" y="381"/>
                  </a:cubicBezTo>
                  <a:cubicBezTo>
                    <a:pt x="301" y="281"/>
                    <a:pt x="334" y="181"/>
                    <a:pt x="401" y="48"/>
                  </a:cubicBezTo>
                  <a:cubicBezTo>
                    <a:pt x="401" y="24"/>
                    <a:pt x="351" y="0"/>
                    <a:pt x="31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1" name="Google Shape;4531;p11"/>
            <p:cNvSpPr/>
            <p:nvPr/>
          </p:nvSpPr>
          <p:spPr>
            <a:xfrm>
              <a:off x="5433450" y="1048725"/>
              <a:ext cx="5850" cy="19950"/>
            </a:xfrm>
            <a:custGeom>
              <a:avLst/>
              <a:gdLst/>
              <a:ahLst/>
              <a:cxnLst/>
              <a:rect l="l" t="t" r="r" b="b"/>
              <a:pathLst>
                <a:path w="234" h="798" extrusionOk="0">
                  <a:moveTo>
                    <a:pt x="55" y="0"/>
                  </a:moveTo>
                  <a:cubicBezTo>
                    <a:pt x="23" y="0"/>
                    <a:pt x="0" y="16"/>
                    <a:pt x="0" y="56"/>
                  </a:cubicBezTo>
                  <a:cubicBezTo>
                    <a:pt x="67" y="256"/>
                    <a:pt x="134" y="489"/>
                    <a:pt x="134" y="723"/>
                  </a:cubicBezTo>
                  <a:cubicBezTo>
                    <a:pt x="134" y="773"/>
                    <a:pt x="150" y="798"/>
                    <a:pt x="167" y="798"/>
                  </a:cubicBezTo>
                  <a:cubicBezTo>
                    <a:pt x="184" y="798"/>
                    <a:pt x="200" y="773"/>
                    <a:pt x="200" y="723"/>
                  </a:cubicBezTo>
                  <a:cubicBezTo>
                    <a:pt x="234" y="523"/>
                    <a:pt x="200" y="222"/>
                    <a:pt x="134" y="22"/>
                  </a:cubicBezTo>
                  <a:cubicBezTo>
                    <a:pt x="106" y="8"/>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2" name="Google Shape;4532;p11"/>
            <p:cNvSpPr/>
            <p:nvPr/>
          </p:nvSpPr>
          <p:spPr>
            <a:xfrm>
              <a:off x="5446775" y="1021425"/>
              <a:ext cx="8725" cy="19875"/>
            </a:xfrm>
            <a:custGeom>
              <a:avLst/>
              <a:gdLst/>
              <a:ahLst/>
              <a:cxnLst/>
              <a:rect l="l" t="t" r="r" b="b"/>
              <a:pathLst>
                <a:path w="349" h="795" extrusionOk="0">
                  <a:moveTo>
                    <a:pt x="83" y="0"/>
                  </a:moveTo>
                  <a:cubicBezTo>
                    <a:pt x="55" y="0"/>
                    <a:pt x="1" y="31"/>
                    <a:pt x="1" y="80"/>
                  </a:cubicBezTo>
                  <a:cubicBezTo>
                    <a:pt x="34" y="314"/>
                    <a:pt x="168" y="514"/>
                    <a:pt x="268" y="781"/>
                  </a:cubicBezTo>
                  <a:cubicBezTo>
                    <a:pt x="278" y="790"/>
                    <a:pt x="290" y="794"/>
                    <a:pt x="301" y="794"/>
                  </a:cubicBezTo>
                  <a:cubicBezTo>
                    <a:pt x="329" y="794"/>
                    <a:pt x="348" y="771"/>
                    <a:pt x="301" y="747"/>
                  </a:cubicBezTo>
                  <a:cubicBezTo>
                    <a:pt x="268" y="514"/>
                    <a:pt x="168" y="247"/>
                    <a:pt x="101" y="13"/>
                  </a:cubicBezTo>
                  <a:cubicBezTo>
                    <a:pt x="101" y="4"/>
                    <a:pt x="94" y="0"/>
                    <a:pt x="8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3" name="Google Shape;4533;p11"/>
            <p:cNvSpPr/>
            <p:nvPr/>
          </p:nvSpPr>
          <p:spPr>
            <a:xfrm>
              <a:off x="5490975" y="1066550"/>
              <a:ext cx="21250" cy="17775"/>
            </a:xfrm>
            <a:custGeom>
              <a:avLst/>
              <a:gdLst/>
              <a:ahLst/>
              <a:cxnLst/>
              <a:rect l="l" t="t" r="r" b="b"/>
              <a:pathLst>
                <a:path w="850" h="711" extrusionOk="0">
                  <a:moveTo>
                    <a:pt x="728" y="1"/>
                  </a:moveTo>
                  <a:cubicBezTo>
                    <a:pt x="717" y="1"/>
                    <a:pt x="707" y="4"/>
                    <a:pt x="701" y="10"/>
                  </a:cubicBezTo>
                  <a:cubicBezTo>
                    <a:pt x="568" y="110"/>
                    <a:pt x="501" y="210"/>
                    <a:pt x="368" y="310"/>
                  </a:cubicBezTo>
                  <a:cubicBezTo>
                    <a:pt x="234" y="377"/>
                    <a:pt x="168" y="510"/>
                    <a:pt x="34" y="610"/>
                  </a:cubicBezTo>
                  <a:cubicBezTo>
                    <a:pt x="1" y="643"/>
                    <a:pt x="68" y="710"/>
                    <a:pt x="101" y="710"/>
                  </a:cubicBezTo>
                  <a:cubicBezTo>
                    <a:pt x="201" y="610"/>
                    <a:pt x="334" y="477"/>
                    <a:pt x="434" y="377"/>
                  </a:cubicBezTo>
                  <a:cubicBezTo>
                    <a:pt x="568" y="310"/>
                    <a:pt x="701" y="210"/>
                    <a:pt x="768" y="110"/>
                  </a:cubicBezTo>
                  <a:cubicBezTo>
                    <a:pt x="850" y="55"/>
                    <a:pt x="776" y="1"/>
                    <a:pt x="72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4" name="Google Shape;4534;p11"/>
            <p:cNvSpPr/>
            <p:nvPr/>
          </p:nvSpPr>
          <p:spPr>
            <a:xfrm>
              <a:off x="5395300" y="988050"/>
              <a:ext cx="12900" cy="17275"/>
            </a:xfrm>
            <a:custGeom>
              <a:avLst/>
              <a:gdLst/>
              <a:ahLst/>
              <a:cxnLst/>
              <a:rect l="l" t="t" r="r" b="b"/>
              <a:pathLst>
                <a:path w="516" h="691" extrusionOk="0">
                  <a:moveTo>
                    <a:pt x="60" y="1"/>
                  </a:moveTo>
                  <a:cubicBezTo>
                    <a:pt x="30" y="1"/>
                    <a:pt x="1" y="32"/>
                    <a:pt x="25" y="81"/>
                  </a:cubicBezTo>
                  <a:cubicBezTo>
                    <a:pt x="159" y="281"/>
                    <a:pt x="259" y="448"/>
                    <a:pt x="392" y="648"/>
                  </a:cubicBezTo>
                  <a:cubicBezTo>
                    <a:pt x="402" y="678"/>
                    <a:pt x="418" y="690"/>
                    <a:pt x="435" y="690"/>
                  </a:cubicBezTo>
                  <a:cubicBezTo>
                    <a:pt x="474" y="690"/>
                    <a:pt x="515" y="628"/>
                    <a:pt x="492" y="581"/>
                  </a:cubicBezTo>
                  <a:cubicBezTo>
                    <a:pt x="359" y="414"/>
                    <a:pt x="225" y="181"/>
                    <a:pt x="92" y="14"/>
                  </a:cubicBezTo>
                  <a:cubicBezTo>
                    <a:pt x="83" y="5"/>
                    <a:pt x="72" y="1"/>
                    <a:pt x="6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5" name="Google Shape;4535;p11"/>
            <p:cNvSpPr/>
            <p:nvPr/>
          </p:nvSpPr>
          <p:spPr>
            <a:xfrm>
              <a:off x="5338625" y="933500"/>
              <a:ext cx="16775" cy="22625"/>
            </a:xfrm>
            <a:custGeom>
              <a:avLst/>
              <a:gdLst/>
              <a:ahLst/>
              <a:cxnLst/>
              <a:rect l="l" t="t" r="r" b="b"/>
              <a:pathLst>
                <a:path w="671" h="905" extrusionOk="0">
                  <a:moveTo>
                    <a:pt x="82" y="0"/>
                  </a:moveTo>
                  <a:cubicBezTo>
                    <a:pt x="43" y="0"/>
                    <a:pt x="0" y="47"/>
                    <a:pt x="24" y="95"/>
                  </a:cubicBezTo>
                  <a:cubicBezTo>
                    <a:pt x="191" y="361"/>
                    <a:pt x="424" y="628"/>
                    <a:pt x="591" y="862"/>
                  </a:cubicBezTo>
                  <a:cubicBezTo>
                    <a:pt x="601" y="892"/>
                    <a:pt x="614" y="904"/>
                    <a:pt x="626" y="904"/>
                  </a:cubicBezTo>
                  <a:cubicBezTo>
                    <a:pt x="652" y="904"/>
                    <a:pt x="671" y="842"/>
                    <a:pt x="624" y="795"/>
                  </a:cubicBezTo>
                  <a:cubicBezTo>
                    <a:pt x="457" y="528"/>
                    <a:pt x="324" y="295"/>
                    <a:pt x="124" y="28"/>
                  </a:cubicBezTo>
                  <a:cubicBezTo>
                    <a:pt x="114" y="8"/>
                    <a:pt x="99" y="0"/>
                    <a:pt x="8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6" name="Google Shape;4536;p11"/>
            <p:cNvSpPr/>
            <p:nvPr/>
          </p:nvSpPr>
          <p:spPr>
            <a:xfrm>
              <a:off x="5437600" y="955200"/>
              <a:ext cx="8900" cy="22525"/>
            </a:xfrm>
            <a:custGeom>
              <a:avLst/>
              <a:gdLst/>
              <a:ahLst/>
              <a:cxnLst/>
              <a:rect l="l" t="t" r="r" b="b"/>
              <a:pathLst>
                <a:path w="356" h="901" extrusionOk="0">
                  <a:moveTo>
                    <a:pt x="55" y="0"/>
                  </a:moveTo>
                  <a:cubicBezTo>
                    <a:pt x="23" y="0"/>
                    <a:pt x="1" y="36"/>
                    <a:pt x="1" y="94"/>
                  </a:cubicBezTo>
                  <a:cubicBezTo>
                    <a:pt x="68" y="327"/>
                    <a:pt x="134" y="594"/>
                    <a:pt x="201" y="828"/>
                  </a:cubicBezTo>
                  <a:cubicBezTo>
                    <a:pt x="214" y="879"/>
                    <a:pt x="241" y="900"/>
                    <a:pt x="268" y="900"/>
                  </a:cubicBezTo>
                  <a:cubicBezTo>
                    <a:pt x="312" y="900"/>
                    <a:pt x="355" y="843"/>
                    <a:pt x="335" y="761"/>
                  </a:cubicBezTo>
                  <a:cubicBezTo>
                    <a:pt x="234" y="494"/>
                    <a:pt x="201" y="294"/>
                    <a:pt x="134" y="61"/>
                  </a:cubicBezTo>
                  <a:cubicBezTo>
                    <a:pt x="106" y="19"/>
                    <a:pt x="78"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7" name="Google Shape;4537;p11"/>
            <p:cNvSpPr/>
            <p:nvPr/>
          </p:nvSpPr>
          <p:spPr>
            <a:xfrm>
              <a:off x="5475150" y="953225"/>
              <a:ext cx="3350" cy="13925"/>
            </a:xfrm>
            <a:custGeom>
              <a:avLst/>
              <a:gdLst/>
              <a:ahLst/>
              <a:cxnLst/>
              <a:rect l="l" t="t" r="r" b="b"/>
              <a:pathLst>
                <a:path w="134" h="557" extrusionOk="0">
                  <a:moveTo>
                    <a:pt x="51" y="1"/>
                  </a:moveTo>
                  <a:cubicBezTo>
                    <a:pt x="24" y="1"/>
                    <a:pt x="0" y="11"/>
                    <a:pt x="0" y="39"/>
                  </a:cubicBezTo>
                  <a:lnTo>
                    <a:pt x="0" y="506"/>
                  </a:lnTo>
                  <a:cubicBezTo>
                    <a:pt x="0" y="540"/>
                    <a:pt x="17" y="556"/>
                    <a:pt x="42" y="556"/>
                  </a:cubicBezTo>
                  <a:cubicBezTo>
                    <a:pt x="67" y="556"/>
                    <a:pt x="100" y="540"/>
                    <a:pt x="133" y="506"/>
                  </a:cubicBezTo>
                  <a:lnTo>
                    <a:pt x="133" y="39"/>
                  </a:lnTo>
                  <a:cubicBezTo>
                    <a:pt x="133" y="20"/>
                    <a:pt x="89"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8" name="Google Shape;4538;p11"/>
            <p:cNvSpPr/>
            <p:nvPr/>
          </p:nvSpPr>
          <p:spPr>
            <a:xfrm>
              <a:off x="5508500" y="971075"/>
              <a:ext cx="5850" cy="20575"/>
            </a:xfrm>
            <a:custGeom>
              <a:avLst/>
              <a:gdLst/>
              <a:ahLst/>
              <a:cxnLst/>
              <a:rect l="l" t="t" r="r" b="b"/>
              <a:pathLst>
                <a:path w="234" h="823" extrusionOk="0">
                  <a:moveTo>
                    <a:pt x="121" y="1"/>
                  </a:moveTo>
                  <a:cubicBezTo>
                    <a:pt x="92" y="1"/>
                    <a:pt x="67" y="9"/>
                    <a:pt x="67" y="26"/>
                  </a:cubicBezTo>
                  <a:cubicBezTo>
                    <a:pt x="0" y="259"/>
                    <a:pt x="0" y="526"/>
                    <a:pt x="0" y="760"/>
                  </a:cubicBezTo>
                  <a:cubicBezTo>
                    <a:pt x="0" y="796"/>
                    <a:pt x="40" y="823"/>
                    <a:pt x="77" y="823"/>
                  </a:cubicBezTo>
                  <a:cubicBezTo>
                    <a:pt x="107" y="823"/>
                    <a:pt x="134" y="805"/>
                    <a:pt x="134" y="760"/>
                  </a:cubicBezTo>
                  <a:cubicBezTo>
                    <a:pt x="167" y="493"/>
                    <a:pt x="234" y="259"/>
                    <a:pt x="200" y="26"/>
                  </a:cubicBezTo>
                  <a:cubicBezTo>
                    <a:pt x="184" y="9"/>
                    <a:pt x="150" y="1"/>
                    <a:pt x="1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9" name="Google Shape;4539;p11"/>
            <p:cNvSpPr/>
            <p:nvPr/>
          </p:nvSpPr>
          <p:spPr>
            <a:xfrm>
              <a:off x="5486825" y="887350"/>
              <a:ext cx="5025" cy="30675"/>
            </a:xfrm>
            <a:custGeom>
              <a:avLst/>
              <a:gdLst/>
              <a:ahLst/>
              <a:cxnLst/>
              <a:rect l="l" t="t" r="r" b="b"/>
              <a:pathLst>
                <a:path w="201" h="1227" extrusionOk="0">
                  <a:moveTo>
                    <a:pt x="87" y="1"/>
                  </a:moveTo>
                  <a:cubicBezTo>
                    <a:pt x="56" y="1"/>
                    <a:pt x="33" y="20"/>
                    <a:pt x="33" y="39"/>
                  </a:cubicBezTo>
                  <a:cubicBezTo>
                    <a:pt x="0" y="206"/>
                    <a:pt x="33" y="406"/>
                    <a:pt x="33" y="573"/>
                  </a:cubicBezTo>
                  <a:cubicBezTo>
                    <a:pt x="67" y="740"/>
                    <a:pt x="67" y="973"/>
                    <a:pt x="67" y="1173"/>
                  </a:cubicBezTo>
                  <a:cubicBezTo>
                    <a:pt x="67" y="1213"/>
                    <a:pt x="87" y="1226"/>
                    <a:pt x="112" y="1226"/>
                  </a:cubicBezTo>
                  <a:cubicBezTo>
                    <a:pt x="151" y="1226"/>
                    <a:pt x="200" y="1194"/>
                    <a:pt x="200" y="1173"/>
                  </a:cubicBezTo>
                  <a:lnTo>
                    <a:pt x="200" y="506"/>
                  </a:lnTo>
                  <a:cubicBezTo>
                    <a:pt x="200" y="339"/>
                    <a:pt x="200" y="206"/>
                    <a:pt x="167" y="39"/>
                  </a:cubicBezTo>
                  <a:cubicBezTo>
                    <a:pt x="139" y="11"/>
                    <a:pt x="110" y="1"/>
                    <a:pt x="8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0" name="Google Shape;4540;p11"/>
            <p:cNvSpPr/>
            <p:nvPr/>
          </p:nvSpPr>
          <p:spPr>
            <a:xfrm>
              <a:off x="5440950" y="878600"/>
              <a:ext cx="10025" cy="34475"/>
            </a:xfrm>
            <a:custGeom>
              <a:avLst/>
              <a:gdLst/>
              <a:ahLst/>
              <a:cxnLst/>
              <a:rect l="l" t="t" r="r" b="b"/>
              <a:pathLst>
                <a:path w="401" h="1379" extrusionOk="0">
                  <a:moveTo>
                    <a:pt x="49" y="0"/>
                  </a:moveTo>
                  <a:cubicBezTo>
                    <a:pt x="23" y="0"/>
                    <a:pt x="0" y="17"/>
                    <a:pt x="0" y="56"/>
                  </a:cubicBezTo>
                  <a:cubicBezTo>
                    <a:pt x="34" y="289"/>
                    <a:pt x="100" y="489"/>
                    <a:pt x="167" y="689"/>
                  </a:cubicBezTo>
                  <a:cubicBezTo>
                    <a:pt x="234" y="956"/>
                    <a:pt x="267" y="1156"/>
                    <a:pt x="267" y="1357"/>
                  </a:cubicBezTo>
                  <a:cubicBezTo>
                    <a:pt x="267" y="1370"/>
                    <a:pt x="290" y="1378"/>
                    <a:pt x="317" y="1378"/>
                  </a:cubicBezTo>
                  <a:cubicBezTo>
                    <a:pt x="355" y="1378"/>
                    <a:pt x="401" y="1362"/>
                    <a:pt x="401" y="1323"/>
                  </a:cubicBezTo>
                  <a:cubicBezTo>
                    <a:pt x="367" y="890"/>
                    <a:pt x="334" y="389"/>
                    <a:pt x="100" y="22"/>
                  </a:cubicBezTo>
                  <a:cubicBezTo>
                    <a:pt x="87" y="8"/>
                    <a:pt x="67" y="0"/>
                    <a:pt x="4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1" name="Google Shape;4541;p11"/>
            <p:cNvSpPr/>
            <p:nvPr/>
          </p:nvSpPr>
          <p:spPr>
            <a:xfrm>
              <a:off x="5461800" y="849325"/>
              <a:ext cx="2525" cy="22125"/>
            </a:xfrm>
            <a:custGeom>
              <a:avLst/>
              <a:gdLst/>
              <a:ahLst/>
              <a:cxnLst/>
              <a:rect l="l" t="t" r="r" b="b"/>
              <a:pathLst>
                <a:path w="101" h="885" extrusionOk="0">
                  <a:moveTo>
                    <a:pt x="34" y="1"/>
                  </a:moveTo>
                  <a:cubicBezTo>
                    <a:pt x="17" y="1"/>
                    <a:pt x="0" y="9"/>
                    <a:pt x="0" y="26"/>
                  </a:cubicBezTo>
                  <a:lnTo>
                    <a:pt x="0" y="393"/>
                  </a:lnTo>
                  <a:lnTo>
                    <a:pt x="0" y="860"/>
                  </a:lnTo>
                  <a:cubicBezTo>
                    <a:pt x="0" y="876"/>
                    <a:pt x="25" y="885"/>
                    <a:pt x="50" y="885"/>
                  </a:cubicBezTo>
                  <a:cubicBezTo>
                    <a:pt x="75" y="885"/>
                    <a:pt x="100" y="876"/>
                    <a:pt x="100" y="860"/>
                  </a:cubicBezTo>
                  <a:lnTo>
                    <a:pt x="100" y="393"/>
                  </a:lnTo>
                  <a:cubicBezTo>
                    <a:pt x="100" y="293"/>
                    <a:pt x="100" y="159"/>
                    <a:pt x="67" y="26"/>
                  </a:cubicBezTo>
                  <a:cubicBezTo>
                    <a:pt x="67" y="9"/>
                    <a:pt x="50" y="1"/>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2" name="Google Shape;4542;p11"/>
            <p:cNvSpPr/>
            <p:nvPr/>
          </p:nvSpPr>
          <p:spPr>
            <a:xfrm>
              <a:off x="5430100" y="828475"/>
              <a:ext cx="6700" cy="21625"/>
            </a:xfrm>
            <a:custGeom>
              <a:avLst/>
              <a:gdLst/>
              <a:ahLst/>
              <a:cxnLst/>
              <a:rect l="l" t="t" r="r" b="b"/>
              <a:pathLst>
                <a:path w="268" h="865" extrusionOk="0">
                  <a:moveTo>
                    <a:pt x="80" y="1"/>
                  </a:moveTo>
                  <a:cubicBezTo>
                    <a:pt x="51" y="1"/>
                    <a:pt x="17" y="9"/>
                    <a:pt x="1" y="26"/>
                  </a:cubicBezTo>
                  <a:cubicBezTo>
                    <a:pt x="34" y="293"/>
                    <a:pt x="34" y="560"/>
                    <a:pt x="134" y="826"/>
                  </a:cubicBezTo>
                  <a:cubicBezTo>
                    <a:pt x="148" y="855"/>
                    <a:pt x="174" y="865"/>
                    <a:pt x="200" y="865"/>
                  </a:cubicBezTo>
                  <a:cubicBezTo>
                    <a:pt x="234" y="865"/>
                    <a:pt x="268" y="846"/>
                    <a:pt x="268" y="826"/>
                  </a:cubicBezTo>
                  <a:cubicBezTo>
                    <a:pt x="268" y="526"/>
                    <a:pt x="168" y="293"/>
                    <a:pt x="134" y="26"/>
                  </a:cubicBezTo>
                  <a:cubicBezTo>
                    <a:pt x="134" y="9"/>
                    <a:pt x="109" y="1"/>
                    <a:pt x="8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3" name="Google Shape;4543;p11"/>
            <p:cNvSpPr/>
            <p:nvPr/>
          </p:nvSpPr>
          <p:spPr>
            <a:xfrm>
              <a:off x="5487650" y="836200"/>
              <a:ext cx="5850" cy="19500"/>
            </a:xfrm>
            <a:custGeom>
              <a:avLst/>
              <a:gdLst/>
              <a:ahLst/>
              <a:cxnLst/>
              <a:rect l="l" t="t" r="r" b="b"/>
              <a:pathLst>
                <a:path w="234" h="780" extrusionOk="0">
                  <a:moveTo>
                    <a:pt x="34" y="0"/>
                  </a:moveTo>
                  <a:cubicBezTo>
                    <a:pt x="17" y="0"/>
                    <a:pt x="0" y="17"/>
                    <a:pt x="0" y="50"/>
                  </a:cubicBezTo>
                  <a:cubicBezTo>
                    <a:pt x="34" y="284"/>
                    <a:pt x="67" y="551"/>
                    <a:pt x="167" y="751"/>
                  </a:cubicBezTo>
                  <a:cubicBezTo>
                    <a:pt x="167" y="772"/>
                    <a:pt x="174" y="779"/>
                    <a:pt x="182" y="779"/>
                  </a:cubicBezTo>
                  <a:cubicBezTo>
                    <a:pt x="202" y="779"/>
                    <a:pt x="234" y="741"/>
                    <a:pt x="234" y="718"/>
                  </a:cubicBezTo>
                  <a:cubicBezTo>
                    <a:pt x="201" y="517"/>
                    <a:pt x="134" y="251"/>
                    <a:pt x="67" y="50"/>
                  </a:cubicBezTo>
                  <a:cubicBezTo>
                    <a:pt x="67" y="17"/>
                    <a:pt x="50" y="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4" name="Google Shape;4544;p11"/>
            <p:cNvSpPr/>
            <p:nvPr/>
          </p:nvSpPr>
          <p:spPr>
            <a:xfrm>
              <a:off x="5283500" y="986500"/>
              <a:ext cx="15375" cy="10725"/>
            </a:xfrm>
            <a:custGeom>
              <a:avLst/>
              <a:gdLst/>
              <a:ahLst/>
              <a:cxnLst/>
              <a:rect l="l" t="t" r="r" b="b"/>
              <a:pathLst>
                <a:path w="615" h="429" extrusionOk="0">
                  <a:moveTo>
                    <a:pt x="42" y="0"/>
                  </a:moveTo>
                  <a:cubicBezTo>
                    <a:pt x="17" y="0"/>
                    <a:pt x="0" y="49"/>
                    <a:pt x="27" y="76"/>
                  </a:cubicBezTo>
                  <a:cubicBezTo>
                    <a:pt x="161" y="210"/>
                    <a:pt x="327" y="343"/>
                    <a:pt x="494" y="410"/>
                  </a:cubicBezTo>
                  <a:cubicBezTo>
                    <a:pt x="501" y="423"/>
                    <a:pt x="510" y="428"/>
                    <a:pt x="520" y="428"/>
                  </a:cubicBezTo>
                  <a:cubicBezTo>
                    <a:pt x="560" y="428"/>
                    <a:pt x="615" y="336"/>
                    <a:pt x="561" y="310"/>
                  </a:cubicBezTo>
                  <a:cubicBezTo>
                    <a:pt x="394" y="210"/>
                    <a:pt x="227" y="76"/>
                    <a:pt x="61" y="9"/>
                  </a:cubicBezTo>
                  <a:cubicBezTo>
                    <a:pt x="54" y="3"/>
                    <a:pt x="4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5" name="Google Shape;4545;p11"/>
            <p:cNvSpPr/>
            <p:nvPr/>
          </p:nvSpPr>
          <p:spPr>
            <a:xfrm>
              <a:off x="5025150" y="1038100"/>
              <a:ext cx="10925" cy="20900"/>
            </a:xfrm>
            <a:custGeom>
              <a:avLst/>
              <a:gdLst/>
              <a:ahLst/>
              <a:cxnLst/>
              <a:rect l="l" t="t" r="r" b="b"/>
              <a:pathLst>
                <a:path w="437" h="836" extrusionOk="0">
                  <a:moveTo>
                    <a:pt x="357" y="0"/>
                  </a:moveTo>
                  <a:cubicBezTo>
                    <a:pt x="343" y="0"/>
                    <a:pt x="330" y="5"/>
                    <a:pt x="321" y="14"/>
                  </a:cubicBezTo>
                  <a:cubicBezTo>
                    <a:pt x="221" y="280"/>
                    <a:pt x="121" y="514"/>
                    <a:pt x="21" y="781"/>
                  </a:cubicBezTo>
                  <a:cubicBezTo>
                    <a:pt x="1" y="820"/>
                    <a:pt x="16" y="836"/>
                    <a:pt x="45" y="836"/>
                  </a:cubicBezTo>
                  <a:cubicBezTo>
                    <a:pt x="65" y="836"/>
                    <a:pt x="93" y="828"/>
                    <a:pt x="121" y="814"/>
                  </a:cubicBezTo>
                  <a:cubicBezTo>
                    <a:pt x="221" y="581"/>
                    <a:pt x="321" y="314"/>
                    <a:pt x="387" y="80"/>
                  </a:cubicBezTo>
                  <a:cubicBezTo>
                    <a:pt x="436" y="31"/>
                    <a:pt x="396" y="0"/>
                    <a:pt x="35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6" name="Google Shape;4546;p11"/>
            <p:cNvSpPr/>
            <p:nvPr/>
          </p:nvSpPr>
          <p:spPr>
            <a:xfrm>
              <a:off x="4980625" y="1024675"/>
              <a:ext cx="5850" cy="21075"/>
            </a:xfrm>
            <a:custGeom>
              <a:avLst/>
              <a:gdLst/>
              <a:ahLst/>
              <a:cxnLst/>
              <a:rect l="l" t="t" r="r" b="b"/>
              <a:pathLst>
                <a:path w="234" h="843" extrusionOk="0">
                  <a:moveTo>
                    <a:pt x="167" y="0"/>
                  </a:moveTo>
                  <a:cubicBezTo>
                    <a:pt x="134" y="0"/>
                    <a:pt x="100" y="17"/>
                    <a:pt x="100" y="50"/>
                  </a:cubicBezTo>
                  <a:cubicBezTo>
                    <a:pt x="67" y="317"/>
                    <a:pt x="0" y="551"/>
                    <a:pt x="0" y="817"/>
                  </a:cubicBezTo>
                  <a:cubicBezTo>
                    <a:pt x="0" y="834"/>
                    <a:pt x="25" y="842"/>
                    <a:pt x="50" y="842"/>
                  </a:cubicBezTo>
                  <a:cubicBezTo>
                    <a:pt x="75" y="842"/>
                    <a:pt x="100" y="834"/>
                    <a:pt x="100" y="817"/>
                  </a:cubicBezTo>
                  <a:cubicBezTo>
                    <a:pt x="167" y="551"/>
                    <a:pt x="167" y="317"/>
                    <a:pt x="234" y="50"/>
                  </a:cubicBezTo>
                  <a:cubicBezTo>
                    <a:pt x="234" y="17"/>
                    <a:pt x="200" y="0"/>
                    <a:pt x="1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7" name="Google Shape;4547;p11"/>
            <p:cNvSpPr/>
            <p:nvPr/>
          </p:nvSpPr>
          <p:spPr>
            <a:xfrm>
              <a:off x="4995625" y="1038850"/>
              <a:ext cx="9200" cy="31825"/>
            </a:xfrm>
            <a:custGeom>
              <a:avLst/>
              <a:gdLst/>
              <a:ahLst/>
              <a:cxnLst/>
              <a:rect l="l" t="t" r="r" b="b"/>
              <a:pathLst>
                <a:path w="368" h="1273" extrusionOk="0">
                  <a:moveTo>
                    <a:pt x="326" y="0"/>
                  </a:moveTo>
                  <a:cubicBezTo>
                    <a:pt x="301" y="0"/>
                    <a:pt x="268" y="17"/>
                    <a:pt x="234" y="50"/>
                  </a:cubicBezTo>
                  <a:cubicBezTo>
                    <a:pt x="167" y="417"/>
                    <a:pt x="34" y="784"/>
                    <a:pt x="1" y="1218"/>
                  </a:cubicBezTo>
                  <a:cubicBezTo>
                    <a:pt x="1" y="1257"/>
                    <a:pt x="24" y="1273"/>
                    <a:pt x="43" y="1273"/>
                  </a:cubicBezTo>
                  <a:cubicBezTo>
                    <a:pt x="56" y="1273"/>
                    <a:pt x="67" y="1265"/>
                    <a:pt x="67" y="1251"/>
                  </a:cubicBezTo>
                  <a:cubicBezTo>
                    <a:pt x="234" y="884"/>
                    <a:pt x="268" y="417"/>
                    <a:pt x="368" y="50"/>
                  </a:cubicBezTo>
                  <a:cubicBezTo>
                    <a:pt x="368" y="17"/>
                    <a:pt x="351" y="0"/>
                    <a:pt x="32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8" name="Google Shape;4548;p11"/>
            <p:cNvSpPr/>
            <p:nvPr/>
          </p:nvSpPr>
          <p:spPr>
            <a:xfrm>
              <a:off x="4934750" y="1027800"/>
              <a:ext cx="4200" cy="27125"/>
            </a:xfrm>
            <a:custGeom>
              <a:avLst/>
              <a:gdLst/>
              <a:ahLst/>
              <a:cxnLst/>
              <a:rect l="l" t="t" r="r" b="b"/>
              <a:pathLst>
                <a:path w="168" h="1085" extrusionOk="0">
                  <a:moveTo>
                    <a:pt x="134" y="0"/>
                  </a:moveTo>
                  <a:cubicBezTo>
                    <a:pt x="117" y="0"/>
                    <a:pt x="101" y="9"/>
                    <a:pt x="101" y="25"/>
                  </a:cubicBezTo>
                  <a:cubicBezTo>
                    <a:pt x="67" y="359"/>
                    <a:pt x="1" y="726"/>
                    <a:pt x="1" y="1059"/>
                  </a:cubicBezTo>
                  <a:cubicBezTo>
                    <a:pt x="1" y="1076"/>
                    <a:pt x="26" y="1084"/>
                    <a:pt x="51" y="1084"/>
                  </a:cubicBezTo>
                  <a:cubicBezTo>
                    <a:pt x="76" y="1084"/>
                    <a:pt x="101" y="1076"/>
                    <a:pt x="101" y="1059"/>
                  </a:cubicBezTo>
                  <a:cubicBezTo>
                    <a:pt x="167" y="726"/>
                    <a:pt x="134" y="359"/>
                    <a:pt x="167" y="25"/>
                  </a:cubicBezTo>
                  <a:cubicBezTo>
                    <a:pt x="167" y="9"/>
                    <a:pt x="151" y="0"/>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9" name="Google Shape;4549;p11"/>
            <p:cNvSpPr/>
            <p:nvPr/>
          </p:nvSpPr>
          <p:spPr>
            <a:xfrm>
              <a:off x="4962275" y="1078875"/>
              <a:ext cx="5850" cy="25575"/>
            </a:xfrm>
            <a:custGeom>
              <a:avLst/>
              <a:gdLst/>
              <a:ahLst/>
              <a:cxnLst/>
              <a:rect l="l" t="t" r="r" b="b"/>
              <a:pathLst>
                <a:path w="234" h="1023" extrusionOk="0">
                  <a:moveTo>
                    <a:pt x="196" y="0"/>
                  </a:moveTo>
                  <a:cubicBezTo>
                    <a:pt x="175" y="0"/>
                    <a:pt x="150" y="17"/>
                    <a:pt x="134" y="50"/>
                  </a:cubicBezTo>
                  <a:cubicBezTo>
                    <a:pt x="67" y="351"/>
                    <a:pt x="0" y="684"/>
                    <a:pt x="0" y="984"/>
                  </a:cubicBezTo>
                  <a:cubicBezTo>
                    <a:pt x="0" y="1004"/>
                    <a:pt x="45" y="1023"/>
                    <a:pt x="82" y="1023"/>
                  </a:cubicBezTo>
                  <a:cubicBezTo>
                    <a:pt x="110" y="1023"/>
                    <a:pt x="134" y="1013"/>
                    <a:pt x="134" y="984"/>
                  </a:cubicBezTo>
                  <a:cubicBezTo>
                    <a:pt x="201" y="684"/>
                    <a:pt x="201" y="351"/>
                    <a:pt x="234" y="50"/>
                  </a:cubicBezTo>
                  <a:cubicBezTo>
                    <a:pt x="234" y="17"/>
                    <a:pt x="217" y="0"/>
                    <a:pt x="1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0" name="Google Shape;4550;p11"/>
            <p:cNvSpPr/>
            <p:nvPr/>
          </p:nvSpPr>
          <p:spPr>
            <a:xfrm>
              <a:off x="4919750" y="1082550"/>
              <a:ext cx="5850" cy="18225"/>
            </a:xfrm>
            <a:custGeom>
              <a:avLst/>
              <a:gdLst/>
              <a:ahLst/>
              <a:cxnLst/>
              <a:rect l="l" t="t" r="r" b="b"/>
              <a:pathLst>
                <a:path w="234" h="729" extrusionOk="0">
                  <a:moveTo>
                    <a:pt x="189" y="0"/>
                  </a:moveTo>
                  <a:cubicBezTo>
                    <a:pt x="177" y="0"/>
                    <a:pt x="167" y="11"/>
                    <a:pt x="167" y="37"/>
                  </a:cubicBezTo>
                  <a:cubicBezTo>
                    <a:pt x="67" y="237"/>
                    <a:pt x="0" y="504"/>
                    <a:pt x="0" y="704"/>
                  </a:cubicBezTo>
                  <a:cubicBezTo>
                    <a:pt x="0" y="721"/>
                    <a:pt x="17" y="729"/>
                    <a:pt x="34" y="729"/>
                  </a:cubicBezTo>
                  <a:cubicBezTo>
                    <a:pt x="50" y="729"/>
                    <a:pt x="67" y="721"/>
                    <a:pt x="67" y="704"/>
                  </a:cubicBezTo>
                  <a:cubicBezTo>
                    <a:pt x="100" y="504"/>
                    <a:pt x="167" y="304"/>
                    <a:pt x="234" y="70"/>
                  </a:cubicBezTo>
                  <a:cubicBezTo>
                    <a:pt x="234" y="29"/>
                    <a:pt x="208" y="0"/>
                    <a:pt x="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1" name="Google Shape;4551;p11"/>
            <p:cNvSpPr/>
            <p:nvPr/>
          </p:nvSpPr>
          <p:spPr>
            <a:xfrm>
              <a:off x="4975875" y="1114425"/>
              <a:ext cx="12025" cy="16475"/>
            </a:xfrm>
            <a:custGeom>
              <a:avLst/>
              <a:gdLst/>
              <a:ahLst/>
              <a:cxnLst/>
              <a:rect l="l" t="t" r="r" b="b"/>
              <a:pathLst>
                <a:path w="481" h="659" extrusionOk="0">
                  <a:moveTo>
                    <a:pt x="453" y="1"/>
                  </a:moveTo>
                  <a:cubicBezTo>
                    <a:pt x="444" y="1"/>
                    <a:pt x="434" y="9"/>
                    <a:pt x="424" y="29"/>
                  </a:cubicBezTo>
                  <a:cubicBezTo>
                    <a:pt x="290" y="196"/>
                    <a:pt x="157" y="396"/>
                    <a:pt x="23" y="596"/>
                  </a:cubicBezTo>
                  <a:cubicBezTo>
                    <a:pt x="0" y="619"/>
                    <a:pt x="9" y="658"/>
                    <a:pt x="39" y="658"/>
                  </a:cubicBezTo>
                  <a:cubicBezTo>
                    <a:pt x="52" y="658"/>
                    <a:pt x="69" y="650"/>
                    <a:pt x="90" y="630"/>
                  </a:cubicBezTo>
                  <a:cubicBezTo>
                    <a:pt x="257" y="463"/>
                    <a:pt x="324" y="263"/>
                    <a:pt x="457" y="63"/>
                  </a:cubicBezTo>
                  <a:cubicBezTo>
                    <a:pt x="480" y="40"/>
                    <a:pt x="471" y="1"/>
                    <a:pt x="45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2" name="Google Shape;4552;p11"/>
            <p:cNvSpPr/>
            <p:nvPr/>
          </p:nvSpPr>
          <p:spPr>
            <a:xfrm>
              <a:off x="4941425" y="1105775"/>
              <a:ext cx="4200" cy="21500"/>
            </a:xfrm>
            <a:custGeom>
              <a:avLst/>
              <a:gdLst/>
              <a:ahLst/>
              <a:cxnLst/>
              <a:rect l="l" t="t" r="r" b="b"/>
              <a:pathLst>
                <a:path w="168" h="860" extrusionOk="0">
                  <a:moveTo>
                    <a:pt x="67" y="0"/>
                  </a:moveTo>
                  <a:cubicBezTo>
                    <a:pt x="34" y="0"/>
                    <a:pt x="0" y="25"/>
                    <a:pt x="0" y="75"/>
                  </a:cubicBezTo>
                  <a:cubicBezTo>
                    <a:pt x="0" y="309"/>
                    <a:pt x="0" y="576"/>
                    <a:pt x="34" y="809"/>
                  </a:cubicBezTo>
                  <a:cubicBezTo>
                    <a:pt x="50" y="842"/>
                    <a:pt x="84" y="859"/>
                    <a:pt x="113" y="859"/>
                  </a:cubicBezTo>
                  <a:cubicBezTo>
                    <a:pt x="142" y="859"/>
                    <a:pt x="167" y="842"/>
                    <a:pt x="167" y="809"/>
                  </a:cubicBezTo>
                  <a:cubicBezTo>
                    <a:pt x="167" y="576"/>
                    <a:pt x="134" y="309"/>
                    <a:pt x="134" y="75"/>
                  </a:cubicBezTo>
                  <a:cubicBezTo>
                    <a:pt x="134" y="25"/>
                    <a:pt x="101"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3" name="Google Shape;4553;p11"/>
            <p:cNvSpPr/>
            <p:nvPr/>
          </p:nvSpPr>
          <p:spPr>
            <a:xfrm>
              <a:off x="4895075" y="1118825"/>
              <a:ext cx="6350" cy="23150"/>
            </a:xfrm>
            <a:custGeom>
              <a:avLst/>
              <a:gdLst/>
              <a:ahLst/>
              <a:cxnLst/>
              <a:rect l="l" t="t" r="r" b="b"/>
              <a:pathLst>
                <a:path w="254" h="926" extrusionOk="0">
                  <a:moveTo>
                    <a:pt x="209" y="1"/>
                  </a:moveTo>
                  <a:cubicBezTo>
                    <a:pt x="197" y="1"/>
                    <a:pt x="187" y="14"/>
                    <a:pt x="187" y="54"/>
                  </a:cubicBezTo>
                  <a:cubicBezTo>
                    <a:pt x="87" y="354"/>
                    <a:pt x="53" y="587"/>
                    <a:pt x="20" y="887"/>
                  </a:cubicBezTo>
                  <a:cubicBezTo>
                    <a:pt x="1" y="907"/>
                    <a:pt x="26" y="926"/>
                    <a:pt x="51" y="926"/>
                  </a:cubicBezTo>
                  <a:cubicBezTo>
                    <a:pt x="69" y="926"/>
                    <a:pt x="87" y="916"/>
                    <a:pt x="87" y="887"/>
                  </a:cubicBezTo>
                  <a:cubicBezTo>
                    <a:pt x="187" y="587"/>
                    <a:pt x="220" y="354"/>
                    <a:pt x="253" y="54"/>
                  </a:cubicBezTo>
                  <a:cubicBezTo>
                    <a:pt x="253" y="33"/>
                    <a:pt x="229" y="1"/>
                    <a:pt x="20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4" name="Google Shape;4554;p11"/>
            <p:cNvSpPr/>
            <p:nvPr/>
          </p:nvSpPr>
          <p:spPr>
            <a:xfrm>
              <a:off x="4922250" y="1156125"/>
              <a:ext cx="5850" cy="15475"/>
            </a:xfrm>
            <a:custGeom>
              <a:avLst/>
              <a:gdLst/>
              <a:ahLst/>
              <a:cxnLst/>
              <a:rect l="l" t="t" r="r" b="b"/>
              <a:pathLst>
                <a:path w="234" h="619" extrusionOk="0">
                  <a:moveTo>
                    <a:pt x="131" y="1"/>
                  </a:moveTo>
                  <a:cubicBezTo>
                    <a:pt x="113" y="1"/>
                    <a:pt x="100" y="9"/>
                    <a:pt x="100" y="29"/>
                  </a:cubicBezTo>
                  <a:cubicBezTo>
                    <a:pt x="67" y="229"/>
                    <a:pt x="0" y="396"/>
                    <a:pt x="0" y="563"/>
                  </a:cubicBezTo>
                  <a:cubicBezTo>
                    <a:pt x="0" y="602"/>
                    <a:pt x="35" y="618"/>
                    <a:pt x="63" y="618"/>
                  </a:cubicBezTo>
                  <a:cubicBezTo>
                    <a:pt x="83" y="618"/>
                    <a:pt x="100" y="610"/>
                    <a:pt x="100" y="596"/>
                  </a:cubicBezTo>
                  <a:cubicBezTo>
                    <a:pt x="167" y="430"/>
                    <a:pt x="167" y="229"/>
                    <a:pt x="234" y="63"/>
                  </a:cubicBezTo>
                  <a:cubicBezTo>
                    <a:pt x="234" y="40"/>
                    <a:pt x="170" y="1"/>
                    <a:pt x="13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5" name="Google Shape;4555;p11"/>
            <p:cNvSpPr/>
            <p:nvPr/>
          </p:nvSpPr>
          <p:spPr>
            <a:xfrm>
              <a:off x="4953100" y="1163300"/>
              <a:ext cx="5025" cy="20375"/>
            </a:xfrm>
            <a:custGeom>
              <a:avLst/>
              <a:gdLst/>
              <a:ahLst/>
              <a:cxnLst/>
              <a:rect l="l" t="t" r="r" b="b"/>
              <a:pathLst>
                <a:path w="201" h="815" extrusionOk="0">
                  <a:moveTo>
                    <a:pt x="151" y="1"/>
                  </a:moveTo>
                  <a:cubicBezTo>
                    <a:pt x="126" y="1"/>
                    <a:pt x="101" y="26"/>
                    <a:pt x="101" y="76"/>
                  </a:cubicBezTo>
                  <a:cubicBezTo>
                    <a:pt x="67" y="309"/>
                    <a:pt x="34" y="509"/>
                    <a:pt x="0" y="776"/>
                  </a:cubicBezTo>
                  <a:cubicBezTo>
                    <a:pt x="0" y="796"/>
                    <a:pt x="34" y="815"/>
                    <a:pt x="62" y="815"/>
                  </a:cubicBezTo>
                  <a:cubicBezTo>
                    <a:pt x="83" y="815"/>
                    <a:pt x="101" y="805"/>
                    <a:pt x="101" y="776"/>
                  </a:cubicBezTo>
                  <a:cubicBezTo>
                    <a:pt x="101" y="509"/>
                    <a:pt x="167" y="309"/>
                    <a:pt x="201" y="76"/>
                  </a:cubicBezTo>
                  <a:cubicBezTo>
                    <a:pt x="201" y="26"/>
                    <a:pt x="176" y="1"/>
                    <a:pt x="1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6" name="Google Shape;4556;p11"/>
            <p:cNvSpPr/>
            <p:nvPr/>
          </p:nvSpPr>
          <p:spPr>
            <a:xfrm>
              <a:off x="4885325" y="1181425"/>
              <a:ext cx="7750" cy="20350"/>
            </a:xfrm>
            <a:custGeom>
              <a:avLst/>
              <a:gdLst/>
              <a:ahLst/>
              <a:cxnLst/>
              <a:rect l="l" t="t" r="r" b="b"/>
              <a:pathLst>
                <a:path w="310" h="814" extrusionOk="0">
                  <a:moveTo>
                    <a:pt x="72" y="0"/>
                  </a:moveTo>
                  <a:cubicBezTo>
                    <a:pt x="39" y="0"/>
                    <a:pt x="1" y="42"/>
                    <a:pt x="43" y="85"/>
                  </a:cubicBezTo>
                  <a:cubicBezTo>
                    <a:pt x="110" y="352"/>
                    <a:pt x="143" y="585"/>
                    <a:pt x="243" y="785"/>
                  </a:cubicBezTo>
                  <a:cubicBezTo>
                    <a:pt x="243" y="806"/>
                    <a:pt x="249" y="814"/>
                    <a:pt x="258" y="814"/>
                  </a:cubicBezTo>
                  <a:cubicBezTo>
                    <a:pt x="278" y="814"/>
                    <a:pt x="310" y="775"/>
                    <a:pt x="310" y="752"/>
                  </a:cubicBezTo>
                  <a:cubicBezTo>
                    <a:pt x="243" y="485"/>
                    <a:pt x="210" y="285"/>
                    <a:pt x="110" y="51"/>
                  </a:cubicBezTo>
                  <a:cubicBezTo>
                    <a:pt x="110" y="15"/>
                    <a:pt x="92" y="0"/>
                    <a:pt x="7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7" name="Google Shape;4557;p11"/>
            <p:cNvSpPr/>
            <p:nvPr/>
          </p:nvSpPr>
          <p:spPr>
            <a:xfrm>
              <a:off x="4912225" y="1196950"/>
              <a:ext cx="8375" cy="20500"/>
            </a:xfrm>
            <a:custGeom>
              <a:avLst/>
              <a:gdLst/>
              <a:ahLst/>
              <a:cxnLst/>
              <a:rect l="l" t="t" r="r" b="b"/>
              <a:pathLst>
                <a:path w="335" h="820" extrusionOk="0">
                  <a:moveTo>
                    <a:pt x="50" y="1"/>
                  </a:moveTo>
                  <a:cubicBezTo>
                    <a:pt x="21" y="1"/>
                    <a:pt x="1" y="27"/>
                    <a:pt x="1" y="64"/>
                  </a:cubicBezTo>
                  <a:cubicBezTo>
                    <a:pt x="68" y="298"/>
                    <a:pt x="134" y="564"/>
                    <a:pt x="201" y="798"/>
                  </a:cubicBezTo>
                  <a:cubicBezTo>
                    <a:pt x="215" y="812"/>
                    <a:pt x="240" y="820"/>
                    <a:pt x="265" y="820"/>
                  </a:cubicBezTo>
                  <a:cubicBezTo>
                    <a:pt x="300" y="820"/>
                    <a:pt x="335" y="804"/>
                    <a:pt x="335" y="765"/>
                  </a:cubicBezTo>
                  <a:cubicBezTo>
                    <a:pt x="234" y="564"/>
                    <a:pt x="201" y="298"/>
                    <a:pt x="134" y="64"/>
                  </a:cubicBezTo>
                  <a:cubicBezTo>
                    <a:pt x="104" y="19"/>
                    <a:pt x="74" y="1"/>
                    <a:pt x="5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8" name="Google Shape;4558;p11"/>
            <p:cNvSpPr/>
            <p:nvPr/>
          </p:nvSpPr>
          <p:spPr>
            <a:xfrm>
              <a:off x="4942250" y="1212300"/>
              <a:ext cx="7550" cy="23675"/>
            </a:xfrm>
            <a:custGeom>
              <a:avLst/>
              <a:gdLst/>
              <a:ahLst/>
              <a:cxnLst/>
              <a:rect l="l" t="t" r="r" b="b"/>
              <a:pathLst>
                <a:path w="302" h="947" extrusionOk="0">
                  <a:moveTo>
                    <a:pt x="55" y="0"/>
                  </a:moveTo>
                  <a:cubicBezTo>
                    <a:pt x="26" y="0"/>
                    <a:pt x="1" y="17"/>
                    <a:pt x="1" y="51"/>
                  </a:cubicBezTo>
                  <a:cubicBezTo>
                    <a:pt x="101" y="351"/>
                    <a:pt x="134" y="651"/>
                    <a:pt x="201" y="918"/>
                  </a:cubicBezTo>
                  <a:cubicBezTo>
                    <a:pt x="222" y="939"/>
                    <a:pt x="239" y="946"/>
                    <a:pt x="253" y="946"/>
                  </a:cubicBezTo>
                  <a:cubicBezTo>
                    <a:pt x="285" y="946"/>
                    <a:pt x="301" y="907"/>
                    <a:pt x="301" y="884"/>
                  </a:cubicBezTo>
                  <a:cubicBezTo>
                    <a:pt x="268" y="651"/>
                    <a:pt x="201" y="351"/>
                    <a:pt x="134" y="51"/>
                  </a:cubicBezTo>
                  <a:cubicBezTo>
                    <a:pt x="118" y="17"/>
                    <a:pt x="84" y="0"/>
                    <a:pt x="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9" name="Google Shape;4559;p11"/>
            <p:cNvSpPr/>
            <p:nvPr/>
          </p:nvSpPr>
          <p:spPr>
            <a:xfrm>
              <a:off x="4969775" y="1252250"/>
              <a:ext cx="2525" cy="14000"/>
            </a:xfrm>
            <a:custGeom>
              <a:avLst/>
              <a:gdLst/>
              <a:ahLst/>
              <a:cxnLst/>
              <a:rect l="l" t="t" r="r" b="b"/>
              <a:pathLst>
                <a:path w="101" h="560" extrusionOk="0">
                  <a:moveTo>
                    <a:pt x="35" y="1"/>
                  </a:moveTo>
                  <a:cubicBezTo>
                    <a:pt x="16" y="1"/>
                    <a:pt x="1" y="14"/>
                    <a:pt x="1" y="54"/>
                  </a:cubicBezTo>
                  <a:lnTo>
                    <a:pt x="1" y="521"/>
                  </a:lnTo>
                  <a:cubicBezTo>
                    <a:pt x="1" y="540"/>
                    <a:pt x="34" y="559"/>
                    <a:pt x="62" y="559"/>
                  </a:cubicBezTo>
                  <a:cubicBezTo>
                    <a:pt x="83" y="559"/>
                    <a:pt x="101" y="549"/>
                    <a:pt x="101" y="521"/>
                  </a:cubicBezTo>
                  <a:lnTo>
                    <a:pt x="101" y="54"/>
                  </a:lnTo>
                  <a:cubicBezTo>
                    <a:pt x="101" y="33"/>
                    <a:pt x="64" y="1"/>
                    <a:pt x="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0" name="Google Shape;4560;p11"/>
            <p:cNvSpPr/>
            <p:nvPr/>
          </p:nvSpPr>
          <p:spPr>
            <a:xfrm>
              <a:off x="4895550" y="1241875"/>
              <a:ext cx="12200" cy="23250"/>
            </a:xfrm>
            <a:custGeom>
              <a:avLst/>
              <a:gdLst/>
              <a:ahLst/>
              <a:cxnLst/>
              <a:rect l="l" t="t" r="r" b="b"/>
              <a:pathLst>
                <a:path w="488" h="930" extrusionOk="0">
                  <a:moveTo>
                    <a:pt x="96" y="0"/>
                  </a:moveTo>
                  <a:cubicBezTo>
                    <a:pt x="56" y="0"/>
                    <a:pt x="1" y="37"/>
                    <a:pt x="1" y="102"/>
                  </a:cubicBezTo>
                  <a:cubicBezTo>
                    <a:pt x="68" y="335"/>
                    <a:pt x="201" y="635"/>
                    <a:pt x="334" y="869"/>
                  </a:cubicBezTo>
                  <a:cubicBezTo>
                    <a:pt x="348" y="911"/>
                    <a:pt x="380" y="929"/>
                    <a:pt x="409" y="929"/>
                  </a:cubicBezTo>
                  <a:cubicBezTo>
                    <a:pt x="450" y="929"/>
                    <a:pt x="487" y="894"/>
                    <a:pt x="468" y="836"/>
                  </a:cubicBezTo>
                  <a:cubicBezTo>
                    <a:pt x="368" y="602"/>
                    <a:pt x="234" y="302"/>
                    <a:pt x="134" y="35"/>
                  </a:cubicBezTo>
                  <a:cubicBezTo>
                    <a:pt x="134" y="11"/>
                    <a:pt x="117" y="0"/>
                    <a:pt x="9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1" name="Google Shape;4561;p11"/>
            <p:cNvSpPr/>
            <p:nvPr/>
          </p:nvSpPr>
          <p:spPr>
            <a:xfrm>
              <a:off x="4929275" y="1255400"/>
              <a:ext cx="12175" cy="27725"/>
            </a:xfrm>
            <a:custGeom>
              <a:avLst/>
              <a:gdLst/>
              <a:ahLst/>
              <a:cxnLst/>
              <a:rect l="l" t="t" r="r" b="b"/>
              <a:pathLst>
                <a:path w="487" h="1109" extrusionOk="0">
                  <a:moveTo>
                    <a:pt x="43" y="1"/>
                  </a:moveTo>
                  <a:cubicBezTo>
                    <a:pt x="14" y="1"/>
                    <a:pt x="0" y="36"/>
                    <a:pt x="19" y="94"/>
                  </a:cubicBezTo>
                  <a:lnTo>
                    <a:pt x="386" y="1095"/>
                  </a:lnTo>
                  <a:cubicBezTo>
                    <a:pt x="386" y="1105"/>
                    <a:pt x="395" y="1109"/>
                    <a:pt x="407" y="1109"/>
                  </a:cubicBezTo>
                  <a:cubicBezTo>
                    <a:pt x="436" y="1109"/>
                    <a:pt x="486" y="1085"/>
                    <a:pt x="486" y="1062"/>
                  </a:cubicBezTo>
                  <a:lnTo>
                    <a:pt x="120" y="61"/>
                  </a:lnTo>
                  <a:cubicBezTo>
                    <a:pt x="92" y="19"/>
                    <a:pt x="64" y="1"/>
                    <a:pt x="4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2" name="Google Shape;4562;p11"/>
            <p:cNvSpPr/>
            <p:nvPr/>
          </p:nvSpPr>
          <p:spPr>
            <a:xfrm>
              <a:off x="4965600" y="1290975"/>
              <a:ext cx="4200" cy="21425"/>
            </a:xfrm>
            <a:custGeom>
              <a:avLst/>
              <a:gdLst/>
              <a:ahLst/>
              <a:cxnLst/>
              <a:rect l="l" t="t" r="r" b="b"/>
              <a:pathLst>
                <a:path w="168" h="857" extrusionOk="0">
                  <a:moveTo>
                    <a:pt x="86" y="1"/>
                  </a:moveTo>
                  <a:cubicBezTo>
                    <a:pt x="58" y="1"/>
                    <a:pt x="34" y="11"/>
                    <a:pt x="34" y="39"/>
                  </a:cubicBezTo>
                  <a:cubicBezTo>
                    <a:pt x="34" y="273"/>
                    <a:pt x="1" y="539"/>
                    <a:pt x="1" y="806"/>
                  </a:cubicBezTo>
                  <a:cubicBezTo>
                    <a:pt x="1" y="840"/>
                    <a:pt x="26" y="856"/>
                    <a:pt x="51" y="856"/>
                  </a:cubicBezTo>
                  <a:cubicBezTo>
                    <a:pt x="76" y="856"/>
                    <a:pt x="101" y="840"/>
                    <a:pt x="101" y="806"/>
                  </a:cubicBezTo>
                  <a:cubicBezTo>
                    <a:pt x="168" y="539"/>
                    <a:pt x="168" y="273"/>
                    <a:pt x="168" y="39"/>
                  </a:cubicBezTo>
                  <a:cubicBezTo>
                    <a:pt x="168" y="20"/>
                    <a:pt x="123" y="1"/>
                    <a:pt x="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3" name="Google Shape;4563;p11"/>
            <p:cNvSpPr/>
            <p:nvPr/>
          </p:nvSpPr>
          <p:spPr>
            <a:xfrm>
              <a:off x="4901925" y="1298350"/>
              <a:ext cx="12000" cy="27050"/>
            </a:xfrm>
            <a:custGeom>
              <a:avLst/>
              <a:gdLst/>
              <a:ahLst/>
              <a:cxnLst/>
              <a:rect l="l" t="t" r="r" b="b"/>
              <a:pathLst>
                <a:path w="480" h="1082" extrusionOk="0">
                  <a:moveTo>
                    <a:pt x="83" y="1"/>
                  </a:moveTo>
                  <a:cubicBezTo>
                    <a:pt x="48" y="1"/>
                    <a:pt x="0" y="55"/>
                    <a:pt x="46" y="78"/>
                  </a:cubicBezTo>
                  <a:cubicBezTo>
                    <a:pt x="146" y="411"/>
                    <a:pt x="280" y="745"/>
                    <a:pt x="413" y="1045"/>
                  </a:cubicBezTo>
                  <a:cubicBezTo>
                    <a:pt x="413" y="1071"/>
                    <a:pt x="423" y="1081"/>
                    <a:pt x="435" y="1081"/>
                  </a:cubicBezTo>
                  <a:cubicBezTo>
                    <a:pt x="454" y="1081"/>
                    <a:pt x="480" y="1053"/>
                    <a:pt x="480" y="1012"/>
                  </a:cubicBezTo>
                  <a:cubicBezTo>
                    <a:pt x="380" y="678"/>
                    <a:pt x="246" y="378"/>
                    <a:pt x="113" y="44"/>
                  </a:cubicBezTo>
                  <a:cubicBezTo>
                    <a:pt x="113" y="13"/>
                    <a:pt x="99"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4" name="Google Shape;4564;p11"/>
            <p:cNvSpPr/>
            <p:nvPr/>
          </p:nvSpPr>
          <p:spPr>
            <a:xfrm>
              <a:off x="4930025" y="1310025"/>
              <a:ext cx="8925" cy="21025"/>
            </a:xfrm>
            <a:custGeom>
              <a:avLst/>
              <a:gdLst/>
              <a:ahLst/>
              <a:cxnLst/>
              <a:rect l="l" t="t" r="r" b="b"/>
              <a:pathLst>
                <a:path w="357" h="841" extrusionOk="0">
                  <a:moveTo>
                    <a:pt x="77" y="1"/>
                  </a:moveTo>
                  <a:cubicBezTo>
                    <a:pt x="39" y="1"/>
                    <a:pt x="0" y="55"/>
                    <a:pt x="23" y="78"/>
                  </a:cubicBezTo>
                  <a:lnTo>
                    <a:pt x="290" y="812"/>
                  </a:lnTo>
                  <a:cubicBezTo>
                    <a:pt x="290" y="832"/>
                    <a:pt x="296" y="840"/>
                    <a:pt x="305" y="840"/>
                  </a:cubicBezTo>
                  <a:cubicBezTo>
                    <a:pt x="325" y="840"/>
                    <a:pt x="356" y="801"/>
                    <a:pt x="356" y="778"/>
                  </a:cubicBezTo>
                  <a:lnTo>
                    <a:pt x="123" y="44"/>
                  </a:lnTo>
                  <a:cubicBezTo>
                    <a:pt x="112" y="13"/>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5" name="Google Shape;4565;p11"/>
            <p:cNvSpPr/>
            <p:nvPr/>
          </p:nvSpPr>
          <p:spPr>
            <a:xfrm>
              <a:off x="4977275" y="1329050"/>
              <a:ext cx="6700" cy="29200"/>
            </a:xfrm>
            <a:custGeom>
              <a:avLst/>
              <a:gdLst/>
              <a:ahLst/>
              <a:cxnLst/>
              <a:rect l="l" t="t" r="r" b="b"/>
              <a:pathLst>
                <a:path w="268" h="1168" extrusionOk="0">
                  <a:moveTo>
                    <a:pt x="42" y="0"/>
                  </a:moveTo>
                  <a:cubicBezTo>
                    <a:pt x="17" y="0"/>
                    <a:pt x="1" y="17"/>
                    <a:pt x="34" y="51"/>
                  </a:cubicBezTo>
                  <a:cubicBezTo>
                    <a:pt x="68" y="384"/>
                    <a:pt x="68" y="784"/>
                    <a:pt x="134" y="1118"/>
                  </a:cubicBezTo>
                  <a:cubicBezTo>
                    <a:pt x="151" y="1151"/>
                    <a:pt x="184" y="1168"/>
                    <a:pt x="213" y="1168"/>
                  </a:cubicBezTo>
                  <a:cubicBezTo>
                    <a:pt x="243" y="1168"/>
                    <a:pt x="268" y="1151"/>
                    <a:pt x="268" y="1118"/>
                  </a:cubicBezTo>
                  <a:cubicBezTo>
                    <a:pt x="234" y="784"/>
                    <a:pt x="134" y="384"/>
                    <a:pt x="101" y="51"/>
                  </a:cubicBezTo>
                  <a:cubicBezTo>
                    <a:pt x="101" y="17"/>
                    <a:pt x="68" y="0"/>
                    <a:pt x="4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6" name="Google Shape;4566;p11"/>
            <p:cNvSpPr/>
            <p:nvPr/>
          </p:nvSpPr>
          <p:spPr>
            <a:xfrm>
              <a:off x="4953925" y="1337725"/>
              <a:ext cx="8375" cy="21500"/>
            </a:xfrm>
            <a:custGeom>
              <a:avLst/>
              <a:gdLst/>
              <a:ahLst/>
              <a:cxnLst/>
              <a:rect l="l" t="t" r="r" b="b"/>
              <a:pathLst>
                <a:path w="335" h="860" extrusionOk="0">
                  <a:moveTo>
                    <a:pt x="61" y="1"/>
                  </a:moveTo>
                  <a:cubicBezTo>
                    <a:pt x="26" y="1"/>
                    <a:pt x="1" y="29"/>
                    <a:pt x="1" y="70"/>
                  </a:cubicBezTo>
                  <a:cubicBezTo>
                    <a:pt x="68" y="337"/>
                    <a:pt x="134" y="604"/>
                    <a:pt x="201" y="838"/>
                  </a:cubicBezTo>
                  <a:cubicBezTo>
                    <a:pt x="215" y="851"/>
                    <a:pt x="240" y="860"/>
                    <a:pt x="265" y="860"/>
                  </a:cubicBezTo>
                  <a:cubicBezTo>
                    <a:pt x="300" y="860"/>
                    <a:pt x="334" y="843"/>
                    <a:pt x="334" y="804"/>
                  </a:cubicBezTo>
                  <a:cubicBezTo>
                    <a:pt x="234" y="537"/>
                    <a:pt x="201" y="304"/>
                    <a:pt x="134" y="37"/>
                  </a:cubicBezTo>
                  <a:cubicBezTo>
                    <a:pt x="109" y="12"/>
                    <a:pt x="83" y="1"/>
                    <a:pt x="6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7" name="Google Shape;4567;p11"/>
            <p:cNvSpPr/>
            <p:nvPr/>
          </p:nvSpPr>
          <p:spPr>
            <a:xfrm>
              <a:off x="4929750" y="1366650"/>
              <a:ext cx="9200" cy="20725"/>
            </a:xfrm>
            <a:custGeom>
              <a:avLst/>
              <a:gdLst/>
              <a:ahLst/>
              <a:cxnLst/>
              <a:rect l="l" t="t" r="r" b="b"/>
              <a:pathLst>
                <a:path w="368" h="829" extrusionOk="0">
                  <a:moveTo>
                    <a:pt x="92" y="0"/>
                  </a:moveTo>
                  <a:cubicBezTo>
                    <a:pt x="50" y="0"/>
                    <a:pt x="0" y="24"/>
                    <a:pt x="0" y="48"/>
                  </a:cubicBezTo>
                  <a:cubicBezTo>
                    <a:pt x="101" y="314"/>
                    <a:pt x="167" y="548"/>
                    <a:pt x="301" y="815"/>
                  </a:cubicBezTo>
                  <a:cubicBezTo>
                    <a:pt x="301" y="825"/>
                    <a:pt x="306" y="829"/>
                    <a:pt x="314" y="829"/>
                  </a:cubicBezTo>
                  <a:cubicBezTo>
                    <a:pt x="334" y="829"/>
                    <a:pt x="367" y="805"/>
                    <a:pt x="367" y="781"/>
                  </a:cubicBezTo>
                  <a:cubicBezTo>
                    <a:pt x="334" y="515"/>
                    <a:pt x="201" y="281"/>
                    <a:pt x="134" y="14"/>
                  </a:cubicBezTo>
                  <a:cubicBezTo>
                    <a:pt x="124" y="4"/>
                    <a:pt x="109" y="0"/>
                    <a:pt x="9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8" name="Google Shape;4568;p11"/>
            <p:cNvSpPr/>
            <p:nvPr/>
          </p:nvSpPr>
          <p:spPr>
            <a:xfrm>
              <a:off x="4968600" y="1395825"/>
              <a:ext cx="5850" cy="7725"/>
            </a:xfrm>
            <a:custGeom>
              <a:avLst/>
              <a:gdLst/>
              <a:ahLst/>
              <a:cxnLst/>
              <a:rect l="l" t="t" r="r" b="b"/>
              <a:pathLst>
                <a:path w="234" h="309" extrusionOk="0">
                  <a:moveTo>
                    <a:pt x="88" y="1"/>
                  </a:moveTo>
                  <a:cubicBezTo>
                    <a:pt x="53" y="1"/>
                    <a:pt x="0" y="25"/>
                    <a:pt x="48" y="48"/>
                  </a:cubicBezTo>
                  <a:cubicBezTo>
                    <a:pt x="48" y="148"/>
                    <a:pt x="81" y="182"/>
                    <a:pt x="81" y="248"/>
                  </a:cubicBezTo>
                  <a:cubicBezTo>
                    <a:pt x="95" y="290"/>
                    <a:pt x="126" y="309"/>
                    <a:pt x="156" y="309"/>
                  </a:cubicBezTo>
                  <a:cubicBezTo>
                    <a:pt x="197" y="309"/>
                    <a:pt x="234" y="273"/>
                    <a:pt x="214" y="215"/>
                  </a:cubicBezTo>
                  <a:cubicBezTo>
                    <a:pt x="148" y="148"/>
                    <a:pt x="148" y="115"/>
                    <a:pt x="114" y="15"/>
                  </a:cubicBezTo>
                  <a:cubicBezTo>
                    <a:pt x="114" y="5"/>
                    <a:pt x="103" y="1"/>
                    <a:pt x="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9" name="Google Shape;4569;p11"/>
            <p:cNvSpPr/>
            <p:nvPr/>
          </p:nvSpPr>
          <p:spPr>
            <a:xfrm>
              <a:off x="4991725" y="1393800"/>
              <a:ext cx="13100" cy="20625"/>
            </a:xfrm>
            <a:custGeom>
              <a:avLst/>
              <a:gdLst/>
              <a:ahLst/>
              <a:cxnLst/>
              <a:rect l="l" t="t" r="r" b="b"/>
              <a:pathLst>
                <a:path w="524" h="825" extrusionOk="0">
                  <a:moveTo>
                    <a:pt x="94" y="0"/>
                  </a:moveTo>
                  <a:cubicBezTo>
                    <a:pt x="57" y="0"/>
                    <a:pt x="0" y="39"/>
                    <a:pt x="23" y="62"/>
                  </a:cubicBezTo>
                  <a:cubicBezTo>
                    <a:pt x="157" y="296"/>
                    <a:pt x="290" y="563"/>
                    <a:pt x="424" y="796"/>
                  </a:cubicBezTo>
                  <a:cubicBezTo>
                    <a:pt x="444" y="817"/>
                    <a:pt x="462" y="825"/>
                    <a:pt x="476" y="825"/>
                  </a:cubicBezTo>
                  <a:cubicBezTo>
                    <a:pt x="508" y="825"/>
                    <a:pt x="524" y="786"/>
                    <a:pt x="524" y="763"/>
                  </a:cubicBezTo>
                  <a:cubicBezTo>
                    <a:pt x="390" y="529"/>
                    <a:pt x="223" y="263"/>
                    <a:pt x="123" y="29"/>
                  </a:cubicBezTo>
                  <a:cubicBezTo>
                    <a:pt x="123" y="8"/>
                    <a:pt x="110" y="0"/>
                    <a:pt x="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0" name="Google Shape;4570;p11"/>
            <p:cNvSpPr/>
            <p:nvPr/>
          </p:nvSpPr>
          <p:spPr>
            <a:xfrm>
              <a:off x="4996875" y="1441625"/>
              <a:ext cx="5450" cy="15675"/>
            </a:xfrm>
            <a:custGeom>
              <a:avLst/>
              <a:gdLst/>
              <a:ahLst/>
              <a:cxnLst/>
              <a:rect l="l" t="t" r="r" b="b"/>
              <a:pathLst>
                <a:path w="218" h="627" extrusionOk="0">
                  <a:moveTo>
                    <a:pt x="55" y="1"/>
                  </a:moveTo>
                  <a:cubicBezTo>
                    <a:pt x="26" y="1"/>
                    <a:pt x="1" y="17"/>
                    <a:pt x="17" y="51"/>
                  </a:cubicBezTo>
                  <a:cubicBezTo>
                    <a:pt x="17" y="218"/>
                    <a:pt x="84" y="384"/>
                    <a:pt x="117" y="551"/>
                  </a:cubicBezTo>
                  <a:cubicBezTo>
                    <a:pt x="117" y="601"/>
                    <a:pt x="142" y="626"/>
                    <a:pt x="167" y="626"/>
                  </a:cubicBezTo>
                  <a:cubicBezTo>
                    <a:pt x="192" y="626"/>
                    <a:pt x="218" y="601"/>
                    <a:pt x="218" y="551"/>
                  </a:cubicBezTo>
                  <a:lnTo>
                    <a:pt x="117" y="51"/>
                  </a:lnTo>
                  <a:cubicBezTo>
                    <a:pt x="117" y="17"/>
                    <a:pt x="84" y="1"/>
                    <a:pt x="5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1" name="Google Shape;4571;p11"/>
            <p:cNvSpPr/>
            <p:nvPr/>
          </p:nvSpPr>
          <p:spPr>
            <a:xfrm>
              <a:off x="4962650" y="1439225"/>
              <a:ext cx="8825" cy="22900"/>
            </a:xfrm>
            <a:custGeom>
              <a:avLst/>
              <a:gdLst/>
              <a:ahLst/>
              <a:cxnLst/>
              <a:rect l="l" t="t" r="r" b="b"/>
              <a:pathLst>
                <a:path w="353" h="916" extrusionOk="0">
                  <a:moveTo>
                    <a:pt x="71" y="0"/>
                  </a:moveTo>
                  <a:cubicBezTo>
                    <a:pt x="33" y="0"/>
                    <a:pt x="0" y="25"/>
                    <a:pt x="19" y="80"/>
                  </a:cubicBezTo>
                  <a:cubicBezTo>
                    <a:pt x="52" y="314"/>
                    <a:pt x="152" y="614"/>
                    <a:pt x="219" y="881"/>
                  </a:cubicBezTo>
                  <a:cubicBezTo>
                    <a:pt x="243" y="904"/>
                    <a:pt x="266" y="915"/>
                    <a:pt x="287" y="915"/>
                  </a:cubicBezTo>
                  <a:cubicBezTo>
                    <a:pt x="324" y="915"/>
                    <a:pt x="352" y="879"/>
                    <a:pt x="352" y="814"/>
                  </a:cubicBezTo>
                  <a:cubicBezTo>
                    <a:pt x="319" y="580"/>
                    <a:pt x="219" y="280"/>
                    <a:pt x="152" y="47"/>
                  </a:cubicBezTo>
                  <a:cubicBezTo>
                    <a:pt x="137" y="17"/>
                    <a:pt x="102" y="0"/>
                    <a:pt x="7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2" name="Google Shape;4572;p11"/>
            <p:cNvSpPr/>
            <p:nvPr/>
          </p:nvSpPr>
          <p:spPr>
            <a:xfrm>
              <a:off x="4940950" y="1418025"/>
              <a:ext cx="8850" cy="23250"/>
            </a:xfrm>
            <a:custGeom>
              <a:avLst/>
              <a:gdLst/>
              <a:ahLst/>
              <a:cxnLst/>
              <a:rect l="l" t="t" r="r" b="b"/>
              <a:pathLst>
                <a:path w="354" h="930" extrusionOk="0">
                  <a:moveTo>
                    <a:pt x="64" y="0"/>
                  </a:moveTo>
                  <a:cubicBezTo>
                    <a:pt x="26" y="0"/>
                    <a:pt x="0" y="36"/>
                    <a:pt x="19" y="94"/>
                  </a:cubicBezTo>
                  <a:cubicBezTo>
                    <a:pt x="53" y="328"/>
                    <a:pt x="153" y="628"/>
                    <a:pt x="220" y="895"/>
                  </a:cubicBezTo>
                  <a:cubicBezTo>
                    <a:pt x="220" y="918"/>
                    <a:pt x="236" y="929"/>
                    <a:pt x="258" y="929"/>
                  </a:cubicBezTo>
                  <a:cubicBezTo>
                    <a:pt x="297" y="929"/>
                    <a:pt x="353" y="893"/>
                    <a:pt x="353" y="828"/>
                  </a:cubicBezTo>
                  <a:cubicBezTo>
                    <a:pt x="320" y="561"/>
                    <a:pt x="220" y="294"/>
                    <a:pt x="153" y="61"/>
                  </a:cubicBezTo>
                  <a:cubicBezTo>
                    <a:pt x="125" y="19"/>
                    <a:pt x="91" y="0"/>
                    <a:pt x="6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3" name="Google Shape;4573;p11"/>
            <p:cNvSpPr/>
            <p:nvPr/>
          </p:nvSpPr>
          <p:spPr>
            <a:xfrm>
              <a:off x="5158250" y="457175"/>
              <a:ext cx="60900" cy="125125"/>
            </a:xfrm>
            <a:custGeom>
              <a:avLst/>
              <a:gdLst/>
              <a:ahLst/>
              <a:cxnLst/>
              <a:rect l="l" t="t" r="r" b="b"/>
              <a:pathLst>
                <a:path w="2436" h="5005" extrusionOk="0">
                  <a:moveTo>
                    <a:pt x="301" y="1"/>
                  </a:moveTo>
                  <a:cubicBezTo>
                    <a:pt x="0" y="1835"/>
                    <a:pt x="167" y="4537"/>
                    <a:pt x="2369" y="5004"/>
                  </a:cubicBezTo>
                  <a:cubicBezTo>
                    <a:pt x="2435" y="5004"/>
                    <a:pt x="2435" y="4904"/>
                    <a:pt x="2402" y="4904"/>
                  </a:cubicBezTo>
                  <a:cubicBezTo>
                    <a:pt x="167" y="4237"/>
                    <a:pt x="301" y="1902"/>
                    <a:pt x="3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4" name="Google Shape;4574;p11"/>
            <p:cNvSpPr/>
            <p:nvPr/>
          </p:nvSpPr>
          <p:spPr>
            <a:xfrm>
              <a:off x="5126550" y="452925"/>
              <a:ext cx="97600" cy="145200"/>
            </a:xfrm>
            <a:custGeom>
              <a:avLst/>
              <a:gdLst/>
              <a:ahLst/>
              <a:cxnLst/>
              <a:rect l="l" t="t" r="r" b="b"/>
              <a:pathLst>
                <a:path w="3904" h="5808" extrusionOk="0">
                  <a:moveTo>
                    <a:pt x="1035" y="1"/>
                  </a:moveTo>
                  <a:cubicBezTo>
                    <a:pt x="1008" y="1"/>
                    <a:pt x="981" y="12"/>
                    <a:pt x="968" y="37"/>
                  </a:cubicBezTo>
                  <a:cubicBezTo>
                    <a:pt x="1" y="2405"/>
                    <a:pt x="1268" y="5241"/>
                    <a:pt x="3837" y="5808"/>
                  </a:cubicBezTo>
                  <a:cubicBezTo>
                    <a:pt x="3904" y="5808"/>
                    <a:pt x="3904" y="5741"/>
                    <a:pt x="3904" y="5708"/>
                  </a:cubicBezTo>
                  <a:cubicBezTo>
                    <a:pt x="1468" y="4874"/>
                    <a:pt x="134" y="2539"/>
                    <a:pt x="1102" y="70"/>
                  </a:cubicBezTo>
                  <a:cubicBezTo>
                    <a:pt x="1122" y="29"/>
                    <a:pt x="1079" y="1"/>
                    <a:pt x="103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5" name="Google Shape;4575;p11"/>
            <p:cNvSpPr/>
            <p:nvPr/>
          </p:nvSpPr>
          <p:spPr>
            <a:xfrm>
              <a:off x="4984800" y="543900"/>
              <a:ext cx="27525" cy="3100"/>
            </a:xfrm>
            <a:custGeom>
              <a:avLst/>
              <a:gdLst/>
              <a:ahLst/>
              <a:cxnLst/>
              <a:rect l="l" t="t" r="r" b="b"/>
              <a:pathLst>
                <a:path w="1101" h="124" extrusionOk="0">
                  <a:moveTo>
                    <a:pt x="967" y="1"/>
                  </a:moveTo>
                  <a:cubicBezTo>
                    <a:pt x="667" y="1"/>
                    <a:pt x="334" y="1"/>
                    <a:pt x="67" y="34"/>
                  </a:cubicBezTo>
                  <a:cubicBezTo>
                    <a:pt x="0" y="34"/>
                    <a:pt x="0" y="101"/>
                    <a:pt x="67" y="101"/>
                  </a:cubicBezTo>
                  <a:cubicBezTo>
                    <a:pt x="150" y="117"/>
                    <a:pt x="231" y="124"/>
                    <a:pt x="311" y="124"/>
                  </a:cubicBezTo>
                  <a:cubicBezTo>
                    <a:pt x="550" y="124"/>
                    <a:pt x="776" y="67"/>
                    <a:pt x="1001" y="67"/>
                  </a:cubicBezTo>
                  <a:cubicBezTo>
                    <a:pt x="1101" y="67"/>
                    <a:pt x="1101" y="1"/>
                    <a:pt x="96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6" name="Google Shape;4576;p11"/>
            <p:cNvSpPr/>
            <p:nvPr/>
          </p:nvSpPr>
          <p:spPr>
            <a:xfrm>
              <a:off x="4986450" y="550450"/>
              <a:ext cx="31525" cy="4575"/>
            </a:xfrm>
            <a:custGeom>
              <a:avLst/>
              <a:gdLst/>
              <a:ahLst/>
              <a:cxnLst/>
              <a:rect l="l" t="t" r="r" b="b"/>
              <a:pathLst>
                <a:path w="1261" h="183" extrusionOk="0">
                  <a:moveTo>
                    <a:pt x="1189" y="0"/>
                  </a:moveTo>
                  <a:cubicBezTo>
                    <a:pt x="1183" y="0"/>
                    <a:pt x="1176" y="2"/>
                    <a:pt x="1168" y="6"/>
                  </a:cubicBezTo>
                  <a:cubicBezTo>
                    <a:pt x="1035" y="6"/>
                    <a:pt x="880" y="0"/>
                    <a:pt x="721" y="0"/>
                  </a:cubicBezTo>
                  <a:cubicBezTo>
                    <a:pt x="482" y="0"/>
                    <a:pt x="234" y="12"/>
                    <a:pt x="34" y="72"/>
                  </a:cubicBezTo>
                  <a:cubicBezTo>
                    <a:pt x="1" y="72"/>
                    <a:pt x="1" y="139"/>
                    <a:pt x="34" y="139"/>
                  </a:cubicBezTo>
                  <a:cubicBezTo>
                    <a:pt x="150" y="171"/>
                    <a:pt x="273" y="182"/>
                    <a:pt x="399" y="182"/>
                  </a:cubicBezTo>
                  <a:cubicBezTo>
                    <a:pt x="669" y="182"/>
                    <a:pt x="951" y="128"/>
                    <a:pt x="1202" y="106"/>
                  </a:cubicBezTo>
                  <a:cubicBezTo>
                    <a:pt x="1261" y="106"/>
                    <a:pt x="1241" y="0"/>
                    <a:pt x="118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7" name="Google Shape;4577;p11"/>
            <p:cNvSpPr/>
            <p:nvPr/>
          </p:nvSpPr>
          <p:spPr>
            <a:xfrm>
              <a:off x="5012300" y="250350"/>
              <a:ext cx="125125" cy="6700"/>
            </a:xfrm>
            <a:custGeom>
              <a:avLst/>
              <a:gdLst/>
              <a:ahLst/>
              <a:cxnLst/>
              <a:rect l="l" t="t" r="r" b="b"/>
              <a:pathLst>
                <a:path w="5005" h="268" extrusionOk="0">
                  <a:moveTo>
                    <a:pt x="34" y="1"/>
                  </a:moveTo>
                  <a:cubicBezTo>
                    <a:pt x="1" y="1"/>
                    <a:pt x="1" y="101"/>
                    <a:pt x="34" y="101"/>
                  </a:cubicBezTo>
                  <a:cubicBezTo>
                    <a:pt x="1702" y="168"/>
                    <a:pt x="3337" y="234"/>
                    <a:pt x="5004" y="268"/>
                  </a:cubicBezTo>
                  <a:cubicBezTo>
                    <a:pt x="3370" y="168"/>
                    <a:pt x="1702" y="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78" name="Google Shape;4578;p11"/>
          <p:cNvGrpSpPr/>
          <p:nvPr/>
        </p:nvGrpSpPr>
        <p:grpSpPr>
          <a:xfrm>
            <a:off x="3594700" y="-514587"/>
            <a:ext cx="626300" cy="1655050"/>
            <a:chOff x="7905200" y="2089425"/>
            <a:chExt cx="626300" cy="1655050"/>
          </a:xfrm>
        </p:grpSpPr>
        <p:sp>
          <p:nvSpPr>
            <p:cNvPr id="4579" name="Google Shape;4579;p11"/>
            <p:cNvSpPr/>
            <p:nvPr/>
          </p:nvSpPr>
          <p:spPr>
            <a:xfrm>
              <a:off x="8131200" y="2242775"/>
              <a:ext cx="264375" cy="359050"/>
            </a:xfrm>
            <a:custGeom>
              <a:avLst/>
              <a:gdLst/>
              <a:ahLst/>
              <a:cxnLst/>
              <a:rect l="l" t="t" r="r" b="b"/>
              <a:pathLst>
                <a:path w="10575" h="14362" extrusionOk="0">
                  <a:moveTo>
                    <a:pt x="6171" y="0"/>
                  </a:moveTo>
                  <a:cubicBezTo>
                    <a:pt x="5653" y="0"/>
                    <a:pt x="5132" y="179"/>
                    <a:pt x="4704" y="495"/>
                  </a:cubicBezTo>
                  <a:cubicBezTo>
                    <a:pt x="4099" y="909"/>
                    <a:pt x="3706" y="1566"/>
                    <a:pt x="3411" y="2235"/>
                  </a:cubicBezTo>
                  <a:lnTo>
                    <a:pt x="3411" y="2235"/>
                  </a:lnTo>
                  <a:cubicBezTo>
                    <a:pt x="3164" y="2106"/>
                    <a:pt x="2891" y="2047"/>
                    <a:pt x="2614" y="2047"/>
                  </a:cubicBezTo>
                  <a:cubicBezTo>
                    <a:pt x="1851" y="2047"/>
                    <a:pt x="1050" y="2493"/>
                    <a:pt x="634" y="3163"/>
                  </a:cubicBezTo>
                  <a:cubicBezTo>
                    <a:pt x="1" y="4131"/>
                    <a:pt x="34" y="5432"/>
                    <a:pt x="367" y="6499"/>
                  </a:cubicBezTo>
                  <a:cubicBezTo>
                    <a:pt x="534" y="7099"/>
                    <a:pt x="834" y="7666"/>
                    <a:pt x="868" y="8300"/>
                  </a:cubicBezTo>
                  <a:cubicBezTo>
                    <a:pt x="968" y="9134"/>
                    <a:pt x="668" y="9935"/>
                    <a:pt x="534" y="10702"/>
                  </a:cubicBezTo>
                  <a:cubicBezTo>
                    <a:pt x="401" y="11536"/>
                    <a:pt x="501" y="12470"/>
                    <a:pt x="1135" y="12970"/>
                  </a:cubicBezTo>
                  <a:cubicBezTo>
                    <a:pt x="1447" y="13199"/>
                    <a:pt x="1824" y="13285"/>
                    <a:pt x="2209" y="13285"/>
                  </a:cubicBezTo>
                  <a:cubicBezTo>
                    <a:pt x="2441" y="13285"/>
                    <a:pt x="2677" y="13254"/>
                    <a:pt x="2903" y="13204"/>
                  </a:cubicBezTo>
                  <a:cubicBezTo>
                    <a:pt x="3837" y="13004"/>
                    <a:pt x="4704" y="12537"/>
                    <a:pt x="5338" y="11869"/>
                  </a:cubicBezTo>
                  <a:lnTo>
                    <a:pt x="5338" y="11869"/>
                  </a:lnTo>
                  <a:cubicBezTo>
                    <a:pt x="5304" y="12336"/>
                    <a:pt x="5204" y="12803"/>
                    <a:pt x="5338" y="13270"/>
                  </a:cubicBezTo>
                  <a:cubicBezTo>
                    <a:pt x="5471" y="13704"/>
                    <a:pt x="5738" y="14138"/>
                    <a:pt x="6172" y="14305"/>
                  </a:cubicBezTo>
                  <a:cubicBezTo>
                    <a:pt x="6283" y="14344"/>
                    <a:pt x="6396" y="14361"/>
                    <a:pt x="6511" y="14361"/>
                  </a:cubicBezTo>
                  <a:cubicBezTo>
                    <a:pt x="6982" y="14361"/>
                    <a:pt x="7470" y="14066"/>
                    <a:pt x="7873" y="13771"/>
                  </a:cubicBezTo>
                  <a:cubicBezTo>
                    <a:pt x="8573" y="13204"/>
                    <a:pt x="9207" y="12537"/>
                    <a:pt x="9707" y="11803"/>
                  </a:cubicBezTo>
                  <a:cubicBezTo>
                    <a:pt x="10208" y="11102"/>
                    <a:pt x="10575" y="10102"/>
                    <a:pt x="10074" y="9368"/>
                  </a:cubicBezTo>
                  <a:cubicBezTo>
                    <a:pt x="9707" y="8801"/>
                    <a:pt x="8773" y="8467"/>
                    <a:pt x="8773" y="7767"/>
                  </a:cubicBezTo>
                  <a:cubicBezTo>
                    <a:pt x="8840" y="6966"/>
                    <a:pt x="10074" y="6532"/>
                    <a:pt x="10041" y="5765"/>
                  </a:cubicBezTo>
                  <a:cubicBezTo>
                    <a:pt x="10008" y="5231"/>
                    <a:pt x="9507" y="4965"/>
                    <a:pt x="9040" y="4798"/>
                  </a:cubicBezTo>
                  <a:cubicBezTo>
                    <a:pt x="8573" y="4631"/>
                    <a:pt x="8040" y="4464"/>
                    <a:pt x="7839" y="4031"/>
                  </a:cubicBezTo>
                  <a:cubicBezTo>
                    <a:pt x="7473" y="3363"/>
                    <a:pt x="8040" y="2630"/>
                    <a:pt x="8140" y="1862"/>
                  </a:cubicBezTo>
                  <a:cubicBezTo>
                    <a:pt x="8206" y="1128"/>
                    <a:pt x="7639" y="361"/>
                    <a:pt x="6905" y="128"/>
                  </a:cubicBezTo>
                  <a:cubicBezTo>
                    <a:pt x="6668" y="41"/>
                    <a:pt x="6420" y="0"/>
                    <a:pt x="6171"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0" name="Google Shape;4580;p11"/>
            <p:cNvSpPr/>
            <p:nvPr/>
          </p:nvSpPr>
          <p:spPr>
            <a:xfrm>
              <a:off x="7905200" y="2211775"/>
              <a:ext cx="260225" cy="443675"/>
            </a:xfrm>
            <a:custGeom>
              <a:avLst/>
              <a:gdLst/>
              <a:ahLst/>
              <a:cxnLst/>
              <a:rect l="l" t="t" r="r" b="b"/>
              <a:pathLst>
                <a:path w="10409" h="17747" extrusionOk="0">
                  <a:moveTo>
                    <a:pt x="3103" y="0"/>
                  </a:moveTo>
                  <a:cubicBezTo>
                    <a:pt x="3103" y="33"/>
                    <a:pt x="1" y="8873"/>
                    <a:pt x="1569" y="10408"/>
                  </a:cubicBezTo>
                  <a:cubicBezTo>
                    <a:pt x="5338" y="14110"/>
                    <a:pt x="8607" y="17746"/>
                    <a:pt x="8607" y="17746"/>
                  </a:cubicBezTo>
                  <a:lnTo>
                    <a:pt x="10408" y="13677"/>
                  </a:lnTo>
                  <a:lnTo>
                    <a:pt x="4938" y="8039"/>
                  </a:lnTo>
                  <a:lnTo>
                    <a:pt x="4671" y="934"/>
                  </a:lnTo>
                  <a:lnTo>
                    <a:pt x="3103"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1" name="Google Shape;4581;p11"/>
            <p:cNvSpPr/>
            <p:nvPr/>
          </p:nvSpPr>
          <p:spPr>
            <a:xfrm>
              <a:off x="8288825" y="2157550"/>
              <a:ext cx="242675" cy="466200"/>
            </a:xfrm>
            <a:custGeom>
              <a:avLst/>
              <a:gdLst/>
              <a:ahLst/>
              <a:cxnLst/>
              <a:rect l="l" t="t" r="r" b="b"/>
              <a:pathLst>
                <a:path w="9707" h="18648" extrusionOk="0">
                  <a:moveTo>
                    <a:pt x="1434" y="1"/>
                  </a:moveTo>
                  <a:lnTo>
                    <a:pt x="0" y="1068"/>
                  </a:lnTo>
                  <a:cubicBezTo>
                    <a:pt x="33" y="1235"/>
                    <a:pt x="5204" y="8574"/>
                    <a:pt x="5204" y="8574"/>
                  </a:cubicBezTo>
                  <a:cubicBezTo>
                    <a:pt x="4904" y="9708"/>
                    <a:pt x="1067" y="15445"/>
                    <a:pt x="1067" y="15445"/>
                  </a:cubicBezTo>
                  <a:lnTo>
                    <a:pt x="3269" y="18648"/>
                  </a:lnTo>
                  <a:cubicBezTo>
                    <a:pt x="3269" y="18648"/>
                    <a:pt x="9707" y="10375"/>
                    <a:pt x="9240" y="8574"/>
                  </a:cubicBezTo>
                  <a:cubicBezTo>
                    <a:pt x="8840" y="6739"/>
                    <a:pt x="1434" y="1"/>
                    <a:pt x="143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2" name="Google Shape;4582;p11"/>
            <p:cNvSpPr/>
            <p:nvPr/>
          </p:nvSpPr>
          <p:spPr>
            <a:xfrm>
              <a:off x="8115350" y="2516975"/>
              <a:ext cx="261050" cy="336100"/>
            </a:xfrm>
            <a:custGeom>
              <a:avLst/>
              <a:gdLst/>
              <a:ahLst/>
              <a:cxnLst/>
              <a:rect l="l" t="t" r="r" b="b"/>
              <a:pathLst>
                <a:path w="10442" h="13444" extrusionOk="0">
                  <a:moveTo>
                    <a:pt x="5004" y="1"/>
                  </a:moveTo>
                  <a:cubicBezTo>
                    <a:pt x="5004" y="1"/>
                    <a:pt x="168" y="134"/>
                    <a:pt x="101" y="5705"/>
                  </a:cubicBezTo>
                  <a:cubicBezTo>
                    <a:pt x="1" y="11309"/>
                    <a:pt x="1669" y="13444"/>
                    <a:pt x="1669" y="13444"/>
                  </a:cubicBezTo>
                  <a:lnTo>
                    <a:pt x="8273" y="13444"/>
                  </a:lnTo>
                  <a:lnTo>
                    <a:pt x="10442" y="5338"/>
                  </a:lnTo>
                  <a:cubicBezTo>
                    <a:pt x="10442" y="2436"/>
                    <a:pt x="8173" y="34"/>
                    <a:pt x="5305"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3" name="Google Shape;4583;p11"/>
            <p:cNvSpPr/>
            <p:nvPr/>
          </p:nvSpPr>
          <p:spPr>
            <a:xfrm>
              <a:off x="8111175" y="3638625"/>
              <a:ext cx="148475" cy="105100"/>
            </a:xfrm>
            <a:custGeom>
              <a:avLst/>
              <a:gdLst/>
              <a:ahLst/>
              <a:cxnLst/>
              <a:rect l="l" t="t" r="r" b="b"/>
              <a:pathLst>
                <a:path w="5939" h="4204" extrusionOk="0">
                  <a:moveTo>
                    <a:pt x="3170" y="0"/>
                  </a:moveTo>
                  <a:lnTo>
                    <a:pt x="1" y="667"/>
                  </a:lnTo>
                  <a:lnTo>
                    <a:pt x="268" y="4203"/>
                  </a:lnTo>
                  <a:lnTo>
                    <a:pt x="5939" y="3970"/>
                  </a:lnTo>
                  <a:lnTo>
                    <a:pt x="3036" y="2202"/>
                  </a:lnTo>
                  <a:lnTo>
                    <a:pt x="3170"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4" name="Google Shape;4584;p11"/>
            <p:cNvSpPr/>
            <p:nvPr/>
          </p:nvSpPr>
          <p:spPr>
            <a:xfrm>
              <a:off x="8276300" y="3608600"/>
              <a:ext cx="130125" cy="123450"/>
            </a:xfrm>
            <a:custGeom>
              <a:avLst/>
              <a:gdLst/>
              <a:ahLst/>
              <a:cxnLst/>
              <a:rect l="l" t="t" r="r" b="b"/>
              <a:pathLst>
                <a:path w="5205" h="4938" extrusionOk="0">
                  <a:moveTo>
                    <a:pt x="835" y="0"/>
                  </a:moveTo>
                  <a:lnTo>
                    <a:pt x="1" y="3236"/>
                  </a:lnTo>
                  <a:lnTo>
                    <a:pt x="5204" y="4937"/>
                  </a:lnTo>
                  <a:lnTo>
                    <a:pt x="5204" y="4937"/>
                  </a:lnTo>
                  <a:lnTo>
                    <a:pt x="3103" y="2369"/>
                  </a:lnTo>
                  <a:lnTo>
                    <a:pt x="3570" y="67"/>
                  </a:lnTo>
                  <a:lnTo>
                    <a:pt x="835" y="0"/>
                  </a:ln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5" name="Google Shape;4585;p11"/>
            <p:cNvSpPr/>
            <p:nvPr/>
          </p:nvSpPr>
          <p:spPr>
            <a:xfrm>
              <a:off x="8047800" y="2853050"/>
              <a:ext cx="432850" cy="860650"/>
            </a:xfrm>
            <a:custGeom>
              <a:avLst/>
              <a:gdLst/>
              <a:ahLst/>
              <a:cxnLst/>
              <a:rect l="l" t="t" r="r" b="b"/>
              <a:pathLst>
                <a:path w="17314" h="34426" extrusionOk="0">
                  <a:moveTo>
                    <a:pt x="4337" y="1"/>
                  </a:moveTo>
                  <a:cubicBezTo>
                    <a:pt x="4170" y="1"/>
                    <a:pt x="1" y="3403"/>
                    <a:pt x="334" y="5938"/>
                  </a:cubicBezTo>
                  <a:cubicBezTo>
                    <a:pt x="635" y="8474"/>
                    <a:pt x="2669" y="34425"/>
                    <a:pt x="2669" y="34425"/>
                  </a:cubicBezTo>
                  <a:lnTo>
                    <a:pt x="5571" y="33625"/>
                  </a:lnTo>
                  <a:cubicBezTo>
                    <a:pt x="5571" y="33625"/>
                    <a:pt x="5805" y="8240"/>
                    <a:pt x="6806" y="7973"/>
                  </a:cubicBezTo>
                  <a:cubicBezTo>
                    <a:pt x="6846" y="7963"/>
                    <a:pt x="6887" y="7957"/>
                    <a:pt x="6929" y="7957"/>
                  </a:cubicBezTo>
                  <a:cubicBezTo>
                    <a:pt x="8490" y="7957"/>
                    <a:pt x="11815" y="14941"/>
                    <a:pt x="12009" y="17246"/>
                  </a:cubicBezTo>
                  <a:cubicBezTo>
                    <a:pt x="12176" y="19248"/>
                    <a:pt x="9307" y="31590"/>
                    <a:pt x="9875" y="31790"/>
                  </a:cubicBezTo>
                  <a:lnTo>
                    <a:pt x="12376" y="32090"/>
                  </a:lnTo>
                  <a:cubicBezTo>
                    <a:pt x="12376" y="32090"/>
                    <a:pt x="17313" y="17747"/>
                    <a:pt x="16513" y="15779"/>
                  </a:cubicBezTo>
                  <a:cubicBezTo>
                    <a:pt x="15712" y="13811"/>
                    <a:pt x="10909" y="1535"/>
                    <a:pt x="10909" y="1535"/>
                  </a:cubicBezTo>
                  <a:lnTo>
                    <a:pt x="4337"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6" name="Google Shape;4586;p11"/>
            <p:cNvSpPr/>
            <p:nvPr/>
          </p:nvSpPr>
          <p:spPr>
            <a:xfrm>
              <a:off x="8165400" y="2301000"/>
              <a:ext cx="157625" cy="188675"/>
            </a:xfrm>
            <a:custGeom>
              <a:avLst/>
              <a:gdLst/>
              <a:ahLst/>
              <a:cxnLst/>
              <a:rect l="l" t="t" r="r" b="b"/>
              <a:pathLst>
                <a:path w="6305" h="7547" extrusionOk="0">
                  <a:moveTo>
                    <a:pt x="3036" y="0"/>
                  </a:moveTo>
                  <a:cubicBezTo>
                    <a:pt x="1368" y="0"/>
                    <a:pt x="0" y="1335"/>
                    <a:pt x="0" y="3002"/>
                  </a:cubicBezTo>
                  <a:cubicBezTo>
                    <a:pt x="0" y="5134"/>
                    <a:pt x="282" y="7547"/>
                    <a:pt x="2479" y="7547"/>
                  </a:cubicBezTo>
                  <a:cubicBezTo>
                    <a:pt x="2551" y="7547"/>
                    <a:pt x="2626" y="7544"/>
                    <a:pt x="2702" y="7539"/>
                  </a:cubicBezTo>
                  <a:cubicBezTo>
                    <a:pt x="6171" y="7306"/>
                    <a:pt x="6305" y="5504"/>
                    <a:pt x="6271" y="4303"/>
                  </a:cubicBezTo>
                  <a:cubicBezTo>
                    <a:pt x="6205" y="3103"/>
                    <a:pt x="5771" y="34"/>
                    <a:pt x="3136"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7" name="Google Shape;4587;p11"/>
            <p:cNvSpPr/>
            <p:nvPr/>
          </p:nvSpPr>
          <p:spPr>
            <a:xfrm>
              <a:off x="8194575" y="2471950"/>
              <a:ext cx="95100" cy="128875"/>
            </a:xfrm>
            <a:custGeom>
              <a:avLst/>
              <a:gdLst/>
              <a:ahLst/>
              <a:cxnLst/>
              <a:rect l="l" t="t" r="r" b="b"/>
              <a:pathLst>
                <a:path w="3804" h="5155" extrusionOk="0">
                  <a:moveTo>
                    <a:pt x="3503" y="1"/>
                  </a:moveTo>
                  <a:lnTo>
                    <a:pt x="1" y="267"/>
                  </a:lnTo>
                  <a:lnTo>
                    <a:pt x="334" y="3603"/>
                  </a:lnTo>
                  <a:cubicBezTo>
                    <a:pt x="426" y="4518"/>
                    <a:pt x="1187" y="5155"/>
                    <a:pt x="2056" y="5155"/>
                  </a:cubicBezTo>
                  <a:cubicBezTo>
                    <a:pt x="2137" y="5155"/>
                    <a:pt x="2220" y="5149"/>
                    <a:pt x="2302" y="5138"/>
                  </a:cubicBezTo>
                  <a:cubicBezTo>
                    <a:pt x="3170" y="5004"/>
                    <a:pt x="3803" y="4204"/>
                    <a:pt x="3703" y="3336"/>
                  </a:cubicBezTo>
                  <a:lnTo>
                    <a:pt x="3503" y="1"/>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8" name="Google Shape;4588;p11"/>
            <p:cNvSpPr/>
            <p:nvPr/>
          </p:nvSpPr>
          <p:spPr>
            <a:xfrm>
              <a:off x="8140800" y="2392725"/>
              <a:ext cx="39625" cy="53825"/>
            </a:xfrm>
            <a:custGeom>
              <a:avLst/>
              <a:gdLst/>
              <a:ahLst/>
              <a:cxnLst/>
              <a:rect l="l" t="t" r="r" b="b"/>
              <a:pathLst>
                <a:path w="1585" h="2153" extrusionOk="0">
                  <a:moveTo>
                    <a:pt x="851" y="1"/>
                  </a:moveTo>
                  <a:cubicBezTo>
                    <a:pt x="450" y="1"/>
                    <a:pt x="150" y="368"/>
                    <a:pt x="117" y="768"/>
                  </a:cubicBezTo>
                  <a:cubicBezTo>
                    <a:pt x="1" y="1435"/>
                    <a:pt x="490" y="2153"/>
                    <a:pt x="1191" y="2153"/>
                  </a:cubicBezTo>
                  <a:cubicBezTo>
                    <a:pt x="1295" y="2153"/>
                    <a:pt x="1405" y="2137"/>
                    <a:pt x="1518" y="2102"/>
                  </a:cubicBezTo>
                  <a:lnTo>
                    <a:pt x="1518" y="501"/>
                  </a:lnTo>
                  <a:cubicBezTo>
                    <a:pt x="1585" y="201"/>
                    <a:pt x="1084" y="1"/>
                    <a:pt x="851"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9" name="Google Shape;4589;p11"/>
            <p:cNvSpPr/>
            <p:nvPr/>
          </p:nvSpPr>
          <p:spPr>
            <a:xfrm>
              <a:off x="8231275" y="2354850"/>
              <a:ext cx="46725" cy="66400"/>
            </a:xfrm>
            <a:custGeom>
              <a:avLst/>
              <a:gdLst/>
              <a:ahLst/>
              <a:cxnLst/>
              <a:rect l="l" t="t" r="r" b="b"/>
              <a:pathLst>
                <a:path w="1869" h="2656" extrusionOk="0">
                  <a:moveTo>
                    <a:pt x="77" y="1"/>
                  </a:moveTo>
                  <a:cubicBezTo>
                    <a:pt x="34" y="1"/>
                    <a:pt x="0" y="24"/>
                    <a:pt x="0" y="48"/>
                  </a:cubicBezTo>
                  <a:cubicBezTo>
                    <a:pt x="167" y="682"/>
                    <a:pt x="234" y="1315"/>
                    <a:pt x="634" y="1849"/>
                  </a:cubicBezTo>
                  <a:cubicBezTo>
                    <a:pt x="651" y="1866"/>
                    <a:pt x="668" y="1874"/>
                    <a:pt x="684" y="1874"/>
                  </a:cubicBezTo>
                  <a:cubicBezTo>
                    <a:pt x="701" y="1874"/>
                    <a:pt x="718" y="1866"/>
                    <a:pt x="734" y="1849"/>
                  </a:cubicBezTo>
                  <a:cubicBezTo>
                    <a:pt x="848" y="1702"/>
                    <a:pt x="1011" y="1611"/>
                    <a:pt x="1146" y="1611"/>
                  </a:cubicBezTo>
                  <a:cubicBezTo>
                    <a:pt x="1288" y="1611"/>
                    <a:pt x="1401" y="1711"/>
                    <a:pt x="1401" y="1949"/>
                  </a:cubicBezTo>
                  <a:cubicBezTo>
                    <a:pt x="1401" y="2183"/>
                    <a:pt x="1201" y="2383"/>
                    <a:pt x="1034" y="2516"/>
                  </a:cubicBezTo>
                  <a:cubicBezTo>
                    <a:pt x="1005" y="2546"/>
                    <a:pt x="1028" y="2655"/>
                    <a:pt x="1104" y="2655"/>
                  </a:cubicBezTo>
                  <a:cubicBezTo>
                    <a:pt x="1113" y="2655"/>
                    <a:pt x="1124" y="2653"/>
                    <a:pt x="1135" y="2650"/>
                  </a:cubicBezTo>
                  <a:cubicBezTo>
                    <a:pt x="1468" y="2450"/>
                    <a:pt x="1868" y="1649"/>
                    <a:pt x="1235" y="1449"/>
                  </a:cubicBezTo>
                  <a:cubicBezTo>
                    <a:pt x="1212" y="1427"/>
                    <a:pt x="1186" y="1419"/>
                    <a:pt x="1159" y="1419"/>
                  </a:cubicBezTo>
                  <a:cubicBezTo>
                    <a:pt x="1105" y="1419"/>
                    <a:pt x="1046" y="1449"/>
                    <a:pt x="1001" y="1449"/>
                  </a:cubicBezTo>
                  <a:cubicBezTo>
                    <a:pt x="901" y="1482"/>
                    <a:pt x="801" y="1649"/>
                    <a:pt x="734" y="1649"/>
                  </a:cubicBezTo>
                  <a:cubicBezTo>
                    <a:pt x="501" y="1649"/>
                    <a:pt x="201" y="215"/>
                    <a:pt x="134" y="15"/>
                  </a:cubicBezTo>
                  <a:cubicBezTo>
                    <a:pt x="114" y="5"/>
                    <a:pt x="95"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0" name="Google Shape;4590;p11"/>
            <p:cNvSpPr/>
            <p:nvPr/>
          </p:nvSpPr>
          <p:spPr>
            <a:xfrm>
              <a:off x="8200100" y="2380075"/>
              <a:ext cx="6925" cy="5775"/>
            </a:xfrm>
            <a:custGeom>
              <a:avLst/>
              <a:gdLst/>
              <a:ahLst/>
              <a:cxnLst/>
              <a:rect l="l" t="t" r="r" b="b"/>
              <a:pathLst>
                <a:path w="277" h="231" extrusionOk="0">
                  <a:moveTo>
                    <a:pt x="177" y="1"/>
                  </a:moveTo>
                  <a:cubicBezTo>
                    <a:pt x="168" y="1"/>
                    <a:pt x="157" y="3"/>
                    <a:pt x="147" y="6"/>
                  </a:cubicBezTo>
                  <a:cubicBezTo>
                    <a:pt x="113" y="6"/>
                    <a:pt x="80" y="6"/>
                    <a:pt x="47" y="106"/>
                  </a:cubicBezTo>
                  <a:cubicBezTo>
                    <a:pt x="1" y="152"/>
                    <a:pt x="97" y="230"/>
                    <a:pt x="173" y="230"/>
                  </a:cubicBezTo>
                  <a:cubicBezTo>
                    <a:pt x="207" y="230"/>
                    <a:pt x="236" y="214"/>
                    <a:pt x="247" y="173"/>
                  </a:cubicBezTo>
                  <a:cubicBezTo>
                    <a:pt x="276" y="114"/>
                    <a:pt x="253" y="1"/>
                    <a:pt x="1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1" name="Google Shape;4591;p11"/>
            <p:cNvSpPr/>
            <p:nvPr/>
          </p:nvSpPr>
          <p:spPr>
            <a:xfrm>
              <a:off x="8274025" y="2369750"/>
              <a:ext cx="7300" cy="5550"/>
            </a:xfrm>
            <a:custGeom>
              <a:avLst/>
              <a:gdLst/>
              <a:ahLst/>
              <a:cxnLst/>
              <a:rect l="l" t="t" r="r" b="b"/>
              <a:pathLst>
                <a:path w="292" h="222" extrusionOk="0">
                  <a:moveTo>
                    <a:pt x="101" y="0"/>
                  </a:moveTo>
                  <a:cubicBezTo>
                    <a:pt x="0" y="0"/>
                    <a:pt x="12" y="221"/>
                    <a:pt x="136" y="221"/>
                  </a:cubicBezTo>
                  <a:cubicBezTo>
                    <a:pt x="143" y="221"/>
                    <a:pt x="150" y="221"/>
                    <a:pt x="158" y="219"/>
                  </a:cubicBezTo>
                  <a:cubicBezTo>
                    <a:pt x="292" y="186"/>
                    <a:pt x="292" y="52"/>
                    <a:pt x="192" y="19"/>
                  </a:cubicBezTo>
                  <a:lnTo>
                    <a:pt x="158" y="19"/>
                  </a:lnTo>
                  <a:cubicBezTo>
                    <a:pt x="137" y="6"/>
                    <a:pt x="117" y="0"/>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2" name="Google Shape;4592;p11"/>
            <p:cNvSpPr/>
            <p:nvPr/>
          </p:nvSpPr>
          <p:spPr>
            <a:xfrm>
              <a:off x="8211250" y="2417750"/>
              <a:ext cx="52125" cy="19725"/>
            </a:xfrm>
            <a:custGeom>
              <a:avLst/>
              <a:gdLst/>
              <a:ahLst/>
              <a:cxnLst/>
              <a:rect l="l" t="t" r="r" b="b"/>
              <a:pathLst>
                <a:path w="2085" h="789" extrusionOk="0">
                  <a:moveTo>
                    <a:pt x="34" y="0"/>
                  </a:moveTo>
                  <a:cubicBezTo>
                    <a:pt x="34" y="0"/>
                    <a:pt x="1" y="34"/>
                    <a:pt x="1" y="100"/>
                  </a:cubicBezTo>
                  <a:cubicBezTo>
                    <a:pt x="301" y="467"/>
                    <a:pt x="635" y="701"/>
                    <a:pt x="1102" y="768"/>
                  </a:cubicBezTo>
                  <a:cubicBezTo>
                    <a:pt x="1175" y="778"/>
                    <a:pt x="1286" y="789"/>
                    <a:pt x="1406" y="789"/>
                  </a:cubicBezTo>
                  <a:cubicBezTo>
                    <a:pt x="1665" y="789"/>
                    <a:pt x="1967" y="739"/>
                    <a:pt x="2036" y="534"/>
                  </a:cubicBezTo>
                  <a:cubicBezTo>
                    <a:pt x="2084" y="485"/>
                    <a:pt x="2044" y="454"/>
                    <a:pt x="2006" y="454"/>
                  </a:cubicBezTo>
                  <a:cubicBezTo>
                    <a:pt x="1992" y="454"/>
                    <a:pt x="1978" y="458"/>
                    <a:pt x="1969" y="467"/>
                  </a:cubicBezTo>
                  <a:cubicBezTo>
                    <a:pt x="1844" y="592"/>
                    <a:pt x="1642" y="626"/>
                    <a:pt x="1443" y="626"/>
                  </a:cubicBezTo>
                  <a:cubicBezTo>
                    <a:pt x="1322" y="626"/>
                    <a:pt x="1202" y="613"/>
                    <a:pt x="1102" y="601"/>
                  </a:cubicBezTo>
                  <a:cubicBezTo>
                    <a:pt x="668" y="534"/>
                    <a:pt x="334" y="334"/>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3" name="Google Shape;4593;p11"/>
            <p:cNvSpPr/>
            <p:nvPr/>
          </p:nvSpPr>
          <p:spPr>
            <a:xfrm>
              <a:off x="8206250" y="2415075"/>
              <a:ext cx="13375" cy="15000"/>
            </a:xfrm>
            <a:custGeom>
              <a:avLst/>
              <a:gdLst/>
              <a:ahLst/>
              <a:cxnLst/>
              <a:rect l="l" t="t" r="r" b="b"/>
              <a:pathLst>
                <a:path w="535" h="600" extrusionOk="0">
                  <a:moveTo>
                    <a:pt x="445" y="1"/>
                  </a:moveTo>
                  <a:cubicBezTo>
                    <a:pt x="324" y="1"/>
                    <a:pt x="192" y="83"/>
                    <a:pt x="134" y="141"/>
                  </a:cubicBezTo>
                  <a:cubicBezTo>
                    <a:pt x="34" y="274"/>
                    <a:pt x="1" y="441"/>
                    <a:pt x="1" y="574"/>
                  </a:cubicBezTo>
                  <a:cubicBezTo>
                    <a:pt x="1" y="591"/>
                    <a:pt x="17" y="599"/>
                    <a:pt x="34" y="599"/>
                  </a:cubicBezTo>
                  <a:cubicBezTo>
                    <a:pt x="51" y="599"/>
                    <a:pt x="67" y="591"/>
                    <a:pt x="67" y="574"/>
                  </a:cubicBezTo>
                  <a:cubicBezTo>
                    <a:pt x="67" y="441"/>
                    <a:pt x="134" y="307"/>
                    <a:pt x="201" y="241"/>
                  </a:cubicBezTo>
                  <a:cubicBezTo>
                    <a:pt x="301" y="141"/>
                    <a:pt x="368" y="107"/>
                    <a:pt x="501" y="107"/>
                  </a:cubicBezTo>
                  <a:cubicBezTo>
                    <a:pt x="534" y="107"/>
                    <a:pt x="534" y="7"/>
                    <a:pt x="501" y="7"/>
                  </a:cubicBezTo>
                  <a:cubicBezTo>
                    <a:pt x="483" y="3"/>
                    <a:pt x="464" y="1"/>
                    <a:pt x="44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4" name="Google Shape;4594;p11"/>
            <p:cNvSpPr/>
            <p:nvPr/>
          </p:nvSpPr>
          <p:spPr>
            <a:xfrm>
              <a:off x="8191250" y="2480300"/>
              <a:ext cx="79250" cy="14700"/>
            </a:xfrm>
            <a:custGeom>
              <a:avLst/>
              <a:gdLst/>
              <a:ahLst/>
              <a:cxnLst/>
              <a:rect l="l" t="t" r="r" b="b"/>
              <a:pathLst>
                <a:path w="3170" h="588" extrusionOk="0">
                  <a:moveTo>
                    <a:pt x="134" y="0"/>
                  </a:moveTo>
                  <a:cubicBezTo>
                    <a:pt x="67" y="0"/>
                    <a:pt x="0" y="100"/>
                    <a:pt x="67" y="100"/>
                  </a:cubicBezTo>
                  <a:cubicBezTo>
                    <a:pt x="416" y="463"/>
                    <a:pt x="819" y="587"/>
                    <a:pt x="1242" y="587"/>
                  </a:cubicBezTo>
                  <a:cubicBezTo>
                    <a:pt x="1869" y="587"/>
                    <a:pt x="2538" y="313"/>
                    <a:pt x="3136" y="134"/>
                  </a:cubicBezTo>
                  <a:cubicBezTo>
                    <a:pt x="3169" y="134"/>
                    <a:pt x="3169" y="33"/>
                    <a:pt x="3136" y="33"/>
                  </a:cubicBezTo>
                  <a:cubicBezTo>
                    <a:pt x="2669" y="100"/>
                    <a:pt x="2269" y="367"/>
                    <a:pt x="1768" y="434"/>
                  </a:cubicBezTo>
                  <a:cubicBezTo>
                    <a:pt x="1690" y="444"/>
                    <a:pt x="1610" y="448"/>
                    <a:pt x="1527" y="448"/>
                  </a:cubicBezTo>
                  <a:cubicBezTo>
                    <a:pt x="1045" y="448"/>
                    <a:pt x="504" y="285"/>
                    <a:pt x="1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5" name="Google Shape;4595;p11"/>
            <p:cNvSpPr/>
            <p:nvPr/>
          </p:nvSpPr>
          <p:spPr>
            <a:xfrm>
              <a:off x="8217925" y="2295750"/>
              <a:ext cx="100925" cy="57800"/>
            </a:xfrm>
            <a:custGeom>
              <a:avLst/>
              <a:gdLst/>
              <a:ahLst/>
              <a:cxnLst/>
              <a:rect l="l" t="t" r="r" b="b"/>
              <a:pathLst>
                <a:path w="4037" h="2312" extrusionOk="0">
                  <a:moveTo>
                    <a:pt x="1291" y="1"/>
                  </a:moveTo>
                  <a:cubicBezTo>
                    <a:pt x="828" y="1"/>
                    <a:pt x="357" y="72"/>
                    <a:pt x="1" y="144"/>
                  </a:cubicBezTo>
                  <a:cubicBezTo>
                    <a:pt x="201" y="310"/>
                    <a:pt x="401" y="611"/>
                    <a:pt x="668" y="811"/>
                  </a:cubicBezTo>
                  <a:cubicBezTo>
                    <a:pt x="1101" y="1178"/>
                    <a:pt x="1702" y="1278"/>
                    <a:pt x="2202" y="1545"/>
                  </a:cubicBezTo>
                  <a:cubicBezTo>
                    <a:pt x="2736" y="1811"/>
                    <a:pt x="3336" y="2045"/>
                    <a:pt x="3870" y="2312"/>
                  </a:cubicBezTo>
                  <a:cubicBezTo>
                    <a:pt x="4037" y="1545"/>
                    <a:pt x="3036" y="511"/>
                    <a:pt x="2402" y="210"/>
                  </a:cubicBezTo>
                  <a:cubicBezTo>
                    <a:pt x="2092" y="55"/>
                    <a:pt x="1695" y="1"/>
                    <a:pt x="1291" y="1"/>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6" name="Google Shape;4596;p11"/>
            <p:cNvSpPr/>
            <p:nvPr/>
          </p:nvSpPr>
          <p:spPr>
            <a:xfrm>
              <a:off x="8056150" y="2632400"/>
              <a:ext cx="316075" cy="1072125"/>
            </a:xfrm>
            <a:custGeom>
              <a:avLst/>
              <a:gdLst/>
              <a:ahLst/>
              <a:cxnLst/>
              <a:rect l="l" t="t" r="r" b="b"/>
              <a:pathLst>
                <a:path w="12643" h="42885" extrusionOk="0">
                  <a:moveTo>
                    <a:pt x="10386" y="1"/>
                  </a:moveTo>
                  <a:cubicBezTo>
                    <a:pt x="8652" y="1"/>
                    <a:pt x="7039" y="2189"/>
                    <a:pt x="7039" y="2189"/>
                  </a:cubicBezTo>
                  <a:cubicBezTo>
                    <a:pt x="6469" y="462"/>
                    <a:pt x="5234" y="33"/>
                    <a:pt x="4146" y="33"/>
                  </a:cubicBezTo>
                  <a:cubicBezTo>
                    <a:pt x="3068" y="33"/>
                    <a:pt x="2135" y="454"/>
                    <a:pt x="2135" y="454"/>
                  </a:cubicBezTo>
                  <a:cubicBezTo>
                    <a:pt x="2302" y="7392"/>
                    <a:pt x="4037" y="8827"/>
                    <a:pt x="4037" y="8860"/>
                  </a:cubicBezTo>
                  <a:cubicBezTo>
                    <a:pt x="3036" y="9260"/>
                    <a:pt x="2235" y="9928"/>
                    <a:pt x="1668" y="10695"/>
                  </a:cubicBezTo>
                  <a:cubicBezTo>
                    <a:pt x="534" y="12129"/>
                    <a:pt x="0" y="14031"/>
                    <a:pt x="167" y="15865"/>
                  </a:cubicBezTo>
                  <a:lnTo>
                    <a:pt x="2369" y="42885"/>
                  </a:lnTo>
                  <a:lnTo>
                    <a:pt x="8840" y="38748"/>
                  </a:lnTo>
                  <a:lnTo>
                    <a:pt x="12009" y="12930"/>
                  </a:lnTo>
                  <a:lnTo>
                    <a:pt x="10641" y="8860"/>
                  </a:lnTo>
                  <a:lnTo>
                    <a:pt x="12643" y="1688"/>
                  </a:lnTo>
                  <a:cubicBezTo>
                    <a:pt x="11954" y="435"/>
                    <a:pt x="11158" y="1"/>
                    <a:pt x="10386" y="1"/>
                  </a:cubicBezTo>
                  <a:close/>
                </a:path>
              </a:pathLst>
            </a:custGeom>
            <a:solidFill>
              <a:srgbClr val="C15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7" name="Google Shape;4597;p11"/>
            <p:cNvSpPr/>
            <p:nvPr/>
          </p:nvSpPr>
          <p:spPr>
            <a:xfrm>
              <a:off x="8236275" y="2777175"/>
              <a:ext cx="6700" cy="5850"/>
            </a:xfrm>
            <a:custGeom>
              <a:avLst/>
              <a:gdLst/>
              <a:ahLst/>
              <a:cxnLst/>
              <a:rect l="l" t="t" r="r" b="b"/>
              <a:pathLst>
                <a:path w="268" h="234" extrusionOk="0">
                  <a:moveTo>
                    <a:pt x="134" y="0"/>
                  </a:moveTo>
                  <a:cubicBezTo>
                    <a:pt x="1" y="0"/>
                    <a:pt x="1" y="234"/>
                    <a:pt x="134" y="234"/>
                  </a:cubicBezTo>
                  <a:cubicBezTo>
                    <a:pt x="267" y="234"/>
                    <a:pt x="267"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8" name="Google Shape;4598;p11"/>
            <p:cNvSpPr/>
            <p:nvPr/>
          </p:nvSpPr>
          <p:spPr>
            <a:xfrm>
              <a:off x="8282150" y="2726300"/>
              <a:ext cx="6700" cy="5025"/>
            </a:xfrm>
            <a:custGeom>
              <a:avLst/>
              <a:gdLst/>
              <a:ahLst/>
              <a:cxnLst/>
              <a:rect l="l" t="t" r="r" b="b"/>
              <a:pathLst>
                <a:path w="268" h="201" extrusionOk="0">
                  <a:moveTo>
                    <a:pt x="134" y="1"/>
                  </a:moveTo>
                  <a:cubicBezTo>
                    <a:pt x="0" y="1"/>
                    <a:pt x="0" y="201"/>
                    <a:pt x="134" y="201"/>
                  </a:cubicBezTo>
                  <a:cubicBezTo>
                    <a:pt x="267" y="201"/>
                    <a:pt x="267"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9" name="Google Shape;4599;p11"/>
            <p:cNvSpPr/>
            <p:nvPr/>
          </p:nvSpPr>
          <p:spPr>
            <a:xfrm>
              <a:off x="8169575" y="2749600"/>
              <a:ext cx="12525" cy="9250"/>
            </a:xfrm>
            <a:custGeom>
              <a:avLst/>
              <a:gdLst/>
              <a:ahLst/>
              <a:cxnLst/>
              <a:rect l="l" t="t" r="r" b="b"/>
              <a:pathLst>
                <a:path w="501" h="370" extrusionOk="0">
                  <a:moveTo>
                    <a:pt x="236" y="1"/>
                  </a:moveTo>
                  <a:cubicBezTo>
                    <a:pt x="0" y="1"/>
                    <a:pt x="11" y="369"/>
                    <a:pt x="267" y="369"/>
                  </a:cubicBezTo>
                  <a:cubicBezTo>
                    <a:pt x="500" y="369"/>
                    <a:pt x="500" y="3"/>
                    <a:pt x="267" y="3"/>
                  </a:cubicBezTo>
                  <a:cubicBezTo>
                    <a:pt x="256" y="1"/>
                    <a:pt x="246" y="1"/>
                    <a:pt x="23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0" name="Google Shape;4600;p11"/>
            <p:cNvSpPr/>
            <p:nvPr/>
          </p:nvSpPr>
          <p:spPr>
            <a:xfrm>
              <a:off x="8173775" y="2691000"/>
              <a:ext cx="8325" cy="5300"/>
            </a:xfrm>
            <a:custGeom>
              <a:avLst/>
              <a:gdLst/>
              <a:ahLst/>
              <a:cxnLst/>
              <a:rect l="l" t="t" r="r" b="b"/>
              <a:pathLst>
                <a:path w="333" h="212" extrusionOk="0">
                  <a:moveTo>
                    <a:pt x="116" y="1"/>
                  </a:moveTo>
                  <a:cubicBezTo>
                    <a:pt x="1" y="1"/>
                    <a:pt x="17" y="212"/>
                    <a:pt x="166" y="212"/>
                  </a:cubicBezTo>
                  <a:cubicBezTo>
                    <a:pt x="332" y="212"/>
                    <a:pt x="332" y="12"/>
                    <a:pt x="166" y="12"/>
                  </a:cubicBezTo>
                  <a:cubicBezTo>
                    <a:pt x="147" y="4"/>
                    <a:pt x="131" y="1"/>
                    <a:pt x="116"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1" name="Google Shape;4601;p11"/>
            <p:cNvSpPr/>
            <p:nvPr/>
          </p:nvSpPr>
          <p:spPr>
            <a:xfrm>
              <a:off x="8223775" y="2706275"/>
              <a:ext cx="13350" cy="10875"/>
            </a:xfrm>
            <a:custGeom>
              <a:avLst/>
              <a:gdLst/>
              <a:ahLst/>
              <a:cxnLst/>
              <a:rect l="l" t="t" r="r" b="b"/>
              <a:pathLst>
                <a:path w="534" h="435" extrusionOk="0">
                  <a:moveTo>
                    <a:pt x="300" y="1"/>
                  </a:moveTo>
                  <a:cubicBezTo>
                    <a:pt x="0" y="1"/>
                    <a:pt x="0" y="435"/>
                    <a:pt x="300" y="435"/>
                  </a:cubicBezTo>
                  <a:cubicBezTo>
                    <a:pt x="534" y="435"/>
                    <a:pt x="534" y="1"/>
                    <a:pt x="300"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2" name="Google Shape;4602;p11"/>
            <p:cNvSpPr/>
            <p:nvPr/>
          </p:nvSpPr>
          <p:spPr>
            <a:xfrm>
              <a:off x="8213750" y="2745475"/>
              <a:ext cx="12550" cy="9200"/>
            </a:xfrm>
            <a:custGeom>
              <a:avLst/>
              <a:gdLst/>
              <a:ahLst/>
              <a:cxnLst/>
              <a:rect l="l" t="t" r="r" b="b"/>
              <a:pathLst>
                <a:path w="502" h="368" extrusionOk="0">
                  <a:moveTo>
                    <a:pt x="234" y="1"/>
                  </a:moveTo>
                  <a:cubicBezTo>
                    <a:pt x="1" y="34"/>
                    <a:pt x="1"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3" name="Google Shape;4603;p11"/>
            <p:cNvSpPr/>
            <p:nvPr/>
          </p:nvSpPr>
          <p:spPr>
            <a:xfrm>
              <a:off x="8197925" y="2803850"/>
              <a:ext cx="5850" cy="5025"/>
            </a:xfrm>
            <a:custGeom>
              <a:avLst/>
              <a:gdLst/>
              <a:ahLst/>
              <a:cxnLst/>
              <a:rect l="l" t="t" r="r" b="b"/>
              <a:pathLst>
                <a:path w="234" h="201" extrusionOk="0">
                  <a:moveTo>
                    <a:pt x="134" y="1"/>
                  </a:moveTo>
                  <a:cubicBezTo>
                    <a:pt x="0" y="34"/>
                    <a:pt x="0" y="201"/>
                    <a:pt x="134" y="201"/>
                  </a:cubicBezTo>
                  <a:cubicBezTo>
                    <a:pt x="234" y="201"/>
                    <a:pt x="234" y="1"/>
                    <a:pt x="1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4" name="Google Shape;4604;p11"/>
            <p:cNvSpPr/>
            <p:nvPr/>
          </p:nvSpPr>
          <p:spPr>
            <a:xfrm>
              <a:off x="8138050" y="2719175"/>
              <a:ext cx="8025" cy="6900"/>
            </a:xfrm>
            <a:custGeom>
              <a:avLst/>
              <a:gdLst/>
              <a:ahLst/>
              <a:cxnLst/>
              <a:rect l="l" t="t" r="r" b="b"/>
              <a:pathLst>
                <a:path w="321" h="276" extrusionOk="0">
                  <a:moveTo>
                    <a:pt x="209" y="0"/>
                  </a:moveTo>
                  <a:cubicBezTo>
                    <a:pt x="118" y="0"/>
                    <a:pt x="1" y="80"/>
                    <a:pt x="60" y="219"/>
                  </a:cubicBezTo>
                  <a:cubicBezTo>
                    <a:pt x="85" y="256"/>
                    <a:pt x="124" y="275"/>
                    <a:pt x="163" y="275"/>
                  </a:cubicBezTo>
                  <a:cubicBezTo>
                    <a:pt x="228" y="275"/>
                    <a:pt x="294" y="223"/>
                    <a:pt x="294" y="119"/>
                  </a:cubicBezTo>
                  <a:cubicBezTo>
                    <a:pt x="321" y="37"/>
                    <a:pt x="271" y="0"/>
                    <a:pt x="20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5" name="Google Shape;4605;p11"/>
            <p:cNvSpPr/>
            <p:nvPr/>
          </p:nvSpPr>
          <p:spPr>
            <a:xfrm>
              <a:off x="8181225" y="2717125"/>
              <a:ext cx="8375" cy="5875"/>
            </a:xfrm>
            <a:custGeom>
              <a:avLst/>
              <a:gdLst/>
              <a:ahLst/>
              <a:cxnLst/>
              <a:rect l="l" t="t" r="r" b="b"/>
              <a:pathLst>
                <a:path w="335" h="235" extrusionOk="0">
                  <a:moveTo>
                    <a:pt x="168" y="1"/>
                  </a:moveTo>
                  <a:cubicBezTo>
                    <a:pt x="1" y="1"/>
                    <a:pt x="1" y="234"/>
                    <a:pt x="168" y="234"/>
                  </a:cubicBezTo>
                  <a:cubicBezTo>
                    <a:pt x="335" y="234"/>
                    <a:pt x="335" y="1"/>
                    <a:pt x="168"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6" name="Google Shape;4606;p11"/>
            <p:cNvSpPr/>
            <p:nvPr/>
          </p:nvSpPr>
          <p:spPr>
            <a:xfrm>
              <a:off x="8198750" y="2667875"/>
              <a:ext cx="10875" cy="7575"/>
            </a:xfrm>
            <a:custGeom>
              <a:avLst/>
              <a:gdLst/>
              <a:ahLst/>
              <a:cxnLst/>
              <a:rect l="l" t="t" r="r" b="b"/>
              <a:pathLst>
                <a:path w="435" h="303" extrusionOk="0">
                  <a:moveTo>
                    <a:pt x="173" y="0"/>
                  </a:moveTo>
                  <a:cubicBezTo>
                    <a:pt x="1" y="0"/>
                    <a:pt x="10" y="303"/>
                    <a:pt x="201" y="303"/>
                  </a:cubicBezTo>
                  <a:cubicBezTo>
                    <a:pt x="434" y="303"/>
                    <a:pt x="434" y="3"/>
                    <a:pt x="201" y="3"/>
                  </a:cubicBezTo>
                  <a:cubicBezTo>
                    <a:pt x="191" y="1"/>
                    <a:pt x="182" y="0"/>
                    <a:pt x="173"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7" name="Google Shape;4607;p11"/>
            <p:cNvSpPr/>
            <p:nvPr/>
          </p:nvSpPr>
          <p:spPr>
            <a:xfrm>
              <a:off x="8132025" y="2681275"/>
              <a:ext cx="7550" cy="6700"/>
            </a:xfrm>
            <a:custGeom>
              <a:avLst/>
              <a:gdLst/>
              <a:ahLst/>
              <a:cxnLst/>
              <a:rect l="l" t="t" r="r" b="b"/>
              <a:pathLst>
                <a:path w="302" h="268" extrusionOk="0">
                  <a:moveTo>
                    <a:pt x="134" y="0"/>
                  </a:moveTo>
                  <a:cubicBezTo>
                    <a:pt x="1" y="0"/>
                    <a:pt x="1" y="267"/>
                    <a:pt x="134" y="267"/>
                  </a:cubicBezTo>
                  <a:cubicBezTo>
                    <a:pt x="301" y="267"/>
                    <a:pt x="301" y="0"/>
                    <a:pt x="1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8" name="Google Shape;4608;p11"/>
            <p:cNvSpPr/>
            <p:nvPr/>
          </p:nvSpPr>
          <p:spPr>
            <a:xfrm>
              <a:off x="8159550" y="2651250"/>
              <a:ext cx="6700" cy="5025"/>
            </a:xfrm>
            <a:custGeom>
              <a:avLst/>
              <a:gdLst/>
              <a:ahLst/>
              <a:cxnLst/>
              <a:rect l="l" t="t" r="r" b="b"/>
              <a:pathLst>
                <a:path w="268" h="201" extrusionOk="0">
                  <a:moveTo>
                    <a:pt x="167" y="0"/>
                  </a:moveTo>
                  <a:cubicBezTo>
                    <a:pt x="1" y="0"/>
                    <a:pt x="1" y="201"/>
                    <a:pt x="167" y="201"/>
                  </a:cubicBezTo>
                  <a:cubicBezTo>
                    <a:pt x="268" y="201"/>
                    <a:pt x="268"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9" name="Google Shape;4609;p11"/>
            <p:cNvSpPr/>
            <p:nvPr/>
          </p:nvSpPr>
          <p:spPr>
            <a:xfrm>
              <a:off x="8134575" y="2650425"/>
              <a:ext cx="9150" cy="6100"/>
            </a:xfrm>
            <a:custGeom>
              <a:avLst/>
              <a:gdLst/>
              <a:ahLst/>
              <a:cxnLst/>
              <a:rect l="l" t="t" r="r" b="b"/>
              <a:pathLst>
                <a:path w="366" h="244" extrusionOk="0">
                  <a:moveTo>
                    <a:pt x="199" y="0"/>
                  </a:moveTo>
                  <a:cubicBezTo>
                    <a:pt x="19" y="0"/>
                    <a:pt x="1" y="243"/>
                    <a:pt x="121" y="243"/>
                  </a:cubicBezTo>
                  <a:cubicBezTo>
                    <a:pt x="134" y="243"/>
                    <a:pt x="149" y="240"/>
                    <a:pt x="166" y="234"/>
                  </a:cubicBezTo>
                  <a:lnTo>
                    <a:pt x="199" y="234"/>
                  </a:lnTo>
                  <a:cubicBezTo>
                    <a:pt x="366" y="200"/>
                    <a:pt x="366" y="0"/>
                    <a:pt x="199"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0" name="Google Shape;4610;p11"/>
            <p:cNvSpPr/>
            <p:nvPr/>
          </p:nvSpPr>
          <p:spPr>
            <a:xfrm>
              <a:off x="8139550" y="2769625"/>
              <a:ext cx="10025" cy="9250"/>
            </a:xfrm>
            <a:custGeom>
              <a:avLst/>
              <a:gdLst/>
              <a:ahLst/>
              <a:cxnLst/>
              <a:rect l="l" t="t" r="r" b="b"/>
              <a:pathLst>
                <a:path w="401" h="370" extrusionOk="0">
                  <a:moveTo>
                    <a:pt x="177" y="0"/>
                  </a:moveTo>
                  <a:cubicBezTo>
                    <a:pt x="0" y="0"/>
                    <a:pt x="8" y="369"/>
                    <a:pt x="200" y="369"/>
                  </a:cubicBezTo>
                  <a:cubicBezTo>
                    <a:pt x="400" y="369"/>
                    <a:pt x="400" y="2"/>
                    <a:pt x="200" y="2"/>
                  </a:cubicBezTo>
                  <a:cubicBezTo>
                    <a:pt x="192" y="1"/>
                    <a:pt x="185" y="0"/>
                    <a:pt x="17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1" name="Google Shape;4611;p11"/>
            <p:cNvSpPr/>
            <p:nvPr/>
          </p:nvSpPr>
          <p:spPr>
            <a:xfrm>
              <a:off x="8160400" y="2818025"/>
              <a:ext cx="11700" cy="8375"/>
            </a:xfrm>
            <a:custGeom>
              <a:avLst/>
              <a:gdLst/>
              <a:ahLst/>
              <a:cxnLst/>
              <a:rect l="l" t="t" r="r" b="b"/>
              <a:pathLst>
                <a:path w="468" h="335" extrusionOk="0">
                  <a:moveTo>
                    <a:pt x="234" y="1"/>
                  </a:moveTo>
                  <a:cubicBezTo>
                    <a:pt x="0" y="1"/>
                    <a:pt x="0" y="334"/>
                    <a:pt x="234" y="334"/>
                  </a:cubicBezTo>
                  <a:cubicBezTo>
                    <a:pt x="467" y="334"/>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2" name="Google Shape;4612;p11"/>
            <p:cNvSpPr/>
            <p:nvPr/>
          </p:nvSpPr>
          <p:spPr>
            <a:xfrm>
              <a:off x="8186250" y="2772175"/>
              <a:ext cx="8350" cy="6700"/>
            </a:xfrm>
            <a:custGeom>
              <a:avLst/>
              <a:gdLst/>
              <a:ahLst/>
              <a:cxnLst/>
              <a:rect l="l" t="t" r="r" b="b"/>
              <a:pathLst>
                <a:path w="334" h="268" extrusionOk="0">
                  <a:moveTo>
                    <a:pt x="167" y="0"/>
                  </a:moveTo>
                  <a:cubicBezTo>
                    <a:pt x="0" y="0"/>
                    <a:pt x="0" y="267"/>
                    <a:pt x="167" y="267"/>
                  </a:cubicBezTo>
                  <a:cubicBezTo>
                    <a:pt x="334" y="267"/>
                    <a:pt x="334" y="0"/>
                    <a:pt x="1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3" name="Google Shape;4613;p11"/>
            <p:cNvSpPr/>
            <p:nvPr/>
          </p:nvSpPr>
          <p:spPr>
            <a:xfrm>
              <a:off x="8212100" y="2834700"/>
              <a:ext cx="11700" cy="9200"/>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4" name="Google Shape;4614;p11"/>
            <p:cNvSpPr/>
            <p:nvPr/>
          </p:nvSpPr>
          <p:spPr>
            <a:xfrm>
              <a:off x="8251275" y="2818875"/>
              <a:ext cx="13375" cy="10850"/>
            </a:xfrm>
            <a:custGeom>
              <a:avLst/>
              <a:gdLst/>
              <a:ahLst/>
              <a:cxnLst/>
              <a:rect l="l" t="t" r="r" b="b"/>
              <a:pathLst>
                <a:path w="535" h="434" extrusionOk="0">
                  <a:moveTo>
                    <a:pt x="268" y="0"/>
                  </a:moveTo>
                  <a:cubicBezTo>
                    <a:pt x="1" y="0"/>
                    <a:pt x="1" y="434"/>
                    <a:pt x="268" y="434"/>
                  </a:cubicBezTo>
                  <a:cubicBezTo>
                    <a:pt x="535" y="434"/>
                    <a:pt x="535" y="0"/>
                    <a:pt x="268"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5" name="Google Shape;4615;p11"/>
            <p:cNvSpPr/>
            <p:nvPr/>
          </p:nvSpPr>
          <p:spPr>
            <a:xfrm>
              <a:off x="8227100" y="2803850"/>
              <a:ext cx="12525" cy="10050"/>
            </a:xfrm>
            <a:custGeom>
              <a:avLst/>
              <a:gdLst/>
              <a:ahLst/>
              <a:cxnLst/>
              <a:rect l="l" t="t" r="r" b="b"/>
              <a:pathLst>
                <a:path w="501" h="402" extrusionOk="0">
                  <a:moveTo>
                    <a:pt x="234" y="1"/>
                  </a:moveTo>
                  <a:cubicBezTo>
                    <a:pt x="1" y="1"/>
                    <a:pt x="1" y="401"/>
                    <a:pt x="234" y="401"/>
                  </a:cubicBezTo>
                  <a:cubicBezTo>
                    <a:pt x="501" y="401"/>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6" name="Google Shape;4616;p11"/>
            <p:cNvSpPr/>
            <p:nvPr/>
          </p:nvSpPr>
          <p:spPr>
            <a:xfrm>
              <a:off x="8282975" y="2774675"/>
              <a:ext cx="16700" cy="12525"/>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7" name="Google Shape;4617;p11"/>
            <p:cNvSpPr/>
            <p:nvPr/>
          </p:nvSpPr>
          <p:spPr>
            <a:xfrm>
              <a:off x="8252950" y="2737975"/>
              <a:ext cx="15050" cy="10875"/>
            </a:xfrm>
            <a:custGeom>
              <a:avLst/>
              <a:gdLst/>
              <a:ahLst/>
              <a:cxnLst/>
              <a:rect l="l" t="t" r="r" b="b"/>
              <a:pathLst>
                <a:path w="602" h="435" extrusionOk="0">
                  <a:moveTo>
                    <a:pt x="301" y="1"/>
                  </a:moveTo>
                  <a:cubicBezTo>
                    <a:pt x="1" y="1"/>
                    <a:pt x="1" y="434"/>
                    <a:pt x="301" y="434"/>
                  </a:cubicBezTo>
                  <a:cubicBezTo>
                    <a:pt x="601" y="434"/>
                    <a:pt x="601"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8" name="Google Shape;4618;p11"/>
            <p:cNvSpPr/>
            <p:nvPr/>
          </p:nvSpPr>
          <p:spPr>
            <a:xfrm>
              <a:off x="8278800" y="2681275"/>
              <a:ext cx="10875" cy="8350"/>
            </a:xfrm>
            <a:custGeom>
              <a:avLst/>
              <a:gdLst/>
              <a:ahLst/>
              <a:cxnLst/>
              <a:rect l="l" t="t" r="r" b="b"/>
              <a:pathLst>
                <a:path w="435" h="334" extrusionOk="0">
                  <a:moveTo>
                    <a:pt x="234" y="0"/>
                  </a:moveTo>
                  <a:cubicBezTo>
                    <a:pt x="1" y="0"/>
                    <a:pt x="1" y="334"/>
                    <a:pt x="234" y="334"/>
                  </a:cubicBezTo>
                  <a:cubicBezTo>
                    <a:pt x="434" y="334"/>
                    <a:pt x="434"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9" name="Google Shape;4619;p11"/>
            <p:cNvSpPr/>
            <p:nvPr/>
          </p:nvSpPr>
          <p:spPr>
            <a:xfrm>
              <a:off x="8259625" y="2678775"/>
              <a:ext cx="10025" cy="6675"/>
            </a:xfrm>
            <a:custGeom>
              <a:avLst/>
              <a:gdLst/>
              <a:ahLst/>
              <a:cxnLst/>
              <a:rect l="l" t="t" r="r" b="b"/>
              <a:pathLst>
                <a:path w="401" h="267"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0" name="Google Shape;4620;p11"/>
            <p:cNvSpPr/>
            <p:nvPr/>
          </p:nvSpPr>
          <p:spPr>
            <a:xfrm>
              <a:off x="8301325" y="2649575"/>
              <a:ext cx="10025" cy="6700"/>
            </a:xfrm>
            <a:custGeom>
              <a:avLst/>
              <a:gdLst/>
              <a:ahLst/>
              <a:cxnLst/>
              <a:rect l="l" t="t" r="r" b="b"/>
              <a:pathLst>
                <a:path w="401" h="268" extrusionOk="0">
                  <a:moveTo>
                    <a:pt x="201" y="1"/>
                  </a:moveTo>
                  <a:cubicBezTo>
                    <a:pt x="0" y="1"/>
                    <a:pt x="0" y="268"/>
                    <a:pt x="201" y="268"/>
                  </a:cubicBezTo>
                  <a:cubicBezTo>
                    <a:pt x="401" y="268"/>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1" name="Google Shape;4621;p11"/>
            <p:cNvSpPr/>
            <p:nvPr/>
          </p:nvSpPr>
          <p:spPr>
            <a:xfrm>
              <a:off x="8343025" y="2675425"/>
              <a:ext cx="7525" cy="7525"/>
            </a:xfrm>
            <a:custGeom>
              <a:avLst/>
              <a:gdLst/>
              <a:ahLst/>
              <a:cxnLst/>
              <a:rect l="l" t="t" r="r" b="b"/>
              <a:pathLst>
                <a:path w="301" h="301" extrusionOk="0">
                  <a:moveTo>
                    <a:pt x="167" y="1"/>
                  </a:moveTo>
                  <a:cubicBezTo>
                    <a:pt x="0" y="34"/>
                    <a:pt x="0" y="301"/>
                    <a:pt x="167" y="301"/>
                  </a:cubicBezTo>
                  <a:cubicBezTo>
                    <a:pt x="300" y="301"/>
                    <a:pt x="3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2" name="Google Shape;4622;p11"/>
            <p:cNvSpPr/>
            <p:nvPr/>
          </p:nvSpPr>
          <p:spPr>
            <a:xfrm>
              <a:off x="8326350" y="2733375"/>
              <a:ext cx="12000" cy="9800"/>
            </a:xfrm>
            <a:custGeom>
              <a:avLst/>
              <a:gdLst/>
              <a:ahLst/>
              <a:cxnLst/>
              <a:rect l="l" t="t" r="r" b="b"/>
              <a:pathLst>
                <a:path w="480" h="392" extrusionOk="0">
                  <a:moveTo>
                    <a:pt x="162" y="0"/>
                  </a:moveTo>
                  <a:cubicBezTo>
                    <a:pt x="125" y="0"/>
                    <a:pt x="91" y="14"/>
                    <a:pt x="67" y="51"/>
                  </a:cubicBezTo>
                  <a:cubicBezTo>
                    <a:pt x="0" y="151"/>
                    <a:pt x="0" y="318"/>
                    <a:pt x="100" y="351"/>
                  </a:cubicBezTo>
                  <a:cubicBezTo>
                    <a:pt x="136" y="380"/>
                    <a:pt x="174" y="391"/>
                    <a:pt x="212" y="391"/>
                  </a:cubicBezTo>
                  <a:cubicBezTo>
                    <a:pt x="351" y="391"/>
                    <a:pt x="479" y="230"/>
                    <a:pt x="400" y="151"/>
                  </a:cubicBezTo>
                  <a:cubicBezTo>
                    <a:pt x="400" y="151"/>
                    <a:pt x="400" y="84"/>
                    <a:pt x="367" y="84"/>
                  </a:cubicBezTo>
                  <a:cubicBezTo>
                    <a:pt x="304" y="42"/>
                    <a:pt x="227" y="0"/>
                    <a:pt x="162"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3" name="Google Shape;4623;p11"/>
            <p:cNvSpPr/>
            <p:nvPr/>
          </p:nvSpPr>
          <p:spPr>
            <a:xfrm>
              <a:off x="8305500" y="2712950"/>
              <a:ext cx="12525" cy="9200"/>
            </a:xfrm>
            <a:custGeom>
              <a:avLst/>
              <a:gdLst/>
              <a:ahLst/>
              <a:cxnLst/>
              <a:rect l="l" t="t" r="r" b="b"/>
              <a:pathLst>
                <a:path w="501" h="368" extrusionOk="0">
                  <a:moveTo>
                    <a:pt x="234" y="1"/>
                  </a:moveTo>
                  <a:cubicBezTo>
                    <a:pt x="0" y="1"/>
                    <a:pt x="0" y="368"/>
                    <a:pt x="234" y="368"/>
                  </a:cubicBezTo>
                  <a:cubicBezTo>
                    <a:pt x="501" y="368"/>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4" name="Google Shape;4624;p11"/>
            <p:cNvSpPr/>
            <p:nvPr/>
          </p:nvSpPr>
          <p:spPr>
            <a:xfrm>
              <a:off x="8340525" y="2709625"/>
              <a:ext cx="11700" cy="8350"/>
            </a:xfrm>
            <a:custGeom>
              <a:avLst/>
              <a:gdLst/>
              <a:ahLst/>
              <a:cxnLst/>
              <a:rect l="l" t="t" r="r" b="b"/>
              <a:pathLst>
                <a:path w="468" h="334" extrusionOk="0">
                  <a:moveTo>
                    <a:pt x="267" y="0"/>
                  </a:moveTo>
                  <a:cubicBezTo>
                    <a:pt x="0" y="0"/>
                    <a:pt x="0" y="334"/>
                    <a:pt x="267" y="334"/>
                  </a:cubicBezTo>
                  <a:cubicBezTo>
                    <a:pt x="467" y="334"/>
                    <a:pt x="467"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5" name="Google Shape;4625;p11"/>
            <p:cNvSpPr/>
            <p:nvPr/>
          </p:nvSpPr>
          <p:spPr>
            <a:xfrm>
              <a:off x="8308000" y="2682925"/>
              <a:ext cx="12525" cy="9200"/>
            </a:xfrm>
            <a:custGeom>
              <a:avLst/>
              <a:gdLst/>
              <a:ahLst/>
              <a:cxnLst/>
              <a:rect l="l" t="t" r="r" b="b"/>
              <a:pathLst>
                <a:path w="501" h="368" extrusionOk="0">
                  <a:moveTo>
                    <a:pt x="267" y="1"/>
                  </a:moveTo>
                  <a:cubicBezTo>
                    <a:pt x="0" y="1"/>
                    <a:pt x="0" y="368"/>
                    <a:pt x="267" y="368"/>
                  </a:cubicBezTo>
                  <a:cubicBezTo>
                    <a:pt x="501" y="368"/>
                    <a:pt x="501" y="1"/>
                    <a:pt x="2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6" name="Google Shape;4626;p11"/>
            <p:cNvSpPr/>
            <p:nvPr/>
          </p:nvSpPr>
          <p:spPr>
            <a:xfrm>
              <a:off x="8334675" y="2647900"/>
              <a:ext cx="12550" cy="10875"/>
            </a:xfrm>
            <a:custGeom>
              <a:avLst/>
              <a:gdLst/>
              <a:ahLst/>
              <a:cxnLst/>
              <a:rect l="l" t="t" r="r" b="b"/>
              <a:pathLst>
                <a:path w="502" h="435" extrusionOk="0">
                  <a:moveTo>
                    <a:pt x="234" y="1"/>
                  </a:moveTo>
                  <a:cubicBezTo>
                    <a:pt x="1" y="1"/>
                    <a:pt x="1" y="435"/>
                    <a:pt x="234" y="435"/>
                  </a:cubicBezTo>
                  <a:cubicBezTo>
                    <a:pt x="501" y="435"/>
                    <a:pt x="501" y="1"/>
                    <a:pt x="2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7" name="Google Shape;4627;p11"/>
            <p:cNvSpPr/>
            <p:nvPr/>
          </p:nvSpPr>
          <p:spPr>
            <a:xfrm>
              <a:off x="8318400" y="2763825"/>
              <a:ext cx="11250" cy="10900"/>
            </a:xfrm>
            <a:custGeom>
              <a:avLst/>
              <a:gdLst/>
              <a:ahLst/>
              <a:cxnLst/>
              <a:rect l="l" t="t" r="r" b="b"/>
              <a:pathLst>
                <a:path w="450" h="436" extrusionOk="0">
                  <a:moveTo>
                    <a:pt x="231" y="1"/>
                  </a:moveTo>
                  <a:cubicBezTo>
                    <a:pt x="135" y="1"/>
                    <a:pt x="35" y="67"/>
                    <a:pt x="18" y="201"/>
                  </a:cubicBezTo>
                  <a:cubicBezTo>
                    <a:pt x="0" y="360"/>
                    <a:pt x="133" y="435"/>
                    <a:pt x="252" y="435"/>
                  </a:cubicBezTo>
                  <a:cubicBezTo>
                    <a:pt x="356" y="435"/>
                    <a:pt x="449" y="377"/>
                    <a:pt x="418" y="267"/>
                  </a:cubicBezTo>
                  <a:lnTo>
                    <a:pt x="418" y="201"/>
                  </a:lnTo>
                  <a:cubicBezTo>
                    <a:pt x="418" y="67"/>
                    <a:pt x="326" y="1"/>
                    <a:pt x="23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8" name="Google Shape;4628;p11"/>
            <p:cNvSpPr/>
            <p:nvPr/>
          </p:nvSpPr>
          <p:spPr>
            <a:xfrm>
              <a:off x="8303825" y="2818025"/>
              <a:ext cx="1700" cy="25"/>
            </a:xfrm>
            <a:custGeom>
              <a:avLst/>
              <a:gdLst/>
              <a:ahLst/>
              <a:cxnLst/>
              <a:rect l="l" t="t" r="r" b="b"/>
              <a:pathLst>
                <a:path w="68" h="1" extrusionOk="0">
                  <a:moveTo>
                    <a:pt x="67" y="1"/>
                  </a:moveTo>
                  <a:lnTo>
                    <a:pt x="67" y="1"/>
                  </a:lnTo>
                  <a:cubicBezTo>
                    <a:pt x="0" y="1"/>
                    <a:pt x="0" y="1"/>
                    <a:pt x="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9" name="Google Shape;4629;p11"/>
            <p:cNvSpPr/>
            <p:nvPr/>
          </p:nvSpPr>
          <p:spPr>
            <a:xfrm>
              <a:off x="8280475" y="2860575"/>
              <a:ext cx="18375" cy="15025"/>
            </a:xfrm>
            <a:custGeom>
              <a:avLst/>
              <a:gdLst/>
              <a:ahLst/>
              <a:cxnLst/>
              <a:rect l="l" t="t" r="r" b="b"/>
              <a:pathLst>
                <a:path w="735" h="601" extrusionOk="0">
                  <a:moveTo>
                    <a:pt x="367" y="0"/>
                  </a:moveTo>
                  <a:cubicBezTo>
                    <a:pt x="0" y="0"/>
                    <a:pt x="0" y="600"/>
                    <a:pt x="367" y="600"/>
                  </a:cubicBezTo>
                  <a:cubicBezTo>
                    <a:pt x="734" y="600"/>
                    <a:pt x="734" y="0"/>
                    <a:pt x="3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0" name="Google Shape;4630;p11"/>
            <p:cNvSpPr/>
            <p:nvPr/>
          </p:nvSpPr>
          <p:spPr>
            <a:xfrm>
              <a:off x="8282150" y="2825550"/>
              <a:ext cx="12525" cy="9175"/>
            </a:xfrm>
            <a:custGeom>
              <a:avLst/>
              <a:gdLst/>
              <a:ahLst/>
              <a:cxnLst/>
              <a:rect l="l" t="t" r="r" b="b"/>
              <a:pathLst>
                <a:path w="501" h="367" extrusionOk="0">
                  <a:moveTo>
                    <a:pt x="267" y="0"/>
                  </a:moveTo>
                  <a:cubicBezTo>
                    <a:pt x="0" y="0"/>
                    <a:pt x="0" y="367"/>
                    <a:pt x="267" y="367"/>
                  </a:cubicBezTo>
                  <a:cubicBezTo>
                    <a:pt x="501" y="367"/>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1" name="Google Shape;4631;p11"/>
            <p:cNvSpPr/>
            <p:nvPr/>
          </p:nvSpPr>
          <p:spPr>
            <a:xfrm>
              <a:off x="8242950" y="2881400"/>
              <a:ext cx="10025" cy="8375"/>
            </a:xfrm>
            <a:custGeom>
              <a:avLst/>
              <a:gdLst/>
              <a:ahLst/>
              <a:cxnLst/>
              <a:rect l="l" t="t" r="r" b="b"/>
              <a:pathLst>
                <a:path w="401" h="335" extrusionOk="0">
                  <a:moveTo>
                    <a:pt x="201" y="1"/>
                  </a:moveTo>
                  <a:cubicBezTo>
                    <a:pt x="0" y="1"/>
                    <a:pt x="0" y="335"/>
                    <a:pt x="201" y="335"/>
                  </a:cubicBezTo>
                  <a:cubicBezTo>
                    <a:pt x="401" y="335"/>
                    <a:pt x="401" y="1"/>
                    <a:pt x="2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2" name="Google Shape;4632;p11"/>
            <p:cNvSpPr/>
            <p:nvPr/>
          </p:nvSpPr>
          <p:spPr>
            <a:xfrm>
              <a:off x="8192900" y="2905600"/>
              <a:ext cx="13375" cy="10025"/>
            </a:xfrm>
            <a:custGeom>
              <a:avLst/>
              <a:gdLst/>
              <a:ahLst/>
              <a:cxnLst/>
              <a:rect l="l" t="t" r="r" b="b"/>
              <a:pathLst>
                <a:path w="535" h="401" extrusionOk="0">
                  <a:moveTo>
                    <a:pt x="234" y="0"/>
                  </a:moveTo>
                  <a:cubicBezTo>
                    <a:pt x="1" y="0"/>
                    <a:pt x="1" y="401"/>
                    <a:pt x="234" y="401"/>
                  </a:cubicBezTo>
                  <a:cubicBezTo>
                    <a:pt x="535" y="401"/>
                    <a:pt x="535"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3" name="Google Shape;4633;p11"/>
            <p:cNvSpPr/>
            <p:nvPr/>
          </p:nvSpPr>
          <p:spPr>
            <a:xfrm>
              <a:off x="8177075" y="2875575"/>
              <a:ext cx="12525" cy="9200"/>
            </a:xfrm>
            <a:custGeom>
              <a:avLst/>
              <a:gdLst/>
              <a:ahLst/>
              <a:cxnLst/>
              <a:rect l="l" t="t" r="r" b="b"/>
              <a:pathLst>
                <a:path w="501" h="368" extrusionOk="0">
                  <a:moveTo>
                    <a:pt x="234" y="0"/>
                  </a:moveTo>
                  <a:cubicBezTo>
                    <a:pt x="0" y="0"/>
                    <a:pt x="0" y="367"/>
                    <a:pt x="234" y="367"/>
                  </a:cubicBezTo>
                  <a:cubicBezTo>
                    <a:pt x="501" y="367"/>
                    <a:pt x="501" y="0"/>
                    <a:pt x="234"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4" name="Google Shape;4634;p11"/>
            <p:cNvSpPr/>
            <p:nvPr/>
          </p:nvSpPr>
          <p:spPr>
            <a:xfrm>
              <a:off x="8172075" y="2849725"/>
              <a:ext cx="4175" cy="2525"/>
            </a:xfrm>
            <a:custGeom>
              <a:avLst/>
              <a:gdLst/>
              <a:ahLst/>
              <a:cxnLst/>
              <a:rect l="l" t="t" r="r" b="b"/>
              <a:pathLst>
                <a:path w="167" h="101" extrusionOk="0">
                  <a:moveTo>
                    <a:pt x="67" y="0"/>
                  </a:moveTo>
                  <a:cubicBezTo>
                    <a:pt x="0" y="0"/>
                    <a:pt x="0" y="100"/>
                    <a:pt x="67" y="100"/>
                  </a:cubicBezTo>
                  <a:cubicBezTo>
                    <a:pt x="167" y="100"/>
                    <a:pt x="167" y="0"/>
                    <a:pt x="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5" name="Google Shape;4635;p11"/>
            <p:cNvSpPr/>
            <p:nvPr/>
          </p:nvSpPr>
          <p:spPr>
            <a:xfrm>
              <a:off x="8207925" y="2870575"/>
              <a:ext cx="12525" cy="10025"/>
            </a:xfrm>
            <a:custGeom>
              <a:avLst/>
              <a:gdLst/>
              <a:ahLst/>
              <a:cxnLst/>
              <a:rect l="l" t="t" r="r" b="b"/>
              <a:pathLst>
                <a:path w="501" h="401" extrusionOk="0">
                  <a:moveTo>
                    <a:pt x="267" y="0"/>
                  </a:moveTo>
                  <a:cubicBezTo>
                    <a:pt x="0" y="0"/>
                    <a:pt x="0" y="401"/>
                    <a:pt x="267" y="401"/>
                  </a:cubicBezTo>
                  <a:cubicBezTo>
                    <a:pt x="501" y="401"/>
                    <a:pt x="501"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6" name="Google Shape;4636;p11"/>
            <p:cNvSpPr/>
            <p:nvPr/>
          </p:nvSpPr>
          <p:spPr>
            <a:xfrm>
              <a:off x="8253800" y="2843050"/>
              <a:ext cx="10025" cy="7525"/>
            </a:xfrm>
            <a:custGeom>
              <a:avLst/>
              <a:gdLst/>
              <a:ahLst/>
              <a:cxnLst/>
              <a:rect l="l" t="t" r="r" b="b"/>
              <a:pathLst>
                <a:path w="401" h="301" extrusionOk="0">
                  <a:moveTo>
                    <a:pt x="167" y="1"/>
                  </a:moveTo>
                  <a:cubicBezTo>
                    <a:pt x="0" y="1"/>
                    <a:pt x="0" y="301"/>
                    <a:pt x="167" y="301"/>
                  </a:cubicBezTo>
                  <a:cubicBezTo>
                    <a:pt x="400" y="301"/>
                    <a:pt x="400" y="1"/>
                    <a:pt x="16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7" name="Google Shape;4637;p11"/>
            <p:cNvSpPr/>
            <p:nvPr/>
          </p:nvSpPr>
          <p:spPr>
            <a:xfrm>
              <a:off x="8282975" y="2893075"/>
              <a:ext cx="16700" cy="12550"/>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8" name="Google Shape;4638;p11"/>
            <p:cNvSpPr/>
            <p:nvPr/>
          </p:nvSpPr>
          <p:spPr>
            <a:xfrm>
              <a:off x="8314675" y="2876350"/>
              <a:ext cx="12525" cy="9250"/>
            </a:xfrm>
            <a:custGeom>
              <a:avLst/>
              <a:gdLst/>
              <a:ahLst/>
              <a:cxnLst/>
              <a:rect l="l" t="t" r="r" b="b"/>
              <a:pathLst>
                <a:path w="501" h="370" extrusionOk="0">
                  <a:moveTo>
                    <a:pt x="207" y="1"/>
                  </a:moveTo>
                  <a:cubicBezTo>
                    <a:pt x="1" y="1"/>
                    <a:pt x="9" y="370"/>
                    <a:pt x="234" y="370"/>
                  </a:cubicBezTo>
                  <a:cubicBezTo>
                    <a:pt x="500" y="370"/>
                    <a:pt x="500" y="3"/>
                    <a:pt x="234" y="3"/>
                  </a:cubicBezTo>
                  <a:cubicBezTo>
                    <a:pt x="224" y="1"/>
                    <a:pt x="215" y="1"/>
                    <a:pt x="207"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9" name="Google Shape;4639;p11"/>
            <p:cNvSpPr/>
            <p:nvPr/>
          </p:nvSpPr>
          <p:spPr>
            <a:xfrm>
              <a:off x="8244625" y="2908100"/>
              <a:ext cx="12525" cy="9200"/>
            </a:xfrm>
            <a:custGeom>
              <a:avLst/>
              <a:gdLst/>
              <a:ahLst/>
              <a:cxnLst/>
              <a:rect l="l" t="t" r="r" b="b"/>
              <a:pathLst>
                <a:path w="501" h="368" extrusionOk="0">
                  <a:moveTo>
                    <a:pt x="267" y="0"/>
                  </a:moveTo>
                  <a:cubicBezTo>
                    <a:pt x="0" y="0"/>
                    <a:pt x="0" y="367"/>
                    <a:pt x="267" y="367"/>
                  </a:cubicBezTo>
                  <a:cubicBezTo>
                    <a:pt x="500" y="367"/>
                    <a:pt x="500" y="0"/>
                    <a:pt x="267"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0" name="Google Shape;4640;p11"/>
            <p:cNvSpPr/>
            <p:nvPr/>
          </p:nvSpPr>
          <p:spPr>
            <a:xfrm>
              <a:off x="8142875" y="2870575"/>
              <a:ext cx="10025" cy="6700"/>
            </a:xfrm>
            <a:custGeom>
              <a:avLst/>
              <a:gdLst/>
              <a:ahLst/>
              <a:cxnLst/>
              <a:rect l="l" t="t" r="r" b="b"/>
              <a:pathLst>
                <a:path w="401" h="268" extrusionOk="0">
                  <a:moveTo>
                    <a:pt x="201" y="0"/>
                  </a:moveTo>
                  <a:cubicBezTo>
                    <a:pt x="1" y="0"/>
                    <a:pt x="1" y="267"/>
                    <a:pt x="201" y="267"/>
                  </a:cubicBezTo>
                  <a:cubicBezTo>
                    <a:pt x="401" y="267"/>
                    <a:pt x="401" y="0"/>
                    <a:pt x="201" y="0"/>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1" name="Google Shape;4641;p11"/>
            <p:cNvSpPr/>
            <p:nvPr/>
          </p:nvSpPr>
          <p:spPr>
            <a:xfrm>
              <a:off x="8310500" y="2792175"/>
              <a:ext cx="14200" cy="11700"/>
            </a:xfrm>
            <a:custGeom>
              <a:avLst/>
              <a:gdLst/>
              <a:ahLst/>
              <a:cxnLst/>
              <a:rect l="l" t="t" r="r" b="b"/>
              <a:pathLst>
                <a:path w="568" h="468" extrusionOk="0">
                  <a:moveTo>
                    <a:pt x="301" y="1"/>
                  </a:moveTo>
                  <a:cubicBezTo>
                    <a:pt x="0" y="1"/>
                    <a:pt x="0" y="468"/>
                    <a:pt x="301" y="468"/>
                  </a:cubicBezTo>
                  <a:cubicBezTo>
                    <a:pt x="567" y="468"/>
                    <a:pt x="567" y="1"/>
                    <a:pt x="301" y="1"/>
                  </a:cubicBezTo>
                  <a:close/>
                </a:path>
              </a:pathLst>
            </a:custGeom>
            <a:solidFill>
              <a:srgbClr val="B69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2" name="Google Shape;4642;p11"/>
            <p:cNvSpPr/>
            <p:nvPr/>
          </p:nvSpPr>
          <p:spPr>
            <a:xfrm>
              <a:off x="8115350" y="3736050"/>
              <a:ext cx="140925" cy="8425"/>
            </a:xfrm>
            <a:custGeom>
              <a:avLst/>
              <a:gdLst/>
              <a:ahLst/>
              <a:cxnLst/>
              <a:rect l="l" t="t" r="r" b="b"/>
              <a:pathLst>
                <a:path w="5637" h="337" extrusionOk="0">
                  <a:moveTo>
                    <a:pt x="5568" y="1"/>
                  </a:moveTo>
                  <a:cubicBezTo>
                    <a:pt x="5559" y="1"/>
                    <a:pt x="5549" y="2"/>
                    <a:pt x="5538" y="6"/>
                  </a:cubicBezTo>
                  <a:cubicBezTo>
                    <a:pt x="3703" y="140"/>
                    <a:pt x="1869" y="140"/>
                    <a:pt x="34" y="240"/>
                  </a:cubicBezTo>
                  <a:cubicBezTo>
                    <a:pt x="1" y="273"/>
                    <a:pt x="1" y="306"/>
                    <a:pt x="34" y="306"/>
                  </a:cubicBezTo>
                  <a:cubicBezTo>
                    <a:pt x="425" y="328"/>
                    <a:pt x="819" y="337"/>
                    <a:pt x="1214" y="337"/>
                  </a:cubicBezTo>
                  <a:cubicBezTo>
                    <a:pt x="2673" y="337"/>
                    <a:pt x="4147" y="211"/>
                    <a:pt x="5538" y="106"/>
                  </a:cubicBezTo>
                  <a:cubicBezTo>
                    <a:pt x="5627" y="106"/>
                    <a:pt x="5637" y="1"/>
                    <a:pt x="55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3" name="Google Shape;4643;p11"/>
            <p:cNvSpPr/>
            <p:nvPr/>
          </p:nvSpPr>
          <p:spPr>
            <a:xfrm>
              <a:off x="8198750" y="3705750"/>
              <a:ext cx="12525" cy="37500"/>
            </a:xfrm>
            <a:custGeom>
              <a:avLst/>
              <a:gdLst/>
              <a:ahLst/>
              <a:cxnLst/>
              <a:rect l="l" t="t" r="r" b="b"/>
              <a:pathLst>
                <a:path w="501" h="1500" extrusionOk="0">
                  <a:moveTo>
                    <a:pt x="459" y="1"/>
                  </a:moveTo>
                  <a:cubicBezTo>
                    <a:pt x="434" y="1"/>
                    <a:pt x="401" y="17"/>
                    <a:pt x="367" y="51"/>
                  </a:cubicBezTo>
                  <a:cubicBezTo>
                    <a:pt x="201" y="518"/>
                    <a:pt x="134" y="1018"/>
                    <a:pt x="0" y="1485"/>
                  </a:cubicBezTo>
                  <a:cubicBezTo>
                    <a:pt x="0" y="1485"/>
                    <a:pt x="45" y="1500"/>
                    <a:pt x="75" y="1500"/>
                  </a:cubicBezTo>
                  <a:cubicBezTo>
                    <a:pt x="89" y="1500"/>
                    <a:pt x="101" y="1496"/>
                    <a:pt x="101" y="1485"/>
                  </a:cubicBezTo>
                  <a:cubicBezTo>
                    <a:pt x="234" y="1051"/>
                    <a:pt x="501" y="518"/>
                    <a:pt x="501" y="51"/>
                  </a:cubicBezTo>
                  <a:cubicBezTo>
                    <a:pt x="501" y="17"/>
                    <a:pt x="484" y="1"/>
                    <a:pt x="45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4" name="Google Shape;4644;p11"/>
            <p:cNvSpPr/>
            <p:nvPr/>
          </p:nvSpPr>
          <p:spPr>
            <a:xfrm>
              <a:off x="8276350" y="3689250"/>
              <a:ext cx="129850" cy="45400"/>
            </a:xfrm>
            <a:custGeom>
              <a:avLst/>
              <a:gdLst/>
              <a:ahLst/>
              <a:cxnLst/>
              <a:rect l="l" t="t" r="r" b="b"/>
              <a:pathLst>
                <a:path w="5194" h="1816" extrusionOk="0">
                  <a:moveTo>
                    <a:pt x="16" y="1"/>
                  </a:moveTo>
                  <a:cubicBezTo>
                    <a:pt x="0" y="1"/>
                    <a:pt x="5" y="43"/>
                    <a:pt x="32" y="43"/>
                  </a:cubicBezTo>
                  <a:cubicBezTo>
                    <a:pt x="1733" y="611"/>
                    <a:pt x="3401" y="1144"/>
                    <a:pt x="5069" y="1811"/>
                  </a:cubicBezTo>
                  <a:cubicBezTo>
                    <a:pt x="5078" y="1814"/>
                    <a:pt x="5087" y="1816"/>
                    <a:pt x="5095" y="1816"/>
                  </a:cubicBezTo>
                  <a:cubicBezTo>
                    <a:pt x="5174" y="1816"/>
                    <a:pt x="5193" y="1678"/>
                    <a:pt x="5102" y="1678"/>
                  </a:cubicBezTo>
                  <a:cubicBezTo>
                    <a:pt x="3434" y="1044"/>
                    <a:pt x="1767" y="477"/>
                    <a:pt x="32" y="10"/>
                  </a:cubicBezTo>
                  <a:cubicBezTo>
                    <a:pt x="25" y="3"/>
                    <a:pt x="20" y="1"/>
                    <a:pt x="1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5" name="Google Shape;4645;p11"/>
            <p:cNvSpPr/>
            <p:nvPr/>
          </p:nvSpPr>
          <p:spPr>
            <a:xfrm>
              <a:off x="8343175" y="3684325"/>
              <a:ext cx="28825" cy="26250"/>
            </a:xfrm>
            <a:custGeom>
              <a:avLst/>
              <a:gdLst/>
              <a:ahLst/>
              <a:cxnLst/>
              <a:rect l="l" t="t" r="r" b="b"/>
              <a:pathLst>
                <a:path w="1153" h="1050" extrusionOk="0">
                  <a:moveTo>
                    <a:pt x="1055" y="0"/>
                  </a:moveTo>
                  <a:cubicBezTo>
                    <a:pt x="1047" y="0"/>
                    <a:pt x="1037" y="2"/>
                    <a:pt x="1028" y="7"/>
                  </a:cubicBezTo>
                  <a:cubicBezTo>
                    <a:pt x="862" y="140"/>
                    <a:pt x="695" y="307"/>
                    <a:pt x="528" y="407"/>
                  </a:cubicBezTo>
                  <a:cubicBezTo>
                    <a:pt x="361" y="574"/>
                    <a:pt x="161" y="741"/>
                    <a:pt x="28" y="908"/>
                  </a:cubicBezTo>
                  <a:cubicBezTo>
                    <a:pt x="0" y="990"/>
                    <a:pt x="18" y="1050"/>
                    <a:pt x="44" y="1050"/>
                  </a:cubicBezTo>
                  <a:cubicBezTo>
                    <a:pt x="49" y="1050"/>
                    <a:pt x="55" y="1047"/>
                    <a:pt x="61" y="1041"/>
                  </a:cubicBezTo>
                  <a:cubicBezTo>
                    <a:pt x="228" y="908"/>
                    <a:pt x="395" y="741"/>
                    <a:pt x="561" y="641"/>
                  </a:cubicBezTo>
                  <a:cubicBezTo>
                    <a:pt x="728" y="474"/>
                    <a:pt x="928" y="341"/>
                    <a:pt x="1095" y="140"/>
                  </a:cubicBezTo>
                  <a:cubicBezTo>
                    <a:pt x="1153" y="83"/>
                    <a:pt x="1111" y="0"/>
                    <a:pt x="105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6" name="Google Shape;4646;p11"/>
            <p:cNvSpPr/>
            <p:nvPr/>
          </p:nvSpPr>
          <p:spPr>
            <a:xfrm>
              <a:off x="8191250" y="2089425"/>
              <a:ext cx="140950" cy="104650"/>
            </a:xfrm>
            <a:custGeom>
              <a:avLst/>
              <a:gdLst/>
              <a:ahLst/>
              <a:cxnLst/>
              <a:rect l="l" t="t" r="r" b="b"/>
              <a:pathLst>
                <a:path w="5638" h="4186" extrusionOk="0">
                  <a:moveTo>
                    <a:pt x="1142" y="1"/>
                  </a:moveTo>
                  <a:cubicBezTo>
                    <a:pt x="944" y="1"/>
                    <a:pt x="850" y="48"/>
                    <a:pt x="901" y="124"/>
                  </a:cubicBezTo>
                  <a:cubicBezTo>
                    <a:pt x="1001" y="324"/>
                    <a:pt x="2802" y="658"/>
                    <a:pt x="2569" y="958"/>
                  </a:cubicBezTo>
                  <a:cubicBezTo>
                    <a:pt x="2538" y="996"/>
                    <a:pt x="2484" y="1012"/>
                    <a:pt x="2412" y="1012"/>
                  </a:cubicBezTo>
                  <a:cubicBezTo>
                    <a:pt x="1978" y="1012"/>
                    <a:pt x="885" y="418"/>
                    <a:pt x="324" y="418"/>
                  </a:cubicBezTo>
                  <a:cubicBezTo>
                    <a:pt x="163" y="418"/>
                    <a:pt x="46" y="466"/>
                    <a:pt x="0" y="591"/>
                  </a:cubicBezTo>
                  <a:cubicBezTo>
                    <a:pt x="0" y="591"/>
                    <a:pt x="467" y="791"/>
                    <a:pt x="968" y="991"/>
                  </a:cubicBezTo>
                  <a:cubicBezTo>
                    <a:pt x="1468" y="1158"/>
                    <a:pt x="2269" y="1458"/>
                    <a:pt x="2068" y="1692"/>
                  </a:cubicBezTo>
                  <a:cubicBezTo>
                    <a:pt x="2046" y="1714"/>
                    <a:pt x="2011" y="1725"/>
                    <a:pt x="1966" y="1725"/>
                  </a:cubicBezTo>
                  <a:cubicBezTo>
                    <a:pt x="1601" y="1725"/>
                    <a:pt x="586" y="1049"/>
                    <a:pt x="305" y="1049"/>
                  </a:cubicBezTo>
                  <a:cubicBezTo>
                    <a:pt x="266" y="1049"/>
                    <a:pt x="241" y="1062"/>
                    <a:pt x="234" y="1091"/>
                  </a:cubicBezTo>
                  <a:cubicBezTo>
                    <a:pt x="134" y="1325"/>
                    <a:pt x="1301" y="2092"/>
                    <a:pt x="2135" y="2492"/>
                  </a:cubicBezTo>
                  <a:cubicBezTo>
                    <a:pt x="2813" y="2845"/>
                    <a:pt x="2786" y="3021"/>
                    <a:pt x="2591" y="3021"/>
                  </a:cubicBezTo>
                  <a:cubicBezTo>
                    <a:pt x="2546" y="3021"/>
                    <a:pt x="2492" y="3012"/>
                    <a:pt x="2435" y="2993"/>
                  </a:cubicBezTo>
                  <a:cubicBezTo>
                    <a:pt x="2202" y="2935"/>
                    <a:pt x="1614" y="2495"/>
                    <a:pt x="1401" y="2495"/>
                  </a:cubicBezTo>
                  <a:cubicBezTo>
                    <a:pt x="1370" y="2495"/>
                    <a:pt x="1347" y="2505"/>
                    <a:pt x="1335" y="2526"/>
                  </a:cubicBezTo>
                  <a:cubicBezTo>
                    <a:pt x="1268" y="2759"/>
                    <a:pt x="2269" y="3593"/>
                    <a:pt x="2836" y="3827"/>
                  </a:cubicBezTo>
                  <a:cubicBezTo>
                    <a:pt x="3436" y="4027"/>
                    <a:pt x="4503" y="3960"/>
                    <a:pt x="4770" y="4160"/>
                  </a:cubicBezTo>
                  <a:cubicBezTo>
                    <a:pt x="4785" y="4178"/>
                    <a:pt x="4803" y="4186"/>
                    <a:pt x="4823" y="4186"/>
                  </a:cubicBezTo>
                  <a:cubicBezTo>
                    <a:pt x="5067" y="4186"/>
                    <a:pt x="5638" y="2959"/>
                    <a:pt x="5638" y="2959"/>
                  </a:cubicBezTo>
                  <a:cubicBezTo>
                    <a:pt x="5638" y="2959"/>
                    <a:pt x="3903" y="991"/>
                    <a:pt x="2769" y="458"/>
                  </a:cubicBezTo>
                  <a:cubicBezTo>
                    <a:pt x="2066" y="127"/>
                    <a:pt x="1465" y="1"/>
                    <a:pt x="1142"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7" name="Google Shape;4647;p11"/>
            <p:cNvSpPr/>
            <p:nvPr/>
          </p:nvSpPr>
          <p:spPr>
            <a:xfrm>
              <a:off x="7981925" y="2094875"/>
              <a:ext cx="79250" cy="148875"/>
            </a:xfrm>
            <a:custGeom>
              <a:avLst/>
              <a:gdLst/>
              <a:ahLst/>
              <a:cxnLst/>
              <a:rect l="l" t="t" r="r" b="b"/>
              <a:pathLst>
                <a:path w="3170" h="5955" extrusionOk="0">
                  <a:moveTo>
                    <a:pt x="2578" y="1"/>
                  </a:moveTo>
                  <a:cubicBezTo>
                    <a:pt x="2044" y="1"/>
                    <a:pt x="1404" y="1944"/>
                    <a:pt x="1058" y="1944"/>
                  </a:cubicBezTo>
                  <a:cubicBezTo>
                    <a:pt x="1050" y="1944"/>
                    <a:pt x="1042" y="1943"/>
                    <a:pt x="1035" y="1941"/>
                  </a:cubicBezTo>
                  <a:cubicBezTo>
                    <a:pt x="668" y="1874"/>
                    <a:pt x="1802" y="406"/>
                    <a:pt x="1769" y="206"/>
                  </a:cubicBezTo>
                  <a:cubicBezTo>
                    <a:pt x="1759" y="179"/>
                    <a:pt x="1739" y="165"/>
                    <a:pt x="1709" y="165"/>
                  </a:cubicBezTo>
                  <a:cubicBezTo>
                    <a:pt x="1521" y="165"/>
                    <a:pt x="966" y="701"/>
                    <a:pt x="534" y="1707"/>
                  </a:cubicBezTo>
                  <a:cubicBezTo>
                    <a:pt x="34" y="2875"/>
                    <a:pt x="1" y="5510"/>
                    <a:pt x="1" y="5510"/>
                  </a:cubicBezTo>
                  <a:cubicBezTo>
                    <a:pt x="1" y="5510"/>
                    <a:pt x="979" y="5955"/>
                    <a:pt x="1338" y="5955"/>
                  </a:cubicBezTo>
                  <a:cubicBezTo>
                    <a:pt x="1419" y="5955"/>
                    <a:pt x="1468" y="5932"/>
                    <a:pt x="1468" y="5877"/>
                  </a:cubicBezTo>
                  <a:cubicBezTo>
                    <a:pt x="1502" y="5577"/>
                    <a:pt x="2369" y="4910"/>
                    <a:pt x="2669" y="4376"/>
                  </a:cubicBezTo>
                  <a:cubicBezTo>
                    <a:pt x="2969" y="3842"/>
                    <a:pt x="3170" y="2508"/>
                    <a:pt x="2969" y="2408"/>
                  </a:cubicBezTo>
                  <a:cubicBezTo>
                    <a:pt x="2961" y="2405"/>
                    <a:pt x="2952" y="2404"/>
                    <a:pt x="2944" y="2404"/>
                  </a:cubicBezTo>
                  <a:cubicBezTo>
                    <a:pt x="2721" y="2404"/>
                    <a:pt x="2531" y="3217"/>
                    <a:pt x="2402" y="3442"/>
                  </a:cubicBezTo>
                  <a:cubicBezTo>
                    <a:pt x="2366" y="3527"/>
                    <a:pt x="2303" y="3585"/>
                    <a:pt x="2254" y="3585"/>
                  </a:cubicBezTo>
                  <a:cubicBezTo>
                    <a:pt x="2168" y="3585"/>
                    <a:pt x="2123" y="3406"/>
                    <a:pt x="2336" y="2875"/>
                  </a:cubicBezTo>
                  <a:cubicBezTo>
                    <a:pt x="2703" y="2008"/>
                    <a:pt x="3136" y="673"/>
                    <a:pt x="2869" y="540"/>
                  </a:cubicBezTo>
                  <a:cubicBezTo>
                    <a:pt x="2861" y="535"/>
                    <a:pt x="2853" y="533"/>
                    <a:pt x="2844" y="533"/>
                  </a:cubicBezTo>
                  <a:cubicBezTo>
                    <a:pt x="2606" y="533"/>
                    <a:pt x="2167" y="2208"/>
                    <a:pt x="1877" y="2208"/>
                  </a:cubicBezTo>
                  <a:cubicBezTo>
                    <a:pt x="1874" y="2208"/>
                    <a:pt x="1871" y="2208"/>
                    <a:pt x="1869" y="2208"/>
                  </a:cubicBezTo>
                  <a:cubicBezTo>
                    <a:pt x="1568" y="2208"/>
                    <a:pt x="2002" y="1440"/>
                    <a:pt x="2236" y="1007"/>
                  </a:cubicBezTo>
                  <a:cubicBezTo>
                    <a:pt x="2502" y="540"/>
                    <a:pt x="2703" y="39"/>
                    <a:pt x="2703" y="39"/>
                  </a:cubicBezTo>
                  <a:cubicBezTo>
                    <a:pt x="2662" y="13"/>
                    <a:pt x="2620" y="1"/>
                    <a:pt x="2578"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48" name="Google Shape;4648;p11"/>
          <p:cNvGrpSpPr/>
          <p:nvPr/>
        </p:nvGrpSpPr>
        <p:grpSpPr>
          <a:xfrm>
            <a:off x="3510125" y="4362025"/>
            <a:ext cx="627975" cy="1457875"/>
            <a:chOff x="6277375" y="207700"/>
            <a:chExt cx="627975" cy="1457875"/>
          </a:xfrm>
        </p:grpSpPr>
        <p:sp>
          <p:nvSpPr>
            <p:cNvPr id="4649" name="Google Shape;4649;p11"/>
            <p:cNvSpPr/>
            <p:nvPr/>
          </p:nvSpPr>
          <p:spPr>
            <a:xfrm>
              <a:off x="6338250" y="361025"/>
              <a:ext cx="39225" cy="48950"/>
            </a:xfrm>
            <a:custGeom>
              <a:avLst/>
              <a:gdLst/>
              <a:ahLst/>
              <a:cxnLst/>
              <a:rect l="l" t="t" r="r" b="b"/>
              <a:pathLst>
                <a:path w="1569" h="1958" extrusionOk="0">
                  <a:moveTo>
                    <a:pt x="679" y="0"/>
                  </a:moveTo>
                  <a:cubicBezTo>
                    <a:pt x="623" y="0"/>
                    <a:pt x="573" y="4"/>
                    <a:pt x="534" y="10"/>
                  </a:cubicBezTo>
                  <a:cubicBezTo>
                    <a:pt x="167" y="77"/>
                    <a:pt x="1" y="511"/>
                    <a:pt x="34" y="878"/>
                  </a:cubicBezTo>
                  <a:cubicBezTo>
                    <a:pt x="111" y="1467"/>
                    <a:pt x="561" y="1957"/>
                    <a:pt x="1083" y="1957"/>
                  </a:cubicBezTo>
                  <a:cubicBezTo>
                    <a:pt x="1241" y="1957"/>
                    <a:pt x="1406" y="1912"/>
                    <a:pt x="1568" y="1812"/>
                  </a:cubicBezTo>
                  <a:lnTo>
                    <a:pt x="1235" y="311"/>
                  </a:lnTo>
                  <a:cubicBezTo>
                    <a:pt x="1235" y="69"/>
                    <a:pt x="910" y="0"/>
                    <a:pt x="679"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0" name="Google Shape;4650;p11"/>
            <p:cNvSpPr/>
            <p:nvPr/>
          </p:nvSpPr>
          <p:spPr>
            <a:xfrm>
              <a:off x="6383600" y="339600"/>
              <a:ext cx="8050" cy="5600"/>
            </a:xfrm>
            <a:custGeom>
              <a:avLst/>
              <a:gdLst/>
              <a:ahLst/>
              <a:cxnLst/>
              <a:rect l="l" t="t" r="r" b="b"/>
              <a:pathLst>
                <a:path w="322" h="224" extrusionOk="0">
                  <a:moveTo>
                    <a:pt x="88" y="0"/>
                  </a:moveTo>
                  <a:cubicBezTo>
                    <a:pt x="55" y="0"/>
                    <a:pt x="21" y="34"/>
                    <a:pt x="21" y="67"/>
                  </a:cubicBezTo>
                  <a:cubicBezTo>
                    <a:pt x="0" y="171"/>
                    <a:pt x="84" y="223"/>
                    <a:pt x="157" y="223"/>
                  </a:cubicBezTo>
                  <a:cubicBezTo>
                    <a:pt x="202" y="223"/>
                    <a:pt x="242" y="204"/>
                    <a:pt x="255" y="167"/>
                  </a:cubicBezTo>
                  <a:cubicBezTo>
                    <a:pt x="322" y="34"/>
                    <a:pt x="221" y="0"/>
                    <a:pt x="12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1" name="Google Shape;4651;p11"/>
            <p:cNvSpPr/>
            <p:nvPr/>
          </p:nvSpPr>
          <p:spPr>
            <a:xfrm>
              <a:off x="6397500" y="369575"/>
              <a:ext cx="10000" cy="15900"/>
            </a:xfrm>
            <a:custGeom>
              <a:avLst/>
              <a:gdLst/>
              <a:ahLst/>
              <a:cxnLst/>
              <a:rect l="l" t="t" r="r" b="b"/>
              <a:pathLst>
                <a:path w="400" h="636" extrusionOk="0">
                  <a:moveTo>
                    <a:pt x="328" y="0"/>
                  </a:moveTo>
                  <a:cubicBezTo>
                    <a:pt x="30" y="0"/>
                    <a:pt x="0" y="379"/>
                    <a:pt x="32" y="636"/>
                  </a:cubicBezTo>
                  <a:cubicBezTo>
                    <a:pt x="99" y="636"/>
                    <a:pt x="166" y="636"/>
                    <a:pt x="132" y="536"/>
                  </a:cubicBezTo>
                  <a:cubicBezTo>
                    <a:pt x="132" y="469"/>
                    <a:pt x="132" y="336"/>
                    <a:pt x="166" y="236"/>
                  </a:cubicBezTo>
                  <a:cubicBezTo>
                    <a:pt x="199" y="135"/>
                    <a:pt x="299" y="135"/>
                    <a:pt x="366" y="69"/>
                  </a:cubicBezTo>
                  <a:cubicBezTo>
                    <a:pt x="399" y="69"/>
                    <a:pt x="399" y="2"/>
                    <a:pt x="366" y="2"/>
                  </a:cubicBezTo>
                  <a:cubicBezTo>
                    <a:pt x="353" y="1"/>
                    <a:pt x="340" y="0"/>
                    <a:pt x="3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2" name="Google Shape;4652;p11"/>
            <p:cNvSpPr/>
            <p:nvPr/>
          </p:nvSpPr>
          <p:spPr>
            <a:xfrm>
              <a:off x="6360325" y="557775"/>
              <a:ext cx="33000" cy="44125"/>
            </a:xfrm>
            <a:custGeom>
              <a:avLst/>
              <a:gdLst/>
              <a:ahLst/>
              <a:cxnLst/>
              <a:rect l="l" t="t" r="r" b="b"/>
              <a:pathLst>
                <a:path w="1320" h="1765" extrusionOk="0">
                  <a:moveTo>
                    <a:pt x="1042" y="0"/>
                  </a:moveTo>
                  <a:cubicBezTo>
                    <a:pt x="867" y="0"/>
                    <a:pt x="711" y="75"/>
                    <a:pt x="619" y="213"/>
                  </a:cubicBezTo>
                  <a:cubicBezTo>
                    <a:pt x="519" y="346"/>
                    <a:pt x="485" y="546"/>
                    <a:pt x="452" y="713"/>
                  </a:cubicBezTo>
                  <a:lnTo>
                    <a:pt x="452" y="947"/>
                  </a:lnTo>
                  <a:cubicBezTo>
                    <a:pt x="452" y="1013"/>
                    <a:pt x="485" y="1114"/>
                    <a:pt x="485" y="1214"/>
                  </a:cubicBezTo>
                  <a:cubicBezTo>
                    <a:pt x="519" y="1380"/>
                    <a:pt x="419" y="1480"/>
                    <a:pt x="152" y="1480"/>
                  </a:cubicBezTo>
                  <a:cubicBezTo>
                    <a:pt x="138" y="1467"/>
                    <a:pt x="113" y="1459"/>
                    <a:pt x="88" y="1459"/>
                  </a:cubicBezTo>
                  <a:cubicBezTo>
                    <a:pt x="53" y="1459"/>
                    <a:pt x="18" y="1475"/>
                    <a:pt x="18" y="1514"/>
                  </a:cubicBezTo>
                  <a:cubicBezTo>
                    <a:pt x="1" y="1691"/>
                    <a:pt x="124" y="1765"/>
                    <a:pt x="269" y="1765"/>
                  </a:cubicBezTo>
                  <a:cubicBezTo>
                    <a:pt x="397" y="1765"/>
                    <a:pt x="541" y="1708"/>
                    <a:pt x="619" y="1614"/>
                  </a:cubicBezTo>
                  <a:cubicBezTo>
                    <a:pt x="752" y="1447"/>
                    <a:pt x="685" y="1280"/>
                    <a:pt x="685" y="1114"/>
                  </a:cubicBezTo>
                  <a:cubicBezTo>
                    <a:pt x="655" y="718"/>
                    <a:pt x="652" y="129"/>
                    <a:pt x="1132" y="129"/>
                  </a:cubicBezTo>
                  <a:cubicBezTo>
                    <a:pt x="1179" y="129"/>
                    <a:pt x="1230" y="134"/>
                    <a:pt x="1286" y="146"/>
                  </a:cubicBezTo>
                  <a:cubicBezTo>
                    <a:pt x="1286" y="146"/>
                    <a:pt x="1319" y="113"/>
                    <a:pt x="1286" y="46"/>
                  </a:cubicBezTo>
                  <a:cubicBezTo>
                    <a:pt x="1203" y="15"/>
                    <a:pt x="1121" y="0"/>
                    <a:pt x="1042"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3" name="Google Shape;4653;p11"/>
            <p:cNvSpPr/>
            <p:nvPr/>
          </p:nvSpPr>
          <p:spPr>
            <a:xfrm>
              <a:off x="6365775" y="622350"/>
              <a:ext cx="46725" cy="42200"/>
            </a:xfrm>
            <a:custGeom>
              <a:avLst/>
              <a:gdLst/>
              <a:ahLst/>
              <a:cxnLst/>
              <a:rect l="l" t="t" r="r" b="b"/>
              <a:pathLst>
                <a:path w="1869" h="1688" extrusionOk="0">
                  <a:moveTo>
                    <a:pt x="1441" y="0"/>
                  </a:moveTo>
                  <a:cubicBezTo>
                    <a:pt x="1139" y="0"/>
                    <a:pt x="831" y="93"/>
                    <a:pt x="734" y="432"/>
                  </a:cubicBezTo>
                  <a:cubicBezTo>
                    <a:pt x="701" y="599"/>
                    <a:pt x="734" y="799"/>
                    <a:pt x="801" y="966"/>
                  </a:cubicBezTo>
                  <a:cubicBezTo>
                    <a:pt x="834" y="1199"/>
                    <a:pt x="901" y="1433"/>
                    <a:pt x="601" y="1499"/>
                  </a:cubicBezTo>
                  <a:cubicBezTo>
                    <a:pt x="549" y="1520"/>
                    <a:pt x="497" y="1528"/>
                    <a:pt x="447" y="1528"/>
                  </a:cubicBezTo>
                  <a:cubicBezTo>
                    <a:pt x="334" y="1528"/>
                    <a:pt x="226" y="1489"/>
                    <a:pt x="134" y="1466"/>
                  </a:cubicBezTo>
                  <a:cubicBezTo>
                    <a:pt x="67" y="1466"/>
                    <a:pt x="0" y="1599"/>
                    <a:pt x="101" y="1633"/>
                  </a:cubicBezTo>
                  <a:cubicBezTo>
                    <a:pt x="209" y="1665"/>
                    <a:pt x="335" y="1687"/>
                    <a:pt x="459" y="1687"/>
                  </a:cubicBezTo>
                  <a:cubicBezTo>
                    <a:pt x="717" y="1687"/>
                    <a:pt x="967" y="1592"/>
                    <a:pt x="1035" y="1299"/>
                  </a:cubicBezTo>
                  <a:cubicBezTo>
                    <a:pt x="1068" y="1132"/>
                    <a:pt x="968" y="932"/>
                    <a:pt x="934" y="765"/>
                  </a:cubicBezTo>
                  <a:cubicBezTo>
                    <a:pt x="813" y="251"/>
                    <a:pt x="1214" y="94"/>
                    <a:pt x="1663" y="94"/>
                  </a:cubicBezTo>
                  <a:cubicBezTo>
                    <a:pt x="1709" y="94"/>
                    <a:pt x="1755" y="95"/>
                    <a:pt x="1802" y="98"/>
                  </a:cubicBezTo>
                  <a:cubicBezTo>
                    <a:pt x="1868" y="98"/>
                    <a:pt x="1868" y="32"/>
                    <a:pt x="1768" y="32"/>
                  </a:cubicBezTo>
                  <a:cubicBezTo>
                    <a:pt x="1668" y="13"/>
                    <a:pt x="1555" y="0"/>
                    <a:pt x="144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4" name="Google Shape;4654;p11"/>
            <p:cNvSpPr/>
            <p:nvPr/>
          </p:nvSpPr>
          <p:spPr>
            <a:xfrm>
              <a:off x="6348250" y="696225"/>
              <a:ext cx="45525" cy="29525"/>
            </a:xfrm>
            <a:custGeom>
              <a:avLst/>
              <a:gdLst/>
              <a:ahLst/>
              <a:cxnLst/>
              <a:rect l="l" t="t" r="r" b="b"/>
              <a:pathLst>
                <a:path w="1821" h="1181" extrusionOk="0">
                  <a:moveTo>
                    <a:pt x="687" y="1"/>
                  </a:moveTo>
                  <a:cubicBezTo>
                    <a:pt x="400" y="1"/>
                    <a:pt x="148" y="214"/>
                    <a:pt x="1" y="479"/>
                  </a:cubicBezTo>
                  <a:cubicBezTo>
                    <a:pt x="1" y="508"/>
                    <a:pt x="50" y="586"/>
                    <a:pt x="85" y="586"/>
                  </a:cubicBezTo>
                  <a:cubicBezTo>
                    <a:pt x="91" y="586"/>
                    <a:pt x="96" y="584"/>
                    <a:pt x="101" y="579"/>
                  </a:cubicBezTo>
                  <a:cubicBezTo>
                    <a:pt x="234" y="446"/>
                    <a:pt x="335" y="279"/>
                    <a:pt x="568" y="246"/>
                  </a:cubicBezTo>
                  <a:cubicBezTo>
                    <a:pt x="605" y="232"/>
                    <a:pt x="638" y="226"/>
                    <a:pt x="670" y="226"/>
                  </a:cubicBezTo>
                  <a:cubicBezTo>
                    <a:pt x="871" y="226"/>
                    <a:pt x="982" y="473"/>
                    <a:pt x="1068" y="646"/>
                  </a:cubicBezTo>
                  <a:cubicBezTo>
                    <a:pt x="1102" y="813"/>
                    <a:pt x="1135" y="1013"/>
                    <a:pt x="1269" y="1113"/>
                  </a:cubicBezTo>
                  <a:cubicBezTo>
                    <a:pt x="1326" y="1159"/>
                    <a:pt x="1399" y="1181"/>
                    <a:pt x="1473" y="1181"/>
                  </a:cubicBezTo>
                  <a:cubicBezTo>
                    <a:pt x="1614" y="1181"/>
                    <a:pt x="1758" y="1099"/>
                    <a:pt x="1802" y="946"/>
                  </a:cubicBezTo>
                  <a:cubicBezTo>
                    <a:pt x="1821" y="871"/>
                    <a:pt x="1777" y="828"/>
                    <a:pt x="1728" y="828"/>
                  </a:cubicBezTo>
                  <a:cubicBezTo>
                    <a:pt x="1690" y="828"/>
                    <a:pt x="1650" y="854"/>
                    <a:pt x="1635" y="913"/>
                  </a:cubicBezTo>
                  <a:cubicBezTo>
                    <a:pt x="1605" y="917"/>
                    <a:pt x="1577" y="919"/>
                    <a:pt x="1550" y="919"/>
                  </a:cubicBezTo>
                  <a:cubicBezTo>
                    <a:pt x="1370" y="919"/>
                    <a:pt x="1269" y="824"/>
                    <a:pt x="1269" y="679"/>
                  </a:cubicBezTo>
                  <a:cubicBezTo>
                    <a:pt x="1269" y="612"/>
                    <a:pt x="1235" y="579"/>
                    <a:pt x="1235" y="479"/>
                  </a:cubicBezTo>
                  <a:cubicBezTo>
                    <a:pt x="1235" y="412"/>
                    <a:pt x="1168" y="346"/>
                    <a:pt x="1135" y="279"/>
                  </a:cubicBezTo>
                  <a:cubicBezTo>
                    <a:pt x="1068" y="145"/>
                    <a:pt x="968" y="79"/>
                    <a:pt x="802" y="12"/>
                  </a:cubicBezTo>
                  <a:cubicBezTo>
                    <a:pt x="763" y="4"/>
                    <a:pt x="724" y="1"/>
                    <a:pt x="68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5" name="Google Shape;4655;p11"/>
            <p:cNvSpPr/>
            <p:nvPr/>
          </p:nvSpPr>
          <p:spPr>
            <a:xfrm>
              <a:off x="6354925" y="744875"/>
              <a:ext cx="25050" cy="50075"/>
            </a:xfrm>
            <a:custGeom>
              <a:avLst/>
              <a:gdLst/>
              <a:ahLst/>
              <a:cxnLst/>
              <a:rect l="l" t="t" r="r" b="b"/>
              <a:pathLst>
                <a:path w="1002" h="2003" extrusionOk="0">
                  <a:moveTo>
                    <a:pt x="401" y="1"/>
                  </a:moveTo>
                  <a:cubicBezTo>
                    <a:pt x="134" y="101"/>
                    <a:pt x="1" y="434"/>
                    <a:pt x="34" y="801"/>
                  </a:cubicBezTo>
                  <a:cubicBezTo>
                    <a:pt x="68" y="968"/>
                    <a:pt x="168" y="1068"/>
                    <a:pt x="301" y="1168"/>
                  </a:cubicBezTo>
                  <a:cubicBezTo>
                    <a:pt x="334" y="1202"/>
                    <a:pt x="401" y="1235"/>
                    <a:pt x="468" y="1302"/>
                  </a:cubicBezTo>
                  <a:cubicBezTo>
                    <a:pt x="635" y="1368"/>
                    <a:pt x="635" y="1502"/>
                    <a:pt x="535" y="1735"/>
                  </a:cubicBezTo>
                  <a:cubicBezTo>
                    <a:pt x="501" y="1735"/>
                    <a:pt x="401" y="1769"/>
                    <a:pt x="368" y="1769"/>
                  </a:cubicBezTo>
                  <a:cubicBezTo>
                    <a:pt x="301" y="1835"/>
                    <a:pt x="301" y="2002"/>
                    <a:pt x="401" y="2002"/>
                  </a:cubicBezTo>
                  <a:cubicBezTo>
                    <a:pt x="668" y="2002"/>
                    <a:pt x="1002" y="1835"/>
                    <a:pt x="901" y="1535"/>
                  </a:cubicBezTo>
                  <a:cubicBezTo>
                    <a:pt x="868" y="1368"/>
                    <a:pt x="735" y="1302"/>
                    <a:pt x="635" y="1202"/>
                  </a:cubicBezTo>
                  <a:cubicBezTo>
                    <a:pt x="201" y="901"/>
                    <a:pt x="134" y="534"/>
                    <a:pt x="501" y="168"/>
                  </a:cubicBezTo>
                  <a:cubicBezTo>
                    <a:pt x="535" y="67"/>
                    <a:pt x="468"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6" name="Google Shape;4656;p11"/>
            <p:cNvSpPr/>
            <p:nvPr/>
          </p:nvSpPr>
          <p:spPr>
            <a:xfrm>
              <a:off x="6379675" y="811125"/>
              <a:ext cx="41425" cy="28025"/>
            </a:xfrm>
            <a:custGeom>
              <a:avLst/>
              <a:gdLst/>
              <a:ahLst/>
              <a:cxnLst/>
              <a:rect l="l" t="t" r="r" b="b"/>
              <a:pathLst>
                <a:path w="1657" h="1121" extrusionOk="0">
                  <a:moveTo>
                    <a:pt x="490" y="1"/>
                  </a:moveTo>
                  <a:cubicBezTo>
                    <a:pt x="296" y="1"/>
                    <a:pt x="143" y="132"/>
                    <a:pt x="45" y="353"/>
                  </a:cubicBezTo>
                  <a:cubicBezTo>
                    <a:pt x="0" y="353"/>
                    <a:pt x="15" y="368"/>
                    <a:pt x="40" y="368"/>
                  </a:cubicBezTo>
                  <a:cubicBezTo>
                    <a:pt x="52" y="368"/>
                    <a:pt x="67" y="364"/>
                    <a:pt x="78" y="353"/>
                  </a:cubicBezTo>
                  <a:cubicBezTo>
                    <a:pt x="145" y="253"/>
                    <a:pt x="312" y="86"/>
                    <a:pt x="412" y="86"/>
                  </a:cubicBezTo>
                  <a:cubicBezTo>
                    <a:pt x="579" y="86"/>
                    <a:pt x="712" y="219"/>
                    <a:pt x="745" y="386"/>
                  </a:cubicBezTo>
                  <a:cubicBezTo>
                    <a:pt x="812" y="486"/>
                    <a:pt x="812" y="586"/>
                    <a:pt x="845" y="720"/>
                  </a:cubicBezTo>
                  <a:cubicBezTo>
                    <a:pt x="879" y="887"/>
                    <a:pt x="979" y="1020"/>
                    <a:pt x="1146" y="1087"/>
                  </a:cubicBezTo>
                  <a:cubicBezTo>
                    <a:pt x="1192" y="1110"/>
                    <a:pt x="1244" y="1120"/>
                    <a:pt x="1298" y="1120"/>
                  </a:cubicBezTo>
                  <a:cubicBezTo>
                    <a:pt x="1476" y="1120"/>
                    <a:pt x="1656" y="1000"/>
                    <a:pt x="1579" y="820"/>
                  </a:cubicBezTo>
                  <a:cubicBezTo>
                    <a:pt x="1579" y="783"/>
                    <a:pt x="1559" y="757"/>
                    <a:pt x="1536" y="757"/>
                  </a:cubicBezTo>
                  <a:cubicBezTo>
                    <a:pt x="1516" y="757"/>
                    <a:pt x="1494" y="775"/>
                    <a:pt x="1479" y="820"/>
                  </a:cubicBezTo>
                  <a:cubicBezTo>
                    <a:pt x="1433" y="912"/>
                    <a:pt x="1371" y="949"/>
                    <a:pt x="1308" y="949"/>
                  </a:cubicBezTo>
                  <a:cubicBezTo>
                    <a:pt x="1189" y="949"/>
                    <a:pt x="1067" y="818"/>
                    <a:pt x="1046" y="686"/>
                  </a:cubicBezTo>
                  <a:cubicBezTo>
                    <a:pt x="1012" y="586"/>
                    <a:pt x="1012" y="486"/>
                    <a:pt x="979" y="386"/>
                  </a:cubicBezTo>
                  <a:cubicBezTo>
                    <a:pt x="912" y="253"/>
                    <a:pt x="845" y="153"/>
                    <a:pt x="712" y="53"/>
                  </a:cubicBezTo>
                  <a:cubicBezTo>
                    <a:pt x="633" y="18"/>
                    <a:pt x="559" y="1"/>
                    <a:pt x="490"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7" name="Google Shape;4657;p11"/>
            <p:cNvSpPr/>
            <p:nvPr/>
          </p:nvSpPr>
          <p:spPr>
            <a:xfrm>
              <a:off x="6365400" y="850150"/>
              <a:ext cx="34600" cy="54675"/>
            </a:xfrm>
            <a:custGeom>
              <a:avLst/>
              <a:gdLst/>
              <a:ahLst/>
              <a:cxnLst/>
              <a:rect l="l" t="t" r="r" b="b"/>
              <a:pathLst>
                <a:path w="1384" h="2187" extrusionOk="0">
                  <a:moveTo>
                    <a:pt x="1088" y="0"/>
                  </a:moveTo>
                  <a:cubicBezTo>
                    <a:pt x="774" y="0"/>
                    <a:pt x="454" y="190"/>
                    <a:pt x="316" y="493"/>
                  </a:cubicBezTo>
                  <a:cubicBezTo>
                    <a:pt x="282" y="660"/>
                    <a:pt x="249" y="827"/>
                    <a:pt x="282" y="993"/>
                  </a:cubicBezTo>
                  <a:cubicBezTo>
                    <a:pt x="316" y="1127"/>
                    <a:pt x="382" y="1194"/>
                    <a:pt x="449" y="1294"/>
                  </a:cubicBezTo>
                  <a:cubicBezTo>
                    <a:pt x="482" y="1327"/>
                    <a:pt x="482" y="1360"/>
                    <a:pt x="549" y="1360"/>
                  </a:cubicBezTo>
                  <a:cubicBezTo>
                    <a:pt x="783" y="1594"/>
                    <a:pt x="649" y="1794"/>
                    <a:pt x="149" y="1927"/>
                  </a:cubicBezTo>
                  <a:cubicBezTo>
                    <a:pt x="136" y="1915"/>
                    <a:pt x="123" y="1910"/>
                    <a:pt x="109" y="1910"/>
                  </a:cubicBezTo>
                  <a:cubicBezTo>
                    <a:pt x="52" y="1910"/>
                    <a:pt x="1" y="2013"/>
                    <a:pt x="82" y="2094"/>
                  </a:cubicBezTo>
                  <a:cubicBezTo>
                    <a:pt x="175" y="2156"/>
                    <a:pt x="287" y="2186"/>
                    <a:pt x="398" y="2186"/>
                  </a:cubicBezTo>
                  <a:cubicBezTo>
                    <a:pt x="644" y="2186"/>
                    <a:pt x="883" y="2037"/>
                    <a:pt x="883" y="1761"/>
                  </a:cubicBezTo>
                  <a:cubicBezTo>
                    <a:pt x="883" y="1494"/>
                    <a:pt x="716" y="1360"/>
                    <a:pt x="583" y="1194"/>
                  </a:cubicBezTo>
                  <a:cubicBezTo>
                    <a:pt x="237" y="690"/>
                    <a:pt x="573" y="187"/>
                    <a:pt x="1143" y="187"/>
                  </a:cubicBezTo>
                  <a:cubicBezTo>
                    <a:pt x="1178" y="187"/>
                    <a:pt x="1213" y="189"/>
                    <a:pt x="1250" y="193"/>
                  </a:cubicBezTo>
                  <a:cubicBezTo>
                    <a:pt x="1383" y="160"/>
                    <a:pt x="1383" y="93"/>
                    <a:pt x="1283" y="26"/>
                  </a:cubicBezTo>
                  <a:cubicBezTo>
                    <a:pt x="1219" y="9"/>
                    <a:pt x="1154" y="0"/>
                    <a:pt x="1088"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8" name="Google Shape;4658;p11"/>
            <p:cNvSpPr/>
            <p:nvPr/>
          </p:nvSpPr>
          <p:spPr>
            <a:xfrm>
              <a:off x="6295725" y="207700"/>
              <a:ext cx="217675" cy="182700"/>
            </a:xfrm>
            <a:custGeom>
              <a:avLst/>
              <a:gdLst/>
              <a:ahLst/>
              <a:cxnLst/>
              <a:rect l="l" t="t" r="r" b="b"/>
              <a:pathLst>
                <a:path w="8707" h="7308" extrusionOk="0">
                  <a:moveTo>
                    <a:pt x="4879" y="0"/>
                  </a:moveTo>
                  <a:cubicBezTo>
                    <a:pt x="4843" y="0"/>
                    <a:pt x="4807" y="2"/>
                    <a:pt x="4771" y="6"/>
                  </a:cubicBezTo>
                  <a:cubicBezTo>
                    <a:pt x="4170" y="106"/>
                    <a:pt x="3603" y="606"/>
                    <a:pt x="3336" y="1173"/>
                  </a:cubicBezTo>
                  <a:cubicBezTo>
                    <a:pt x="3109" y="1022"/>
                    <a:pt x="2833" y="946"/>
                    <a:pt x="2559" y="946"/>
                  </a:cubicBezTo>
                  <a:cubicBezTo>
                    <a:pt x="2231" y="946"/>
                    <a:pt x="1905" y="1055"/>
                    <a:pt x="1668" y="1273"/>
                  </a:cubicBezTo>
                  <a:cubicBezTo>
                    <a:pt x="1201" y="1640"/>
                    <a:pt x="1035" y="2341"/>
                    <a:pt x="1335" y="2874"/>
                  </a:cubicBezTo>
                  <a:cubicBezTo>
                    <a:pt x="701" y="2941"/>
                    <a:pt x="167" y="3475"/>
                    <a:pt x="67" y="4109"/>
                  </a:cubicBezTo>
                  <a:cubicBezTo>
                    <a:pt x="0" y="4709"/>
                    <a:pt x="367" y="5343"/>
                    <a:pt x="934" y="5610"/>
                  </a:cubicBezTo>
                  <a:cubicBezTo>
                    <a:pt x="568" y="5843"/>
                    <a:pt x="434" y="6377"/>
                    <a:pt x="701" y="6711"/>
                  </a:cubicBezTo>
                  <a:cubicBezTo>
                    <a:pt x="860" y="6937"/>
                    <a:pt x="1141" y="7071"/>
                    <a:pt x="1431" y="7071"/>
                  </a:cubicBezTo>
                  <a:cubicBezTo>
                    <a:pt x="1568" y="7071"/>
                    <a:pt x="1707" y="7042"/>
                    <a:pt x="1835" y="6977"/>
                  </a:cubicBezTo>
                  <a:lnTo>
                    <a:pt x="1835" y="6877"/>
                  </a:lnTo>
                  <a:cubicBezTo>
                    <a:pt x="2533" y="7166"/>
                    <a:pt x="3291" y="7307"/>
                    <a:pt x="4054" y="7307"/>
                  </a:cubicBezTo>
                  <a:cubicBezTo>
                    <a:pt x="5406" y="7307"/>
                    <a:pt x="6773" y="6863"/>
                    <a:pt x="7839" y="6010"/>
                  </a:cubicBezTo>
                  <a:cubicBezTo>
                    <a:pt x="8173" y="5710"/>
                    <a:pt x="8507" y="5376"/>
                    <a:pt x="8607" y="4943"/>
                  </a:cubicBezTo>
                  <a:cubicBezTo>
                    <a:pt x="8707" y="4476"/>
                    <a:pt x="8507" y="3942"/>
                    <a:pt x="8073" y="3808"/>
                  </a:cubicBezTo>
                  <a:cubicBezTo>
                    <a:pt x="8440" y="3642"/>
                    <a:pt x="8673" y="3141"/>
                    <a:pt x="8507" y="2774"/>
                  </a:cubicBezTo>
                  <a:cubicBezTo>
                    <a:pt x="8401" y="2430"/>
                    <a:pt x="8064" y="2233"/>
                    <a:pt x="7746" y="2233"/>
                  </a:cubicBezTo>
                  <a:cubicBezTo>
                    <a:pt x="7663" y="2233"/>
                    <a:pt x="7582" y="2246"/>
                    <a:pt x="7506" y="2274"/>
                  </a:cubicBezTo>
                  <a:cubicBezTo>
                    <a:pt x="7839" y="1874"/>
                    <a:pt x="7773" y="1207"/>
                    <a:pt x="7372" y="873"/>
                  </a:cubicBezTo>
                  <a:cubicBezTo>
                    <a:pt x="7205" y="770"/>
                    <a:pt x="7004" y="717"/>
                    <a:pt x="6804" y="717"/>
                  </a:cubicBezTo>
                  <a:cubicBezTo>
                    <a:pt x="6484" y="717"/>
                    <a:pt x="6169" y="853"/>
                    <a:pt x="6005" y="1140"/>
                  </a:cubicBezTo>
                  <a:cubicBezTo>
                    <a:pt x="6163" y="540"/>
                    <a:pt x="5514" y="0"/>
                    <a:pt x="4879" y="0"/>
                  </a:cubicBezTo>
                  <a:close/>
                </a:path>
              </a:pathLst>
            </a:custGeom>
            <a:solidFill>
              <a:srgbClr val="8E7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9" name="Google Shape;4659;p11"/>
            <p:cNvSpPr/>
            <p:nvPr/>
          </p:nvSpPr>
          <p:spPr>
            <a:xfrm>
              <a:off x="6277375" y="486375"/>
              <a:ext cx="148475" cy="178425"/>
            </a:xfrm>
            <a:custGeom>
              <a:avLst/>
              <a:gdLst/>
              <a:ahLst/>
              <a:cxnLst/>
              <a:rect l="l" t="t" r="r" b="b"/>
              <a:pathLst>
                <a:path w="5939" h="7137" extrusionOk="0">
                  <a:moveTo>
                    <a:pt x="5938" y="0"/>
                  </a:moveTo>
                  <a:cubicBezTo>
                    <a:pt x="4470" y="400"/>
                    <a:pt x="3103" y="1134"/>
                    <a:pt x="1935" y="2035"/>
                  </a:cubicBezTo>
                  <a:cubicBezTo>
                    <a:pt x="1302" y="2535"/>
                    <a:pt x="768" y="3069"/>
                    <a:pt x="434" y="3803"/>
                  </a:cubicBezTo>
                  <a:cubicBezTo>
                    <a:pt x="101" y="4503"/>
                    <a:pt x="1" y="5337"/>
                    <a:pt x="401" y="6038"/>
                  </a:cubicBezTo>
                  <a:cubicBezTo>
                    <a:pt x="787" y="6762"/>
                    <a:pt x="1610" y="7137"/>
                    <a:pt x="2428" y="7137"/>
                  </a:cubicBezTo>
                  <a:cubicBezTo>
                    <a:pt x="2740" y="7137"/>
                    <a:pt x="3051" y="7082"/>
                    <a:pt x="3336" y="6972"/>
                  </a:cubicBezTo>
                  <a:cubicBezTo>
                    <a:pt x="4404" y="6538"/>
                    <a:pt x="5104" y="5504"/>
                    <a:pt x="5438" y="4403"/>
                  </a:cubicBezTo>
                  <a:cubicBezTo>
                    <a:pt x="5771" y="3336"/>
                    <a:pt x="5738" y="2168"/>
                    <a:pt x="5671" y="1034"/>
                  </a:cubicBezTo>
                  <a:lnTo>
                    <a:pt x="5938" y="0"/>
                  </a:lnTo>
                  <a:close/>
                </a:path>
              </a:pathLst>
            </a:custGeom>
            <a:solidFill>
              <a:srgbClr val="D15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0" name="Google Shape;4660;p11"/>
            <p:cNvSpPr/>
            <p:nvPr/>
          </p:nvSpPr>
          <p:spPr>
            <a:xfrm>
              <a:off x="6406625" y="995500"/>
              <a:ext cx="74250" cy="141350"/>
            </a:xfrm>
            <a:custGeom>
              <a:avLst/>
              <a:gdLst/>
              <a:ahLst/>
              <a:cxnLst/>
              <a:rect l="l" t="t" r="r" b="b"/>
              <a:pathLst>
                <a:path w="2970" h="5654" extrusionOk="0">
                  <a:moveTo>
                    <a:pt x="1453" y="0"/>
                  </a:moveTo>
                  <a:cubicBezTo>
                    <a:pt x="1088" y="0"/>
                    <a:pt x="1" y="483"/>
                    <a:pt x="1" y="483"/>
                  </a:cubicBezTo>
                  <a:cubicBezTo>
                    <a:pt x="1" y="483"/>
                    <a:pt x="68" y="2818"/>
                    <a:pt x="435" y="3952"/>
                  </a:cubicBezTo>
                  <a:cubicBezTo>
                    <a:pt x="775" y="4889"/>
                    <a:pt x="1260" y="5439"/>
                    <a:pt x="1418" y="5439"/>
                  </a:cubicBezTo>
                  <a:cubicBezTo>
                    <a:pt x="1446" y="5439"/>
                    <a:pt x="1464" y="5422"/>
                    <a:pt x="1469" y="5387"/>
                  </a:cubicBezTo>
                  <a:cubicBezTo>
                    <a:pt x="1502" y="5187"/>
                    <a:pt x="501" y="3752"/>
                    <a:pt x="902" y="3719"/>
                  </a:cubicBezTo>
                  <a:cubicBezTo>
                    <a:pt x="904" y="3719"/>
                    <a:pt x="907" y="3719"/>
                    <a:pt x="910" y="3719"/>
                  </a:cubicBezTo>
                  <a:cubicBezTo>
                    <a:pt x="1251" y="3719"/>
                    <a:pt x="1734" y="5654"/>
                    <a:pt x="2226" y="5654"/>
                  </a:cubicBezTo>
                  <a:cubicBezTo>
                    <a:pt x="2263" y="5654"/>
                    <a:pt x="2299" y="5643"/>
                    <a:pt x="2336" y="5620"/>
                  </a:cubicBezTo>
                  <a:cubicBezTo>
                    <a:pt x="2336" y="5620"/>
                    <a:pt x="2169" y="5153"/>
                    <a:pt x="1969" y="4686"/>
                  </a:cubicBezTo>
                  <a:cubicBezTo>
                    <a:pt x="1769" y="4219"/>
                    <a:pt x="1402" y="3519"/>
                    <a:pt x="1669" y="3519"/>
                  </a:cubicBezTo>
                  <a:cubicBezTo>
                    <a:pt x="1958" y="3519"/>
                    <a:pt x="2278" y="5160"/>
                    <a:pt x="2540" y="5160"/>
                  </a:cubicBezTo>
                  <a:cubicBezTo>
                    <a:pt x="2550" y="5160"/>
                    <a:pt x="2560" y="5158"/>
                    <a:pt x="2569" y="5153"/>
                  </a:cubicBezTo>
                  <a:cubicBezTo>
                    <a:pt x="2803" y="5020"/>
                    <a:pt x="2469" y="3786"/>
                    <a:pt x="2169" y="2952"/>
                  </a:cubicBezTo>
                  <a:cubicBezTo>
                    <a:pt x="2000" y="2423"/>
                    <a:pt x="2045" y="2256"/>
                    <a:pt x="2135" y="2256"/>
                  </a:cubicBezTo>
                  <a:cubicBezTo>
                    <a:pt x="2187" y="2256"/>
                    <a:pt x="2254" y="2311"/>
                    <a:pt x="2303" y="2385"/>
                  </a:cubicBezTo>
                  <a:cubicBezTo>
                    <a:pt x="2429" y="2637"/>
                    <a:pt x="2554" y="3394"/>
                    <a:pt x="2737" y="3394"/>
                  </a:cubicBezTo>
                  <a:cubicBezTo>
                    <a:pt x="2747" y="3394"/>
                    <a:pt x="2758" y="3391"/>
                    <a:pt x="2770" y="3385"/>
                  </a:cubicBezTo>
                  <a:cubicBezTo>
                    <a:pt x="2970" y="3319"/>
                    <a:pt x="2836" y="2051"/>
                    <a:pt x="2603" y="1551"/>
                  </a:cubicBezTo>
                  <a:cubicBezTo>
                    <a:pt x="2336" y="1017"/>
                    <a:pt x="1569" y="383"/>
                    <a:pt x="1569" y="50"/>
                  </a:cubicBezTo>
                  <a:cubicBezTo>
                    <a:pt x="1559" y="15"/>
                    <a:pt x="1517" y="0"/>
                    <a:pt x="1453" y="0"/>
                  </a:cubicBezTo>
                  <a:close/>
                </a:path>
              </a:pathLst>
            </a:custGeom>
            <a:solidFill>
              <a:srgbClr val="8A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1" name="Google Shape;4661;p11"/>
            <p:cNvSpPr/>
            <p:nvPr/>
          </p:nvSpPr>
          <p:spPr>
            <a:xfrm>
              <a:off x="6663475" y="286850"/>
              <a:ext cx="86775" cy="135575"/>
            </a:xfrm>
            <a:custGeom>
              <a:avLst/>
              <a:gdLst/>
              <a:ahLst/>
              <a:cxnLst/>
              <a:rect l="l" t="t" r="r" b="b"/>
              <a:pathLst>
                <a:path w="3471" h="5423" extrusionOk="0">
                  <a:moveTo>
                    <a:pt x="465" y="0"/>
                  </a:moveTo>
                  <a:cubicBezTo>
                    <a:pt x="420" y="0"/>
                    <a:pt x="376" y="13"/>
                    <a:pt x="335" y="42"/>
                  </a:cubicBezTo>
                  <a:lnTo>
                    <a:pt x="835" y="876"/>
                  </a:lnTo>
                  <a:cubicBezTo>
                    <a:pt x="1135" y="1310"/>
                    <a:pt x="1569" y="1977"/>
                    <a:pt x="1302" y="2010"/>
                  </a:cubicBezTo>
                  <a:cubicBezTo>
                    <a:pt x="1299" y="2010"/>
                    <a:pt x="1296" y="2011"/>
                    <a:pt x="1293" y="2011"/>
                  </a:cubicBezTo>
                  <a:cubicBezTo>
                    <a:pt x="1002" y="2011"/>
                    <a:pt x="445" y="501"/>
                    <a:pt x="226" y="501"/>
                  </a:cubicBezTo>
                  <a:cubicBezTo>
                    <a:pt x="217" y="501"/>
                    <a:pt x="209" y="504"/>
                    <a:pt x="201" y="509"/>
                  </a:cubicBezTo>
                  <a:cubicBezTo>
                    <a:pt x="1" y="676"/>
                    <a:pt x="501" y="1877"/>
                    <a:pt x="902" y="2644"/>
                  </a:cubicBezTo>
                  <a:cubicBezTo>
                    <a:pt x="1186" y="3126"/>
                    <a:pt x="1155" y="3291"/>
                    <a:pt x="1052" y="3291"/>
                  </a:cubicBezTo>
                  <a:cubicBezTo>
                    <a:pt x="998" y="3291"/>
                    <a:pt x="925" y="3246"/>
                    <a:pt x="868" y="3178"/>
                  </a:cubicBezTo>
                  <a:cubicBezTo>
                    <a:pt x="708" y="2985"/>
                    <a:pt x="486" y="2206"/>
                    <a:pt x="321" y="2206"/>
                  </a:cubicBezTo>
                  <a:cubicBezTo>
                    <a:pt x="314" y="2206"/>
                    <a:pt x="308" y="2208"/>
                    <a:pt x="301" y="2210"/>
                  </a:cubicBezTo>
                  <a:cubicBezTo>
                    <a:pt x="134" y="2310"/>
                    <a:pt x="401" y="3511"/>
                    <a:pt x="701" y="4012"/>
                  </a:cubicBezTo>
                  <a:cubicBezTo>
                    <a:pt x="1035" y="4512"/>
                    <a:pt x="1902" y="5012"/>
                    <a:pt x="1969" y="5346"/>
                  </a:cubicBezTo>
                  <a:cubicBezTo>
                    <a:pt x="1980" y="5400"/>
                    <a:pt x="2026" y="5422"/>
                    <a:pt x="2096" y="5422"/>
                  </a:cubicBezTo>
                  <a:cubicBezTo>
                    <a:pt x="2461" y="5422"/>
                    <a:pt x="3470" y="4812"/>
                    <a:pt x="3470" y="4812"/>
                  </a:cubicBezTo>
                  <a:cubicBezTo>
                    <a:pt x="3470" y="4812"/>
                    <a:pt x="3070" y="2477"/>
                    <a:pt x="2536" y="1443"/>
                  </a:cubicBezTo>
                  <a:cubicBezTo>
                    <a:pt x="2059" y="544"/>
                    <a:pt x="1510" y="95"/>
                    <a:pt x="1349" y="95"/>
                  </a:cubicBezTo>
                  <a:cubicBezTo>
                    <a:pt x="1319" y="95"/>
                    <a:pt x="1302" y="110"/>
                    <a:pt x="1302" y="142"/>
                  </a:cubicBezTo>
                  <a:cubicBezTo>
                    <a:pt x="1302" y="342"/>
                    <a:pt x="2469" y="1610"/>
                    <a:pt x="2069" y="1710"/>
                  </a:cubicBezTo>
                  <a:cubicBezTo>
                    <a:pt x="2058" y="1714"/>
                    <a:pt x="2047" y="1716"/>
                    <a:pt x="2035" y="1716"/>
                  </a:cubicBezTo>
                  <a:cubicBezTo>
                    <a:pt x="1683" y="1716"/>
                    <a:pt x="979" y="0"/>
                    <a:pt x="465" y="0"/>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2" name="Google Shape;4662;p11"/>
            <p:cNvSpPr/>
            <p:nvPr/>
          </p:nvSpPr>
          <p:spPr>
            <a:xfrm>
              <a:off x="6685175" y="362100"/>
              <a:ext cx="48100" cy="21100"/>
            </a:xfrm>
            <a:custGeom>
              <a:avLst/>
              <a:gdLst/>
              <a:ahLst/>
              <a:cxnLst/>
              <a:rect l="l" t="t" r="r" b="b"/>
              <a:pathLst>
                <a:path w="1924" h="844" extrusionOk="0">
                  <a:moveTo>
                    <a:pt x="100" y="1"/>
                  </a:moveTo>
                  <a:lnTo>
                    <a:pt x="0" y="101"/>
                  </a:lnTo>
                  <a:cubicBezTo>
                    <a:pt x="100" y="301"/>
                    <a:pt x="200" y="468"/>
                    <a:pt x="367" y="601"/>
                  </a:cubicBezTo>
                  <a:cubicBezTo>
                    <a:pt x="401" y="618"/>
                    <a:pt x="426" y="626"/>
                    <a:pt x="446" y="626"/>
                  </a:cubicBezTo>
                  <a:cubicBezTo>
                    <a:pt x="467" y="626"/>
                    <a:pt x="484" y="618"/>
                    <a:pt x="501" y="601"/>
                  </a:cubicBezTo>
                  <a:cubicBezTo>
                    <a:pt x="622" y="414"/>
                    <a:pt x="765" y="343"/>
                    <a:pt x="914" y="343"/>
                  </a:cubicBezTo>
                  <a:cubicBezTo>
                    <a:pt x="1217" y="343"/>
                    <a:pt x="1545" y="634"/>
                    <a:pt x="1768" y="835"/>
                  </a:cubicBezTo>
                  <a:cubicBezTo>
                    <a:pt x="1780" y="841"/>
                    <a:pt x="1793" y="843"/>
                    <a:pt x="1806" y="843"/>
                  </a:cubicBezTo>
                  <a:cubicBezTo>
                    <a:pt x="1865" y="843"/>
                    <a:pt x="1923" y="784"/>
                    <a:pt x="1868" y="701"/>
                  </a:cubicBezTo>
                  <a:cubicBezTo>
                    <a:pt x="1635" y="468"/>
                    <a:pt x="1301" y="201"/>
                    <a:pt x="968" y="168"/>
                  </a:cubicBezTo>
                  <a:cubicBezTo>
                    <a:pt x="834" y="168"/>
                    <a:pt x="667" y="168"/>
                    <a:pt x="601" y="268"/>
                  </a:cubicBezTo>
                  <a:lnTo>
                    <a:pt x="467" y="368"/>
                  </a:lnTo>
                  <a:cubicBezTo>
                    <a:pt x="454" y="374"/>
                    <a:pt x="440" y="377"/>
                    <a:pt x="426" y="377"/>
                  </a:cubicBezTo>
                  <a:cubicBezTo>
                    <a:pt x="296" y="377"/>
                    <a:pt x="130" y="12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3" name="Google Shape;4663;p11"/>
            <p:cNvSpPr/>
            <p:nvPr/>
          </p:nvSpPr>
          <p:spPr>
            <a:xfrm>
              <a:off x="6349925" y="468875"/>
              <a:ext cx="346950" cy="458650"/>
            </a:xfrm>
            <a:custGeom>
              <a:avLst/>
              <a:gdLst/>
              <a:ahLst/>
              <a:cxnLst/>
              <a:rect l="l" t="t" r="r" b="b"/>
              <a:pathLst>
                <a:path w="13878" h="18346" extrusionOk="0">
                  <a:moveTo>
                    <a:pt x="6389" y="0"/>
                  </a:moveTo>
                  <a:cubicBezTo>
                    <a:pt x="6065" y="0"/>
                    <a:pt x="5736" y="33"/>
                    <a:pt x="5405" y="100"/>
                  </a:cubicBezTo>
                  <a:cubicBezTo>
                    <a:pt x="5338" y="100"/>
                    <a:pt x="5238" y="100"/>
                    <a:pt x="5171" y="166"/>
                  </a:cubicBezTo>
                  <a:cubicBezTo>
                    <a:pt x="5171" y="166"/>
                    <a:pt x="1" y="1501"/>
                    <a:pt x="1101" y="6571"/>
                  </a:cubicBezTo>
                  <a:cubicBezTo>
                    <a:pt x="2236" y="11641"/>
                    <a:pt x="3570" y="18346"/>
                    <a:pt x="3570" y="18346"/>
                  </a:cubicBezTo>
                  <a:lnTo>
                    <a:pt x="13877" y="15210"/>
                  </a:lnTo>
                  <a:lnTo>
                    <a:pt x="11209" y="3869"/>
                  </a:lnTo>
                  <a:cubicBezTo>
                    <a:pt x="10655" y="1565"/>
                    <a:pt x="8647" y="0"/>
                    <a:pt x="638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4" name="Google Shape;4664;p11"/>
            <p:cNvSpPr/>
            <p:nvPr/>
          </p:nvSpPr>
          <p:spPr>
            <a:xfrm>
              <a:off x="6298225" y="498050"/>
              <a:ext cx="169325" cy="535150"/>
            </a:xfrm>
            <a:custGeom>
              <a:avLst/>
              <a:gdLst/>
              <a:ahLst/>
              <a:cxnLst/>
              <a:rect l="l" t="t" r="r" b="b"/>
              <a:pathLst>
                <a:path w="6773" h="21406" extrusionOk="0">
                  <a:moveTo>
                    <a:pt x="5171" y="0"/>
                  </a:moveTo>
                  <a:lnTo>
                    <a:pt x="5171" y="0"/>
                  </a:lnTo>
                  <a:cubicBezTo>
                    <a:pt x="5171" y="0"/>
                    <a:pt x="1" y="2235"/>
                    <a:pt x="1768" y="11508"/>
                  </a:cubicBezTo>
                  <a:cubicBezTo>
                    <a:pt x="3503" y="20748"/>
                    <a:pt x="3636" y="21382"/>
                    <a:pt x="3636" y="21382"/>
                  </a:cubicBezTo>
                  <a:cubicBezTo>
                    <a:pt x="3636" y="21382"/>
                    <a:pt x="3832" y="21406"/>
                    <a:pt x="4138" y="21406"/>
                  </a:cubicBezTo>
                  <a:cubicBezTo>
                    <a:pt x="4793" y="21406"/>
                    <a:pt x="5953" y="21297"/>
                    <a:pt x="6772" y="20615"/>
                  </a:cubicBezTo>
                  <a:lnTo>
                    <a:pt x="3303" y="5904"/>
                  </a:lnTo>
                  <a:lnTo>
                    <a:pt x="517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5" name="Google Shape;4665;p11"/>
            <p:cNvSpPr/>
            <p:nvPr/>
          </p:nvSpPr>
          <p:spPr>
            <a:xfrm>
              <a:off x="6506700" y="382125"/>
              <a:ext cx="362800" cy="201950"/>
            </a:xfrm>
            <a:custGeom>
              <a:avLst/>
              <a:gdLst/>
              <a:ahLst/>
              <a:cxnLst/>
              <a:rect l="l" t="t" r="r" b="b"/>
              <a:pathLst>
                <a:path w="14512" h="8078" extrusionOk="0">
                  <a:moveTo>
                    <a:pt x="10108" y="0"/>
                  </a:moveTo>
                  <a:lnTo>
                    <a:pt x="7139" y="1401"/>
                  </a:lnTo>
                  <a:lnTo>
                    <a:pt x="8941" y="4203"/>
                  </a:lnTo>
                  <a:lnTo>
                    <a:pt x="1" y="3470"/>
                  </a:lnTo>
                  <a:lnTo>
                    <a:pt x="1" y="3470"/>
                  </a:lnTo>
                  <a:lnTo>
                    <a:pt x="4671" y="7873"/>
                  </a:lnTo>
                  <a:cubicBezTo>
                    <a:pt x="4671" y="7873"/>
                    <a:pt x="5897" y="8077"/>
                    <a:pt x="7431" y="8077"/>
                  </a:cubicBezTo>
                  <a:cubicBezTo>
                    <a:pt x="8995" y="8077"/>
                    <a:pt x="10880" y="7864"/>
                    <a:pt x="12109" y="7005"/>
                  </a:cubicBezTo>
                  <a:cubicBezTo>
                    <a:pt x="14511" y="5304"/>
                    <a:pt x="10108" y="0"/>
                    <a:pt x="10108"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6" name="Google Shape;4666;p11"/>
            <p:cNvSpPr/>
            <p:nvPr/>
          </p:nvSpPr>
          <p:spPr>
            <a:xfrm>
              <a:off x="6439150" y="848300"/>
              <a:ext cx="384475" cy="761400"/>
            </a:xfrm>
            <a:custGeom>
              <a:avLst/>
              <a:gdLst/>
              <a:ahLst/>
              <a:cxnLst/>
              <a:rect l="l" t="t" r="r" b="b"/>
              <a:pathLst>
                <a:path w="15379" h="30456" extrusionOk="0">
                  <a:moveTo>
                    <a:pt x="10342" y="0"/>
                  </a:moveTo>
                  <a:lnTo>
                    <a:pt x="1" y="3102"/>
                  </a:lnTo>
                  <a:lnTo>
                    <a:pt x="8340" y="30455"/>
                  </a:lnTo>
                  <a:lnTo>
                    <a:pt x="10842" y="29888"/>
                  </a:lnTo>
                  <a:cubicBezTo>
                    <a:pt x="10842" y="29888"/>
                    <a:pt x="5805" y="5804"/>
                    <a:pt x="5872" y="5404"/>
                  </a:cubicBezTo>
                  <a:cubicBezTo>
                    <a:pt x="5919" y="5262"/>
                    <a:pt x="5989" y="5224"/>
                    <a:pt x="6049" y="5224"/>
                  </a:cubicBezTo>
                  <a:cubicBezTo>
                    <a:pt x="6117" y="5224"/>
                    <a:pt x="6172" y="5271"/>
                    <a:pt x="6172" y="5271"/>
                  </a:cubicBezTo>
                  <a:lnTo>
                    <a:pt x="12443" y="29388"/>
                  </a:lnTo>
                  <a:lnTo>
                    <a:pt x="15379" y="28721"/>
                  </a:lnTo>
                  <a:cubicBezTo>
                    <a:pt x="15379" y="28721"/>
                    <a:pt x="12476" y="4870"/>
                    <a:pt x="10342"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7" name="Google Shape;4667;p11"/>
            <p:cNvSpPr/>
            <p:nvPr/>
          </p:nvSpPr>
          <p:spPr>
            <a:xfrm>
              <a:off x="6342425" y="257150"/>
              <a:ext cx="170975" cy="178900"/>
            </a:xfrm>
            <a:custGeom>
              <a:avLst/>
              <a:gdLst/>
              <a:ahLst/>
              <a:cxnLst/>
              <a:rect l="l" t="t" r="r" b="b"/>
              <a:pathLst>
                <a:path w="6839" h="7156" extrusionOk="0">
                  <a:moveTo>
                    <a:pt x="3074" y="1"/>
                  </a:moveTo>
                  <a:cubicBezTo>
                    <a:pt x="2892" y="1"/>
                    <a:pt x="2702" y="20"/>
                    <a:pt x="2502" y="63"/>
                  </a:cubicBezTo>
                  <a:cubicBezTo>
                    <a:pt x="2502" y="129"/>
                    <a:pt x="2469" y="129"/>
                    <a:pt x="2469" y="129"/>
                  </a:cubicBezTo>
                  <a:cubicBezTo>
                    <a:pt x="968" y="463"/>
                    <a:pt x="0" y="1997"/>
                    <a:pt x="334" y="3498"/>
                  </a:cubicBezTo>
                  <a:cubicBezTo>
                    <a:pt x="743" y="5250"/>
                    <a:pt x="1433" y="7156"/>
                    <a:pt x="3008" y="7156"/>
                  </a:cubicBezTo>
                  <a:cubicBezTo>
                    <a:pt x="3233" y="7156"/>
                    <a:pt x="3475" y="7117"/>
                    <a:pt x="3736" y="7034"/>
                  </a:cubicBezTo>
                  <a:cubicBezTo>
                    <a:pt x="6839" y="6067"/>
                    <a:pt x="6572" y="4399"/>
                    <a:pt x="6238" y="3332"/>
                  </a:cubicBezTo>
                  <a:cubicBezTo>
                    <a:pt x="5994" y="2323"/>
                    <a:pt x="5050" y="1"/>
                    <a:pt x="3074" y="1"/>
                  </a:cubicBez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8" name="Google Shape;4668;p11"/>
            <p:cNvSpPr/>
            <p:nvPr/>
          </p:nvSpPr>
          <p:spPr>
            <a:xfrm>
              <a:off x="6399975" y="407150"/>
              <a:ext cx="106750" cy="124675"/>
            </a:xfrm>
            <a:custGeom>
              <a:avLst/>
              <a:gdLst/>
              <a:ahLst/>
              <a:cxnLst/>
              <a:rect l="l" t="t" r="r" b="b"/>
              <a:pathLst>
                <a:path w="4270" h="4987" extrusionOk="0">
                  <a:moveTo>
                    <a:pt x="3169" y="0"/>
                  </a:moveTo>
                  <a:lnTo>
                    <a:pt x="0" y="967"/>
                  </a:lnTo>
                  <a:lnTo>
                    <a:pt x="1001" y="3903"/>
                  </a:lnTo>
                  <a:cubicBezTo>
                    <a:pt x="1205" y="4591"/>
                    <a:pt x="1817" y="4987"/>
                    <a:pt x="2482" y="4987"/>
                  </a:cubicBezTo>
                  <a:cubicBezTo>
                    <a:pt x="2687" y="4987"/>
                    <a:pt x="2898" y="4949"/>
                    <a:pt x="3102" y="4870"/>
                  </a:cubicBezTo>
                  <a:cubicBezTo>
                    <a:pt x="3870" y="4537"/>
                    <a:pt x="4270" y="3703"/>
                    <a:pt x="4036" y="2936"/>
                  </a:cubicBezTo>
                  <a:lnTo>
                    <a:pt x="3169" y="0"/>
                  </a:lnTo>
                  <a:close/>
                </a:path>
              </a:pathLst>
            </a:custGeom>
            <a:solidFill>
              <a:srgbClr val="784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9" name="Google Shape;4669;p11"/>
            <p:cNvSpPr/>
            <p:nvPr/>
          </p:nvSpPr>
          <p:spPr>
            <a:xfrm>
              <a:off x="6405800" y="310400"/>
              <a:ext cx="49225" cy="54900"/>
            </a:xfrm>
            <a:custGeom>
              <a:avLst/>
              <a:gdLst/>
              <a:ahLst/>
              <a:cxnLst/>
              <a:rect l="l" t="t" r="r" b="b"/>
              <a:pathLst>
                <a:path w="1969" h="2196" extrusionOk="0">
                  <a:moveTo>
                    <a:pt x="101" y="1"/>
                  </a:moveTo>
                  <a:cubicBezTo>
                    <a:pt x="101" y="34"/>
                    <a:pt x="1" y="34"/>
                    <a:pt x="34" y="67"/>
                  </a:cubicBezTo>
                  <a:cubicBezTo>
                    <a:pt x="301" y="568"/>
                    <a:pt x="534" y="1168"/>
                    <a:pt x="968" y="1568"/>
                  </a:cubicBezTo>
                  <a:cubicBezTo>
                    <a:pt x="978" y="1578"/>
                    <a:pt x="988" y="1582"/>
                    <a:pt x="998" y="1582"/>
                  </a:cubicBezTo>
                  <a:cubicBezTo>
                    <a:pt x="1024" y="1582"/>
                    <a:pt x="1054" y="1559"/>
                    <a:pt x="1101" y="1535"/>
                  </a:cubicBezTo>
                  <a:cubicBezTo>
                    <a:pt x="1164" y="1367"/>
                    <a:pt x="1307" y="1212"/>
                    <a:pt x="1445" y="1212"/>
                  </a:cubicBezTo>
                  <a:cubicBezTo>
                    <a:pt x="1527" y="1212"/>
                    <a:pt x="1607" y="1266"/>
                    <a:pt x="1668" y="1402"/>
                  </a:cubicBezTo>
                  <a:cubicBezTo>
                    <a:pt x="1802" y="1669"/>
                    <a:pt x="1635" y="1902"/>
                    <a:pt x="1468" y="2069"/>
                  </a:cubicBezTo>
                  <a:cubicBezTo>
                    <a:pt x="1444" y="2141"/>
                    <a:pt x="1472" y="2196"/>
                    <a:pt x="1502" y="2196"/>
                  </a:cubicBezTo>
                  <a:cubicBezTo>
                    <a:pt x="1514" y="2196"/>
                    <a:pt x="1526" y="2188"/>
                    <a:pt x="1535" y="2169"/>
                  </a:cubicBezTo>
                  <a:cubicBezTo>
                    <a:pt x="1802" y="1902"/>
                    <a:pt x="1969" y="1402"/>
                    <a:pt x="1635" y="1101"/>
                  </a:cubicBezTo>
                  <a:cubicBezTo>
                    <a:pt x="1551" y="1042"/>
                    <a:pt x="1471" y="1018"/>
                    <a:pt x="1397" y="1018"/>
                  </a:cubicBezTo>
                  <a:cubicBezTo>
                    <a:pt x="1210" y="1018"/>
                    <a:pt x="1061" y="1175"/>
                    <a:pt x="975" y="1344"/>
                  </a:cubicBezTo>
                  <a:lnTo>
                    <a:pt x="975" y="1344"/>
                  </a:lnTo>
                  <a:cubicBezTo>
                    <a:pt x="607" y="981"/>
                    <a:pt x="354" y="476"/>
                    <a:pt x="1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0" name="Google Shape;4670;p11"/>
            <p:cNvSpPr/>
            <p:nvPr/>
          </p:nvSpPr>
          <p:spPr>
            <a:xfrm>
              <a:off x="6448200" y="314575"/>
              <a:ext cx="8500" cy="5825"/>
            </a:xfrm>
            <a:custGeom>
              <a:avLst/>
              <a:gdLst/>
              <a:ahLst/>
              <a:cxnLst/>
              <a:rect l="l" t="t" r="r" b="b"/>
              <a:pathLst>
                <a:path w="340" h="233" extrusionOk="0">
                  <a:moveTo>
                    <a:pt x="139" y="0"/>
                  </a:moveTo>
                  <a:cubicBezTo>
                    <a:pt x="0" y="0"/>
                    <a:pt x="0" y="232"/>
                    <a:pt x="139" y="232"/>
                  </a:cubicBezTo>
                  <a:cubicBezTo>
                    <a:pt x="167" y="232"/>
                    <a:pt x="200" y="223"/>
                    <a:pt x="239" y="201"/>
                  </a:cubicBezTo>
                  <a:cubicBezTo>
                    <a:pt x="339" y="101"/>
                    <a:pt x="306" y="0"/>
                    <a:pt x="1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1" name="Google Shape;4671;p11"/>
            <p:cNvSpPr/>
            <p:nvPr/>
          </p:nvSpPr>
          <p:spPr>
            <a:xfrm>
              <a:off x="6401625" y="371275"/>
              <a:ext cx="50075" cy="12950"/>
            </a:xfrm>
            <a:custGeom>
              <a:avLst/>
              <a:gdLst/>
              <a:ahLst/>
              <a:cxnLst/>
              <a:rect l="l" t="t" r="r" b="b"/>
              <a:pathLst>
                <a:path w="2003" h="518" extrusionOk="0">
                  <a:moveTo>
                    <a:pt x="68" y="1"/>
                  </a:moveTo>
                  <a:cubicBezTo>
                    <a:pt x="34" y="67"/>
                    <a:pt x="1" y="101"/>
                    <a:pt x="34" y="134"/>
                  </a:cubicBezTo>
                  <a:cubicBezTo>
                    <a:pt x="311" y="384"/>
                    <a:pt x="635" y="518"/>
                    <a:pt x="966" y="518"/>
                  </a:cubicBezTo>
                  <a:cubicBezTo>
                    <a:pt x="1033" y="518"/>
                    <a:pt x="1101" y="512"/>
                    <a:pt x="1168" y="501"/>
                  </a:cubicBezTo>
                  <a:cubicBezTo>
                    <a:pt x="1435" y="468"/>
                    <a:pt x="1936" y="434"/>
                    <a:pt x="2002" y="101"/>
                  </a:cubicBezTo>
                  <a:cubicBezTo>
                    <a:pt x="2002" y="43"/>
                    <a:pt x="1980" y="7"/>
                    <a:pt x="1948" y="7"/>
                  </a:cubicBezTo>
                  <a:cubicBezTo>
                    <a:pt x="1925" y="7"/>
                    <a:pt x="1897" y="26"/>
                    <a:pt x="1869" y="67"/>
                  </a:cubicBezTo>
                  <a:cubicBezTo>
                    <a:pt x="1702" y="301"/>
                    <a:pt x="1302" y="334"/>
                    <a:pt x="1035" y="334"/>
                  </a:cubicBezTo>
                  <a:cubicBezTo>
                    <a:pt x="668" y="334"/>
                    <a:pt x="368" y="201"/>
                    <a:pt x="6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2" name="Google Shape;4672;p11"/>
            <p:cNvSpPr/>
            <p:nvPr/>
          </p:nvSpPr>
          <p:spPr>
            <a:xfrm>
              <a:off x="6397575" y="417975"/>
              <a:ext cx="71625" cy="24600"/>
            </a:xfrm>
            <a:custGeom>
              <a:avLst/>
              <a:gdLst/>
              <a:ahLst/>
              <a:cxnLst/>
              <a:rect l="l" t="t" r="r" b="b"/>
              <a:pathLst>
                <a:path w="2865" h="984" extrusionOk="0">
                  <a:moveTo>
                    <a:pt x="2798" y="1"/>
                  </a:moveTo>
                  <a:cubicBezTo>
                    <a:pt x="2431" y="134"/>
                    <a:pt x="2164" y="401"/>
                    <a:pt x="1831" y="601"/>
                  </a:cubicBezTo>
                  <a:cubicBezTo>
                    <a:pt x="1556" y="729"/>
                    <a:pt x="1221" y="807"/>
                    <a:pt x="886" y="807"/>
                  </a:cubicBezTo>
                  <a:cubicBezTo>
                    <a:pt x="611" y="807"/>
                    <a:pt x="337" y="755"/>
                    <a:pt x="96" y="635"/>
                  </a:cubicBezTo>
                  <a:cubicBezTo>
                    <a:pt x="87" y="630"/>
                    <a:pt x="78" y="628"/>
                    <a:pt x="70" y="628"/>
                  </a:cubicBezTo>
                  <a:cubicBezTo>
                    <a:pt x="21" y="628"/>
                    <a:pt x="1" y="706"/>
                    <a:pt x="29" y="735"/>
                  </a:cubicBezTo>
                  <a:cubicBezTo>
                    <a:pt x="296" y="912"/>
                    <a:pt x="560" y="984"/>
                    <a:pt x="820" y="984"/>
                  </a:cubicBezTo>
                  <a:cubicBezTo>
                    <a:pt x="1536" y="984"/>
                    <a:pt x="2220" y="443"/>
                    <a:pt x="2831" y="101"/>
                  </a:cubicBezTo>
                  <a:cubicBezTo>
                    <a:pt x="2865" y="67"/>
                    <a:pt x="2831" y="1"/>
                    <a:pt x="279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3" name="Google Shape;4673;p11"/>
            <p:cNvSpPr/>
            <p:nvPr/>
          </p:nvSpPr>
          <p:spPr>
            <a:xfrm>
              <a:off x="6697050" y="395300"/>
              <a:ext cx="72150" cy="44125"/>
            </a:xfrm>
            <a:custGeom>
              <a:avLst/>
              <a:gdLst/>
              <a:ahLst/>
              <a:cxnLst/>
              <a:rect l="l" t="t" r="r" b="b"/>
              <a:pathLst>
                <a:path w="2886" h="1765" extrusionOk="0">
                  <a:moveTo>
                    <a:pt x="2766" y="0"/>
                  </a:moveTo>
                  <a:cubicBezTo>
                    <a:pt x="2754" y="0"/>
                    <a:pt x="2741" y="3"/>
                    <a:pt x="2728" y="7"/>
                  </a:cubicBezTo>
                  <a:cubicBezTo>
                    <a:pt x="1827" y="541"/>
                    <a:pt x="893" y="1141"/>
                    <a:pt x="26" y="1708"/>
                  </a:cubicBezTo>
                  <a:cubicBezTo>
                    <a:pt x="1" y="1708"/>
                    <a:pt x="13" y="1765"/>
                    <a:pt x="35" y="1765"/>
                  </a:cubicBezTo>
                  <a:cubicBezTo>
                    <a:pt x="42" y="1765"/>
                    <a:pt x="51" y="1758"/>
                    <a:pt x="59" y="1742"/>
                  </a:cubicBezTo>
                  <a:lnTo>
                    <a:pt x="2828" y="141"/>
                  </a:lnTo>
                  <a:cubicBezTo>
                    <a:pt x="2885" y="83"/>
                    <a:pt x="2843" y="0"/>
                    <a:pt x="2766"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4" name="Google Shape;4674;p11"/>
            <p:cNvSpPr/>
            <p:nvPr/>
          </p:nvSpPr>
          <p:spPr>
            <a:xfrm>
              <a:off x="6383275" y="998400"/>
              <a:ext cx="84275" cy="23375"/>
            </a:xfrm>
            <a:custGeom>
              <a:avLst/>
              <a:gdLst/>
              <a:ahLst/>
              <a:cxnLst/>
              <a:rect l="l" t="t" r="r" b="b"/>
              <a:pathLst>
                <a:path w="3371" h="935" extrusionOk="0">
                  <a:moveTo>
                    <a:pt x="3237" y="0"/>
                  </a:moveTo>
                  <a:cubicBezTo>
                    <a:pt x="2236" y="434"/>
                    <a:pt x="1202" y="701"/>
                    <a:pt x="101" y="868"/>
                  </a:cubicBezTo>
                  <a:cubicBezTo>
                    <a:pt x="34" y="868"/>
                    <a:pt x="1" y="934"/>
                    <a:pt x="68" y="934"/>
                  </a:cubicBezTo>
                  <a:cubicBezTo>
                    <a:pt x="1202" y="868"/>
                    <a:pt x="2269" y="567"/>
                    <a:pt x="3270" y="100"/>
                  </a:cubicBezTo>
                  <a:cubicBezTo>
                    <a:pt x="3370" y="67"/>
                    <a:pt x="3270" y="0"/>
                    <a:pt x="323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5" name="Google Shape;4675;p11"/>
            <p:cNvSpPr/>
            <p:nvPr/>
          </p:nvSpPr>
          <p:spPr>
            <a:xfrm>
              <a:off x="6733525" y="1512100"/>
              <a:ext cx="171825" cy="111775"/>
            </a:xfrm>
            <a:custGeom>
              <a:avLst/>
              <a:gdLst/>
              <a:ahLst/>
              <a:cxnLst/>
              <a:rect l="l" t="t" r="r" b="b"/>
              <a:pathLst>
                <a:path w="6873" h="4471" extrusionOk="0">
                  <a:moveTo>
                    <a:pt x="3570" y="0"/>
                  </a:moveTo>
                  <a:lnTo>
                    <a:pt x="1" y="1235"/>
                  </a:lnTo>
                  <a:lnTo>
                    <a:pt x="168" y="1201"/>
                  </a:lnTo>
                  <a:lnTo>
                    <a:pt x="902" y="4470"/>
                  </a:lnTo>
                  <a:lnTo>
                    <a:pt x="6873" y="3336"/>
                  </a:lnTo>
                  <a:lnTo>
                    <a:pt x="3837" y="2169"/>
                  </a:lnTo>
                  <a:lnTo>
                    <a:pt x="3570"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6" name="Google Shape;4676;p11"/>
            <p:cNvSpPr/>
            <p:nvPr/>
          </p:nvSpPr>
          <p:spPr>
            <a:xfrm>
              <a:off x="6585925" y="1551300"/>
              <a:ext cx="136800" cy="114275"/>
            </a:xfrm>
            <a:custGeom>
              <a:avLst/>
              <a:gdLst/>
              <a:ahLst/>
              <a:cxnLst/>
              <a:rect l="l" t="t" r="r" b="b"/>
              <a:pathLst>
                <a:path w="5472" h="4571" extrusionOk="0">
                  <a:moveTo>
                    <a:pt x="4838" y="0"/>
                  </a:moveTo>
                  <a:lnTo>
                    <a:pt x="1735" y="567"/>
                  </a:lnTo>
                  <a:lnTo>
                    <a:pt x="2136" y="2335"/>
                  </a:lnTo>
                  <a:lnTo>
                    <a:pt x="1" y="4570"/>
                  </a:lnTo>
                  <a:lnTo>
                    <a:pt x="5471" y="3269"/>
                  </a:lnTo>
                  <a:lnTo>
                    <a:pt x="4838" y="0"/>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7" name="Google Shape;4677;p11"/>
            <p:cNvSpPr/>
            <p:nvPr/>
          </p:nvSpPr>
          <p:spPr>
            <a:xfrm>
              <a:off x="6477525" y="528900"/>
              <a:ext cx="23375" cy="90950"/>
            </a:xfrm>
            <a:custGeom>
              <a:avLst/>
              <a:gdLst/>
              <a:ahLst/>
              <a:cxnLst/>
              <a:rect l="l" t="t" r="r" b="b"/>
              <a:pathLst>
                <a:path w="935" h="3638" extrusionOk="0">
                  <a:moveTo>
                    <a:pt x="67" y="0"/>
                  </a:moveTo>
                  <a:cubicBezTo>
                    <a:pt x="67" y="0"/>
                    <a:pt x="0" y="0"/>
                    <a:pt x="0" y="34"/>
                  </a:cubicBezTo>
                  <a:cubicBezTo>
                    <a:pt x="234" y="1268"/>
                    <a:pt x="501" y="2435"/>
                    <a:pt x="801" y="3603"/>
                  </a:cubicBezTo>
                  <a:cubicBezTo>
                    <a:pt x="801" y="3626"/>
                    <a:pt x="818" y="3638"/>
                    <a:pt x="839" y="3638"/>
                  </a:cubicBezTo>
                  <a:cubicBezTo>
                    <a:pt x="879" y="3638"/>
                    <a:pt x="934" y="3601"/>
                    <a:pt x="934" y="3536"/>
                  </a:cubicBezTo>
                  <a:cubicBezTo>
                    <a:pt x="667" y="2369"/>
                    <a:pt x="401" y="1168"/>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8" name="Google Shape;4678;p11"/>
            <p:cNvSpPr/>
            <p:nvPr/>
          </p:nvSpPr>
          <p:spPr>
            <a:xfrm>
              <a:off x="6492525" y="547625"/>
              <a:ext cx="3375" cy="4025"/>
            </a:xfrm>
            <a:custGeom>
              <a:avLst/>
              <a:gdLst/>
              <a:ahLst/>
              <a:cxnLst/>
              <a:rect l="l" t="t" r="r" b="b"/>
              <a:pathLst>
                <a:path w="135" h="161" extrusionOk="0">
                  <a:moveTo>
                    <a:pt x="93" y="1"/>
                  </a:moveTo>
                  <a:cubicBezTo>
                    <a:pt x="54" y="1"/>
                    <a:pt x="1" y="43"/>
                    <a:pt x="1" y="85"/>
                  </a:cubicBezTo>
                  <a:cubicBezTo>
                    <a:pt x="17" y="135"/>
                    <a:pt x="51" y="160"/>
                    <a:pt x="80" y="160"/>
                  </a:cubicBezTo>
                  <a:cubicBezTo>
                    <a:pt x="109" y="160"/>
                    <a:pt x="134" y="135"/>
                    <a:pt x="134" y="85"/>
                  </a:cubicBezTo>
                  <a:lnTo>
                    <a:pt x="134" y="52"/>
                  </a:lnTo>
                  <a:cubicBezTo>
                    <a:pt x="134" y="15"/>
                    <a:pt x="116" y="1"/>
                    <a:pt x="9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9" name="Google Shape;4679;p11"/>
            <p:cNvSpPr/>
            <p:nvPr/>
          </p:nvSpPr>
          <p:spPr>
            <a:xfrm>
              <a:off x="6496700" y="566425"/>
              <a:ext cx="4200" cy="3350"/>
            </a:xfrm>
            <a:custGeom>
              <a:avLst/>
              <a:gdLst/>
              <a:ahLst/>
              <a:cxnLst/>
              <a:rect l="l" t="t" r="r" b="b"/>
              <a:pathLst>
                <a:path w="168" h="134" extrusionOk="0">
                  <a:moveTo>
                    <a:pt x="67" y="0"/>
                  </a:moveTo>
                  <a:cubicBezTo>
                    <a:pt x="1" y="0"/>
                    <a:pt x="1" y="134"/>
                    <a:pt x="67" y="134"/>
                  </a:cubicBezTo>
                  <a:cubicBezTo>
                    <a:pt x="167" y="134"/>
                    <a:pt x="167" y="0"/>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0" name="Google Shape;4680;p11"/>
            <p:cNvSpPr/>
            <p:nvPr/>
          </p:nvSpPr>
          <p:spPr>
            <a:xfrm>
              <a:off x="6414975" y="514725"/>
              <a:ext cx="65900" cy="31850"/>
            </a:xfrm>
            <a:custGeom>
              <a:avLst/>
              <a:gdLst/>
              <a:ahLst/>
              <a:cxnLst/>
              <a:rect l="l" t="t" r="r" b="b"/>
              <a:pathLst>
                <a:path w="2636" h="1274" extrusionOk="0">
                  <a:moveTo>
                    <a:pt x="101" y="0"/>
                  </a:moveTo>
                  <a:cubicBezTo>
                    <a:pt x="67" y="0"/>
                    <a:pt x="1" y="0"/>
                    <a:pt x="67" y="34"/>
                  </a:cubicBezTo>
                  <a:cubicBezTo>
                    <a:pt x="149" y="987"/>
                    <a:pt x="1143" y="1273"/>
                    <a:pt x="2014" y="1273"/>
                  </a:cubicBezTo>
                  <a:cubicBezTo>
                    <a:pt x="2209" y="1273"/>
                    <a:pt x="2398" y="1259"/>
                    <a:pt x="2569" y="1234"/>
                  </a:cubicBezTo>
                  <a:cubicBezTo>
                    <a:pt x="2636" y="1234"/>
                    <a:pt x="2636" y="1101"/>
                    <a:pt x="2569" y="1101"/>
                  </a:cubicBezTo>
                  <a:cubicBezTo>
                    <a:pt x="2407" y="1112"/>
                    <a:pt x="2243" y="1119"/>
                    <a:pt x="2079" y="1119"/>
                  </a:cubicBezTo>
                  <a:cubicBezTo>
                    <a:pt x="1231" y="1119"/>
                    <a:pt x="408" y="923"/>
                    <a:pt x="101"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1" name="Google Shape;4681;p11"/>
            <p:cNvSpPr/>
            <p:nvPr/>
          </p:nvSpPr>
          <p:spPr>
            <a:xfrm>
              <a:off x="6493450" y="476025"/>
              <a:ext cx="41625" cy="63725"/>
            </a:xfrm>
            <a:custGeom>
              <a:avLst/>
              <a:gdLst/>
              <a:ahLst/>
              <a:cxnLst/>
              <a:rect l="l" t="t" r="r" b="b"/>
              <a:pathLst>
                <a:path w="1665" h="2549" extrusionOk="0">
                  <a:moveTo>
                    <a:pt x="8" y="2519"/>
                  </a:moveTo>
                  <a:cubicBezTo>
                    <a:pt x="1" y="2519"/>
                    <a:pt x="8" y="2549"/>
                    <a:pt x="30" y="2549"/>
                  </a:cubicBezTo>
                  <a:cubicBezTo>
                    <a:pt x="19" y="2527"/>
                    <a:pt x="12" y="2519"/>
                    <a:pt x="8" y="2519"/>
                  </a:cubicBezTo>
                  <a:close/>
                  <a:moveTo>
                    <a:pt x="1336" y="1"/>
                  </a:moveTo>
                  <a:cubicBezTo>
                    <a:pt x="1318" y="1"/>
                    <a:pt x="1298" y="25"/>
                    <a:pt x="1298" y="80"/>
                  </a:cubicBezTo>
                  <a:cubicBezTo>
                    <a:pt x="1465" y="1115"/>
                    <a:pt x="998" y="1982"/>
                    <a:pt x="30" y="2549"/>
                  </a:cubicBezTo>
                  <a:cubicBezTo>
                    <a:pt x="1098" y="2249"/>
                    <a:pt x="1665" y="1081"/>
                    <a:pt x="1365" y="47"/>
                  </a:cubicBezTo>
                  <a:cubicBezTo>
                    <a:pt x="1365" y="17"/>
                    <a:pt x="1351" y="1"/>
                    <a:pt x="133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2" name="Google Shape;4682;p11"/>
            <p:cNvSpPr/>
            <p:nvPr/>
          </p:nvSpPr>
          <p:spPr>
            <a:xfrm>
              <a:off x="6308225" y="496200"/>
              <a:ext cx="117275" cy="70250"/>
            </a:xfrm>
            <a:custGeom>
              <a:avLst/>
              <a:gdLst/>
              <a:ahLst/>
              <a:cxnLst/>
              <a:rect l="l" t="t" r="r" b="b"/>
              <a:pathLst>
                <a:path w="4691" h="2810" extrusionOk="0">
                  <a:moveTo>
                    <a:pt x="4588" y="1"/>
                  </a:moveTo>
                  <a:cubicBezTo>
                    <a:pt x="4581" y="1"/>
                    <a:pt x="4575" y="3"/>
                    <a:pt x="4571" y="7"/>
                  </a:cubicBezTo>
                  <a:cubicBezTo>
                    <a:pt x="2936" y="674"/>
                    <a:pt x="1235" y="1575"/>
                    <a:pt x="1" y="2809"/>
                  </a:cubicBezTo>
                  <a:cubicBezTo>
                    <a:pt x="1535" y="1842"/>
                    <a:pt x="2936" y="841"/>
                    <a:pt x="4604" y="107"/>
                  </a:cubicBezTo>
                  <a:cubicBezTo>
                    <a:pt x="4690" y="79"/>
                    <a:pt x="4628" y="1"/>
                    <a:pt x="458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3" name="Google Shape;4683;p11"/>
            <p:cNvSpPr/>
            <p:nvPr/>
          </p:nvSpPr>
          <p:spPr>
            <a:xfrm>
              <a:off x="6404125" y="669400"/>
              <a:ext cx="35900" cy="255350"/>
            </a:xfrm>
            <a:custGeom>
              <a:avLst/>
              <a:gdLst/>
              <a:ahLst/>
              <a:cxnLst/>
              <a:rect l="l" t="t" r="r" b="b"/>
              <a:pathLst>
                <a:path w="1436" h="10214" extrusionOk="0">
                  <a:moveTo>
                    <a:pt x="51" y="1"/>
                  </a:moveTo>
                  <a:cubicBezTo>
                    <a:pt x="26" y="1"/>
                    <a:pt x="1" y="18"/>
                    <a:pt x="1" y="51"/>
                  </a:cubicBezTo>
                  <a:cubicBezTo>
                    <a:pt x="101" y="3487"/>
                    <a:pt x="535" y="6856"/>
                    <a:pt x="1335" y="10192"/>
                  </a:cubicBezTo>
                  <a:cubicBezTo>
                    <a:pt x="1349" y="10205"/>
                    <a:pt x="1369" y="10213"/>
                    <a:pt x="1387" y="10213"/>
                  </a:cubicBezTo>
                  <a:cubicBezTo>
                    <a:pt x="1412" y="10213"/>
                    <a:pt x="1435" y="10197"/>
                    <a:pt x="1435" y="10158"/>
                  </a:cubicBezTo>
                  <a:cubicBezTo>
                    <a:pt x="701" y="6822"/>
                    <a:pt x="234" y="3487"/>
                    <a:pt x="101" y="51"/>
                  </a:cubicBezTo>
                  <a:cubicBezTo>
                    <a:pt x="101" y="18"/>
                    <a:pt x="76" y="1"/>
                    <a:pt x="5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4" name="Google Shape;4684;p11"/>
            <p:cNvSpPr/>
            <p:nvPr/>
          </p:nvSpPr>
          <p:spPr>
            <a:xfrm>
              <a:off x="6579250" y="879150"/>
              <a:ext cx="35050" cy="104600"/>
            </a:xfrm>
            <a:custGeom>
              <a:avLst/>
              <a:gdLst/>
              <a:ahLst/>
              <a:cxnLst/>
              <a:rect l="l" t="t" r="r" b="b"/>
              <a:pathLst>
                <a:path w="1402" h="4184" extrusionOk="0">
                  <a:moveTo>
                    <a:pt x="118" y="0"/>
                  </a:moveTo>
                  <a:cubicBezTo>
                    <a:pt x="76" y="0"/>
                    <a:pt x="34" y="34"/>
                    <a:pt x="34" y="100"/>
                  </a:cubicBezTo>
                  <a:cubicBezTo>
                    <a:pt x="1" y="1368"/>
                    <a:pt x="1235" y="3002"/>
                    <a:pt x="34" y="4103"/>
                  </a:cubicBezTo>
                  <a:cubicBezTo>
                    <a:pt x="34" y="4152"/>
                    <a:pt x="34" y="4183"/>
                    <a:pt x="47" y="4183"/>
                  </a:cubicBezTo>
                  <a:cubicBezTo>
                    <a:pt x="52" y="4183"/>
                    <a:pt x="59" y="4179"/>
                    <a:pt x="68" y="4170"/>
                  </a:cubicBezTo>
                  <a:cubicBezTo>
                    <a:pt x="1402" y="3269"/>
                    <a:pt x="201" y="1335"/>
                    <a:pt x="201" y="100"/>
                  </a:cubicBezTo>
                  <a:cubicBezTo>
                    <a:pt x="201" y="34"/>
                    <a:pt x="159" y="0"/>
                    <a:pt x="11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5" name="Google Shape;4685;p11"/>
            <p:cNvSpPr/>
            <p:nvPr/>
          </p:nvSpPr>
          <p:spPr>
            <a:xfrm>
              <a:off x="6458375" y="778525"/>
              <a:ext cx="65025" cy="83350"/>
            </a:xfrm>
            <a:custGeom>
              <a:avLst/>
              <a:gdLst/>
              <a:ahLst/>
              <a:cxnLst/>
              <a:rect l="l" t="t" r="r" b="b"/>
              <a:pathLst>
                <a:path w="2601" h="3334" extrusionOk="0">
                  <a:moveTo>
                    <a:pt x="1972" y="1"/>
                  </a:moveTo>
                  <a:cubicBezTo>
                    <a:pt x="1941" y="1"/>
                    <a:pt x="1914" y="17"/>
                    <a:pt x="1934" y="56"/>
                  </a:cubicBezTo>
                  <a:cubicBezTo>
                    <a:pt x="2501" y="1557"/>
                    <a:pt x="1567" y="3025"/>
                    <a:pt x="32" y="3258"/>
                  </a:cubicBezTo>
                  <a:cubicBezTo>
                    <a:pt x="5" y="3285"/>
                    <a:pt x="0" y="3334"/>
                    <a:pt x="17" y="3334"/>
                  </a:cubicBezTo>
                  <a:cubicBezTo>
                    <a:pt x="21" y="3334"/>
                    <a:pt x="26" y="3331"/>
                    <a:pt x="32" y="3325"/>
                  </a:cubicBezTo>
                  <a:cubicBezTo>
                    <a:pt x="1667" y="3158"/>
                    <a:pt x="2601" y="1557"/>
                    <a:pt x="2034" y="22"/>
                  </a:cubicBezTo>
                  <a:cubicBezTo>
                    <a:pt x="2020" y="9"/>
                    <a:pt x="1995" y="1"/>
                    <a:pt x="197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6" name="Google Shape;4686;p11"/>
            <p:cNvSpPr/>
            <p:nvPr/>
          </p:nvSpPr>
          <p:spPr>
            <a:xfrm>
              <a:off x="6590600" y="748700"/>
              <a:ext cx="84300" cy="51450"/>
            </a:xfrm>
            <a:custGeom>
              <a:avLst/>
              <a:gdLst/>
              <a:ahLst/>
              <a:cxnLst/>
              <a:rect l="l" t="t" r="r" b="b"/>
              <a:pathLst>
                <a:path w="3372" h="2058" extrusionOk="0">
                  <a:moveTo>
                    <a:pt x="73" y="1"/>
                  </a:moveTo>
                  <a:cubicBezTo>
                    <a:pt x="36" y="1"/>
                    <a:pt x="0" y="24"/>
                    <a:pt x="47" y="48"/>
                  </a:cubicBezTo>
                  <a:cubicBezTo>
                    <a:pt x="205" y="1261"/>
                    <a:pt x="1219" y="2057"/>
                    <a:pt x="2361" y="2057"/>
                  </a:cubicBezTo>
                  <a:cubicBezTo>
                    <a:pt x="2664" y="2057"/>
                    <a:pt x="2976" y="2001"/>
                    <a:pt x="3283" y="1883"/>
                  </a:cubicBezTo>
                  <a:cubicBezTo>
                    <a:pt x="3372" y="1853"/>
                    <a:pt x="3329" y="1744"/>
                    <a:pt x="3271" y="1744"/>
                  </a:cubicBezTo>
                  <a:cubicBezTo>
                    <a:pt x="3264" y="1744"/>
                    <a:pt x="3257" y="1745"/>
                    <a:pt x="3250" y="1749"/>
                  </a:cubicBezTo>
                  <a:cubicBezTo>
                    <a:pt x="2941" y="1871"/>
                    <a:pt x="2636" y="1928"/>
                    <a:pt x="2343" y="1928"/>
                  </a:cubicBezTo>
                  <a:cubicBezTo>
                    <a:pt x="1275" y="1928"/>
                    <a:pt x="376" y="1167"/>
                    <a:pt x="114" y="15"/>
                  </a:cubicBezTo>
                  <a:cubicBezTo>
                    <a:pt x="104" y="5"/>
                    <a:pt x="89" y="1"/>
                    <a:pt x="7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7" name="Google Shape;4687;p11"/>
            <p:cNvSpPr/>
            <p:nvPr/>
          </p:nvSpPr>
          <p:spPr>
            <a:xfrm>
              <a:off x="6458350" y="927525"/>
              <a:ext cx="189000" cy="632200"/>
            </a:xfrm>
            <a:custGeom>
              <a:avLst/>
              <a:gdLst/>
              <a:ahLst/>
              <a:cxnLst/>
              <a:rect l="l" t="t" r="r" b="b"/>
              <a:pathLst>
                <a:path w="7560" h="25288" extrusionOk="0">
                  <a:moveTo>
                    <a:pt x="67" y="0"/>
                  </a:moveTo>
                  <a:cubicBezTo>
                    <a:pt x="33" y="0"/>
                    <a:pt x="0" y="0"/>
                    <a:pt x="0" y="33"/>
                  </a:cubicBezTo>
                  <a:cubicBezTo>
                    <a:pt x="2769" y="8373"/>
                    <a:pt x="5271" y="16712"/>
                    <a:pt x="7439" y="25251"/>
                  </a:cubicBezTo>
                  <a:cubicBezTo>
                    <a:pt x="7439" y="25277"/>
                    <a:pt x="7458" y="25288"/>
                    <a:pt x="7480" y="25288"/>
                  </a:cubicBezTo>
                  <a:cubicBezTo>
                    <a:pt x="7516" y="25288"/>
                    <a:pt x="7559" y="25259"/>
                    <a:pt x="7539" y="25218"/>
                  </a:cubicBezTo>
                  <a:cubicBezTo>
                    <a:pt x="5571" y="16712"/>
                    <a:pt x="3069" y="8206"/>
                    <a:pt x="6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8" name="Google Shape;4688;p11"/>
            <p:cNvSpPr/>
            <p:nvPr/>
          </p:nvSpPr>
          <p:spPr>
            <a:xfrm>
              <a:off x="6591775" y="968475"/>
              <a:ext cx="164300" cy="568700"/>
            </a:xfrm>
            <a:custGeom>
              <a:avLst/>
              <a:gdLst/>
              <a:ahLst/>
              <a:cxnLst/>
              <a:rect l="l" t="t" r="r" b="b"/>
              <a:pathLst>
                <a:path w="6572" h="22748" extrusionOk="0">
                  <a:moveTo>
                    <a:pt x="25" y="0"/>
                  </a:moveTo>
                  <a:cubicBezTo>
                    <a:pt x="15" y="0"/>
                    <a:pt x="0" y="30"/>
                    <a:pt x="0" y="30"/>
                  </a:cubicBezTo>
                  <a:cubicBezTo>
                    <a:pt x="2335" y="7535"/>
                    <a:pt x="4437" y="15074"/>
                    <a:pt x="6438" y="22713"/>
                  </a:cubicBezTo>
                  <a:cubicBezTo>
                    <a:pt x="6438" y="22736"/>
                    <a:pt x="6455" y="22747"/>
                    <a:pt x="6477" y="22747"/>
                  </a:cubicBezTo>
                  <a:cubicBezTo>
                    <a:pt x="6516" y="22747"/>
                    <a:pt x="6572" y="22711"/>
                    <a:pt x="6572" y="22646"/>
                  </a:cubicBezTo>
                  <a:cubicBezTo>
                    <a:pt x="4537" y="15074"/>
                    <a:pt x="2669" y="7435"/>
                    <a:pt x="34" y="30"/>
                  </a:cubicBezTo>
                  <a:cubicBezTo>
                    <a:pt x="34" y="8"/>
                    <a:pt x="30" y="0"/>
                    <a:pt x="25"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9" name="Google Shape;4689;p11"/>
            <p:cNvSpPr/>
            <p:nvPr/>
          </p:nvSpPr>
          <p:spPr>
            <a:xfrm>
              <a:off x="6801075" y="1564900"/>
              <a:ext cx="29025" cy="19275"/>
            </a:xfrm>
            <a:custGeom>
              <a:avLst/>
              <a:gdLst/>
              <a:ahLst/>
              <a:cxnLst/>
              <a:rect l="l" t="t" r="r" b="b"/>
              <a:pathLst>
                <a:path w="1161" h="771" extrusionOk="0">
                  <a:moveTo>
                    <a:pt x="1112" y="0"/>
                  </a:moveTo>
                  <a:cubicBezTo>
                    <a:pt x="1100" y="0"/>
                    <a:pt x="1085" y="7"/>
                    <a:pt x="1068" y="23"/>
                  </a:cubicBezTo>
                  <a:cubicBezTo>
                    <a:pt x="668" y="190"/>
                    <a:pt x="301" y="424"/>
                    <a:pt x="1" y="724"/>
                  </a:cubicBezTo>
                  <a:cubicBezTo>
                    <a:pt x="1" y="747"/>
                    <a:pt x="18" y="771"/>
                    <a:pt x="39" y="771"/>
                  </a:cubicBezTo>
                  <a:cubicBezTo>
                    <a:pt x="48" y="771"/>
                    <a:pt x="58" y="767"/>
                    <a:pt x="68" y="757"/>
                  </a:cubicBezTo>
                  <a:cubicBezTo>
                    <a:pt x="401" y="457"/>
                    <a:pt x="801" y="290"/>
                    <a:pt x="1135" y="57"/>
                  </a:cubicBezTo>
                  <a:cubicBezTo>
                    <a:pt x="1160" y="57"/>
                    <a:pt x="1148" y="0"/>
                    <a:pt x="111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0" name="Google Shape;4690;p11"/>
            <p:cNvSpPr/>
            <p:nvPr/>
          </p:nvSpPr>
          <p:spPr>
            <a:xfrm>
              <a:off x="6815750" y="1566300"/>
              <a:ext cx="22875" cy="19075"/>
            </a:xfrm>
            <a:custGeom>
              <a:avLst/>
              <a:gdLst/>
              <a:ahLst/>
              <a:cxnLst/>
              <a:rect l="l" t="t" r="r" b="b"/>
              <a:pathLst>
                <a:path w="915" h="763" extrusionOk="0">
                  <a:moveTo>
                    <a:pt x="815" y="1"/>
                  </a:moveTo>
                  <a:cubicBezTo>
                    <a:pt x="548" y="134"/>
                    <a:pt x="248" y="401"/>
                    <a:pt x="48" y="668"/>
                  </a:cubicBezTo>
                  <a:cubicBezTo>
                    <a:pt x="1" y="715"/>
                    <a:pt x="20" y="762"/>
                    <a:pt x="36" y="762"/>
                  </a:cubicBezTo>
                  <a:cubicBezTo>
                    <a:pt x="42" y="762"/>
                    <a:pt x="48" y="754"/>
                    <a:pt x="48" y="734"/>
                  </a:cubicBezTo>
                  <a:cubicBezTo>
                    <a:pt x="148" y="601"/>
                    <a:pt x="281" y="501"/>
                    <a:pt x="448" y="368"/>
                  </a:cubicBezTo>
                  <a:cubicBezTo>
                    <a:pt x="581" y="301"/>
                    <a:pt x="748" y="201"/>
                    <a:pt x="882" y="67"/>
                  </a:cubicBezTo>
                  <a:cubicBezTo>
                    <a:pt x="915" y="34"/>
                    <a:pt x="882" y="1"/>
                    <a:pt x="81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1" name="Google Shape;4691;p11"/>
            <p:cNvSpPr/>
            <p:nvPr/>
          </p:nvSpPr>
          <p:spPr>
            <a:xfrm>
              <a:off x="6798575" y="1535025"/>
              <a:ext cx="40050" cy="30975"/>
            </a:xfrm>
            <a:custGeom>
              <a:avLst/>
              <a:gdLst/>
              <a:ahLst/>
              <a:cxnLst/>
              <a:rect l="l" t="t" r="r" b="b"/>
              <a:pathLst>
                <a:path w="1602" h="1239" extrusionOk="0">
                  <a:moveTo>
                    <a:pt x="1378" y="186"/>
                  </a:moveTo>
                  <a:cubicBezTo>
                    <a:pt x="1552" y="505"/>
                    <a:pt x="1439" y="912"/>
                    <a:pt x="1158" y="1088"/>
                  </a:cubicBezTo>
                  <a:lnTo>
                    <a:pt x="1158" y="1088"/>
                  </a:lnTo>
                  <a:cubicBezTo>
                    <a:pt x="1114" y="770"/>
                    <a:pt x="1173" y="455"/>
                    <a:pt x="1378" y="186"/>
                  </a:cubicBezTo>
                  <a:close/>
                  <a:moveTo>
                    <a:pt x="434" y="618"/>
                  </a:moveTo>
                  <a:cubicBezTo>
                    <a:pt x="501" y="618"/>
                    <a:pt x="635" y="718"/>
                    <a:pt x="668" y="751"/>
                  </a:cubicBezTo>
                  <a:cubicBezTo>
                    <a:pt x="795" y="910"/>
                    <a:pt x="892" y="1069"/>
                    <a:pt x="1074" y="1112"/>
                  </a:cubicBezTo>
                  <a:lnTo>
                    <a:pt x="1074" y="1112"/>
                  </a:lnTo>
                  <a:cubicBezTo>
                    <a:pt x="1075" y="1118"/>
                    <a:pt x="1076" y="1124"/>
                    <a:pt x="1078" y="1130"/>
                  </a:cubicBezTo>
                  <a:lnTo>
                    <a:pt x="1078" y="1130"/>
                  </a:lnTo>
                  <a:cubicBezTo>
                    <a:pt x="1008" y="1159"/>
                    <a:pt x="931" y="1176"/>
                    <a:pt x="848" y="1176"/>
                  </a:cubicBezTo>
                  <a:cubicBezTo>
                    <a:pt x="791" y="1176"/>
                    <a:pt x="731" y="1168"/>
                    <a:pt x="668" y="1152"/>
                  </a:cubicBezTo>
                  <a:cubicBezTo>
                    <a:pt x="568" y="1118"/>
                    <a:pt x="468" y="1085"/>
                    <a:pt x="401" y="985"/>
                  </a:cubicBezTo>
                  <a:cubicBezTo>
                    <a:pt x="301" y="918"/>
                    <a:pt x="234" y="651"/>
                    <a:pt x="434" y="618"/>
                  </a:cubicBezTo>
                  <a:close/>
                  <a:moveTo>
                    <a:pt x="1410" y="1"/>
                  </a:moveTo>
                  <a:cubicBezTo>
                    <a:pt x="1393" y="1"/>
                    <a:pt x="1368" y="17"/>
                    <a:pt x="1335" y="51"/>
                  </a:cubicBezTo>
                  <a:cubicBezTo>
                    <a:pt x="1121" y="318"/>
                    <a:pt x="1015" y="628"/>
                    <a:pt x="1049" y="964"/>
                  </a:cubicBezTo>
                  <a:lnTo>
                    <a:pt x="1049" y="964"/>
                  </a:lnTo>
                  <a:cubicBezTo>
                    <a:pt x="845" y="853"/>
                    <a:pt x="656" y="424"/>
                    <a:pt x="420" y="424"/>
                  </a:cubicBezTo>
                  <a:cubicBezTo>
                    <a:pt x="371" y="424"/>
                    <a:pt x="321" y="442"/>
                    <a:pt x="268" y="484"/>
                  </a:cubicBezTo>
                  <a:cubicBezTo>
                    <a:pt x="1" y="718"/>
                    <a:pt x="334" y="1085"/>
                    <a:pt x="568" y="1152"/>
                  </a:cubicBezTo>
                  <a:cubicBezTo>
                    <a:pt x="667" y="1201"/>
                    <a:pt x="776" y="1228"/>
                    <a:pt x="885" y="1228"/>
                  </a:cubicBezTo>
                  <a:cubicBezTo>
                    <a:pt x="955" y="1228"/>
                    <a:pt x="1026" y="1217"/>
                    <a:pt x="1094" y="1194"/>
                  </a:cubicBezTo>
                  <a:lnTo>
                    <a:pt x="1094" y="1194"/>
                  </a:lnTo>
                  <a:cubicBezTo>
                    <a:pt x="1097" y="1202"/>
                    <a:pt x="1099" y="1210"/>
                    <a:pt x="1102" y="1218"/>
                  </a:cubicBezTo>
                  <a:cubicBezTo>
                    <a:pt x="1114" y="1230"/>
                    <a:pt x="1135" y="1238"/>
                    <a:pt x="1154" y="1238"/>
                  </a:cubicBezTo>
                  <a:cubicBezTo>
                    <a:pt x="1184" y="1238"/>
                    <a:pt x="1208" y="1217"/>
                    <a:pt x="1174" y="1161"/>
                  </a:cubicBezTo>
                  <a:lnTo>
                    <a:pt x="1174" y="1161"/>
                  </a:lnTo>
                  <a:cubicBezTo>
                    <a:pt x="1256" y="1121"/>
                    <a:pt x="1333" y="1063"/>
                    <a:pt x="1402" y="985"/>
                  </a:cubicBezTo>
                  <a:cubicBezTo>
                    <a:pt x="1602" y="718"/>
                    <a:pt x="1602" y="318"/>
                    <a:pt x="1435" y="51"/>
                  </a:cubicBezTo>
                  <a:cubicBezTo>
                    <a:pt x="1435" y="17"/>
                    <a:pt x="1427" y="1"/>
                    <a:pt x="141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2" name="Google Shape;4692;p11"/>
            <p:cNvSpPr/>
            <p:nvPr/>
          </p:nvSpPr>
          <p:spPr>
            <a:xfrm>
              <a:off x="6744375" y="1538450"/>
              <a:ext cx="28375" cy="78450"/>
            </a:xfrm>
            <a:custGeom>
              <a:avLst/>
              <a:gdLst/>
              <a:ahLst/>
              <a:cxnLst/>
              <a:rect l="l" t="t" r="r" b="b"/>
              <a:pathLst>
                <a:path w="1135" h="3138" extrusionOk="0">
                  <a:moveTo>
                    <a:pt x="83" y="1"/>
                  </a:moveTo>
                  <a:cubicBezTo>
                    <a:pt x="54" y="1"/>
                    <a:pt x="1" y="32"/>
                    <a:pt x="1" y="81"/>
                  </a:cubicBezTo>
                  <a:cubicBezTo>
                    <a:pt x="334" y="1081"/>
                    <a:pt x="634" y="2115"/>
                    <a:pt x="1068" y="3116"/>
                  </a:cubicBezTo>
                  <a:cubicBezTo>
                    <a:pt x="1068" y="3130"/>
                    <a:pt x="1079" y="3138"/>
                    <a:pt x="1093" y="3138"/>
                  </a:cubicBezTo>
                  <a:cubicBezTo>
                    <a:pt x="1112" y="3138"/>
                    <a:pt x="1135" y="3122"/>
                    <a:pt x="1135" y="3083"/>
                  </a:cubicBezTo>
                  <a:cubicBezTo>
                    <a:pt x="835" y="2015"/>
                    <a:pt x="468" y="1015"/>
                    <a:pt x="101" y="14"/>
                  </a:cubicBezTo>
                  <a:cubicBezTo>
                    <a:pt x="101" y="5"/>
                    <a:pt x="93" y="1"/>
                    <a:pt x="83"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3" name="Google Shape;4693;p11"/>
            <p:cNvSpPr/>
            <p:nvPr/>
          </p:nvSpPr>
          <p:spPr>
            <a:xfrm>
              <a:off x="6751050" y="1585850"/>
              <a:ext cx="145925" cy="38025"/>
            </a:xfrm>
            <a:custGeom>
              <a:avLst/>
              <a:gdLst/>
              <a:ahLst/>
              <a:cxnLst/>
              <a:rect l="l" t="t" r="r" b="b"/>
              <a:pathLst>
                <a:path w="5837" h="1521" extrusionOk="0">
                  <a:moveTo>
                    <a:pt x="5786" y="1"/>
                  </a:moveTo>
                  <a:cubicBezTo>
                    <a:pt x="5774" y="1"/>
                    <a:pt x="5758" y="6"/>
                    <a:pt x="5738" y="19"/>
                  </a:cubicBezTo>
                  <a:cubicBezTo>
                    <a:pt x="3837" y="520"/>
                    <a:pt x="1902" y="920"/>
                    <a:pt x="0" y="1454"/>
                  </a:cubicBezTo>
                  <a:cubicBezTo>
                    <a:pt x="0" y="1454"/>
                    <a:pt x="0" y="1520"/>
                    <a:pt x="34" y="1520"/>
                  </a:cubicBezTo>
                  <a:cubicBezTo>
                    <a:pt x="1969" y="1087"/>
                    <a:pt x="3870" y="586"/>
                    <a:pt x="5805" y="86"/>
                  </a:cubicBezTo>
                  <a:cubicBezTo>
                    <a:pt x="5831" y="86"/>
                    <a:pt x="5837" y="1"/>
                    <a:pt x="578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4" name="Google Shape;4694;p11"/>
            <p:cNvSpPr/>
            <p:nvPr/>
          </p:nvSpPr>
          <p:spPr>
            <a:xfrm>
              <a:off x="6691850" y="1555875"/>
              <a:ext cx="25875" cy="75300"/>
            </a:xfrm>
            <a:custGeom>
              <a:avLst/>
              <a:gdLst/>
              <a:ahLst/>
              <a:cxnLst/>
              <a:rect l="l" t="t" r="r" b="b"/>
              <a:pathLst>
                <a:path w="1035" h="3012" extrusionOk="0">
                  <a:moveTo>
                    <a:pt x="21" y="1"/>
                  </a:moveTo>
                  <a:cubicBezTo>
                    <a:pt x="8" y="1"/>
                    <a:pt x="0" y="17"/>
                    <a:pt x="0" y="51"/>
                  </a:cubicBezTo>
                  <a:cubicBezTo>
                    <a:pt x="267" y="1051"/>
                    <a:pt x="567" y="2052"/>
                    <a:pt x="934" y="2986"/>
                  </a:cubicBezTo>
                  <a:cubicBezTo>
                    <a:pt x="934" y="3003"/>
                    <a:pt x="959" y="3011"/>
                    <a:pt x="984" y="3011"/>
                  </a:cubicBezTo>
                  <a:cubicBezTo>
                    <a:pt x="1009" y="3011"/>
                    <a:pt x="1034" y="3003"/>
                    <a:pt x="1034" y="2986"/>
                  </a:cubicBezTo>
                  <a:cubicBezTo>
                    <a:pt x="734" y="1985"/>
                    <a:pt x="400" y="985"/>
                    <a:pt x="67" y="51"/>
                  </a:cubicBezTo>
                  <a:cubicBezTo>
                    <a:pt x="50" y="17"/>
                    <a:pt x="33" y="1"/>
                    <a:pt x="2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5" name="Google Shape;4695;p11"/>
            <p:cNvSpPr/>
            <p:nvPr/>
          </p:nvSpPr>
          <p:spPr>
            <a:xfrm>
              <a:off x="6584275" y="1624525"/>
              <a:ext cx="135725" cy="41050"/>
            </a:xfrm>
            <a:custGeom>
              <a:avLst/>
              <a:gdLst/>
              <a:ahLst/>
              <a:cxnLst/>
              <a:rect l="l" t="t" r="r" b="b"/>
              <a:pathLst>
                <a:path w="5429" h="1642" extrusionOk="0">
                  <a:moveTo>
                    <a:pt x="5362" y="0"/>
                  </a:moveTo>
                  <a:cubicBezTo>
                    <a:pt x="5355" y="0"/>
                    <a:pt x="5346" y="2"/>
                    <a:pt x="5337" y="7"/>
                  </a:cubicBezTo>
                  <a:cubicBezTo>
                    <a:pt x="3569" y="540"/>
                    <a:pt x="1835" y="1041"/>
                    <a:pt x="33" y="1541"/>
                  </a:cubicBezTo>
                  <a:cubicBezTo>
                    <a:pt x="0" y="1541"/>
                    <a:pt x="33" y="1641"/>
                    <a:pt x="67" y="1641"/>
                  </a:cubicBezTo>
                  <a:cubicBezTo>
                    <a:pt x="1868" y="1241"/>
                    <a:pt x="3636" y="707"/>
                    <a:pt x="5371" y="140"/>
                  </a:cubicBezTo>
                  <a:cubicBezTo>
                    <a:pt x="5428" y="82"/>
                    <a:pt x="5411" y="0"/>
                    <a:pt x="536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6" name="Google Shape;4696;p11"/>
            <p:cNvSpPr/>
            <p:nvPr/>
          </p:nvSpPr>
          <p:spPr>
            <a:xfrm>
              <a:off x="6633475" y="1616350"/>
              <a:ext cx="17525" cy="9175"/>
            </a:xfrm>
            <a:custGeom>
              <a:avLst/>
              <a:gdLst/>
              <a:ahLst/>
              <a:cxnLst/>
              <a:rect l="l" t="t" r="r" b="b"/>
              <a:pathLst>
                <a:path w="701" h="367" extrusionOk="0">
                  <a:moveTo>
                    <a:pt x="0" y="0"/>
                  </a:moveTo>
                  <a:lnTo>
                    <a:pt x="0" y="0"/>
                  </a:lnTo>
                  <a:cubicBezTo>
                    <a:pt x="200" y="133"/>
                    <a:pt x="434" y="234"/>
                    <a:pt x="667" y="367"/>
                  </a:cubicBezTo>
                  <a:cubicBezTo>
                    <a:pt x="667" y="367"/>
                    <a:pt x="701" y="367"/>
                    <a:pt x="667" y="334"/>
                  </a:cubicBezTo>
                  <a:cubicBezTo>
                    <a:pt x="500" y="200"/>
                    <a:pt x="234" y="67"/>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7" name="Google Shape;4697;p11"/>
            <p:cNvSpPr/>
            <p:nvPr/>
          </p:nvSpPr>
          <p:spPr>
            <a:xfrm>
              <a:off x="6639300" y="1610500"/>
              <a:ext cx="17550" cy="7525"/>
            </a:xfrm>
            <a:custGeom>
              <a:avLst/>
              <a:gdLst/>
              <a:ahLst/>
              <a:cxnLst/>
              <a:rect l="l" t="t" r="r" b="b"/>
              <a:pathLst>
                <a:path w="702" h="301" extrusionOk="0">
                  <a:moveTo>
                    <a:pt x="1" y="1"/>
                  </a:moveTo>
                  <a:lnTo>
                    <a:pt x="1" y="1"/>
                  </a:lnTo>
                  <a:cubicBezTo>
                    <a:pt x="167" y="134"/>
                    <a:pt x="434" y="267"/>
                    <a:pt x="634" y="301"/>
                  </a:cubicBezTo>
                  <a:cubicBezTo>
                    <a:pt x="668" y="301"/>
                    <a:pt x="701" y="267"/>
                    <a:pt x="668" y="234"/>
                  </a:cubicBezTo>
                  <a:cubicBezTo>
                    <a:pt x="468" y="134"/>
                    <a:pt x="267" y="67"/>
                    <a:pt x="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8" name="Google Shape;4698;p11"/>
            <p:cNvSpPr/>
            <p:nvPr/>
          </p:nvSpPr>
          <p:spPr>
            <a:xfrm>
              <a:off x="6638475" y="1604675"/>
              <a:ext cx="22525" cy="3350"/>
            </a:xfrm>
            <a:custGeom>
              <a:avLst/>
              <a:gdLst/>
              <a:ahLst/>
              <a:cxnLst/>
              <a:rect l="l" t="t" r="r" b="b"/>
              <a:pathLst>
                <a:path w="901" h="134" extrusionOk="0">
                  <a:moveTo>
                    <a:pt x="0" y="0"/>
                  </a:moveTo>
                  <a:cubicBezTo>
                    <a:pt x="0" y="0"/>
                    <a:pt x="0" y="33"/>
                    <a:pt x="34" y="33"/>
                  </a:cubicBezTo>
                  <a:cubicBezTo>
                    <a:pt x="334" y="67"/>
                    <a:pt x="634" y="133"/>
                    <a:pt x="868" y="133"/>
                  </a:cubicBezTo>
                  <a:cubicBezTo>
                    <a:pt x="901" y="133"/>
                    <a:pt x="901" y="67"/>
                    <a:pt x="868" y="67"/>
                  </a:cubicBezTo>
                  <a:cubicBezTo>
                    <a:pt x="634" y="0"/>
                    <a:pt x="300" y="33"/>
                    <a:pt x="0"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9" name="Google Shape;4699;p11"/>
            <p:cNvSpPr/>
            <p:nvPr/>
          </p:nvSpPr>
          <p:spPr>
            <a:xfrm>
              <a:off x="6614275" y="1579025"/>
              <a:ext cx="32150" cy="26825"/>
            </a:xfrm>
            <a:custGeom>
              <a:avLst/>
              <a:gdLst/>
              <a:ahLst/>
              <a:cxnLst/>
              <a:rect l="l" t="t" r="r" b="b"/>
              <a:pathLst>
                <a:path w="1286" h="1073" extrusionOk="0">
                  <a:moveTo>
                    <a:pt x="1064" y="163"/>
                  </a:moveTo>
                  <a:cubicBezTo>
                    <a:pt x="1128" y="367"/>
                    <a:pt x="1058" y="606"/>
                    <a:pt x="905" y="742"/>
                  </a:cubicBezTo>
                  <a:lnTo>
                    <a:pt x="905" y="742"/>
                  </a:lnTo>
                  <a:cubicBezTo>
                    <a:pt x="863" y="543"/>
                    <a:pt x="904" y="341"/>
                    <a:pt x="1064" y="163"/>
                  </a:cubicBezTo>
                  <a:close/>
                  <a:moveTo>
                    <a:pt x="158" y="542"/>
                  </a:moveTo>
                  <a:lnTo>
                    <a:pt x="158" y="542"/>
                  </a:lnTo>
                  <a:cubicBezTo>
                    <a:pt x="362" y="611"/>
                    <a:pt x="564" y="699"/>
                    <a:pt x="756" y="828"/>
                  </a:cubicBezTo>
                  <a:lnTo>
                    <a:pt x="756" y="828"/>
                  </a:lnTo>
                  <a:cubicBezTo>
                    <a:pt x="721" y="835"/>
                    <a:pt x="686" y="839"/>
                    <a:pt x="651" y="839"/>
                  </a:cubicBezTo>
                  <a:cubicBezTo>
                    <a:pt x="446" y="839"/>
                    <a:pt x="256" y="722"/>
                    <a:pt x="158" y="542"/>
                  </a:cubicBezTo>
                  <a:close/>
                  <a:moveTo>
                    <a:pt x="1148" y="0"/>
                  </a:moveTo>
                  <a:cubicBezTo>
                    <a:pt x="1135" y="0"/>
                    <a:pt x="1118" y="9"/>
                    <a:pt x="1102" y="25"/>
                  </a:cubicBezTo>
                  <a:cubicBezTo>
                    <a:pt x="906" y="156"/>
                    <a:pt x="781" y="428"/>
                    <a:pt x="792" y="684"/>
                  </a:cubicBezTo>
                  <a:lnTo>
                    <a:pt x="792" y="684"/>
                  </a:lnTo>
                  <a:cubicBezTo>
                    <a:pt x="576" y="537"/>
                    <a:pt x="330" y="397"/>
                    <a:pt x="68" y="326"/>
                  </a:cubicBezTo>
                  <a:cubicBezTo>
                    <a:pt x="34" y="326"/>
                    <a:pt x="1" y="359"/>
                    <a:pt x="1" y="392"/>
                  </a:cubicBezTo>
                  <a:cubicBezTo>
                    <a:pt x="4" y="421"/>
                    <a:pt x="9" y="449"/>
                    <a:pt x="17" y="477"/>
                  </a:cubicBezTo>
                  <a:lnTo>
                    <a:pt x="17" y="477"/>
                  </a:lnTo>
                  <a:lnTo>
                    <a:pt x="1" y="492"/>
                  </a:lnTo>
                  <a:cubicBezTo>
                    <a:pt x="8" y="495"/>
                    <a:pt x="16" y="497"/>
                    <a:pt x="23" y="499"/>
                  </a:cubicBezTo>
                  <a:lnTo>
                    <a:pt x="23" y="499"/>
                  </a:lnTo>
                  <a:cubicBezTo>
                    <a:pt x="102" y="736"/>
                    <a:pt x="361" y="910"/>
                    <a:pt x="613" y="910"/>
                  </a:cubicBezTo>
                  <a:cubicBezTo>
                    <a:pt x="682" y="910"/>
                    <a:pt x="750" y="897"/>
                    <a:pt x="814" y="869"/>
                  </a:cubicBezTo>
                  <a:lnTo>
                    <a:pt x="814" y="869"/>
                  </a:lnTo>
                  <a:cubicBezTo>
                    <a:pt x="819" y="873"/>
                    <a:pt x="824" y="876"/>
                    <a:pt x="829" y="880"/>
                  </a:cubicBezTo>
                  <a:lnTo>
                    <a:pt x="829" y="880"/>
                  </a:lnTo>
                  <a:cubicBezTo>
                    <a:pt x="852" y="945"/>
                    <a:pt x="887" y="1006"/>
                    <a:pt x="935" y="1059"/>
                  </a:cubicBezTo>
                  <a:cubicBezTo>
                    <a:pt x="944" y="1068"/>
                    <a:pt x="955" y="1073"/>
                    <a:pt x="966" y="1073"/>
                  </a:cubicBezTo>
                  <a:cubicBezTo>
                    <a:pt x="997" y="1073"/>
                    <a:pt x="1026" y="1042"/>
                    <a:pt x="1002" y="993"/>
                  </a:cubicBezTo>
                  <a:cubicBezTo>
                    <a:pt x="998" y="987"/>
                    <a:pt x="995" y="981"/>
                    <a:pt x="992" y="975"/>
                  </a:cubicBezTo>
                  <a:lnTo>
                    <a:pt x="992" y="975"/>
                  </a:lnTo>
                  <a:cubicBezTo>
                    <a:pt x="1035" y="934"/>
                    <a:pt x="1035" y="859"/>
                    <a:pt x="1035" y="859"/>
                  </a:cubicBezTo>
                  <a:cubicBezTo>
                    <a:pt x="1008" y="839"/>
                    <a:pt x="980" y="818"/>
                    <a:pt x="951" y="797"/>
                  </a:cubicBezTo>
                  <a:lnTo>
                    <a:pt x="951" y="797"/>
                  </a:lnTo>
                  <a:cubicBezTo>
                    <a:pt x="1198" y="627"/>
                    <a:pt x="1285" y="288"/>
                    <a:pt x="1168" y="25"/>
                  </a:cubicBezTo>
                  <a:cubicBezTo>
                    <a:pt x="1168" y="9"/>
                    <a:pt x="1160" y="0"/>
                    <a:pt x="114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0" name="Google Shape;4700;p11"/>
            <p:cNvSpPr/>
            <p:nvPr/>
          </p:nvSpPr>
          <p:spPr>
            <a:xfrm>
              <a:off x="6543400" y="691500"/>
              <a:ext cx="33375" cy="52300"/>
            </a:xfrm>
            <a:custGeom>
              <a:avLst/>
              <a:gdLst/>
              <a:ahLst/>
              <a:cxnLst/>
              <a:rect l="l" t="t" r="r" b="b"/>
              <a:pathLst>
                <a:path w="1335" h="2092" extrusionOk="0">
                  <a:moveTo>
                    <a:pt x="701" y="1"/>
                  </a:moveTo>
                  <a:cubicBezTo>
                    <a:pt x="634" y="1"/>
                    <a:pt x="601" y="134"/>
                    <a:pt x="668" y="168"/>
                  </a:cubicBezTo>
                  <a:cubicBezTo>
                    <a:pt x="1035" y="301"/>
                    <a:pt x="1101" y="668"/>
                    <a:pt x="801" y="868"/>
                  </a:cubicBezTo>
                  <a:cubicBezTo>
                    <a:pt x="701" y="968"/>
                    <a:pt x="601" y="968"/>
                    <a:pt x="501" y="1002"/>
                  </a:cubicBezTo>
                  <a:cubicBezTo>
                    <a:pt x="334" y="1068"/>
                    <a:pt x="201" y="1168"/>
                    <a:pt x="134" y="1335"/>
                  </a:cubicBezTo>
                  <a:cubicBezTo>
                    <a:pt x="1" y="1569"/>
                    <a:pt x="34" y="1869"/>
                    <a:pt x="201" y="2069"/>
                  </a:cubicBezTo>
                  <a:cubicBezTo>
                    <a:pt x="233" y="2085"/>
                    <a:pt x="263" y="2091"/>
                    <a:pt x="289" y="2091"/>
                  </a:cubicBezTo>
                  <a:cubicBezTo>
                    <a:pt x="373" y="2091"/>
                    <a:pt x="418" y="2028"/>
                    <a:pt x="367" y="2002"/>
                  </a:cubicBezTo>
                  <a:cubicBezTo>
                    <a:pt x="134" y="1535"/>
                    <a:pt x="468" y="1302"/>
                    <a:pt x="834" y="1068"/>
                  </a:cubicBezTo>
                  <a:cubicBezTo>
                    <a:pt x="1001" y="1002"/>
                    <a:pt x="1135" y="935"/>
                    <a:pt x="1201" y="701"/>
                  </a:cubicBezTo>
                  <a:cubicBezTo>
                    <a:pt x="1335" y="368"/>
                    <a:pt x="1101" y="1"/>
                    <a:pt x="7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1" name="Google Shape;4701;p11"/>
            <p:cNvSpPr/>
            <p:nvPr/>
          </p:nvSpPr>
          <p:spPr>
            <a:xfrm>
              <a:off x="6593425" y="607900"/>
              <a:ext cx="32550" cy="46275"/>
            </a:xfrm>
            <a:custGeom>
              <a:avLst/>
              <a:gdLst/>
              <a:ahLst/>
              <a:cxnLst/>
              <a:rect l="l" t="t" r="r" b="b"/>
              <a:pathLst>
                <a:path w="1302" h="1851" extrusionOk="0">
                  <a:moveTo>
                    <a:pt x="467" y="1"/>
                  </a:moveTo>
                  <a:cubicBezTo>
                    <a:pt x="457" y="1"/>
                    <a:pt x="446" y="3"/>
                    <a:pt x="435" y="9"/>
                  </a:cubicBezTo>
                  <a:cubicBezTo>
                    <a:pt x="134" y="176"/>
                    <a:pt x="1" y="476"/>
                    <a:pt x="168" y="776"/>
                  </a:cubicBezTo>
                  <a:cubicBezTo>
                    <a:pt x="268" y="876"/>
                    <a:pt x="335" y="977"/>
                    <a:pt x="501" y="1043"/>
                  </a:cubicBezTo>
                  <a:cubicBezTo>
                    <a:pt x="635" y="1110"/>
                    <a:pt x="802" y="1110"/>
                    <a:pt x="868" y="1177"/>
                  </a:cubicBezTo>
                  <a:cubicBezTo>
                    <a:pt x="1269" y="1477"/>
                    <a:pt x="835" y="1610"/>
                    <a:pt x="668" y="1710"/>
                  </a:cubicBezTo>
                  <a:cubicBezTo>
                    <a:pt x="611" y="1768"/>
                    <a:pt x="628" y="1850"/>
                    <a:pt x="676" y="1850"/>
                  </a:cubicBezTo>
                  <a:cubicBezTo>
                    <a:pt x="684" y="1850"/>
                    <a:pt x="692" y="1848"/>
                    <a:pt x="701" y="1844"/>
                  </a:cubicBezTo>
                  <a:cubicBezTo>
                    <a:pt x="968" y="1810"/>
                    <a:pt x="1302" y="1544"/>
                    <a:pt x="1168" y="1243"/>
                  </a:cubicBezTo>
                  <a:cubicBezTo>
                    <a:pt x="1135" y="1143"/>
                    <a:pt x="968" y="1043"/>
                    <a:pt x="835" y="1010"/>
                  </a:cubicBezTo>
                  <a:cubicBezTo>
                    <a:pt x="701" y="977"/>
                    <a:pt x="535" y="977"/>
                    <a:pt x="435" y="876"/>
                  </a:cubicBezTo>
                  <a:cubicBezTo>
                    <a:pt x="134" y="676"/>
                    <a:pt x="168" y="309"/>
                    <a:pt x="468" y="143"/>
                  </a:cubicBezTo>
                  <a:cubicBezTo>
                    <a:pt x="523" y="60"/>
                    <a:pt x="510" y="1"/>
                    <a:pt x="467"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2" name="Google Shape;4702;p11"/>
            <p:cNvSpPr/>
            <p:nvPr/>
          </p:nvSpPr>
          <p:spPr>
            <a:xfrm>
              <a:off x="6537575" y="600450"/>
              <a:ext cx="25025" cy="41300"/>
            </a:xfrm>
            <a:custGeom>
              <a:avLst/>
              <a:gdLst/>
              <a:ahLst/>
              <a:cxnLst/>
              <a:rect l="l" t="t" r="r" b="b"/>
              <a:pathLst>
                <a:path w="1001" h="1652" extrusionOk="0">
                  <a:moveTo>
                    <a:pt x="793" y="0"/>
                  </a:moveTo>
                  <a:cubicBezTo>
                    <a:pt x="785" y="0"/>
                    <a:pt x="777" y="2"/>
                    <a:pt x="767" y="7"/>
                  </a:cubicBezTo>
                  <a:cubicBezTo>
                    <a:pt x="534" y="107"/>
                    <a:pt x="400" y="341"/>
                    <a:pt x="500" y="607"/>
                  </a:cubicBezTo>
                  <a:cubicBezTo>
                    <a:pt x="534" y="774"/>
                    <a:pt x="734" y="841"/>
                    <a:pt x="834" y="1008"/>
                  </a:cubicBezTo>
                  <a:cubicBezTo>
                    <a:pt x="867" y="1174"/>
                    <a:pt x="767" y="1375"/>
                    <a:pt x="600" y="1475"/>
                  </a:cubicBezTo>
                  <a:cubicBezTo>
                    <a:pt x="579" y="1478"/>
                    <a:pt x="559" y="1480"/>
                    <a:pt x="539" y="1480"/>
                  </a:cubicBezTo>
                  <a:cubicBezTo>
                    <a:pt x="373" y="1480"/>
                    <a:pt x="256" y="1361"/>
                    <a:pt x="167" y="1241"/>
                  </a:cubicBezTo>
                  <a:cubicBezTo>
                    <a:pt x="141" y="1202"/>
                    <a:pt x="109" y="1183"/>
                    <a:pt x="80" y="1183"/>
                  </a:cubicBezTo>
                  <a:cubicBezTo>
                    <a:pt x="37" y="1183"/>
                    <a:pt x="0" y="1227"/>
                    <a:pt x="0" y="1308"/>
                  </a:cubicBezTo>
                  <a:cubicBezTo>
                    <a:pt x="40" y="1527"/>
                    <a:pt x="271" y="1651"/>
                    <a:pt x="493" y="1651"/>
                  </a:cubicBezTo>
                  <a:cubicBezTo>
                    <a:pt x="642" y="1651"/>
                    <a:pt x="787" y="1595"/>
                    <a:pt x="867" y="1475"/>
                  </a:cubicBezTo>
                  <a:cubicBezTo>
                    <a:pt x="1001" y="1308"/>
                    <a:pt x="1001" y="1108"/>
                    <a:pt x="901" y="941"/>
                  </a:cubicBezTo>
                  <a:cubicBezTo>
                    <a:pt x="867" y="841"/>
                    <a:pt x="767" y="808"/>
                    <a:pt x="734" y="741"/>
                  </a:cubicBezTo>
                  <a:cubicBezTo>
                    <a:pt x="567" y="507"/>
                    <a:pt x="534" y="240"/>
                    <a:pt x="767" y="107"/>
                  </a:cubicBezTo>
                  <a:cubicBezTo>
                    <a:pt x="853" y="78"/>
                    <a:pt x="841" y="0"/>
                    <a:pt x="79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3" name="Google Shape;4703;p11"/>
            <p:cNvSpPr/>
            <p:nvPr/>
          </p:nvSpPr>
          <p:spPr>
            <a:xfrm>
              <a:off x="6608450" y="690450"/>
              <a:ext cx="31025" cy="37000"/>
            </a:xfrm>
            <a:custGeom>
              <a:avLst/>
              <a:gdLst/>
              <a:ahLst/>
              <a:cxnLst/>
              <a:rect l="l" t="t" r="r" b="b"/>
              <a:pathLst>
                <a:path w="1241" h="1480" extrusionOk="0">
                  <a:moveTo>
                    <a:pt x="615" y="1"/>
                  </a:moveTo>
                  <a:cubicBezTo>
                    <a:pt x="601" y="1"/>
                    <a:pt x="585" y="4"/>
                    <a:pt x="567" y="10"/>
                  </a:cubicBezTo>
                  <a:cubicBezTo>
                    <a:pt x="334" y="143"/>
                    <a:pt x="0" y="376"/>
                    <a:pt x="201" y="677"/>
                  </a:cubicBezTo>
                  <a:cubicBezTo>
                    <a:pt x="267" y="810"/>
                    <a:pt x="401" y="843"/>
                    <a:pt x="534" y="843"/>
                  </a:cubicBezTo>
                  <a:cubicBezTo>
                    <a:pt x="601" y="843"/>
                    <a:pt x="701" y="843"/>
                    <a:pt x="768" y="877"/>
                  </a:cubicBezTo>
                  <a:cubicBezTo>
                    <a:pt x="901" y="910"/>
                    <a:pt x="901" y="910"/>
                    <a:pt x="934" y="1044"/>
                  </a:cubicBezTo>
                  <a:cubicBezTo>
                    <a:pt x="1034" y="1144"/>
                    <a:pt x="1001" y="1210"/>
                    <a:pt x="868" y="1210"/>
                  </a:cubicBezTo>
                  <a:cubicBezTo>
                    <a:pt x="813" y="1266"/>
                    <a:pt x="778" y="1290"/>
                    <a:pt x="746" y="1290"/>
                  </a:cubicBezTo>
                  <a:cubicBezTo>
                    <a:pt x="721" y="1290"/>
                    <a:pt x="698" y="1274"/>
                    <a:pt x="668" y="1244"/>
                  </a:cubicBezTo>
                  <a:cubicBezTo>
                    <a:pt x="654" y="1239"/>
                    <a:pt x="641" y="1237"/>
                    <a:pt x="629" y="1237"/>
                  </a:cubicBezTo>
                  <a:cubicBezTo>
                    <a:pt x="552" y="1237"/>
                    <a:pt x="510" y="1320"/>
                    <a:pt x="567" y="1377"/>
                  </a:cubicBezTo>
                  <a:cubicBezTo>
                    <a:pt x="639" y="1449"/>
                    <a:pt x="723" y="1480"/>
                    <a:pt x="806" y="1480"/>
                  </a:cubicBezTo>
                  <a:cubicBezTo>
                    <a:pt x="1029" y="1480"/>
                    <a:pt x="1241" y="1254"/>
                    <a:pt x="1168" y="1010"/>
                  </a:cubicBezTo>
                  <a:cubicBezTo>
                    <a:pt x="1068" y="843"/>
                    <a:pt x="934" y="810"/>
                    <a:pt x="768" y="743"/>
                  </a:cubicBezTo>
                  <a:cubicBezTo>
                    <a:pt x="701" y="743"/>
                    <a:pt x="567" y="743"/>
                    <a:pt x="501" y="710"/>
                  </a:cubicBezTo>
                  <a:cubicBezTo>
                    <a:pt x="334" y="610"/>
                    <a:pt x="334" y="443"/>
                    <a:pt x="434" y="276"/>
                  </a:cubicBezTo>
                  <a:cubicBezTo>
                    <a:pt x="534" y="210"/>
                    <a:pt x="601" y="176"/>
                    <a:pt x="701" y="143"/>
                  </a:cubicBezTo>
                  <a:cubicBezTo>
                    <a:pt x="701" y="61"/>
                    <a:pt x="678" y="1"/>
                    <a:pt x="615"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4" name="Google Shape;4704;p11"/>
            <p:cNvSpPr/>
            <p:nvPr/>
          </p:nvSpPr>
          <p:spPr>
            <a:xfrm>
              <a:off x="6539225" y="783100"/>
              <a:ext cx="33625" cy="39725"/>
            </a:xfrm>
            <a:custGeom>
              <a:avLst/>
              <a:gdLst/>
              <a:ahLst/>
              <a:cxnLst/>
              <a:rect l="l" t="t" r="r" b="b"/>
              <a:pathLst>
                <a:path w="1345" h="1589" extrusionOk="0">
                  <a:moveTo>
                    <a:pt x="699" y="1"/>
                  </a:moveTo>
                  <a:cubicBezTo>
                    <a:pt x="690" y="1"/>
                    <a:pt x="679" y="2"/>
                    <a:pt x="668" y="6"/>
                  </a:cubicBezTo>
                  <a:cubicBezTo>
                    <a:pt x="368" y="173"/>
                    <a:pt x="1" y="473"/>
                    <a:pt x="201" y="840"/>
                  </a:cubicBezTo>
                  <a:cubicBezTo>
                    <a:pt x="268" y="974"/>
                    <a:pt x="368" y="1007"/>
                    <a:pt x="501" y="1040"/>
                  </a:cubicBezTo>
                  <a:cubicBezTo>
                    <a:pt x="516" y="1048"/>
                    <a:pt x="538" y="1050"/>
                    <a:pt x="564" y="1050"/>
                  </a:cubicBezTo>
                  <a:cubicBezTo>
                    <a:pt x="610" y="1050"/>
                    <a:pt x="668" y="1043"/>
                    <a:pt x="720" y="1043"/>
                  </a:cubicBezTo>
                  <a:cubicBezTo>
                    <a:pt x="767" y="1043"/>
                    <a:pt x="810" y="1049"/>
                    <a:pt x="835" y="1074"/>
                  </a:cubicBezTo>
                  <a:cubicBezTo>
                    <a:pt x="935" y="1074"/>
                    <a:pt x="968" y="1140"/>
                    <a:pt x="868" y="1274"/>
                  </a:cubicBezTo>
                  <a:cubicBezTo>
                    <a:pt x="935" y="1374"/>
                    <a:pt x="868" y="1441"/>
                    <a:pt x="801" y="1441"/>
                  </a:cubicBezTo>
                  <a:cubicBezTo>
                    <a:pt x="801" y="1441"/>
                    <a:pt x="601" y="1474"/>
                    <a:pt x="635" y="1474"/>
                  </a:cubicBezTo>
                  <a:cubicBezTo>
                    <a:pt x="534" y="1474"/>
                    <a:pt x="534" y="1574"/>
                    <a:pt x="635" y="1574"/>
                  </a:cubicBezTo>
                  <a:cubicBezTo>
                    <a:pt x="668" y="1584"/>
                    <a:pt x="707" y="1588"/>
                    <a:pt x="748" y="1588"/>
                  </a:cubicBezTo>
                  <a:cubicBezTo>
                    <a:pt x="997" y="1588"/>
                    <a:pt x="1345" y="1417"/>
                    <a:pt x="1202" y="1074"/>
                  </a:cubicBezTo>
                  <a:cubicBezTo>
                    <a:pt x="1135" y="974"/>
                    <a:pt x="1001" y="907"/>
                    <a:pt x="835" y="873"/>
                  </a:cubicBezTo>
                  <a:cubicBezTo>
                    <a:pt x="635" y="873"/>
                    <a:pt x="334" y="873"/>
                    <a:pt x="334" y="573"/>
                  </a:cubicBezTo>
                  <a:cubicBezTo>
                    <a:pt x="334" y="340"/>
                    <a:pt x="601" y="173"/>
                    <a:pt x="768" y="73"/>
                  </a:cubicBezTo>
                  <a:cubicBezTo>
                    <a:pt x="772" y="77"/>
                    <a:pt x="775" y="78"/>
                    <a:pt x="777" y="78"/>
                  </a:cubicBezTo>
                  <a:cubicBezTo>
                    <a:pt x="791" y="78"/>
                    <a:pt x="765" y="1"/>
                    <a:pt x="69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5" name="Google Shape;4705;p11"/>
            <p:cNvSpPr/>
            <p:nvPr/>
          </p:nvSpPr>
          <p:spPr>
            <a:xfrm>
              <a:off x="6471675" y="872325"/>
              <a:ext cx="48825" cy="31150"/>
            </a:xfrm>
            <a:custGeom>
              <a:avLst/>
              <a:gdLst/>
              <a:ahLst/>
              <a:cxnLst/>
              <a:rect l="l" t="t" r="r" b="b"/>
              <a:pathLst>
                <a:path w="1953" h="1246" extrusionOk="0">
                  <a:moveTo>
                    <a:pt x="1313" y="0"/>
                  </a:moveTo>
                  <a:cubicBezTo>
                    <a:pt x="1288" y="0"/>
                    <a:pt x="1262" y="2"/>
                    <a:pt x="1235" y="6"/>
                  </a:cubicBezTo>
                  <a:cubicBezTo>
                    <a:pt x="1168" y="6"/>
                    <a:pt x="1168" y="207"/>
                    <a:pt x="1235" y="207"/>
                  </a:cubicBezTo>
                  <a:cubicBezTo>
                    <a:pt x="1368" y="240"/>
                    <a:pt x="1469" y="240"/>
                    <a:pt x="1502" y="307"/>
                  </a:cubicBezTo>
                  <a:cubicBezTo>
                    <a:pt x="1569" y="340"/>
                    <a:pt x="1569" y="440"/>
                    <a:pt x="1535" y="507"/>
                  </a:cubicBezTo>
                  <a:cubicBezTo>
                    <a:pt x="1535" y="707"/>
                    <a:pt x="1402" y="740"/>
                    <a:pt x="1235" y="740"/>
                  </a:cubicBezTo>
                  <a:cubicBezTo>
                    <a:pt x="1135" y="707"/>
                    <a:pt x="1002" y="607"/>
                    <a:pt x="868" y="507"/>
                  </a:cubicBezTo>
                  <a:cubicBezTo>
                    <a:pt x="759" y="442"/>
                    <a:pt x="637" y="391"/>
                    <a:pt x="518" y="391"/>
                  </a:cubicBezTo>
                  <a:cubicBezTo>
                    <a:pt x="455" y="391"/>
                    <a:pt x="393" y="405"/>
                    <a:pt x="334" y="440"/>
                  </a:cubicBezTo>
                  <a:cubicBezTo>
                    <a:pt x="1" y="607"/>
                    <a:pt x="1" y="1074"/>
                    <a:pt x="334" y="1241"/>
                  </a:cubicBezTo>
                  <a:cubicBezTo>
                    <a:pt x="353" y="1244"/>
                    <a:pt x="369" y="1246"/>
                    <a:pt x="384" y="1246"/>
                  </a:cubicBezTo>
                  <a:cubicBezTo>
                    <a:pt x="507" y="1246"/>
                    <a:pt x="527" y="1137"/>
                    <a:pt x="468" y="1107"/>
                  </a:cubicBezTo>
                  <a:cubicBezTo>
                    <a:pt x="301" y="974"/>
                    <a:pt x="234" y="874"/>
                    <a:pt x="401" y="740"/>
                  </a:cubicBezTo>
                  <a:cubicBezTo>
                    <a:pt x="442" y="638"/>
                    <a:pt x="495" y="599"/>
                    <a:pt x="561" y="599"/>
                  </a:cubicBezTo>
                  <a:cubicBezTo>
                    <a:pt x="603" y="599"/>
                    <a:pt x="650" y="614"/>
                    <a:pt x="701" y="640"/>
                  </a:cubicBezTo>
                  <a:cubicBezTo>
                    <a:pt x="735" y="640"/>
                    <a:pt x="768" y="674"/>
                    <a:pt x="835" y="740"/>
                  </a:cubicBezTo>
                  <a:cubicBezTo>
                    <a:pt x="968" y="807"/>
                    <a:pt x="1035" y="907"/>
                    <a:pt x="1168" y="940"/>
                  </a:cubicBezTo>
                  <a:cubicBezTo>
                    <a:pt x="1223" y="968"/>
                    <a:pt x="1279" y="980"/>
                    <a:pt x="1332" y="980"/>
                  </a:cubicBezTo>
                  <a:cubicBezTo>
                    <a:pt x="1474" y="980"/>
                    <a:pt x="1605" y="895"/>
                    <a:pt x="1702" y="774"/>
                  </a:cubicBezTo>
                  <a:cubicBezTo>
                    <a:pt x="1953" y="461"/>
                    <a:pt x="1703" y="0"/>
                    <a:pt x="1313"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6" name="Google Shape;4706;p11"/>
            <p:cNvSpPr/>
            <p:nvPr/>
          </p:nvSpPr>
          <p:spPr>
            <a:xfrm>
              <a:off x="6604275" y="826475"/>
              <a:ext cx="51725" cy="29875"/>
            </a:xfrm>
            <a:custGeom>
              <a:avLst/>
              <a:gdLst/>
              <a:ahLst/>
              <a:cxnLst/>
              <a:rect l="l" t="t" r="r" b="b"/>
              <a:pathLst>
                <a:path w="2069" h="1195" extrusionOk="0">
                  <a:moveTo>
                    <a:pt x="1581" y="0"/>
                  </a:moveTo>
                  <a:cubicBezTo>
                    <a:pt x="1529" y="0"/>
                    <a:pt x="1509" y="110"/>
                    <a:pt x="1568" y="139"/>
                  </a:cubicBezTo>
                  <a:lnTo>
                    <a:pt x="1735" y="306"/>
                  </a:lnTo>
                  <a:cubicBezTo>
                    <a:pt x="1702" y="439"/>
                    <a:pt x="1602" y="606"/>
                    <a:pt x="1568" y="740"/>
                  </a:cubicBezTo>
                  <a:cubicBezTo>
                    <a:pt x="1559" y="744"/>
                    <a:pt x="1548" y="746"/>
                    <a:pt x="1535" y="746"/>
                  </a:cubicBezTo>
                  <a:cubicBezTo>
                    <a:pt x="1456" y="746"/>
                    <a:pt x="1321" y="668"/>
                    <a:pt x="1235" y="640"/>
                  </a:cubicBezTo>
                  <a:cubicBezTo>
                    <a:pt x="1168" y="606"/>
                    <a:pt x="1068" y="506"/>
                    <a:pt x="935" y="439"/>
                  </a:cubicBezTo>
                  <a:cubicBezTo>
                    <a:pt x="797" y="357"/>
                    <a:pt x="705" y="297"/>
                    <a:pt x="547" y="297"/>
                  </a:cubicBezTo>
                  <a:cubicBezTo>
                    <a:pt x="513" y="297"/>
                    <a:pt x="476" y="300"/>
                    <a:pt x="434" y="306"/>
                  </a:cubicBezTo>
                  <a:cubicBezTo>
                    <a:pt x="67" y="406"/>
                    <a:pt x="1" y="806"/>
                    <a:pt x="167" y="1107"/>
                  </a:cubicBezTo>
                  <a:cubicBezTo>
                    <a:pt x="214" y="1169"/>
                    <a:pt x="260" y="1195"/>
                    <a:pt x="294" y="1195"/>
                  </a:cubicBezTo>
                  <a:cubicBezTo>
                    <a:pt x="332" y="1195"/>
                    <a:pt x="352" y="1160"/>
                    <a:pt x="334" y="1107"/>
                  </a:cubicBezTo>
                  <a:cubicBezTo>
                    <a:pt x="334" y="973"/>
                    <a:pt x="334" y="873"/>
                    <a:pt x="267" y="673"/>
                  </a:cubicBezTo>
                  <a:cubicBezTo>
                    <a:pt x="368" y="573"/>
                    <a:pt x="434" y="506"/>
                    <a:pt x="568" y="506"/>
                  </a:cubicBezTo>
                  <a:cubicBezTo>
                    <a:pt x="701" y="506"/>
                    <a:pt x="768" y="573"/>
                    <a:pt x="868" y="606"/>
                  </a:cubicBezTo>
                  <a:cubicBezTo>
                    <a:pt x="1001" y="673"/>
                    <a:pt x="1068" y="773"/>
                    <a:pt x="1135" y="806"/>
                  </a:cubicBezTo>
                  <a:cubicBezTo>
                    <a:pt x="1232" y="865"/>
                    <a:pt x="1340" y="900"/>
                    <a:pt x="1453" y="900"/>
                  </a:cubicBezTo>
                  <a:cubicBezTo>
                    <a:pt x="1534" y="900"/>
                    <a:pt x="1618" y="882"/>
                    <a:pt x="1702" y="840"/>
                  </a:cubicBezTo>
                  <a:cubicBezTo>
                    <a:pt x="2069" y="640"/>
                    <a:pt x="1969" y="139"/>
                    <a:pt x="1602" y="6"/>
                  </a:cubicBezTo>
                  <a:cubicBezTo>
                    <a:pt x="1594" y="2"/>
                    <a:pt x="1588" y="0"/>
                    <a:pt x="158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7" name="Google Shape;4707;p11"/>
            <p:cNvSpPr/>
            <p:nvPr/>
          </p:nvSpPr>
          <p:spPr>
            <a:xfrm>
              <a:off x="6434700" y="773225"/>
              <a:ext cx="28675" cy="34350"/>
            </a:xfrm>
            <a:custGeom>
              <a:avLst/>
              <a:gdLst/>
              <a:ahLst/>
              <a:cxnLst/>
              <a:rect l="l" t="t" r="r" b="b"/>
              <a:pathLst>
                <a:path w="1147" h="1374" extrusionOk="0">
                  <a:moveTo>
                    <a:pt x="1013" y="1"/>
                  </a:moveTo>
                  <a:cubicBezTo>
                    <a:pt x="779" y="1"/>
                    <a:pt x="546" y="101"/>
                    <a:pt x="479" y="368"/>
                  </a:cubicBezTo>
                  <a:cubicBezTo>
                    <a:pt x="446" y="501"/>
                    <a:pt x="446" y="601"/>
                    <a:pt x="479" y="701"/>
                  </a:cubicBezTo>
                  <a:cubicBezTo>
                    <a:pt x="479" y="735"/>
                    <a:pt x="512" y="768"/>
                    <a:pt x="546" y="868"/>
                  </a:cubicBezTo>
                  <a:cubicBezTo>
                    <a:pt x="646" y="1002"/>
                    <a:pt x="579" y="1102"/>
                    <a:pt x="379" y="1202"/>
                  </a:cubicBezTo>
                  <a:cubicBezTo>
                    <a:pt x="312" y="1202"/>
                    <a:pt x="212" y="1168"/>
                    <a:pt x="146" y="1168"/>
                  </a:cubicBezTo>
                  <a:cubicBezTo>
                    <a:pt x="124" y="1158"/>
                    <a:pt x="105" y="1153"/>
                    <a:pt x="89" y="1153"/>
                  </a:cubicBezTo>
                  <a:cubicBezTo>
                    <a:pt x="6" y="1153"/>
                    <a:pt x="0" y="1279"/>
                    <a:pt x="112" y="1335"/>
                  </a:cubicBezTo>
                  <a:cubicBezTo>
                    <a:pt x="194" y="1358"/>
                    <a:pt x="287" y="1374"/>
                    <a:pt x="380" y="1374"/>
                  </a:cubicBezTo>
                  <a:cubicBezTo>
                    <a:pt x="554" y="1374"/>
                    <a:pt x="726" y="1321"/>
                    <a:pt x="813" y="1168"/>
                  </a:cubicBezTo>
                  <a:cubicBezTo>
                    <a:pt x="846" y="1035"/>
                    <a:pt x="813" y="902"/>
                    <a:pt x="779" y="835"/>
                  </a:cubicBezTo>
                  <a:lnTo>
                    <a:pt x="646" y="568"/>
                  </a:lnTo>
                  <a:cubicBezTo>
                    <a:pt x="579" y="334"/>
                    <a:pt x="779" y="101"/>
                    <a:pt x="1013" y="101"/>
                  </a:cubicBezTo>
                  <a:cubicBezTo>
                    <a:pt x="1113" y="101"/>
                    <a:pt x="1146" y="1"/>
                    <a:pt x="101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8" name="Google Shape;4708;p11"/>
            <p:cNvSpPr/>
            <p:nvPr/>
          </p:nvSpPr>
          <p:spPr>
            <a:xfrm>
              <a:off x="6435825" y="613025"/>
              <a:ext cx="39225" cy="60175"/>
            </a:xfrm>
            <a:custGeom>
              <a:avLst/>
              <a:gdLst/>
              <a:ahLst/>
              <a:cxnLst/>
              <a:rect l="l" t="t" r="r" b="b"/>
              <a:pathLst>
                <a:path w="1569" h="2407" extrusionOk="0">
                  <a:moveTo>
                    <a:pt x="872" y="1"/>
                  </a:moveTo>
                  <a:cubicBezTo>
                    <a:pt x="763" y="1"/>
                    <a:pt x="742" y="176"/>
                    <a:pt x="834" y="238"/>
                  </a:cubicBezTo>
                  <a:cubicBezTo>
                    <a:pt x="1268" y="338"/>
                    <a:pt x="1301" y="638"/>
                    <a:pt x="1001" y="1072"/>
                  </a:cubicBezTo>
                  <a:cubicBezTo>
                    <a:pt x="901" y="1105"/>
                    <a:pt x="768" y="1138"/>
                    <a:pt x="668" y="1138"/>
                  </a:cubicBezTo>
                  <a:cubicBezTo>
                    <a:pt x="601" y="1172"/>
                    <a:pt x="501" y="1172"/>
                    <a:pt x="434" y="1239"/>
                  </a:cubicBezTo>
                  <a:cubicBezTo>
                    <a:pt x="301" y="1305"/>
                    <a:pt x="167" y="1439"/>
                    <a:pt x="134" y="1605"/>
                  </a:cubicBezTo>
                  <a:cubicBezTo>
                    <a:pt x="0" y="1939"/>
                    <a:pt x="234" y="2273"/>
                    <a:pt x="568" y="2406"/>
                  </a:cubicBezTo>
                  <a:cubicBezTo>
                    <a:pt x="601" y="2406"/>
                    <a:pt x="634" y="2273"/>
                    <a:pt x="601" y="2239"/>
                  </a:cubicBezTo>
                  <a:cubicBezTo>
                    <a:pt x="401" y="2106"/>
                    <a:pt x="301" y="1939"/>
                    <a:pt x="301" y="1672"/>
                  </a:cubicBezTo>
                  <a:cubicBezTo>
                    <a:pt x="401" y="1439"/>
                    <a:pt x="601" y="1305"/>
                    <a:pt x="834" y="1305"/>
                  </a:cubicBezTo>
                  <a:cubicBezTo>
                    <a:pt x="901" y="1305"/>
                    <a:pt x="968" y="1305"/>
                    <a:pt x="1001" y="1272"/>
                  </a:cubicBezTo>
                  <a:cubicBezTo>
                    <a:pt x="1168" y="1172"/>
                    <a:pt x="1335" y="1072"/>
                    <a:pt x="1401" y="905"/>
                  </a:cubicBezTo>
                  <a:cubicBezTo>
                    <a:pt x="1568" y="505"/>
                    <a:pt x="1268" y="104"/>
                    <a:pt x="901" y="4"/>
                  </a:cubicBezTo>
                  <a:cubicBezTo>
                    <a:pt x="891" y="2"/>
                    <a:pt x="881" y="1"/>
                    <a:pt x="87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9" name="Google Shape;4709;p11"/>
            <p:cNvSpPr/>
            <p:nvPr/>
          </p:nvSpPr>
          <p:spPr>
            <a:xfrm>
              <a:off x="6450000" y="693450"/>
              <a:ext cx="55075" cy="36925"/>
            </a:xfrm>
            <a:custGeom>
              <a:avLst/>
              <a:gdLst/>
              <a:ahLst/>
              <a:cxnLst/>
              <a:rect l="l" t="t" r="r" b="b"/>
              <a:pathLst>
                <a:path w="2203" h="1477" extrusionOk="0">
                  <a:moveTo>
                    <a:pt x="1853" y="1"/>
                  </a:moveTo>
                  <a:cubicBezTo>
                    <a:pt x="1799" y="1"/>
                    <a:pt x="1758" y="72"/>
                    <a:pt x="1835" y="123"/>
                  </a:cubicBezTo>
                  <a:cubicBezTo>
                    <a:pt x="2069" y="423"/>
                    <a:pt x="1935" y="590"/>
                    <a:pt x="1535" y="657"/>
                  </a:cubicBezTo>
                  <a:lnTo>
                    <a:pt x="1268" y="557"/>
                  </a:lnTo>
                  <a:cubicBezTo>
                    <a:pt x="1201" y="490"/>
                    <a:pt x="1101" y="423"/>
                    <a:pt x="1001" y="390"/>
                  </a:cubicBezTo>
                  <a:cubicBezTo>
                    <a:pt x="918" y="340"/>
                    <a:pt x="834" y="315"/>
                    <a:pt x="743" y="315"/>
                  </a:cubicBezTo>
                  <a:cubicBezTo>
                    <a:pt x="651" y="315"/>
                    <a:pt x="551" y="340"/>
                    <a:pt x="434" y="390"/>
                  </a:cubicBezTo>
                  <a:cubicBezTo>
                    <a:pt x="34" y="590"/>
                    <a:pt x="1" y="1057"/>
                    <a:pt x="101" y="1424"/>
                  </a:cubicBezTo>
                  <a:cubicBezTo>
                    <a:pt x="127" y="1463"/>
                    <a:pt x="158" y="1477"/>
                    <a:pt x="184" y="1477"/>
                  </a:cubicBezTo>
                  <a:cubicBezTo>
                    <a:pt x="225" y="1477"/>
                    <a:pt x="254" y="1444"/>
                    <a:pt x="234" y="1424"/>
                  </a:cubicBezTo>
                  <a:cubicBezTo>
                    <a:pt x="201" y="1124"/>
                    <a:pt x="234" y="757"/>
                    <a:pt x="534" y="590"/>
                  </a:cubicBezTo>
                  <a:cubicBezTo>
                    <a:pt x="603" y="551"/>
                    <a:pt x="671" y="535"/>
                    <a:pt x="739" y="535"/>
                  </a:cubicBezTo>
                  <a:cubicBezTo>
                    <a:pt x="902" y="535"/>
                    <a:pt x="1060" y="629"/>
                    <a:pt x="1201" y="723"/>
                  </a:cubicBezTo>
                  <a:cubicBezTo>
                    <a:pt x="1323" y="821"/>
                    <a:pt x="1463" y="883"/>
                    <a:pt x="1608" y="883"/>
                  </a:cubicBezTo>
                  <a:cubicBezTo>
                    <a:pt x="1661" y="883"/>
                    <a:pt x="1715" y="875"/>
                    <a:pt x="1768" y="857"/>
                  </a:cubicBezTo>
                  <a:cubicBezTo>
                    <a:pt x="2169" y="723"/>
                    <a:pt x="2202" y="223"/>
                    <a:pt x="1902" y="23"/>
                  </a:cubicBezTo>
                  <a:cubicBezTo>
                    <a:pt x="1886" y="7"/>
                    <a:pt x="1869" y="1"/>
                    <a:pt x="185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0" name="Google Shape;4710;p11"/>
            <p:cNvSpPr/>
            <p:nvPr/>
          </p:nvSpPr>
          <p:spPr>
            <a:xfrm>
              <a:off x="6566750" y="520550"/>
              <a:ext cx="21700" cy="41150"/>
            </a:xfrm>
            <a:custGeom>
              <a:avLst/>
              <a:gdLst/>
              <a:ahLst/>
              <a:cxnLst/>
              <a:rect l="l" t="t" r="r" b="b"/>
              <a:pathLst>
                <a:path w="868" h="1646" extrusionOk="0">
                  <a:moveTo>
                    <a:pt x="401" y="1"/>
                  </a:moveTo>
                  <a:cubicBezTo>
                    <a:pt x="167" y="134"/>
                    <a:pt x="1" y="368"/>
                    <a:pt x="67" y="634"/>
                  </a:cubicBezTo>
                  <a:cubicBezTo>
                    <a:pt x="101" y="768"/>
                    <a:pt x="134" y="835"/>
                    <a:pt x="234" y="935"/>
                  </a:cubicBezTo>
                  <a:cubicBezTo>
                    <a:pt x="301" y="968"/>
                    <a:pt x="367" y="1001"/>
                    <a:pt x="434" y="1035"/>
                  </a:cubicBezTo>
                  <a:cubicBezTo>
                    <a:pt x="568" y="1101"/>
                    <a:pt x="601" y="1168"/>
                    <a:pt x="668" y="1302"/>
                  </a:cubicBezTo>
                  <a:cubicBezTo>
                    <a:pt x="599" y="1416"/>
                    <a:pt x="515" y="1467"/>
                    <a:pt x="426" y="1467"/>
                  </a:cubicBezTo>
                  <a:cubicBezTo>
                    <a:pt x="385" y="1467"/>
                    <a:pt x="343" y="1456"/>
                    <a:pt x="301" y="1435"/>
                  </a:cubicBezTo>
                  <a:cubicBezTo>
                    <a:pt x="293" y="1419"/>
                    <a:pt x="279" y="1413"/>
                    <a:pt x="264" y="1413"/>
                  </a:cubicBezTo>
                  <a:cubicBezTo>
                    <a:pt x="217" y="1413"/>
                    <a:pt x="158" y="1476"/>
                    <a:pt x="234" y="1502"/>
                  </a:cubicBezTo>
                  <a:cubicBezTo>
                    <a:pt x="296" y="1602"/>
                    <a:pt x="387" y="1645"/>
                    <a:pt x="479" y="1645"/>
                  </a:cubicBezTo>
                  <a:cubicBezTo>
                    <a:pt x="633" y="1645"/>
                    <a:pt x="793" y="1523"/>
                    <a:pt x="834" y="1335"/>
                  </a:cubicBezTo>
                  <a:cubicBezTo>
                    <a:pt x="868" y="1168"/>
                    <a:pt x="768" y="1035"/>
                    <a:pt x="701" y="968"/>
                  </a:cubicBezTo>
                  <a:cubicBezTo>
                    <a:pt x="601" y="868"/>
                    <a:pt x="501" y="835"/>
                    <a:pt x="401" y="801"/>
                  </a:cubicBezTo>
                  <a:cubicBezTo>
                    <a:pt x="101" y="601"/>
                    <a:pt x="167" y="201"/>
                    <a:pt x="434" y="34"/>
                  </a:cubicBezTo>
                  <a:cubicBezTo>
                    <a:pt x="459" y="51"/>
                    <a:pt x="476" y="57"/>
                    <a:pt x="485" y="57"/>
                  </a:cubicBezTo>
                  <a:cubicBezTo>
                    <a:pt x="513" y="57"/>
                    <a:pt x="476" y="1"/>
                    <a:pt x="401"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1" name="Google Shape;4711;p11"/>
            <p:cNvSpPr/>
            <p:nvPr/>
          </p:nvSpPr>
          <p:spPr>
            <a:xfrm>
              <a:off x="6394125" y="570750"/>
              <a:ext cx="56725" cy="25300"/>
            </a:xfrm>
            <a:custGeom>
              <a:avLst/>
              <a:gdLst/>
              <a:ahLst/>
              <a:cxnLst/>
              <a:rect l="l" t="t" r="r" b="b"/>
              <a:pathLst>
                <a:path w="2269" h="1012" extrusionOk="0">
                  <a:moveTo>
                    <a:pt x="2009" y="1"/>
                  </a:moveTo>
                  <a:cubicBezTo>
                    <a:pt x="1957" y="1"/>
                    <a:pt x="1911" y="55"/>
                    <a:pt x="1935" y="128"/>
                  </a:cubicBezTo>
                  <a:cubicBezTo>
                    <a:pt x="1865" y="456"/>
                    <a:pt x="1761" y="603"/>
                    <a:pt x="1625" y="603"/>
                  </a:cubicBezTo>
                  <a:cubicBezTo>
                    <a:pt x="1567" y="603"/>
                    <a:pt x="1504" y="577"/>
                    <a:pt x="1435" y="528"/>
                  </a:cubicBezTo>
                  <a:cubicBezTo>
                    <a:pt x="1402" y="494"/>
                    <a:pt x="1302" y="461"/>
                    <a:pt x="1268" y="428"/>
                  </a:cubicBezTo>
                  <a:cubicBezTo>
                    <a:pt x="1168" y="361"/>
                    <a:pt x="1101" y="294"/>
                    <a:pt x="1001" y="261"/>
                  </a:cubicBezTo>
                  <a:cubicBezTo>
                    <a:pt x="879" y="212"/>
                    <a:pt x="793" y="181"/>
                    <a:pt x="690" y="181"/>
                  </a:cubicBezTo>
                  <a:cubicBezTo>
                    <a:pt x="652" y="181"/>
                    <a:pt x="612" y="185"/>
                    <a:pt x="568" y="194"/>
                  </a:cubicBezTo>
                  <a:cubicBezTo>
                    <a:pt x="234" y="294"/>
                    <a:pt x="1" y="628"/>
                    <a:pt x="101" y="961"/>
                  </a:cubicBezTo>
                  <a:cubicBezTo>
                    <a:pt x="117" y="995"/>
                    <a:pt x="151" y="1012"/>
                    <a:pt x="180" y="1012"/>
                  </a:cubicBezTo>
                  <a:cubicBezTo>
                    <a:pt x="209" y="1012"/>
                    <a:pt x="234" y="995"/>
                    <a:pt x="234" y="961"/>
                  </a:cubicBezTo>
                  <a:cubicBezTo>
                    <a:pt x="234" y="615"/>
                    <a:pt x="436" y="361"/>
                    <a:pt x="703" y="361"/>
                  </a:cubicBezTo>
                  <a:cubicBezTo>
                    <a:pt x="796" y="361"/>
                    <a:pt x="898" y="392"/>
                    <a:pt x="1001" y="461"/>
                  </a:cubicBezTo>
                  <a:cubicBezTo>
                    <a:pt x="1135" y="528"/>
                    <a:pt x="1235" y="628"/>
                    <a:pt x="1335" y="695"/>
                  </a:cubicBezTo>
                  <a:cubicBezTo>
                    <a:pt x="1460" y="770"/>
                    <a:pt x="1585" y="807"/>
                    <a:pt x="1710" y="807"/>
                  </a:cubicBezTo>
                  <a:cubicBezTo>
                    <a:pt x="1752" y="807"/>
                    <a:pt x="1794" y="803"/>
                    <a:pt x="1835" y="795"/>
                  </a:cubicBezTo>
                  <a:cubicBezTo>
                    <a:pt x="2169" y="661"/>
                    <a:pt x="2269" y="294"/>
                    <a:pt x="2069" y="27"/>
                  </a:cubicBezTo>
                  <a:cubicBezTo>
                    <a:pt x="2050" y="9"/>
                    <a:pt x="2029" y="1"/>
                    <a:pt x="2009"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2" name="Google Shape;4712;p11"/>
            <p:cNvSpPr/>
            <p:nvPr/>
          </p:nvSpPr>
          <p:spPr>
            <a:xfrm>
              <a:off x="6515050" y="513250"/>
              <a:ext cx="35050" cy="47525"/>
            </a:xfrm>
            <a:custGeom>
              <a:avLst/>
              <a:gdLst/>
              <a:ahLst/>
              <a:cxnLst/>
              <a:rect l="l" t="t" r="r" b="b"/>
              <a:pathLst>
                <a:path w="1402" h="1901" extrusionOk="0">
                  <a:moveTo>
                    <a:pt x="963" y="1"/>
                  </a:moveTo>
                  <a:cubicBezTo>
                    <a:pt x="906" y="1"/>
                    <a:pt x="861" y="45"/>
                    <a:pt x="901" y="126"/>
                  </a:cubicBezTo>
                  <a:cubicBezTo>
                    <a:pt x="1068" y="493"/>
                    <a:pt x="1235" y="993"/>
                    <a:pt x="668" y="1093"/>
                  </a:cubicBezTo>
                  <a:cubicBezTo>
                    <a:pt x="626" y="1102"/>
                    <a:pt x="588" y="1104"/>
                    <a:pt x="553" y="1104"/>
                  </a:cubicBezTo>
                  <a:cubicBezTo>
                    <a:pt x="518" y="1104"/>
                    <a:pt x="486" y="1102"/>
                    <a:pt x="455" y="1102"/>
                  </a:cubicBezTo>
                  <a:cubicBezTo>
                    <a:pt x="392" y="1102"/>
                    <a:pt x="334" y="1110"/>
                    <a:pt x="267" y="1160"/>
                  </a:cubicBezTo>
                  <a:cubicBezTo>
                    <a:pt x="0" y="1393"/>
                    <a:pt x="0" y="1660"/>
                    <a:pt x="267" y="1894"/>
                  </a:cubicBezTo>
                  <a:cubicBezTo>
                    <a:pt x="267" y="1898"/>
                    <a:pt x="269" y="1901"/>
                    <a:pt x="271" y="1901"/>
                  </a:cubicBezTo>
                  <a:cubicBezTo>
                    <a:pt x="284" y="1901"/>
                    <a:pt x="329" y="1822"/>
                    <a:pt x="301" y="1794"/>
                  </a:cubicBezTo>
                  <a:cubicBezTo>
                    <a:pt x="100" y="1494"/>
                    <a:pt x="267" y="1260"/>
                    <a:pt x="634" y="1227"/>
                  </a:cubicBezTo>
                  <a:lnTo>
                    <a:pt x="901" y="1227"/>
                  </a:lnTo>
                  <a:cubicBezTo>
                    <a:pt x="1001" y="1160"/>
                    <a:pt x="1101" y="1127"/>
                    <a:pt x="1168" y="1060"/>
                  </a:cubicBezTo>
                  <a:cubicBezTo>
                    <a:pt x="1401" y="760"/>
                    <a:pt x="1268" y="326"/>
                    <a:pt x="1068" y="59"/>
                  </a:cubicBezTo>
                  <a:cubicBezTo>
                    <a:pt x="1042" y="20"/>
                    <a:pt x="1000" y="1"/>
                    <a:pt x="963"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3" name="Google Shape;4713;p11"/>
            <p:cNvSpPr/>
            <p:nvPr/>
          </p:nvSpPr>
          <p:spPr>
            <a:xfrm>
              <a:off x="6638475" y="505675"/>
              <a:ext cx="51725" cy="21700"/>
            </a:xfrm>
            <a:custGeom>
              <a:avLst/>
              <a:gdLst/>
              <a:ahLst/>
              <a:cxnLst/>
              <a:rect l="l" t="t" r="r" b="b"/>
              <a:pathLst>
                <a:path w="2069" h="868" extrusionOk="0">
                  <a:moveTo>
                    <a:pt x="1732" y="1"/>
                  </a:moveTo>
                  <a:cubicBezTo>
                    <a:pt x="1674" y="1"/>
                    <a:pt x="1621" y="48"/>
                    <a:pt x="1668" y="95"/>
                  </a:cubicBezTo>
                  <a:cubicBezTo>
                    <a:pt x="1829" y="363"/>
                    <a:pt x="1689" y="695"/>
                    <a:pt x="1437" y="695"/>
                  </a:cubicBezTo>
                  <a:cubicBezTo>
                    <a:pt x="1375" y="695"/>
                    <a:pt x="1307" y="675"/>
                    <a:pt x="1234" y="629"/>
                  </a:cubicBezTo>
                  <a:cubicBezTo>
                    <a:pt x="1168" y="596"/>
                    <a:pt x="1068" y="529"/>
                    <a:pt x="1001" y="429"/>
                  </a:cubicBezTo>
                  <a:cubicBezTo>
                    <a:pt x="868" y="362"/>
                    <a:pt x="734" y="229"/>
                    <a:pt x="567" y="195"/>
                  </a:cubicBezTo>
                  <a:cubicBezTo>
                    <a:pt x="538" y="190"/>
                    <a:pt x="510" y="187"/>
                    <a:pt x="484" y="187"/>
                  </a:cubicBezTo>
                  <a:cubicBezTo>
                    <a:pt x="205" y="187"/>
                    <a:pt x="61" y="489"/>
                    <a:pt x="0" y="762"/>
                  </a:cubicBezTo>
                  <a:cubicBezTo>
                    <a:pt x="0" y="785"/>
                    <a:pt x="32" y="824"/>
                    <a:pt x="52" y="824"/>
                  </a:cubicBezTo>
                  <a:cubicBezTo>
                    <a:pt x="61" y="824"/>
                    <a:pt x="67" y="817"/>
                    <a:pt x="67" y="796"/>
                  </a:cubicBezTo>
                  <a:cubicBezTo>
                    <a:pt x="200" y="596"/>
                    <a:pt x="300" y="396"/>
                    <a:pt x="534" y="396"/>
                  </a:cubicBezTo>
                  <a:cubicBezTo>
                    <a:pt x="734" y="396"/>
                    <a:pt x="834" y="529"/>
                    <a:pt x="1001" y="629"/>
                  </a:cubicBezTo>
                  <a:cubicBezTo>
                    <a:pt x="1150" y="748"/>
                    <a:pt x="1299" y="868"/>
                    <a:pt x="1472" y="868"/>
                  </a:cubicBezTo>
                  <a:cubicBezTo>
                    <a:pt x="1493" y="868"/>
                    <a:pt x="1514" y="866"/>
                    <a:pt x="1535" y="863"/>
                  </a:cubicBezTo>
                  <a:cubicBezTo>
                    <a:pt x="1968" y="762"/>
                    <a:pt x="2068" y="262"/>
                    <a:pt x="1802" y="29"/>
                  </a:cubicBezTo>
                  <a:cubicBezTo>
                    <a:pt x="1782" y="9"/>
                    <a:pt x="1757" y="1"/>
                    <a:pt x="1732"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4" name="Google Shape;4714;p11"/>
            <p:cNvSpPr/>
            <p:nvPr/>
          </p:nvSpPr>
          <p:spPr>
            <a:xfrm>
              <a:off x="6668500" y="551700"/>
              <a:ext cx="47550" cy="24950"/>
            </a:xfrm>
            <a:custGeom>
              <a:avLst/>
              <a:gdLst/>
              <a:ahLst/>
              <a:cxnLst/>
              <a:rect l="l" t="t" r="r" b="b"/>
              <a:pathLst>
                <a:path w="1902" h="998" extrusionOk="0">
                  <a:moveTo>
                    <a:pt x="1576" y="0"/>
                  </a:moveTo>
                  <a:cubicBezTo>
                    <a:pt x="1523" y="0"/>
                    <a:pt x="1509" y="71"/>
                    <a:pt x="1535" y="122"/>
                  </a:cubicBezTo>
                  <a:cubicBezTo>
                    <a:pt x="1701" y="289"/>
                    <a:pt x="1701" y="589"/>
                    <a:pt x="1401" y="689"/>
                  </a:cubicBezTo>
                  <a:cubicBezTo>
                    <a:pt x="1380" y="693"/>
                    <a:pt x="1360" y="695"/>
                    <a:pt x="1340" y="695"/>
                  </a:cubicBezTo>
                  <a:cubicBezTo>
                    <a:pt x="1172" y="695"/>
                    <a:pt x="1050" y="575"/>
                    <a:pt x="901" y="456"/>
                  </a:cubicBezTo>
                  <a:cubicBezTo>
                    <a:pt x="801" y="389"/>
                    <a:pt x="701" y="289"/>
                    <a:pt x="534" y="256"/>
                  </a:cubicBezTo>
                  <a:cubicBezTo>
                    <a:pt x="518" y="254"/>
                    <a:pt x="503" y="254"/>
                    <a:pt x="488" y="254"/>
                  </a:cubicBezTo>
                  <a:cubicBezTo>
                    <a:pt x="153" y="254"/>
                    <a:pt x="0" y="604"/>
                    <a:pt x="0" y="923"/>
                  </a:cubicBezTo>
                  <a:cubicBezTo>
                    <a:pt x="17" y="973"/>
                    <a:pt x="50" y="998"/>
                    <a:pt x="79" y="998"/>
                  </a:cubicBezTo>
                  <a:cubicBezTo>
                    <a:pt x="109" y="998"/>
                    <a:pt x="134" y="973"/>
                    <a:pt x="134" y="923"/>
                  </a:cubicBezTo>
                  <a:cubicBezTo>
                    <a:pt x="134" y="756"/>
                    <a:pt x="167" y="623"/>
                    <a:pt x="300" y="523"/>
                  </a:cubicBezTo>
                  <a:cubicBezTo>
                    <a:pt x="373" y="464"/>
                    <a:pt x="447" y="438"/>
                    <a:pt x="520" y="438"/>
                  </a:cubicBezTo>
                  <a:cubicBezTo>
                    <a:pt x="613" y="438"/>
                    <a:pt x="707" y="481"/>
                    <a:pt x="801" y="556"/>
                  </a:cubicBezTo>
                  <a:cubicBezTo>
                    <a:pt x="867" y="623"/>
                    <a:pt x="967" y="689"/>
                    <a:pt x="1034" y="723"/>
                  </a:cubicBezTo>
                  <a:cubicBezTo>
                    <a:pt x="1132" y="762"/>
                    <a:pt x="1230" y="778"/>
                    <a:pt x="1327" y="778"/>
                  </a:cubicBezTo>
                  <a:cubicBezTo>
                    <a:pt x="1396" y="778"/>
                    <a:pt x="1465" y="770"/>
                    <a:pt x="1535" y="756"/>
                  </a:cubicBezTo>
                  <a:cubicBezTo>
                    <a:pt x="1835" y="623"/>
                    <a:pt x="1901" y="122"/>
                    <a:pt x="1635" y="22"/>
                  </a:cubicBezTo>
                  <a:cubicBezTo>
                    <a:pt x="1611" y="7"/>
                    <a:pt x="1592" y="0"/>
                    <a:pt x="1576"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5" name="Google Shape;4715;p11"/>
            <p:cNvSpPr/>
            <p:nvPr/>
          </p:nvSpPr>
          <p:spPr>
            <a:xfrm>
              <a:off x="6702200" y="509550"/>
              <a:ext cx="45375" cy="20425"/>
            </a:xfrm>
            <a:custGeom>
              <a:avLst/>
              <a:gdLst/>
              <a:ahLst/>
              <a:cxnLst/>
              <a:rect l="l" t="t" r="r" b="b"/>
              <a:pathLst>
                <a:path w="1815" h="817" extrusionOk="0">
                  <a:moveTo>
                    <a:pt x="1360" y="0"/>
                  </a:moveTo>
                  <a:cubicBezTo>
                    <a:pt x="1296" y="0"/>
                    <a:pt x="1227" y="13"/>
                    <a:pt x="1154" y="40"/>
                  </a:cubicBezTo>
                  <a:cubicBezTo>
                    <a:pt x="1020" y="74"/>
                    <a:pt x="954" y="140"/>
                    <a:pt x="854" y="241"/>
                  </a:cubicBezTo>
                  <a:cubicBezTo>
                    <a:pt x="820" y="274"/>
                    <a:pt x="820" y="307"/>
                    <a:pt x="787" y="374"/>
                  </a:cubicBezTo>
                  <a:cubicBezTo>
                    <a:pt x="718" y="478"/>
                    <a:pt x="585" y="537"/>
                    <a:pt x="456" y="537"/>
                  </a:cubicBezTo>
                  <a:cubicBezTo>
                    <a:pt x="335" y="537"/>
                    <a:pt x="217" y="486"/>
                    <a:pt x="153" y="374"/>
                  </a:cubicBezTo>
                  <a:cubicBezTo>
                    <a:pt x="139" y="332"/>
                    <a:pt x="108" y="314"/>
                    <a:pt x="78" y="314"/>
                  </a:cubicBezTo>
                  <a:cubicBezTo>
                    <a:pt x="37" y="314"/>
                    <a:pt x="0" y="349"/>
                    <a:pt x="20" y="407"/>
                  </a:cubicBezTo>
                  <a:cubicBezTo>
                    <a:pt x="20" y="643"/>
                    <a:pt x="204" y="816"/>
                    <a:pt x="428" y="816"/>
                  </a:cubicBezTo>
                  <a:cubicBezTo>
                    <a:pt x="490" y="816"/>
                    <a:pt x="555" y="803"/>
                    <a:pt x="620" y="774"/>
                  </a:cubicBezTo>
                  <a:cubicBezTo>
                    <a:pt x="754" y="741"/>
                    <a:pt x="820" y="607"/>
                    <a:pt x="920" y="474"/>
                  </a:cubicBezTo>
                  <a:cubicBezTo>
                    <a:pt x="1029" y="278"/>
                    <a:pt x="1180" y="125"/>
                    <a:pt x="1364" y="125"/>
                  </a:cubicBezTo>
                  <a:cubicBezTo>
                    <a:pt x="1463" y="125"/>
                    <a:pt x="1571" y="169"/>
                    <a:pt x="1688" y="274"/>
                  </a:cubicBezTo>
                  <a:cubicBezTo>
                    <a:pt x="1707" y="280"/>
                    <a:pt x="1723" y="283"/>
                    <a:pt x="1738" y="283"/>
                  </a:cubicBezTo>
                  <a:cubicBezTo>
                    <a:pt x="1798" y="283"/>
                    <a:pt x="1815" y="234"/>
                    <a:pt x="1788" y="207"/>
                  </a:cubicBezTo>
                  <a:cubicBezTo>
                    <a:pt x="1667" y="86"/>
                    <a:pt x="1528" y="0"/>
                    <a:pt x="1360"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6" name="Google Shape;4716;p11"/>
            <p:cNvSpPr/>
            <p:nvPr/>
          </p:nvSpPr>
          <p:spPr>
            <a:xfrm>
              <a:off x="6763550" y="504575"/>
              <a:ext cx="37550" cy="46575"/>
            </a:xfrm>
            <a:custGeom>
              <a:avLst/>
              <a:gdLst/>
              <a:ahLst/>
              <a:cxnLst/>
              <a:rect l="l" t="t" r="r" b="b"/>
              <a:pathLst>
                <a:path w="1502" h="1863" extrusionOk="0">
                  <a:moveTo>
                    <a:pt x="1048" y="1"/>
                  </a:moveTo>
                  <a:cubicBezTo>
                    <a:pt x="995" y="1"/>
                    <a:pt x="972" y="113"/>
                    <a:pt x="1002" y="173"/>
                  </a:cubicBezTo>
                  <a:cubicBezTo>
                    <a:pt x="1168" y="273"/>
                    <a:pt x="1202" y="440"/>
                    <a:pt x="1135" y="640"/>
                  </a:cubicBezTo>
                  <a:cubicBezTo>
                    <a:pt x="1002" y="740"/>
                    <a:pt x="868" y="740"/>
                    <a:pt x="735" y="740"/>
                  </a:cubicBezTo>
                  <a:cubicBezTo>
                    <a:pt x="668" y="740"/>
                    <a:pt x="568" y="740"/>
                    <a:pt x="535" y="773"/>
                  </a:cubicBezTo>
                  <a:cubicBezTo>
                    <a:pt x="401" y="806"/>
                    <a:pt x="301" y="907"/>
                    <a:pt x="201" y="1007"/>
                  </a:cubicBezTo>
                  <a:cubicBezTo>
                    <a:pt x="1" y="1307"/>
                    <a:pt x="134" y="1640"/>
                    <a:pt x="368" y="1841"/>
                  </a:cubicBezTo>
                  <a:cubicBezTo>
                    <a:pt x="376" y="1857"/>
                    <a:pt x="386" y="1863"/>
                    <a:pt x="395" y="1863"/>
                  </a:cubicBezTo>
                  <a:cubicBezTo>
                    <a:pt x="425" y="1863"/>
                    <a:pt x="452" y="1799"/>
                    <a:pt x="401" y="1774"/>
                  </a:cubicBezTo>
                  <a:cubicBezTo>
                    <a:pt x="168" y="1507"/>
                    <a:pt x="168" y="1040"/>
                    <a:pt x="535" y="940"/>
                  </a:cubicBezTo>
                  <a:cubicBezTo>
                    <a:pt x="601" y="923"/>
                    <a:pt x="668" y="923"/>
                    <a:pt x="739" y="923"/>
                  </a:cubicBezTo>
                  <a:cubicBezTo>
                    <a:pt x="810" y="923"/>
                    <a:pt x="885" y="923"/>
                    <a:pt x="968" y="907"/>
                  </a:cubicBezTo>
                  <a:cubicBezTo>
                    <a:pt x="1135" y="840"/>
                    <a:pt x="1235" y="806"/>
                    <a:pt x="1335" y="673"/>
                  </a:cubicBezTo>
                  <a:cubicBezTo>
                    <a:pt x="1502" y="440"/>
                    <a:pt x="1368" y="106"/>
                    <a:pt x="1068" y="6"/>
                  </a:cubicBezTo>
                  <a:cubicBezTo>
                    <a:pt x="1061" y="2"/>
                    <a:pt x="1054" y="1"/>
                    <a:pt x="1048" y="1"/>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7" name="Google Shape;4717;p11"/>
            <p:cNvSpPr/>
            <p:nvPr/>
          </p:nvSpPr>
          <p:spPr>
            <a:xfrm>
              <a:off x="6762725" y="440500"/>
              <a:ext cx="38375" cy="38375"/>
            </a:xfrm>
            <a:custGeom>
              <a:avLst/>
              <a:gdLst/>
              <a:ahLst/>
              <a:cxnLst/>
              <a:rect l="l" t="t" r="r" b="b"/>
              <a:pathLst>
                <a:path w="1535" h="1535" extrusionOk="0">
                  <a:moveTo>
                    <a:pt x="367" y="0"/>
                  </a:moveTo>
                  <a:cubicBezTo>
                    <a:pt x="101" y="100"/>
                    <a:pt x="0" y="401"/>
                    <a:pt x="201" y="668"/>
                  </a:cubicBezTo>
                  <a:cubicBezTo>
                    <a:pt x="267" y="768"/>
                    <a:pt x="401" y="834"/>
                    <a:pt x="568" y="834"/>
                  </a:cubicBezTo>
                  <a:lnTo>
                    <a:pt x="901" y="834"/>
                  </a:lnTo>
                  <a:cubicBezTo>
                    <a:pt x="1068" y="834"/>
                    <a:pt x="1168" y="901"/>
                    <a:pt x="1201" y="1135"/>
                  </a:cubicBezTo>
                  <a:cubicBezTo>
                    <a:pt x="1168" y="1235"/>
                    <a:pt x="1035" y="1335"/>
                    <a:pt x="901" y="1368"/>
                  </a:cubicBezTo>
                  <a:cubicBezTo>
                    <a:pt x="834" y="1401"/>
                    <a:pt x="868" y="1535"/>
                    <a:pt x="934" y="1535"/>
                  </a:cubicBezTo>
                  <a:cubicBezTo>
                    <a:pt x="1235" y="1501"/>
                    <a:pt x="1535" y="1201"/>
                    <a:pt x="1335" y="901"/>
                  </a:cubicBezTo>
                  <a:cubicBezTo>
                    <a:pt x="1235" y="801"/>
                    <a:pt x="1101" y="734"/>
                    <a:pt x="1001" y="701"/>
                  </a:cubicBezTo>
                  <a:lnTo>
                    <a:pt x="701" y="701"/>
                  </a:lnTo>
                  <a:cubicBezTo>
                    <a:pt x="568" y="701"/>
                    <a:pt x="501" y="701"/>
                    <a:pt x="401" y="634"/>
                  </a:cubicBezTo>
                  <a:cubicBezTo>
                    <a:pt x="234" y="501"/>
                    <a:pt x="201" y="234"/>
                    <a:pt x="434" y="100"/>
                  </a:cubicBezTo>
                  <a:cubicBezTo>
                    <a:pt x="434" y="34"/>
                    <a:pt x="401" y="0"/>
                    <a:pt x="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8" name="Google Shape;4718;p11"/>
            <p:cNvSpPr/>
            <p:nvPr/>
          </p:nvSpPr>
          <p:spPr>
            <a:xfrm>
              <a:off x="6729400" y="438775"/>
              <a:ext cx="26675" cy="41775"/>
            </a:xfrm>
            <a:custGeom>
              <a:avLst/>
              <a:gdLst/>
              <a:ahLst/>
              <a:cxnLst/>
              <a:rect l="l" t="t" r="r" b="b"/>
              <a:pathLst>
                <a:path w="1067" h="1671" extrusionOk="0">
                  <a:moveTo>
                    <a:pt x="491" y="0"/>
                  </a:moveTo>
                  <a:cubicBezTo>
                    <a:pt x="211" y="0"/>
                    <a:pt x="1" y="317"/>
                    <a:pt x="33" y="603"/>
                  </a:cubicBezTo>
                  <a:cubicBezTo>
                    <a:pt x="66" y="737"/>
                    <a:pt x="99" y="837"/>
                    <a:pt x="233" y="937"/>
                  </a:cubicBezTo>
                  <a:cubicBezTo>
                    <a:pt x="333" y="970"/>
                    <a:pt x="399" y="1003"/>
                    <a:pt x="533" y="1070"/>
                  </a:cubicBezTo>
                  <a:cubicBezTo>
                    <a:pt x="733" y="1103"/>
                    <a:pt x="766" y="1237"/>
                    <a:pt x="666" y="1470"/>
                  </a:cubicBezTo>
                  <a:cubicBezTo>
                    <a:pt x="600" y="1504"/>
                    <a:pt x="566" y="1504"/>
                    <a:pt x="533" y="1570"/>
                  </a:cubicBezTo>
                  <a:cubicBezTo>
                    <a:pt x="500" y="1604"/>
                    <a:pt x="533" y="1671"/>
                    <a:pt x="566" y="1671"/>
                  </a:cubicBezTo>
                  <a:cubicBezTo>
                    <a:pt x="833" y="1637"/>
                    <a:pt x="1067" y="1470"/>
                    <a:pt x="1000" y="1170"/>
                  </a:cubicBezTo>
                  <a:cubicBezTo>
                    <a:pt x="933" y="1070"/>
                    <a:pt x="833" y="970"/>
                    <a:pt x="733" y="937"/>
                  </a:cubicBezTo>
                  <a:cubicBezTo>
                    <a:pt x="666" y="903"/>
                    <a:pt x="600" y="903"/>
                    <a:pt x="533" y="837"/>
                  </a:cubicBezTo>
                  <a:cubicBezTo>
                    <a:pt x="166" y="636"/>
                    <a:pt x="233" y="336"/>
                    <a:pt x="566" y="169"/>
                  </a:cubicBezTo>
                  <a:cubicBezTo>
                    <a:pt x="666" y="136"/>
                    <a:pt x="666" y="3"/>
                    <a:pt x="533" y="3"/>
                  </a:cubicBezTo>
                  <a:cubicBezTo>
                    <a:pt x="519" y="1"/>
                    <a:pt x="505" y="0"/>
                    <a:pt x="491"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9" name="Google Shape;4719;p11"/>
            <p:cNvSpPr/>
            <p:nvPr/>
          </p:nvSpPr>
          <p:spPr>
            <a:xfrm>
              <a:off x="6564850" y="483600"/>
              <a:ext cx="52800" cy="27800"/>
            </a:xfrm>
            <a:custGeom>
              <a:avLst/>
              <a:gdLst/>
              <a:ahLst/>
              <a:cxnLst/>
              <a:rect l="l" t="t" r="r" b="b"/>
              <a:pathLst>
                <a:path w="2112" h="1112" extrusionOk="0">
                  <a:moveTo>
                    <a:pt x="644" y="0"/>
                  </a:moveTo>
                  <a:cubicBezTo>
                    <a:pt x="427" y="0"/>
                    <a:pt x="218" y="89"/>
                    <a:pt x="77" y="278"/>
                  </a:cubicBezTo>
                  <a:cubicBezTo>
                    <a:pt x="1" y="303"/>
                    <a:pt x="40" y="367"/>
                    <a:pt x="78" y="367"/>
                  </a:cubicBezTo>
                  <a:cubicBezTo>
                    <a:pt x="90" y="367"/>
                    <a:pt x="102" y="361"/>
                    <a:pt x="110" y="345"/>
                  </a:cubicBezTo>
                  <a:cubicBezTo>
                    <a:pt x="229" y="245"/>
                    <a:pt x="396" y="181"/>
                    <a:pt x="568" y="181"/>
                  </a:cubicBezTo>
                  <a:cubicBezTo>
                    <a:pt x="684" y="181"/>
                    <a:pt x="803" y="210"/>
                    <a:pt x="910" y="278"/>
                  </a:cubicBezTo>
                  <a:cubicBezTo>
                    <a:pt x="1077" y="378"/>
                    <a:pt x="1144" y="611"/>
                    <a:pt x="1244" y="778"/>
                  </a:cubicBezTo>
                  <a:cubicBezTo>
                    <a:pt x="1311" y="945"/>
                    <a:pt x="1444" y="1112"/>
                    <a:pt x="1644" y="1112"/>
                  </a:cubicBezTo>
                  <a:cubicBezTo>
                    <a:pt x="2011" y="1112"/>
                    <a:pt x="2111" y="645"/>
                    <a:pt x="1945" y="378"/>
                  </a:cubicBezTo>
                  <a:cubicBezTo>
                    <a:pt x="1936" y="370"/>
                    <a:pt x="1924" y="365"/>
                    <a:pt x="1910" y="365"/>
                  </a:cubicBezTo>
                  <a:cubicBezTo>
                    <a:pt x="1867" y="365"/>
                    <a:pt x="1811" y="403"/>
                    <a:pt x="1811" y="478"/>
                  </a:cubicBezTo>
                  <a:cubicBezTo>
                    <a:pt x="1869" y="653"/>
                    <a:pt x="1800" y="751"/>
                    <a:pt x="1560" y="751"/>
                  </a:cubicBezTo>
                  <a:cubicBezTo>
                    <a:pt x="1525" y="751"/>
                    <a:pt x="1487" y="749"/>
                    <a:pt x="1444" y="745"/>
                  </a:cubicBezTo>
                  <a:cubicBezTo>
                    <a:pt x="1411" y="678"/>
                    <a:pt x="1411" y="611"/>
                    <a:pt x="1344" y="578"/>
                  </a:cubicBezTo>
                  <a:cubicBezTo>
                    <a:pt x="1311" y="478"/>
                    <a:pt x="1311" y="445"/>
                    <a:pt x="1277" y="345"/>
                  </a:cubicBezTo>
                  <a:cubicBezTo>
                    <a:pt x="1177" y="244"/>
                    <a:pt x="1077" y="111"/>
                    <a:pt x="910" y="44"/>
                  </a:cubicBezTo>
                  <a:cubicBezTo>
                    <a:pt x="823" y="15"/>
                    <a:pt x="733" y="0"/>
                    <a:pt x="64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0" name="Google Shape;4720;p11"/>
            <p:cNvSpPr/>
            <p:nvPr/>
          </p:nvSpPr>
          <p:spPr>
            <a:xfrm>
              <a:off x="6384950" y="908025"/>
              <a:ext cx="46725" cy="51200"/>
            </a:xfrm>
            <a:custGeom>
              <a:avLst/>
              <a:gdLst/>
              <a:ahLst/>
              <a:cxnLst/>
              <a:rect l="l" t="t" r="r" b="b"/>
              <a:pathLst>
                <a:path w="1869" h="2048" extrusionOk="0">
                  <a:moveTo>
                    <a:pt x="1367" y="0"/>
                  </a:moveTo>
                  <a:cubicBezTo>
                    <a:pt x="1308" y="0"/>
                    <a:pt x="1277" y="38"/>
                    <a:pt x="1302" y="113"/>
                  </a:cubicBezTo>
                  <a:cubicBezTo>
                    <a:pt x="1468" y="380"/>
                    <a:pt x="1802" y="813"/>
                    <a:pt x="1135" y="947"/>
                  </a:cubicBezTo>
                  <a:cubicBezTo>
                    <a:pt x="1110" y="952"/>
                    <a:pt x="1085" y="954"/>
                    <a:pt x="1060" y="954"/>
                  </a:cubicBezTo>
                  <a:cubicBezTo>
                    <a:pt x="961" y="954"/>
                    <a:pt x="863" y="923"/>
                    <a:pt x="765" y="923"/>
                  </a:cubicBezTo>
                  <a:cubicBezTo>
                    <a:pt x="722" y="923"/>
                    <a:pt x="678" y="929"/>
                    <a:pt x="634" y="947"/>
                  </a:cubicBezTo>
                  <a:cubicBezTo>
                    <a:pt x="501" y="980"/>
                    <a:pt x="368" y="1014"/>
                    <a:pt x="268" y="1147"/>
                  </a:cubicBezTo>
                  <a:cubicBezTo>
                    <a:pt x="1" y="1447"/>
                    <a:pt x="134" y="1847"/>
                    <a:pt x="434" y="2048"/>
                  </a:cubicBezTo>
                  <a:cubicBezTo>
                    <a:pt x="534" y="2048"/>
                    <a:pt x="634" y="1881"/>
                    <a:pt x="534" y="1847"/>
                  </a:cubicBezTo>
                  <a:cubicBezTo>
                    <a:pt x="301" y="1681"/>
                    <a:pt x="268" y="1447"/>
                    <a:pt x="434" y="1180"/>
                  </a:cubicBezTo>
                  <a:cubicBezTo>
                    <a:pt x="511" y="1078"/>
                    <a:pt x="626" y="1035"/>
                    <a:pt x="751" y="1035"/>
                  </a:cubicBezTo>
                  <a:cubicBezTo>
                    <a:pt x="789" y="1035"/>
                    <a:pt x="829" y="1039"/>
                    <a:pt x="868" y="1047"/>
                  </a:cubicBezTo>
                  <a:cubicBezTo>
                    <a:pt x="1001" y="1047"/>
                    <a:pt x="1135" y="1114"/>
                    <a:pt x="1268" y="1114"/>
                  </a:cubicBezTo>
                  <a:cubicBezTo>
                    <a:pt x="1368" y="1114"/>
                    <a:pt x="1502" y="1014"/>
                    <a:pt x="1635" y="947"/>
                  </a:cubicBezTo>
                  <a:cubicBezTo>
                    <a:pt x="1869" y="647"/>
                    <a:pt x="1669" y="213"/>
                    <a:pt x="1435" y="13"/>
                  </a:cubicBezTo>
                  <a:cubicBezTo>
                    <a:pt x="1410" y="4"/>
                    <a:pt x="1387" y="0"/>
                    <a:pt x="1367"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1" name="Google Shape;4721;p11"/>
            <p:cNvSpPr/>
            <p:nvPr/>
          </p:nvSpPr>
          <p:spPr>
            <a:xfrm>
              <a:off x="6389375" y="970975"/>
              <a:ext cx="53775" cy="30850"/>
            </a:xfrm>
            <a:custGeom>
              <a:avLst/>
              <a:gdLst/>
              <a:ahLst/>
              <a:cxnLst/>
              <a:rect l="l" t="t" r="r" b="b"/>
              <a:pathLst>
                <a:path w="2151" h="1234" extrusionOk="0">
                  <a:moveTo>
                    <a:pt x="1524" y="0"/>
                  </a:moveTo>
                  <a:cubicBezTo>
                    <a:pt x="1471" y="0"/>
                    <a:pt x="1415" y="9"/>
                    <a:pt x="1358" y="30"/>
                  </a:cubicBezTo>
                  <a:cubicBezTo>
                    <a:pt x="1191" y="63"/>
                    <a:pt x="1125" y="263"/>
                    <a:pt x="1025" y="364"/>
                  </a:cubicBezTo>
                  <a:cubicBezTo>
                    <a:pt x="991" y="497"/>
                    <a:pt x="991" y="630"/>
                    <a:pt x="958" y="764"/>
                  </a:cubicBezTo>
                  <a:cubicBezTo>
                    <a:pt x="898" y="905"/>
                    <a:pt x="777" y="997"/>
                    <a:pt x="632" y="997"/>
                  </a:cubicBezTo>
                  <a:cubicBezTo>
                    <a:pt x="536" y="997"/>
                    <a:pt x="430" y="957"/>
                    <a:pt x="324" y="864"/>
                  </a:cubicBezTo>
                  <a:cubicBezTo>
                    <a:pt x="257" y="831"/>
                    <a:pt x="191" y="697"/>
                    <a:pt x="157" y="664"/>
                  </a:cubicBezTo>
                  <a:cubicBezTo>
                    <a:pt x="138" y="634"/>
                    <a:pt x="115" y="622"/>
                    <a:pt x="94" y="622"/>
                  </a:cubicBezTo>
                  <a:cubicBezTo>
                    <a:pt x="43" y="622"/>
                    <a:pt x="0" y="693"/>
                    <a:pt x="24" y="764"/>
                  </a:cubicBezTo>
                  <a:cubicBezTo>
                    <a:pt x="146" y="1007"/>
                    <a:pt x="410" y="1233"/>
                    <a:pt x="674" y="1233"/>
                  </a:cubicBezTo>
                  <a:cubicBezTo>
                    <a:pt x="771" y="1233"/>
                    <a:pt x="868" y="1203"/>
                    <a:pt x="958" y="1131"/>
                  </a:cubicBezTo>
                  <a:cubicBezTo>
                    <a:pt x="1091" y="997"/>
                    <a:pt x="1125" y="831"/>
                    <a:pt x="1158" y="697"/>
                  </a:cubicBezTo>
                  <a:cubicBezTo>
                    <a:pt x="1191" y="597"/>
                    <a:pt x="1191" y="430"/>
                    <a:pt x="1291" y="297"/>
                  </a:cubicBezTo>
                  <a:cubicBezTo>
                    <a:pt x="1419" y="239"/>
                    <a:pt x="1527" y="209"/>
                    <a:pt x="1617" y="209"/>
                  </a:cubicBezTo>
                  <a:cubicBezTo>
                    <a:pt x="1786" y="209"/>
                    <a:pt x="1893" y="313"/>
                    <a:pt x="1959" y="530"/>
                  </a:cubicBezTo>
                  <a:cubicBezTo>
                    <a:pt x="1959" y="630"/>
                    <a:pt x="1992" y="697"/>
                    <a:pt x="1992" y="797"/>
                  </a:cubicBezTo>
                  <a:cubicBezTo>
                    <a:pt x="1974" y="869"/>
                    <a:pt x="1985" y="902"/>
                    <a:pt x="2009" y="902"/>
                  </a:cubicBezTo>
                  <a:cubicBezTo>
                    <a:pt x="2030" y="902"/>
                    <a:pt x="2061" y="877"/>
                    <a:pt x="2092" y="831"/>
                  </a:cubicBezTo>
                  <a:cubicBezTo>
                    <a:pt x="2150" y="479"/>
                    <a:pt x="1901" y="0"/>
                    <a:pt x="1524" y="0"/>
                  </a:cubicBezTo>
                  <a:close/>
                </a:path>
              </a:pathLst>
            </a:custGeom>
            <a:solidFill>
              <a:srgbClr val="FFD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22" name="Google Shape;4722;p11"/>
          <p:cNvGrpSpPr/>
          <p:nvPr/>
        </p:nvGrpSpPr>
        <p:grpSpPr>
          <a:xfrm rot="922061">
            <a:off x="2169033" y="-346644"/>
            <a:ext cx="804737" cy="1593001"/>
            <a:chOff x="5752000" y="1322550"/>
            <a:chExt cx="804775" cy="1593075"/>
          </a:xfrm>
        </p:grpSpPr>
        <p:sp>
          <p:nvSpPr>
            <p:cNvPr id="4723" name="Google Shape;4723;p11"/>
            <p:cNvSpPr/>
            <p:nvPr/>
          </p:nvSpPr>
          <p:spPr>
            <a:xfrm>
              <a:off x="5988000" y="1532950"/>
              <a:ext cx="184325" cy="180150"/>
            </a:xfrm>
            <a:custGeom>
              <a:avLst/>
              <a:gdLst/>
              <a:ahLst/>
              <a:cxnLst/>
              <a:rect l="l" t="t" r="r" b="b"/>
              <a:pathLst>
                <a:path w="7373" h="7206" extrusionOk="0">
                  <a:moveTo>
                    <a:pt x="4471" y="0"/>
                  </a:moveTo>
                  <a:cubicBezTo>
                    <a:pt x="4304" y="0"/>
                    <a:pt x="4070" y="67"/>
                    <a:pt x="3903" y="200"/>
                  </a:cubicBezTo>
                  <a:cubicBezTo>
                    <a:pt x="3603" y="467"/>
                    <a:pt x="3336" y="701"/>
                    <a:pt x="3136" y="1034"/>
                  </a:cubicBezTo>
                  <a:cubicBezTo>
                    <a:pt x="2836" y="1501"/>
                    <a:pt x="2569" y="2035"/>
                    <a:pt x="2102" y="2335"/>
                  </a:cubicBezTo>
                  <a:cubicBezTo>
                    <a:pt x="1835" y="2502"/>
                    <a:pt x="1502" y="2535"/>
                    <a:pt x="1202" y="2669"/>
                  </a:cubicBezTo>
                  <a:cubicBezTo>
                    <a:pt x="401" y="3002"/>
                    <a:pt x="1" y="3970"/>
                    <a:pt x="34" y="4837"/>
                  </a:cubicBezTo>
                  <a:cubicBezTo>
                    <a:pt x="101" y="5704"/>
                    <a:pt x="534" y="6505"/>
                    <a:pt x="1068" y="7205"/>
                  </a:cubicBezTo>
                  <a:lnTo>
                    <a:pt x="901" y="6872"/>
                  </a:lnTo>
                  <a:cubicBezTo>
                    <a:pt x="2136" y="6672"/>
                    <a:pt x="3336" y="6405"/>
                    <a:pt x="4471" y="5905"/>
                  </a:cubicBezTo>
                  <a:cubicBezTo>
                    <a:pt x="5571" y="5404"/>
                    <a:pt x="6639" y="4570"/>
                    <a:pt x="7139" y="3436"/>
                  </a:cubicBezTo>
                  <a:cubicBezTo>
                    <a:pt x="7239" y="3169"/>
                    <a:pt x="7373" y="2869"/>
                    <a:pt x="7339" y="2569"/>
                  </a:cubicBezTo>
                  <a:cubicBezTo>
                    <a:pt x="7339" y="2269"/>
                    <a:pt x="7172" y="2002"/>
                    <a:pt x="6906" y="1835"/>
                  </a:cubicBezTo>
                  <a:cubicBezTo>
                    <a:pt x="6819" y="1785"/>
                    <a:pt x="6713" y="1759"/>
                    <a:pt x="6607" y="1759"/>
                  </a:cubicBezTo>
                  <a:cubicBezTo>
                    <a:pt x="6427" y="1759"/>
                    <a:pt x="6243" y="1834"/>
                    <a:pt x="6138" y="2002"/>
                  </a:cubicBezTo>
                  <a:cubicBezTo>
                    <a:pt x="6072" y="1635"/>
                    <a:pt x="6539" y="1235"/>
                    <a:pt x="6372" y="868"/>
                  </a:cubicBezTo>
                  <a:cubicBezTo>
                    <a:pt x="6305" y="734"/>
                    <a:pt x="6172" y="684"/>
                    <a:pt x="6022" y="684"/>
                  </a:cubicBezTo>
                  <a:cubicBezTo>
                    <a:pt x="5872" y="684"/>
                    <a:pt x="5705" y="734"/>
                    <a:pt x="5571" y="801"/>
                  </a:cubicBezTo>
                  <a:cubicBezTo>
                    <a:pt x="5338" y="901"/>
                    <a:pt x="5138" y="1134"/>
                    <a:pt x="4837" y="1201"/>
                  </a:cubicBezTo>
                  <a:cubicBezTo>
                    <a:pt x="4904" y="1001"/>
                    <a:pt x="4971" y="734"/>
                    <a:pt x="4904" y="501"/>
                  </a:cubicBezTo>
                  <a:cubicBezTo>
                    <a:pt x="4871" y="301"/>
                    <a:pt x="4704" y="34"/>
                    <a:pt x="4471" y="0"/>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4" name="Google Shape;4724;p11"/>
            <p:cNvSpPr/>
            <p:nvPr/>
          </p:nvSpPr>
          <p:spPr>
            <a:xfrm>
              <a:off x="5755350" y="1491925"/>
              <a:ext cx="66725" cy="129400"/>
            </a:xfrm>
            <a:custGeom>
              <a:avLst/>
              <a:gdLst/>
              <a:ahLst/>
              <a:cxnLst/>
              <a:rect l="l" t="t" r="r" b="b"/>
              <a:pathLst>
                <a:path w="2669" h="5176" extrusionOk="0">
                  <a:moveTo>
                    <a:pt x="1353" y="1"/>
                  </a:moveTo>
                  <a:cubicBezTo>
                    <a:pt x="871" y="1"/>
                    <a:pt x="923" y="1976"/>
                    <a:pt x="567" y="2008"/>
                  </a:cubicBezTo>
                  <a:cubicBezTo>
                    <a:pt x="564" y="2009"/>
                    <a:pt x="560" y="2009"/>
                    <a:pt x="557" y="2009"/>
                  </a:cubicBezTo>
                  <a:cubicBezTo>
                    <a:pt x="279" y="2009"/>
                    <a:pt x="799" y="605"/>
                    <a:pt x="701" y="440"/>
                  </a:cubicBezTo>
                  <a:cubicBezTo>
                    <a:pt x="693" y="422"/>
                    <a:pt x="681" y="413"/>
                    <a:pt x="666" y="413"/>
                  </a:cubicBezTo>
                  <a:cubicBezTo>
                    <a:pt x="542" y="413"/>
                    <a:pt x="193" y="996"/>
                    <a:pt x="133" y="1975"/>
                  </a:cubicBezTo>
                  <a:cubicBezTo>
                    <a:pt x="0" y="3042"/>
                    <a:pt x="534" y="5110"/>
                    <a:pt x="534" y="5110"/>
                  </a:cubicBezTo>
                  <a:cubicBezTo>
                    <a:pt x="534" y="5110"/>
                    <a:pt x="1024" y="5176"/>
                    <a:pt x="1438" y="5176"/>
                  </a:cubicBezTo>
                  <a:cubicBezTo>
                    <a:pt x="1748" y="5176"/>
                    <a:pt x="2016" y="5139"/>
                    <a:pt x="2001" y="5010"/>
                  </a:cubicBezTo>
                  <a:cubicBezTo>
                    <a:pt x="1968" y="4744"/>
                    <a:pt x="2502" y="4010"/>
                    <a:pt x="2569" y="3476"/>
                  </a:cubicBezTo>
                  <a:cubicBezTo>
                    <a:pt x="2669" y="2909"/>
                    <a:pt x="2468" y="1808"/>
                    <a:pt x="2302" y="1808"/>
                  </a:cubicBezTo>
                  <a:cubicBezTo>
                    <a:pt x="2068" y="1808"/>
                    <a:pt x="2168" y="2542"/>
                    <a:pt x="2135" y="2809"/>
                  </a:cubicBezTo>
                  <a:cubicBezTo>
                    <a:pt x="2107" y="2908"/>
                    <a:pt x="2055" y="2988"/>
                    <a:pt x="2007" y="2988"/>
                  </a:cubicBezTo>
                  <a:cubicBezTo>
                    <a:pt x="1941" y="2988"/>
                    <a:pt x="1882" y="2837"/>
                    <a:pt x="1901" y="2375"/>
                  </a:cubicBezTo>
                  <a:cubicBezTo>
                    <a:pt x="1968" y="1608"/>
                    <a:pt x="1968" y="374"/>
                    <a:pt x="1701" y="340"/>
                  </a:cubicBezTo>
                  <a:cubicBezTo>
                    <a:pt x="1699" y="340"/>
                    <a:pt x="1697" y="340"/>
                    <a:pt x="1694" y="340"/>
                  </a:cubicBezTo>
                  <a:cubicBezTo>
                    <a:pt x="1470" y="340"/>
                    <a:pt x="1565" y="1942"/>
                    <a:pt x="1334" y="1975"/>
                  </a:cubicBezTo>
                  <a:cubicBezTo>
                    <a:pt x="1322" y="1978"/>
                    <a:pt x="1311" y="1979"/>
                    <a:pt x="1301" y="1979"/>
                  </a:cubicBezTo>
                  <a:cubicBezTo>
                    <a:pt x="1079" y="1979"/>
                    <a:pt x="1205" y="1320"/>
                    <a:pt x="1301" y="874"/>
                  </a:cubicBezTo>
                  <a:cubicBezTo>
                    <a:pt x="1368" y="474"/>
                    <a:pt x="1401" y="7"/>
                    <a:pt x="1401" y="7"/>
                  </a:cubicBezTo>
                  <a:cubicBezTo>
                    <a:pt x="1385" y="3"/>
                    <a:pt x="1369" y="1"/>
                    <a:pt x="13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5" name="Google Shape;4725;p11"/>
            <p:cNvSpPr/>
            <p:nvPr/>
          </p:nvSpPr>
          <p:spPr>
            <a:xfrm>
              <a:off x="6104750" y="1322550"/>
              <a:ext cx="93425" cy="116825"/>
            </a:xfrm>
            <a:custGeom>
              <a:avLst/>
              <a:gdLst/>
              <a:ahLst/>
              <a:cxnLst/>
              <a:rect l="l" t="t" r="r" b="b"/>
              <a:pathLst>
                <a:path w="3737" h="4673" extrusionOk="0">
                  <a:moveTo>
                    <a:pt x="1073" y="0"/>
                  </a:moveTo>
                  <a:cubicBezTo>
                    <a:pt x="1020" y="0"/>
                    <a:pt x="994" y="26"/>
                    <a:pt x="1001" y="77"/>
                  </a:cubicBezTo>
                  <a:cubicBezTo>
                    <a:pt x="1035" y="277"/>
                    <a:pt x="2302" y="1144"/>
                    <a:pt x="2002" y="1311"/>
                  </a:cubicBezTo>
                  <a:cubicBezTo>
                    <a:pt x="1989" y="1319"/>
                    <a:pt x="1974" y="1322"/>
                    <a:pt x="1957" y="1322"/>
                  </a:cubicBezTo>
                  <a:cubicBezTo>
                    <a:pt x="1643" y="1322"/>
                    <a:pt x="769" y="66"/>
                    <a:pt x="324" y="66"/>
                  </a:cubicBezTo>
                  <a:cubicBezTo>
                    <a:pt x="263" y="66"/>
                    <a:pt x="210" y="90"/>
                    <a:pt x="167" y="144"/>
                  </a:cubicBezTo>
                  <a:cubicBezTo>
                    <a:pt x="167" y="144"/>
                    <a:pt x="468" y="477"/>
                    <a:pt x="801" y="811"/>
                  </a:cubicBezTo>
                  <a:cubicBezTo>
                    <a:pt x="1135" y="1144"/>
                    <a:pt x="1635" y="1645"/>
                    <a:pt x="1368" y="1745"/>
                  </a:cubicBezTo>
                  <a:cubicBezTo>
                    <a:pt x="1363" y="1746"/>
                    <a:pt x="1357" y="1747"/>
                    <a:pt x="1351" y="1747"/>
                  </a:cubicBezTo>
                  <a:cubicBezTo>
                    <a:pt x="1112" y="1747"/>
                    <a:pt x="419" y="597"/>
                    <a:pt x="202" y="597"/>
                  </a:cubicBezTo>
                  <a:cubicBezTo>
                    <a:pt x="189" y="597"/>
                    <a:pt x="177" y="601"/>
                    <a:pt x="167" y="611"/>
                  </a:cubicBezTo>
                  <a:cubicBezTo>
                    <a:pt x="1" y="778"/>
                    <a:pt x="668" y="1778"/>
                    <a:pt x="1168" y="2412"/>
                  </a:cubicBezTo>
                  <a:cubicBezTo>
                    <a:pt x="1519" y="2833"/>
                    <a:pt x="1493" y="2991"/>
                    <a:pt x="1388" y="2991"/>
                  </a:cubicBezTo>
                  <a:cubicBezTo>
                    <a:pt x="1344" y="2991"/>
                    <a:pt x="1285" y="2962"/>
                    <a:pt x="1235" y="2912"/>
                  </a:cubicBezTo>
                  <a:cubicBezTo>
                    <a:pt x="1076" y="2754"/>
                    <a:pt x="735" y="2141"/>
                    <a:pt x="559" y="2141"/>
                  </a:cubicBezTo>
                  <a:cubicBezTo>
                    <a:pt x="551" y="2141"/>
                    <a:pt x="542" y="2142"/>
                    <a:pt x="534" y="2145"/>
                  </a:cubicBezTo>
                  <a:cubicBezTo>
                    <a:pt x="401" y="2279"/>
                    <a:pt x="868" y="3279"/>
                    <a:pt x="1235" y="3680"/>
                  </a:cubicBezTo>
                  <a:cubicBezTo>
                    <a:pt x="1635" y="4080"/>
                    <a:pt x="2502" y="4347"/>
                    <a:pt x="2636" y="4647"/>
                  </a:cubicBezTo>
                  <a:cubicBezTo>
                    <a:pt x="2639" y="4665"/>
                    <a:pt x="2650" y="4673"/>
                    <a:pt x="2667" y="4673"/>
                  </a:cubicBezTo>
                  <a:cubicBezTo>
                    <a:pt x="2849" y="4673"/>
                    <a:pt x="3737" y="3813"/>
                    <a:pt x="3737" y="3813"/>
                  </a:cubicBezTo>
                  <a:cubicBezTo>
                    <a:pt x="3737" y="3813"/>
                    <a:pt x="3003" y="1812"/>
                    <a:pt x="2336" y="978"/>
                  </a:cubicBezTo>
                  <a:cubicBezTo>
                    <a:pt x="1788" y="326"/>
                    <a:pt x="1261" y="0"/>
                    <a:pt x="1073"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6" name="Google Shape;4726;p11"/>
            <p:cNvSpPr/>
            <p:nvPr/>
          </p:nvSpPr>
          <p:spPr>
            <a:xfrm>
              <a:off x="5752000" y="1595500"/>
              <a:ext cx="306075" cy="346100"/>
            </a:xfrm>
            <a:custGeom>
              <a:avLst/>
              <a:gdLst/>
              <a:ahLst/>
              <a:cxnLst/>
              <a:rect l="l" t="t" r="r" b="b"/>
              <a:pathLst>
                <a:path w="12243" h="13844" extrusionOk="0">
                  <a:moveTo>
                    <a:pt x="1" y="0"/>
                  </a:moveTo>
                  <a:cubicBezTo>
                    <a:pt x="1" y="33"/>
                    <a:pt x="501" y="9007"/>
                    <a:pt x="2502" y="9841"/>
                  </a:cubicBezTo>
                  <a:cubicBezTo>
                    <a:pt x="7306" y="11809"/>
                    <a:pt x="11676" y="13843"/>
                    <a:pt x="11676" y="13843"/>
                  </a:cubicBezTo>
                  <a:lnTo>
                    <a:pt x="12243" y="9674"/>
                  </a:lnTo>
                  <a:lnTo>
                    <a:pt x="4671" y="6471"/>
                  </a:lnTo>
                  <a:lnTo>
                    <a:pt x="2736" y="534"/>
                  </a:lnTo>
                  <a:lnTo>
                    <a:pt x="1" y="0"/>
                  </a:ln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7" name="Google Shape;4727;p11"/>
            <p:cNvSpPr/>
            <p:nvPr/>
          </p:nvSpPr>
          <p:spPr>
            <a:xfrm>
              <a:off x="6156450" y="1404525"/>
              <a:ext cx="233525" cy="461175"/>
            </a:xfrm>
            <a:custGeom>
              <a:avLst/>
              <a:gdLst/>
              <a:ahLst/>
              <a:cxnLst/>
              <a:rect l="l" t="t" r="r" b="b"/>
              <a:pathLst>
                <a:path w="9341" h="18447" extrusionOk="0">
                  <a:moveTo>
                    <a:pt x="1469" y="0"/>
                  </a:moveTo>
                  <a:lnTo>
                    <a:pt x="1" y="1034"/>
                  </a:lnTo>
                  <a:cubicBezTo>
                    <a:pt x="68" y="1201"/>
                    <a:pt x="4938" y="8540"/>
                    <a:pt x="4938" y="8540"/>
                  </a:cubicBezTo>
                  <a:cubicBezTo>
                    <a:pt x="4604" y="9641"/>
                    <a:pt x="735" y="15211"/>
                    <a:pt x="735" y="15211"/>
                  </a:cubicBezTo>
                  <a:lnTo>
                    <a:pt x="2836" y="18447"/>
                  </a:lnTo>
                  <a:cubicBezTo>
                    <a:pt x="2836" y="18447"/>
                    <a:pt x="9341" y="10441"/>
                    <a:pt x="8941" y="8640"/>
                  </a:cubicBezTo>
                  <a:cubicBezTo>
                    <a:pt x="8574" y="6839"/>
                    <a:pt x="1469" y="0"/>
                    <a:pt x="1469" y="0"/>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8" name="Google Shape;4728;p11"/>
            <p:cNvSpPr/>
            <p:nvPr/>
          </p:nvSpPr>
          <p:spPr>
            <a:xfrm>
              <a:off x="5947975" y="2112525"/>
              <a:ext cx="532075" cy="746425"/>
            </a:xfrm>
            <a:custGeom>
              <a:avLst/>
              <a:gdLst/>
              <a:ahLst/>
              <a:cxnLst/>
              <a:rect l="l" t="t" r="r" b="b"/>
              <a:pathLst>
                <a:path w="21283" h="29857" extrusionOk="0">
                  <a:moveTo>
                    <a:pt x="14711" y="1"/>
                  </a:moveTo>
                  <a:lnTo>
                    <a:pt x="6839" y="1068"/>
                  </a:lnTo>
                  <a:cubicBezTo>
                    <a:pt x="7006" y="1502"/>
                    <a:pt x="5971" y="3503"/>
                    <a:pt x="6205" y="5705"/>
                  </a:cubicBezTo>
                  <a:cubicBezTo>
                    <a:pt x="6472" y="7906"/>
                    <a:pt x="7906" y="16045"/>
                    <a:pt x="7906" y="16045"/>
                  </a:cubicBezTo>
                  <a:lnTo>
                    <a:pt x="1" y="19681"/>
                  </a:lnTo>
                  <a:lnTo>
                    <a:pt x="1635" y="22750"/>
                  </a:lnTo>
                  <a:cubicBezTo>
                    <a:pt x="1635" y="22750"/>
                    <a:pt x="11509" y="19548"/>
                    <a:pt x="11676" y="17913"/>
                  </a:cubicBezTo>
                  <a:cubicBezTo>
                    <a:pt x="12001" y="14656"/>
                    <a:pt x="10832" y="5355"/>
                    <a:pt x="11585" y="5355"/>
                  </a:cubicBezTo>
                  <a:cubicBezTo>
                    <a:pt x="11603" y="5355"/>
                    <a:pt x="11622" y="5360"/>
                    <a:pt x="11642" y="5371"/>
                  </a:cubicBezTo>
                  <a:cubicBezTo>
                    <a:pt x="12506" y="5836"/>
                    <a:pt x="17307" y="29857"/>
                    <a:pt x="17741" y="29857"/>
                  </a:cubicBezTo>
                  <a:cubicBezTo>
                    <a:pt x="17743" y="29857"/>
                    <a:pt x="17745" y="29856"/>
                    <a:pt x="17747" y="29855"/>
                  </a:cubicBezTo>
                  <a:cubicBezTo>
                    <a:pt x="18113" y="29655"/>
                    <a:pt x="20849" y="28988"/>
                    <a:pt x="21082" y="28821"/>
                  </a:cubicBezTo>
                  <a:cubicBezTo>
                    <a:pt x="21282" y="28654"/>
                    <a:pt x="18013" y="13310"/>
                    <a:pt x="18013" y="13310"/>
                  </a:cubicBezTo>
                  <a:lnTo>
                    <a:pt x="14711"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9" name="Google Shape;4729;p11"/>
            <p:cNvSpPr/>
            <p:nvPr/>
          </p:nvSpPr>
          <p:spPr>
            <a:xfrm>
              <a:off x="6072225" y="2112525"/>
              <a:ext cx="320250" cy="275225"/>
            </a:xfrm>
            <a:custGeom>
              <a:avLst/>
              <a:gdLst/>
              <a:ahLst/>
              <a:cxnLst/>
              <a:rect l="l" t="t" r="r" b="b"/>
              <a:pathLst>
                <a:path w="12810" h="11009" extrusionOk="0">
                  <a:moveTo>
                    <a:pt x="9708" y="1"/>
                  </a:moveTo>
                  <a:lnTo>
                    <a:pt x="1869" y="1068"/>
                  </a:lnTo>
                  <a:cubicBezTo>
                    <a:pt x="1869" y="1068"/>
                    <a:pt x="1" y="4704"/>
                    <a:pt x="1335" y="11008"/>
                  </a:cubicBezTo>
                  <a:lnTo>
                    <a:pt x="12810" y="9874"/>
                  </a:lnTo>
                  <a:lnTo>
                    <a:pt x="9708" y="1"/>
                  </a:lnTo>
                  <a:close/>
                </a:path>
              </a:pathLst>
            </a:custGeom>
            <a:solidFill>
              <a:srgbClr val="6C8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0" name="Google Shape;4730;p11"/>
            <p:cNvSpPr/>
            <p:nvPr/>
          </p:nvSpPr>
          <p:spPr>
            <a:xfrm>
              <a:off x="6115600" y="2129125"/>
              <a:ext cx="44725" cy="255625"/>
            </a:xfrm>
            <a:custGeom>
              <a:avLst/>
              <a:gdLst/>
              <a:ahLst/>
              <a:cxnLst/>
              <a:rect l="l" t="t" r="r" b="b"/>
              <a:pathLst>
                <a:path w="1789" h="10225" extrusionOk="0">
                  <a:moveTo>
                    <a:pt x="1717" y="1"/>
                  </a:moveTo>
                  <a:cubicBezTo>
                    <a:pt x="1691" y="1"/>
                    <a:pt x="1660" y="12"/>
                    <a:pt x="1635" y="37"/>
                  </a:cubicBezTo>
                  <a:cubicBezTo>
                    <a:pt x="401" y="3173"/>
                    <a:pt x="0" y="6909"/>
                    <a:pt x="1068" y="10211"/>
                  </a:cubicBezTo>
                  <a:cubicBezTo>
                    <a:pt x="1078" y="10221"/>
                    <a:pt x="1093" y="10225"/>
                    <a:pt x="1108" y="10225"/>
                  </a:cubicBezTo>
                  <a:cubicBezTo>
                    <a:pt x="1145" y="10225"/>
                    <a:pt x="1182" y="10201"/>
                    <a:pt x="1134" y="10178"/>
                  </a:cubicBezTo>
                  <a:cubicBezTo>
                    <a:pt x="434" y="6709"/>
                    <a:pt x="534" y="3406"/>
                    <a:pt x="1768" y="70"/>
                  </a:cubicBezTo>
                  <a:cubicBezTo>
                    <a:pt x="1789" y="29"/>
                    <a:pt x="1759" y="1"/>
                    <a:pt x="17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1" name="Google Shape;4731;p11"/>
            <p:cNvSpPr/>
            <p:nvPr/>
          </p:nvSpPr>
          <p:spPr>
            <a:xfrm>
              <a:off x="6135125" y="2135125"/>
              <a:ext cx="73050" cy="89350"/>
            </a:xfrm>
            <a:custGeom>
              <a:avLst/>
              <a:gdLst/>
              <a:ahLst/>
              <a:cxnLst/>
              <a:rect l="l" t="t" r="r" b="b"/>
              <a:pathLst>
                <a:path w="2922" h="3574" extrusionOk="0">
                  <a:moveTo>
                    <a:pt x="2646" y="1"/>
                  </a:moveTo>
                  <a:cubicBezTo>
                    <a:pt x="2619" y="1"/>
                    <a:pt x="2588" y="27"/>
                    <a:pt x="2588" y="64"/>
                  </a:cubicBezTo>
                  <a:cubicBezTo>
                    <a:pt x="2688" y="1765"/>
                    <a:pt x="1688" y="2999"/>
                    <a:pt x="87" y="3466"/>
                  </a:cubicBezTo>
                  <a:cubicBezTo>
                    <a:pt x="0" y="3495"/>
                    <a:pt x="13" y="3573"/>
                    <a:pt x="61" y="3573"/>
                  </a:cubicBezTo>
                  <a:cubicBezTo>
                    <a:pt x="69" y="3573"/>
                    <a:pt x="77" y="3571"/>
                    <a:pt x="87" y="3566"/>
                  </a:cubicBezTo>
                  <a:cubicBezTo>
                    <a:pt x="1788" y="3333"/>
                    <a:pt x="2922" y="1665"/>
                    <a:pt x="2688" y="64"/>
                  </a:cubicBezTo>
                  <a:cubicBezTo>
                    <a:pt x="2688" y="19"/>
                    <a:pt x="2668" y="1"/>
                    <a:pt x="264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2" name="Google Shape;4732;p11"/>
            <p:cNvSpPr/>
            <p:nvPr/>
          </p:nvSpPr>
          <p:spPr>
            <a:xfrm>
              <a:off x="6292400" y="2122950"/>
              <a:ext cx="50875" cy="74675"/>
            </a:xfrm>
            <a:custGeom>
              <a:avLst/>
              <a:gdLst/>
              <a:ahLst/>
              <a:cxnLst/>
              <a:rect l="l" t="t" r="r" b="b"/>
              <a:pathLst>
                <a:path w="2035" h="2987" extrusionOk="0">
                  <a:moveTo>
                    <a:pt x="17" y="1"/>
                  </a:moveTo>
                  <a:cubicBezTo>
                    <a:pt x="8" y="1"/>
                    <a:pt x="0" y="17"/>
                    <a:pt x="0" y="51"/>
                  </a:cubicBezTo>
                  <a:cubicBezTo>
                    <a:pt x="0" y="1285"/>
                    <a:pt x="734" y="2552"/>
                    <a:pt x="1968" y="2986"/>
                  </a:cubicBezTo>
                  <a:cubicBezTo>
                    <a:pt x="2001" y="2986"/>
                    <a:pt x="2035" y="2953"/>
                    <a:pt x="2001" y="2919"/>
                  </a:cubicBezTo>
                  <a:cubicBezTo>
                    <a:pt x="867" y="2319"/>
                    <a:pt x="133" y="1318"/>
                    <a:pt x="33" y="51"/>
                  </a:cubicBezTo>
                  <a:cubicBezTo>
                    <a:pt x="33" y="17"/>
                    <a:pt x="25" y="1"/>
                    <a:pt x="1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3" name="Google Shape;4733;p11"/>
            <p:cNvSpPr/>
            <p:nvPr/>
          </p:nvSpPr>
          <p:spPr>
            <a:xfrm>
              <a:off x="6232350" y="2110525"/>
              <a:ext cx="36725" cy="123175"/>
            </a:xfrm>
            <a:custGeom>
              <a:avLst/>
              <a:gdLst/>
              <a:ahLst/>
              <a:cxnLst/>
              <a:rect l="l" t="t" r="r" b="b"/>
              <a:pathLst>
                <a:path w="1469" h="4927" extrusionOk="0">
                  <a:moveTo>
                    <a:pt x="77" y="1"/>
                  </a:moveTo>
                  <a:cubicBezTo>
                    <a:pt x="41" y="1"/>
                    <a:pt x="0" y="26"/>
                    <a:pt x="0" y="81"/>
                  </a:cubicBezTo>
                  <a:cubicBezTo>
                    <a:pt x="334" y="1248"/>
                    <a:pt x="1468" y="3817"/>
                    <a:pt x="401" y="4884"/>
                  </a:cubicBezTo>
                  <a:cubicBezTo>
                    <a:pt x="427" y="4884"/>
                    <a:pt x="454" y="4927"/>
                    <a:pt x="464" y="4927"/>
                  </a:cubicBezTo>
                  <a:cubicBezTo>
                    <a:pt x="466" y="4927"/>
                    <a:pt x="467" y="4924"/>
                    <a:pt x="467" y="4917"/>
                  </a:cubicBezTo>
                  <a:cubicBezTo>
                    <a:pt x="1068" y="4484"/>
                    <a:pt x="1068" y="3883"/>
                    <a:pt x="934" y="3250"/>
                  </a:cubicBezTo>
                  <a:cubicBezTo>
                    <a:pt x="768" y="2149"/>
                    <a:pt x="467" y="1081"/>
                    <a:pt x="134" y="47"/>
                  </a:cubicBezTo>
                  <a:cubicBezTo>
                    <a:pt x="134" y="17"/>
                    <a:pt x="107" y="1"/>
                    <a:pt x="77"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4" name="Google Shape;4734;p11"/>
            <p:cNvSpPr/>
            <p:nvPr/>
          </p:nvSpPr>
          <p:spPr>
            <a:xfrm>
              <a:off x="5991350" y="1782575"/>
              <a:ext cx="347775" cy="364375"/>
            </a:xfrm>
            <a:custGeom>
              <a:avLst/>
              <a:gdLst/>
              <a:ahLst/>
              <a:cxnLst/>
              <a:rect l="l" t="t" r="r" b="b"/>
              <a:pathLst>
                <a:path w="13911" h="14575" extrusionOk="0">
                  <a:moveTo>
                    <a:pt x="6372" y="1"/>
                  </a:moveTo>
                  <a:cubicBezTo>
                    <a:pt x="5848" y="1"/>
                    <a:pt x="5307" y="65"/>
                    <a:pt x="4770" y="223"/>
                  </a:cubicBezTo>
                  <a:cubicBezTo>
                    <a:pt x="4703" y="223"/>
                    <a:pt x="4603" y="256"/>
                    <a:pt x="4537" y="323"/>
                  </a:cubicBezTo>
                  <a:cubicBezTo>
                    <a:pt x="4537" y="323"/>
                    <a:pt x="0" y="1991"/>
                    <a:pt x="1535" y="7228"/>
                  </a:cubicBezTo>
                  <a:cubicBezTo>
                    <a:pt x="2235" y="9663"/>
                    <a:pt x="2835" y="11431"/>
                    <a:pt x="3269" y="12732"/>
                  </a:cubicBezTo>
                  <a:cubicBezTo>
                    <a:pt x="3651" y="13847"/>
                    <a:pt x="4729" y="14575"/>
                    <a:pt x="5869" y="14575"/>
                  </a:cubicBezTo>
                  <a:cubicBezTo>
                    <a:pt x="6025" y="14575"/>
                    <a:pt x="6181" y="14561"/>
                    <a:pt x="6338" y="14533"/>
                  </a:cubicBezTo>
                  <a:lnTo>
                    <a:pt x="12843" y="13332"/>
                  </a:lnTo>
                  <a:cubicBezTo>
                    <a:pt x="13510" y="13199"/>
                    <a:pt x="13910" y="12498"/>
                    <a:pt x="13710" y="11831"/>
                  </a:cubicBezTo>
                  <a:lnTo>
                    <a:pt x="10408" y="1323"/>
                  </a:lnTo>
                  <a:cubicBezTo>
                    <a:pt x="10354" y="1082"/>
                    <a:pt x="8512" y="1"/>
                    <a:pt x="6372" y="1"/>
                  </a:cubicBezTo>
                  <a:close/>
                </a:path>
              </a:pathLst>
            </a:custGeom>
            <a:solidFill>
              <a:srgbClr val="F77D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5" name="Google Shape;4735;p11"/>
            <p:cNvSpPr/>
            <p:nvPr/>
          </p:nvSpPr>
          <p:spPr>
            <a:xfrm>
              <a:off x="5994675" y="1589300"/>
              <a:ext cx="189325" cy="188075"/>
            </a:xfrm>
            <a:custGeom>
              <a:avLst/>
              <a:gdLst/>
              <a:ahLst/>
              <a:cxnLst/>
              <a:rect l="l" t="t" r="r" b="b"/>
              <a:pathLst>
                <a:path w="7573" h="7523" extrusionOk="0">
                  <a:moveTo>
                    <a:pt x="3380" y="0"/>
                  </a:moveTo>
                  <a:cubicBezTo>
                    <a:pt x="3135" y="0"/>
                    <a:pt x="2875" y="36"/>
                    <a:pt x="2602" y="115"/>
                  </a:cubicBezTo>
                  <a:cubicBezTo>
                    <a:pt x="2536" y="148"/>
                    <a:pt x="2536" y="148"/>
                    <a:pt x="2469" y="148"/>
                  </a:cubicBezTo>
                  <a:cubicBezTo>
                    <a:pt x="901" y="615"/>
                    <a:pt x="1" y="2316"/>
                    <a:pt x="534" y="3884"/>
                  </a:cubicBezTo>
                  <a:cubicBezTo>
                    <a:pt x="1042" y="5632"/>
                    <a:pt x="1883" y="7523"/>
                    <a:pt x="3460" y="7523"/>
                  </a:cubicBezTo>
                  <a:cubicBezTo>
                    <a:pt x="3749" y="7523"/>
                    <a:pt x="4063" y="7459"/>
                    <a:pt x="4404" y="7320"/>
                  </a:cubicBezTo>
                  <a:cubicBezTo>
                    <a:pt x="7573" y="6086"/>
                    <a:pt x="7206" y="4384"/>
                    <a:pt x="6772" y="3250"/>
                  </a:cubicBezTo>
                  <a:cubicBezTo>
                    <a:pt x="6417" y="2243"/>
                    <a:pt x="5325" y="0"/>
                    <a:pt x="3380"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6" name="Google Shape;4736;p11"/>
            <p:cNvSpPr/>
            <p:nvPr/>
          </p:nvSpPr>
          <p:spPr>
            <a:xfrm>
              <a:off x="6066400" y="1741425"/>
              <a:ext cx="117600" cy="134050"/>
            </a:xfrm>
            <a:custGeom>
              <a:avLst/>
              <a:gdLst/>
              <a:ahLst/>
              <a:cxnLst/>
              <a:rect l="l" t="t" r="r" b="b"/>
              <a:pathLst>
                <a:path w="4704" h="5362" extrusionOk="0">
                  <a:moveTo>
                    <a:pt x="3236" y="1"/>
                  </a:moveTo>
                  <a:lnTo>
                    <a:pt x="0" y="1302"/>
                  </a:lnTo>
                  <a:lnTo>
                    <a:pt x="1268" y="4337"/>
                  </a:lnTo>
                  <a:cubicBezTo>
                    <a:pt x="1556" y="4962"/>
                    <a:pt x="2174" y="5362"/>
                    <a:pt x="2821" y="5362"/>
                  </a:cubicBezTo>
                  <a:cubicBezTo>
                    <a:pt x="3072" y="5362"/>
                    <a:pt x="3327" y="5302"/>
                    <a:pt x="3569" y="5171"/>
                  </a:cubicBezTo>
                  <a:cubicBezTo>
                    <a:pt x="4370" y="4804"/>
                    <a:pt x="4704" y="3870"/>
                    <a:pt x="4403" y="3070"/>
                  </a:cubicBezTo>
                  <a:lnTo>
                    <a:pt x="3236" y="1"/>
                  </a:ln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7" name="Google Shape;4737;p11"/>
            <p:cNvSpPr/>
            <p:nvPr/>
          </p:nvSpPr>
          <p:spPr>
            <a:xfrm>
              <a:off x="5994675" y="1702800"/>
              <a:ext cx="45050" cy="51125"/>
            </a:xfrm>
            <a:custGeom>
              <a:avLst/>
              <a:gdLst/>
              <a:ahLst/>
              <a:cxnLst/>
              <a:rect l="l" t="t" r="r" b="b"/>
              <a:pathLst>
                <a:path w="1802" h="2045" extrusionOk="0">
                  <a:moveTo>
                    <a:pt x="822" y="0"/>
                  </a:moveTo>
                  <a:cubicBezTo>
                    <a:pt x="726" y="0"/>
                    <a:pt x="636" y="15"/>
                    <a:pt x="568" y="45"/>
                  </a:cubicBezTo>
                  <a:cubicBezTo>
                    <a:pt x="134" y="178"/>
                    <a:pt x="1" y="578"/>
                    <a:pt x="101" y="1012"/>
                  </a:cubicBezTo>
                  <a:cubicBezTo>
                    <a:pt x="199" y="1555"/>
                    <a:pt x="701" y="2044"/>
                    <a:pt x="1239" y="2044"/>
                  </a:cubicBezTo>
                  <a:cubicBezTo>
                    <a:pt x="1427" y="2044"/>
                    <a:pt x="1620" y="1984"/>
                    <a:pt x="1802" y="1846"/>
                  </a:cubicBezTo>
                  <a:lnTo>
                    <a:pt x="1368" y="278"/>
                  </a:lnTo>
                  <a:cubicBezTo>
                    <a:pt x="1321" y="89"/>
                    <a:pt x="1056" y="0"/>
                    <a:pt x="822" y="0"/>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8" name="Google Shape;4738;p11"/>
            <p:cNvSpPr/>
            <p:nvPr/>
          </p:nvSpPr>
          <p:spPr>
            <a:xfrm>
              <a:off x="6042575" y="1678575"/>
              <a:ext cx="6775" cy="6200"/>
            </a:xfrm>
            <a:custGeom>
              <a:avLst/>
              <a:gdLst/>
              <a:ahLst/>
              <a:cxnLst/>
              <a:rect l="l" t="t" r="r" b="b"/>
              <a:pathLst>
                <a:path w="271" h="248" extrusionOk="0">
                  <a:moveTo>
                    <a:pt x="156" y="1"/>
                  </a:moveTo>
                  <a:cubicBezTo>
                    <a:pt x="141" y="1"/>
                    <a:pt x="127" y="5"/>
                    <a:pt x="119" y="13"/>
                  </a:cubicBezTo>
                  <a:cubicBezTo>
                    <a:pt x="53" y="13"/>
                    <a:pt x="19" y="46"/>
                    <a:pt x="19" y="146"/>
                  </a:cubicBezTo>
                  <a:cubicBezTo>
                    <a:pt x="1" y="202"/>
                    <a:pt x="66" y="248"/>
                    <a:pt x="126" y="248"/>
                  </a:cubicBezTo>
                  <a:cubicBezTo>
                    <a:pt x="174" y="248"/>
                    <a:pt x="219" y="220"/>
                    <a:pt x="219" y="146"/>
                  </a:cubicBezTo>
                  <a:cubicBezTo>
                    <a:pt x="270" y="44"/>
                    <a:pt x="205" y="1"/>
                    <a:pt x="15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9" name="Google Shape;4739;p11"/>
            <p:cNvSpPr/>
            <p:nvPr/>
          </p:nvSpPr>
          <p:spPr>
            <a:xfrm>
              <a:off x="6107400" y="1647200"/>
              <a:ext cx="8225" cy="5800"/>
            </a:xfrm>
            <a:custGeom>
              <a:avLst/>
              <a:gdLst/>
              <a:ahLst/>
              <a:cxnLst/>
              <a:rect l="l" t="t" r="r" b="b"/>
              <a:pathLst>
                <a:path w="329" h="232" extrusionOk="0">
                  <a:moveTo>
                    <a:pt x="195" y="0"/>
                  </a:moveTo>
                  <a:cubicBezTo>
                    <a:pt x="0" y="0"/>
                    <a:pt x="61" y="232"/>
                    <a:pt x="183" y="232"/>
                  </a:cubicBezTo>
                  <a:cubicBezTo>
                    <a:pt x="207" y="232"/>
                    <a:pt x="234" y="223"/>
                    <a:pt x="262" y="200"/>
                  </a:cubicBezTo>
                  <a:cubicBezTo>
                    <a:pt x="328" y="134"/>
                    <a:pt x="295" y="0"/>
                    <a:pt x="22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0" name="Google Shape;4740;p11"/>
            <p:cNvSpPr/>
            <p:nvPr/>
          </p:nvSpPr>
          <p:spPr>
            <a:xfrm>
              <a:off x="6074725" y="1658875"/>
              <a:ext cx="31725" cy="38875"/>
            </a:xfrm>
            <a:custGeom>
              <a:avLst/>
              <a:gdLst/>
              <a:ahLst/>
              <a:cxnLst/>
              <a:rect l="l" t="t" r="r" b="b"/>
              <a:pathLst>
                <a:path w="1269" h="1555" extrusionOk="0">
                  <a:moveTo>
                    <a:pt x="34" y="0"/>
                  </a:moveTo>
                  <a:cubicBezTo>
                    <a:pt x="34" y="34"/>
                    <a:pt x="1" y="34"/>
                    <a:pt x="1" y="100"/>
                  </a:cubicBezTo>
                  <a:cubicBezTo>
                    <a:pt x="234" y="567"/>
                    <a:pt x="501" y="1034"/>
                    <a:pt x="835" y="1501"/>
                  </a:cubicBezTo>
                  <a:cubicBezTo>
                    <a:pt x="845" y="1511"/>
                    <a:pt x="854" y="1515"/>
                    <a:pt x="863" y="1515"/>
                  </a:cubicBezTo>
                  <a:cubicBezTo>
                    <a:pt x="885" y="1515"/>
                    <a:pt x="901" y="1492"/>
                    <a:pt x="901" y="1468"/>
                  </a:cubicBezTo>
                  <a:cubicBezTo>
                    <a:pt x="901" y="1368"/>
                    <a:pt x="935" y="1335"/>
                    <a:pt x="935" y="1268"/>
                  </a:cubicBezTo>
                  <a:cubicBezTo>
                    <a:pt x="935" y="1168"/>
                    <a:pt x="935" y="1034"/>
                    <a:pt x="1035" y="1034"/>
                  </a:cubicBezTo>
                  <a:cubicBezTo>
                    <a:pt x="1102" y="1101"/>
                    <a:pt x="1135" y="1435"/>
                    <a:pt x="1135" y="1501"/>
                  </a:cubicBezTo>
                  <a:cubicBezTo>
                    <a:pt x="1135" y="1541"/>
                    <a:pt x="1155" y="1554"/>
                    <a:pt x="1180" y="1554"/>
                  </a:cubicBezTo>
                  <a:cubicBezTo>
                    <a:pt x="1219" y="1554"/>
                    <a:pt x="1268" y="1522"/>
                    <a:pt x="1268" y="1501"/>
                  </a:cubicBezTo>
                  <a:cubicBezTo>
                    <a:pt x="1268" y="1368"/>
                    <a:pt x="1268" y="767"/>
                    <a:pt x="1035" y="767"/>
                  </a:cubicBezTo>
                  <a:cubicBezTo>
                    <a:pt x="905" y="767"/>
                    <a:pt x="856" y="1110"/>
                    <a:pt x="841" y="1294"/>
                  </a:cubicBezTo>
                  <a:lnTo>
                    <a:pt x="841" y="1294"/>
                  </a:lnTo>
                  <a:cubicBezTo>
                    <a:pt x="535" y="910"/>
                    <a:pt x="285" y="470"/>
                    <a:pt x="3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1" name="Google Shape;4741;p11"/>
            <p:cNvSpPr/>
            <p:nvPr/>
          </p:nvSpPr>
          <p:spPr>
            <a:xfrm>
              <a:off x="6083900" y="1682975"/>
              <a:ext cx="41725" cy="36075"/>
            </a:xfrm>
            <a:custGeom>
              <a:avLst/>
              <a:gdLst/>
              <a:ahLst/>
              <a:cxnLst/>
              <a:rect l="l" t="t" r="r" b="b"/>
              <a:pathLst>
                <a:path w="1669" h="1443" extrusionOk="0">
                  <a:moveTo>
                    <a:pt x="1396" y="1"/>
                  </a:moveTo>
                  <a:cubicBezTo>
                    <a:pt x="1361" y="1"/>
                    <a:pt x="1335" y="29"/>
                    <a:pt x="1335" y="70"/>
                  </a:cubicBezTo>
                  <a:cubicBezTo>
                    <a:pt x="1468" y="437"/>
                    <a:pt x="1402" y="904"/>
                    <a:pt x="1035" y="1171"/>
                  </a:cubicBezTo>
                  <a:cubicBezTo>
                    <a:pt x="898" y="1267"/>
                    <a:pt x="761" y="1301"/>
                    <a:pt x="622" y="1301"/>
                  </a:cubicBezTo>
                  <a:cubicBezTo>
                    <a:pt x="422" y="1301"/>
                    <a:pt x="217" y="1230"/>
                    <a:pt x="1" y="1171"/>
                  </a:cubicBezTo>
                  <a:lnTo>
                    <a:pt x="1" y="1171"/>
                  </a:lnTo>
                  <a:cubicBezTo>
                    <a:pt x="121" y="1359"/>
                    <a:pt x="337" y="1442"/>
                    <a:pt x="564" y="1442"/>
                  </a:cubicBezTo>
                  <a:cubicBezTo>
                    <a:pt x="780" y="1442"/>
                    <a:pt x="1006" y="1368"/>
                    <a:pt x="1168" y="1238"/>
                  </a:cubicBezTo>
                  <a:cubicBezTo>
                    <a:pt x="1535" y="1004"/>
                    <a:pt x="1669" y="404"/>
                    <a:pt x="1468" y="37"/>
                  </a:cubicBezTo>
                  <a:cubicBezTo>
                    <a:pt x="1443" y="12"/>
                    <a:pt x="1417" y="1"/>
                    <a:pt x="1396"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2" name="Google Shape;4742;p11"/>
            <p:cNvSpPr/>
            <p:nvPr/>
          </p:nvSpPr>
          <p:spPr>
            <a:xfrm>
              <a:off x="6082250" y="1749525"/>
              <a:ext cx="65625" cy="27675"/>
            </a:xfrm>
            <a:custGeom>
              <a:avLst/>
              <a:gdLst/>
              <a:ahLst/>
              <a:cxnLst/>
              <a:rect l="l" t="t" r="r" b="b"/>
              <a:pathLst>
                <a:path w="2625" h="1107" extrusionOk="0">
                  <a:moveTo>
                    <a:pt x="2573" y="0"/>
                  </a:moveTo>
                  <a:cubicBezTo>
                    <a:pt x="2560" y="0"/>
                    <a:pt x="2546" y="12"/>
                    <a:pt x="2535" y="44"/>
                  </a:cubicBezTo>
                  <a:cubicBezTo>
                    <a:pt x="1913" y="665"/>
                    <a:pt x="1147" y="1084"/>
                    <a:pt x="208" y="1084"/>
                  </a:cubicBezTo>
                  <a:cubicBezTo>
                    <a:pt x="140" y="1084"/>
                    <a:pt x="70" y="1082"/>
                    <a:pt x="0" y="1078"/>
                  </a:cubicBezTo>
                  <a:lnTo>
                    <a:pt x="0" y="1078"/>
                  </a:lnTo>
                  <a:cubicBezTo>
                    <a:pt x="138" y="1097"/>
                    <a:pt x="277" y="1106"/>
                    <a:pt x="415" y="1106"/>
                  </a:cubicBezTo>
                  <a:cubicBezTo>
                    <a:pt x="1246" y="1106"/>
                    <a:pt x="2059" y="763"/>
                    <a:pt x="2602" y="77"/>
                  </a:cubicBezTo>
                  <a:cubicBezTo>
                    <a:pt x="2625" y="54"/>
                    <a:pt x="2601" y="0"/>
                    <a:pt x="2573"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3" name="Google Shape;4743;p11"/>
            <p:cNvSpPr/>
            <p:nvPr/>
          </p:nvSpPr>
          <p:spPr>
            <a:xfrm>
              <a:off x="6063050" y="1780500"/>
              <a:ext cx="126800" cy="170275"/>
            </a:xfrm>
            <a:custGeom>
              <a:avLst/>
              <a:gdLst/>
              <a:ahLst/>
              <a:cxnLst/>
              <a:rect l="l" t="t" r="r" b="b"/>
              <a:pathLst>
                <a:path w="5072" h="6811" extrusionOk="0">
                  <a:moveTo>
                    <a:pt x="3453" y="1"/>
                  </a:moveTo>
                  <a:cubicBezTo>
                    <a:pt x="2632" y="1"/>
                    <a:pt x="1409" y="269"/>
                    <a:pt x="1" y="1473"/>
                  </a:cubicBezTo>
                  <a:lnTo>
                    <a:pt x="4637" y="6810"/>
                  </a:lnTo>
                  <a:lnTo>
                    <a:pt x="5071" y="6677"/>
                  </a:lnTo>
                  <a:lnTo>
                    <a:pt x="4537" y="172"/>
                  </a:lnTo>
                  <a:cubicBezTo>
                    <a:pt x="4508" y="172"/>
                    <a:pt x="4109" y="1"/>
                    <a:pt x="3453" y="1"/>
                  </a:cubicBezTo>
                  <a:close/>
                </a:path>
              </a:pathLst>
            </a:custGeom>
            <a:solidFill>
              <a:srgbClr val="FDB9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4" name="Google Shape;4744;p11"/>
            <p:cNvSpPr/>
            <p:nvPr/>
          </p:nvSpPr>
          <p:spPr>
            <a:xfrm>
              <a:off x="6113300" y="1945200"/>
              <a:ext cx="74875" cy="196850"/>
            </a:xfrm>
            <a:custGeom>
              <a:avLst/>
              <a:gdLst/>
              <a:ahLst/>
              <a:cxnLst/>
              <a:rect l="l" t="t" r="r" b="b"/>
              <a:pathLst>
                <a:path w="2995" h="7874" extrusionOk="0">
                  <a:moveTo>
                    <a:pt x="2932" y="0"/>
                  </a:moveTo>
                  <a:cubicBezTo>
                    <a:pt x="2911" y="0"/>
                    <a:pt x="2894" y="8"/>
                    <a:pt x="2894" y="22"/>
                  </a:cubicBezTo>
                  <a:cubicBezTo>
                    <a:pt x="2327" y="2824"/>
                    <a:pt x="1393" y="5259"/>
                    <a:pt x="26" y="7761"/>
                  </a:cubicBezTo>
                  <a:cubicBezTo>
                    <a:pt x="1" y="7836"/>
                    <a:pt x="32" y="7874"/>
                    <a:pt x="63" y="7874"/>
                  </a:cubicBezTo>
                  <a:cubicBezTo>
                    <a:pt x="74" y="7874"/>
                    <a:pt x="84" y="7869"/>
                    <a:pt x="92" y="7861"/>
                  </a:cubicBezTo>
                  <a:cubicBezTo>
                    <a:pt x="1560" y="5526"/>
                    <a:pt x="2594" y="2757"/>
                    <a:pt x="2994" y="56"/>
                  </a:cubicBezTo>
                  <a:cubicBezTo>
                    <a:pt x="2994" y="16"/>
                    <a:pt x="2960" y="0"/>
                    <a:pt x="2932"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5" name="Google Shape;4745;p11"/>
            <p:cNvSpPr/>
            <p:nvPr/>
          </p:nvSpPr>
          <p:spPr>
            <a:xfrm>
              <a:off x="6276550" y="1620500"/>
              <a:ext cx="35400" cy="17775"/>
            </a:xfrm>
            <a:custGeom>
              <a:avLst/>
              <a:gdLst/>
              <a:ahLst/>
              <a:cxnLst/>
              <a:rect l="l" t="t" r="r" b="b"/>
              <a:pathLst>
                <a:path w="1416" h="711" extrusionOk="0">
                  <a:moveTo>
                    <a:pt x="34" y="1"/>
                  </a:moveTo>
                  <a:cubicBezTo>
                    <a:pt x="0" y="1"/>
                    <a:pt x="0" y="34"/>
                    <a:pt x="0" y="34"/>
                  </a:cubicBezTo>
                  <a:cubicBezTo>
                    <a:pt x="434" y="268"/>
                    <a:pt x="834" y="535"/>
                    <a:pt x="1301" y="701"/>
                  </a:cubicBezTo>
                  <a:cubicBezTo>
                    <a:pt x="1308" y="708"/>
                    <a:pt x="1316" y="710"/>
                    <a:pt x="1326" y="710"/>
                  </a:cubicBezTo>
                  <a:cubicBezTo>
                    <a:pt x="1365" y="710"/>
                    <a:pt x="1415" y="662"/>
                    <a:pt x="1335" y="635"/>
                  </a:cubicBezTo>
                  <a:cubicBezTo>
                    <a:pt x="934" y="368"/>
                    <a:pt x="467" y="168"/>
                    <a:pt x="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6" name="Google Shape;4746;p11"/>
            <p:cNvSpPr/>
            <p:nvPr/>
          </p:nvSpPr>
          <p:spPr>
            <a:xfrm>
              <a:off x="6279150" y="1617975"/>
              <a:ext cx="34100" cy="5050"/>
            </a:xfrm>
            <a:custGeom>
              <a:avLst/>
              <a:gdLst/>
              <a:ahLst/>
              <a:cxnLst/>
              <a:rect l="l" t="t" r="r" b="b"/>
              <a:pathLst>
                <a:path w="1364" h="202" extrusionOk="0">
                  <a:moveTo>
                    <a:pt x="7" y="39"/>
                  </a:moveTo>
                  <a:cubicBezTo>
                    <a:pt x="0" y="39"/>
                    <a:pt x="7" y="68"/>
                    <a:pt x="30" y="68"/>
                  </a:cubicBezTo>
                  <a:cubicBezTo>
                    <a:pt x="19" y="46"/>
                    <a:pt x="11" y="39"/>
                    <a:pt x="7" y="39"/>
                  </a:cubicBezTo>
                  <a:close/>
                  <a:moveTo>
                    <a:pt x="594" y="0"/>
                  </a:moveTo>
                  <a:cubicBezTo>
                    <a:pt x="398" y="0"/>
                    <a:pt x="204" y="25"/>
                    <a:pt x="30" y="68"/>
                  </a:cubicBezTo>
                  <a:cubicBezTo>
                    <a:pt x="230" y="102"/>
                    <a:pt x="430" y="102"/>
                    <a:pt x="663" y="135"/>
                  </a:cubicBezTo>
                  <a:cubicBezTo>
                    <a:pt x="864" y="169"/>
                    <a:pt x="1064" y="202"/>
                    <a:pt x="1264" y="202"/>
                  </a:cubicBezTo>
                  <a:cubicBezTo>
                    <a:pt x="1331" y="202"/>
                    <a:pt x="1364" y="135"/>
                    <a:pt x="1331" y="135"/>
                  </a:cubicBezTo>
                  <a:cubicBezTo>
                    <a:pt x="1105" y="41"/>
                    <a:pt x="848" y="0"/>
                    <a:pt x="594"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7" name="Google Shape;4747;p11"/>
            <p:cNvSpPr/>
            <p:nvPr/>
          </p:nvSpPr>
          <p:spPr>
            <a:xfrm>
              <a:off x="5843725" y="1750250"/>
              <a:ext cx="26225" cy="30400"/>
            </a:xfrm>
            <a:custGeom>
              <a:avLst/>
              <a:gdLst/>
              <a:ahLst/>
              <a:cxnLst/>
              <a:rect l="l" t="t" r="r" b="b"/>
              <a:pathLst>
                <a:path w="1049" h="1216" extrusionOk="0">
                  <a:moveTo>
                    <a:pt x="975" y="1"/>
                  </a:moveTo>
                  <a:cubicBezTo>
                    <a:pt x="960" y="1"/>
                    <a:pt x="945" y="5"/>
                    <a:pt x="935" y="15"/>
                  </a:cubicBezTo>
                  <a:cubicBezTo>
                    <a:pt x="601" y="381"/>
                    <a:pt x="268" y="815"/>
                    <a:pt x="1" y="1215"/>
                  </a:cubicBezTo>
                  <a:cubicBezTo>
                    <a:pt x="334" y="849"/>
                    <a:pt x="668" y="448"/>
                    <a:pt x="1002" y="48"/>
                  </a:cubicBezTo>
                  <a:cubicBezTo>
                    <a:pt x="1049" y="24"/>
                    <a:pt x="1013" y="1"/>
                    <a:pt x="975"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8" name="Google Shape;4748;p11"/>
            <p:cNvSpPr/>
            <p:nvPr/>
          </p:nvSpPr>
          <p:spPr>
            <a:xfrm>
              <a:off x="5855750" y="1753500"/>
              <a:ext cx="16900" cy="34375"/>
            </a:xfrm>
            <a:custGeom>
              <a:avLst/>
              <a:gdLst/>
              <a:ahLst/>
              <a:cxnLst/>
              <a:rect l="l" t="t" r="r" b="b"/>
              <a:pathLst>
                <a:path w="676" h="1375" extrusionOk="0">
                  <a:moveTo>
                    <a:pt x="599" y="0"/>
                  </a:moveTo>
                  <a:cubicBezTo>
                    <a:pt x="574" y="0"/>
                    <a:pt x="545" y="15"/>
                    <a:pt x="521" y="51"/>
                  </a:cubicBezTo>
                  <a:lnTo>
                    <a:pt x="20" y="1319"/>
                  </a:lnTo>
                  <a:cubicBezTo>
                    <a:pt x="1" y="1358"/>
                    <a:pt x="4" y="1374"/>
                    <a:pt x="24" y="1374"/>
                  </a:cubicBezTo>
                  <a:cubicBezTo>
                    <a:pt x="37" y="1374"/>
                    <a:pt x="59" y="1366"/>
                    <a:pt x="87" y="1352"/>
                  </a:cubicBezTo>
                  <a:cubicBezTo>
                    <a:pt x="254" y="919"/>
                    <a:pt x="454" y="518"/>
                    <a:pt x="654" y="85"/>
                  </a:cubicBezTo>
                  <a:cubicBezTo>
                    <a:pt x="675" y="43"/>
                    <a:pt x="643" y="0"/>
                    <a:pt x="599"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9" name="Google Shape;4749;p11"/>
            <p:cNvSpPr/>
            <p:nvPr/>
          </p:nvSpPr>
          <p:spPr>
            <a:xfrm>
              <a:off x="5995625" y="1585800"/>
              <a:ext cx="142500" cy="64475"/>
            </a:xfrm>
            <a:custGeom>
              <a:avLst/>
              <a:gdLst/>
              <a:ahLst/>
              <a:cxnLst/>
              <a:rect l="l" t="t" r="r" b="b"/>
              <a:pathLst>
                <a:path w="5700" h="2579" extrusionOk="0">
                  <a:moveTo>
                    <a:pt x="5700" y="1022"/>
                  </a:moveTo>
                  <a:cubicBezTo>
                    <a:pt x="5700" y="1022"/>
                    <a:pt x="5700" y="1022"/>
                    <a:pt x="5700" y="1022"/>
                  </a:cubicBezTo>
                  <a:lnTo>
                    <a:pt x="5700" y="1022"/>
                  </a:lnTo>
                  <a:cubicBezTo>
                    <a:pt x="5700" y="1022"/>
                    <a:pt x="5700" y="1022"/>
                    <a:pt x="5700" y="1022"/>
                  </a:cubicBezTo>
                  <a:close/>
                  <a:moveTo>
                    <a:pt x="3182" y="1"/>
                  </a:moveTo>
                  <a:cubicBezTo>
                    <a:pt x="2227" y="1"/>
                    <a:pt x="1143" y="486"/>
                    <a:pt x="196" y="2123"/>
                  </a:cubicBezTo>
                  <a:cubicBezTo>
                    <a:pt x="0" y="2479"/>
                    <a:pt x="451" y="2578"/>
                    <a:pt x="1031" y="2578"/>
                  </a:cubicBezTo>
                  <a:cubicBezTo>
                    <a:pt x="1537" y="2578"/>
                    <a:pt x="2140" y="2503"/>
                    <a:pt x="2498" y="2456"/>
                  </a:cubicBezTo>
                  <a:cubicBezTo>
                    <a:pt x="3265" y="2390"/>
                    <a:pt x="4032" y="2123"/>
                    <a:pt x="4766" y="1856"/>
                  </a:cubicBezTo>
                  <a:cubicBezTo>
                    <a:pt x="4999" y="1756"/>
                    <a:pt x="5200" y="1689"/>
                    <a:pt x="5366" y="1556"/>
                  </a:cubicBezTo>
                  <a:cubicBezTo>
                    <a:pt x="5533" y="1422"/>
                    <a:pt x="5667" y="1222"/>
                    <a:pt x="5700" y="1022"/>
                  </a:cubicBezTo>
                  <a:lnTo>
                    <a:pt x="5700" y="1022"/>
                  </a:lnTo>
                  <a:cubicBezTo>
                    <a:pt x="5700" y="1022"/>
                    <a:pt x="5700" y="1022"/>
                    <a:pt x="5700" y="1022"/>
                  </a:cubicBezTo>
                  <a:cubicBezTo>
                    <a:pt x="5679" y="1022"/>
                    <a:pt x="4567" y="1"/>
                    <a:pt x="3182" y="1"/>
                  </a:cubicBezTo>
                  <a:close/>
                </a:path>
              </a:pathLst>
            </a:custGeom>
            <a:solidFill>
              <a:srgbClr val="3E4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0" name="Google Shape;4750;p11"/>
            <p:cNvSpPr/>
            <p:nvPr/>
          </p:nvSpPr>
          <p:spPr>
            <a:xfrm>
              <a:off x="6243175" y="1946575"/>
              <a:ext cx="19225" cy="20875"/>
            </a:xfrm>
            <a:custGeom>
              <a:avLst/>
              <a:gdLst/>
              <a:ahLst/>
              <a:cxnLst/>
              <a:rect l="l" t="t" r="r" b="b"/>
              <a:pathLst>
                <a:path w="769" h="835" extrusionOk="0">
                  <a:moveTo>
                    <a:pt x="435" y="1"/>
                  </a:moveTo>
                  <a:cubicBezTo>
                    <a:pt x="268" y="1"/>
                    <a:pt x="1" y="134"/>
                    <a:pt x="1" y="334"/>
                  </a:cubicBezTo>
                  <a:lnTo>
                    <a:pt x="1" y="534"/>
                  </a:lnTo>
                  <a:cubicBezTo>
                    <a:pt x="34" y="701"/>
                    <a:pt x="168" y="834"/>
                    <a:pt x="301" y="834"/>
                  </a:cubicBezTo>
                  <a:cubicBezTo>
                    <a:pt x="468" y="834"/>
                    <a:pt x="635" y="768"/>
                    <a:pt x="701" y="601"/>
                  </a:cubicBezTo>
                  <a:cubicBezTo>
                    <a:pt x="701" y="501"/>
                    <a:pt x="768" y="468"/>
                    <a:pt x="768" y="434"/>
                  </a:cubicBezTo>
                  <a:cubicBezTo>
                    <a:pt x="768" y="201"/>
                    <a:pt x="635" y="34"/>
                    <a:pt x="43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1" name="Google Shape;4751;p11"/>
            <p:cNvSpPr/>
            <p:nvPr/>
          </p:nvSpPr>
          <p:spPr>
            <a:xfrm>
              <a:off x="6204000" y="2001500"/>
              <a:ext cx="17525" cy="15150"/>
            </a:xfrm>
            <a:custGeom>
              <a:avLst/>
              <a:gdLst/>
              <a:ahLst/>
              <a:cxnLst/>
              <a:rect l="l" t="t" r="r" b="b"/>
              <a:pathLst>
                <a:path w="701" h="606" extrusionOk="0">
                  <a:moveTo>
                    <a:pt x="248" y="0"/>
                  </a:moveTo>
                  <a:cubicBezTo>
                    <a:pt x="177" y="0"/>
                    <a:pt x="105" y="34"/>
                    <a:pt x="34" y="105"/>
                  </a:cubicBezTo>
                  <a:cubicBezTo>
                    <a:pt x="0" y="239"/>
                    <a:pt x="0" y="439"/>
                    <a:pt x="100" y="505"/>
                  </a:cubicBezTo>
                  <a:cubicBezTo>
                    <a:pt x="200" y="572"/>
                    <a:pt x="267" y="606"/>
                    <a:pt x="400" y="606"/>
                  </a:cubicBezTo>
                  <a:cubicBezTo>
                    <a:pt x="567" y="606"/>
                    <a:pt x="701" y="405"/>
                    <a:pt x="601" y="239"/>
                  </a:cubicBezTo>
                  <a:cubicBezTo>
                    <a:pt x="567" y="139"/>
                    <a:pt x="534" y="105"/>
                    <a:pt x="434" y="72"/>
                  </a:cubicBezTo>
                  <a:cubicBezTo>
                    <a:pt x="372" y="25"/>
                    <a:pt x="310" y="0"/>
                    <a:pt x="24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2" name="Google Shape;4752;p11"/>
            <p:cNvSpPr/>
            <p:nvPr/>
          </p:nvSpPr>
          <p:spPr>
            <a:xfrm>
              <a:off x="6255950" y="2042375"/>
              <a:ext cx="25950" cy="19325"/>
            </a:xfrm>
            <a:custGeom>
              <a:avLst/>
              <a:gdLst/>
              <a:ahLst/>
              <a:cxnLst/>
              <a:rect l="l" t="t" r="r" b="b"/>
              <a:pathLst>
                <a:path w="1038" h="773" extrusionOk="0">
                  <a:moveTo>
                    <a:pt x="520" y="0"/>
                  </a:moveTo>
                  <a:cubicBezTo>
                    <a:pt x="500" y="0"/>
                    <a:pt x="479" y="2"/>
                    <a:pt x="457" y="5"/>
                  </a:cubicBezTo>
                  <a:cubicBezTo>
                    <a:pt x="0" y="37"/>
                    <a:pt x="86" y="773"/>
                    <a:pt x="559" y="773"/>
                  </a:cubicBezTo>
                  <a:cubicBezTo>
                    <a:pt x="570" y="773"/>
                    <a:pt x="580" y="773"/>
                    <a:pt x="591" y="772"/>
                  </a:cubicBezTo>
                  <a:cubicBezTo>
                    <a:pt x="1037" y="676"/>
                    <a:pt x="965" y="0"/>
                    <a:pt x="52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3" name="Google Shape;4753;p11"/>
            <p:cNvSpPr/>
            <p:nvPr/>
          </p:nvSpPr>
          <p:spPr>
            <a:xfrm>
              <a:off x="6183150" y="2088350"/>
              <a:ext cx="18750" cy="16075"/>
            </a:xfrm>
            <a:custGeom>
              <a:avLst/>
              <a:gdLst/>
              <a:ahLst/>
              <a:cxnLst/>
              <a:rect l="l" t="t" r="r" b="b"/>
              <a:pathLst>
                <a:path w="750" h="643" extrusionOk="0">
                  <a:moveTo>
                    <a:pt x="340" y="0"/>
                  </a:moveTo>
                  <a:cubicBezTo>
                    <a:pt x="293" y="0"/>
                    <a:pt x="245" y="11"/>
                    <a:pt x="200" y="34"/>
                  </a:cubicBezTo>
                  <a:cubicBezTo>
                    <a:pt x="67" y="134"/>
                    <a:pt x="0" y="200"/>
                    <a:pt x="34" y="334"/>
                  </a:cubicBezTo>
                  <a:cubicBezTo>
                    <a:pt x="34" y="467"/>
                    <a:pt x="100" y="601"/>
                    <a:pt x="267" y="634"/>
                  </a:cubicBezTo>
                  <a:cubicBezTo>
                    <a:pt x="291" y="640"/>
                    <a:pt x="314" y="643"/>
                    <a:pt x="337" y="643"/>
                  </a:cubicBezTo>
                  <a:cubicBezTo>
                    <a:pt x="572" y="643"/>
                    <a:pt x="750" y="347"/>
                    <a:pt x="567" y="134"/>
                  </a:cubicBezTo>
                  <a:cubicBezTo>
                    <a:pt x="523" y="45"/>
                    <a:pt x="434" y="0"/>
                    <a:pt x="34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4" name="Google Shape;4754;p11"/>
            <p:cNvSpPr/>
            <p:nvPr/>
          </p:nvSpPr>
          <p:spPr>
            <a:xfrm>
              <a:off x="6213425" y="2054125"/>
              <a:ext cx="17850" cy="13425"/>
            </a:xfrm>
            <a:custGeom>
              <a:avLst/>
              <a:gdLst/>
              <a:ahLst/>
              <a:cxnLst/>
              <a:rect l="l" t="t" r="r" b="b"/>
              <a:pathLst>
                <a:path w="714" h="537" extrusionOk="0">
                  <a:moveTo>
                    <a:pt x="353" y="0"/>
                  </a:moveTo>
                  <a:cubicBezTo>
                    <a:pt x="344" y="0"/>
                    <a:pt x="334" y="1"/>
                    <a:pt x="324" y="2"/>
                  </a:cubicBezTo>
                  <a:cubicBezTo>
                    <a:pt x="0" y="34"/>
                    <a:pt x="53" y="537"/>
                    <a:pt x="361" y="537"/>
                  </a:cubicBezTo>
                  <a:cubicBezTo>
                    <a:pt x="370" y="537"/>
                    <a:pt x="380" y="536"/>
                    <a:pt x="390" y="535"/>
                  </a:cubicBezTo>
                  <a:cubicBezTo>
                    <a:pt x="714" y="503"/>
                    <a:pt x="661" y="0"/>
                    <a:pt x="3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5" name="Google Shape;4755;p11"/>
            <p:cNvSpPr/>
            <p:nvPr/>
          </p:nvSpPr>
          <p:spPr>
            <a:xfrm>
              <a:off x="6230925" y="2100800"/>
              <a:ext cx="11200" cy="7650"/>
            </a:xfrm>
            <a:custGeom>
              <a:avLst/>
              <a:gdLst/>
              <a:ahLst/>
              <a:cxnLst/>
              <a:rect l="l" t="t" r="r" b="b"/>
              <a:pathLst>
                <a:path w="448" h="306" extrusionOk="0">
                  <a:moveTo>
                    <a:pt x="226" y="0"/>
                  </a:moveTo>
                  <a:cubicBezTo>
                    <a:pt x="215" y="0"/>
                    <a:pt x="203" y="1"/>
                    <a:pt x="191" y="3"/>
                  </a:cubicBezTo>
                  <a:cubicBezTo>
                    <a:pt x="0" y="3"/>
                    <a:pt x="21" y="305"/>
                    <a:pt x="225" y="305"/>
                  </a:cubicBezTo>
                  <a:cubicBezTo>
                    <a:pt x="236" y="305"/>
                    <a:pt x="246" y="304"/>
                    <a:pt x="257" y="303"/>
                  </a:cubicBezTo>
                  <a:cubicBezTo>
                    <a:pt x="447" y="271"/>
                    <a:pt x="427" y="0"/>
                    <a:pt x="22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6" name="Google Shape;4756;p11"/>
            <p:cNvSpPr/>
            <p:nvPr/>
          </p:nvSpPr>
          <p:spPr>
            <a:xfrm>
              <a:off x="6295950" y="2086525"/>
              <a:ext cx="16800" cy="12725"/>
            </a:xfrm>
            <a:custGeom>
              <a:avLst/>
              <a:gdLst/>
              <a:ahLst/>
              <a:cxnLst/>
              <a:rect l="l" t="t" r="r" b="b"/>
              <a:pathLst>
                <a:path w="672" h="509" extrusionOk="0">
                  <a:moveTo>
                    <a:pt x="318" y="0"/>
                  </a:moveTo>
                  <a:cubicBezTo>
                    <a:pt x="299" y="0"/>
                    <a:pt x="279" y="2"/>
                    <a:pt x="258" y="7"/>
                  </a:cubicBezTo>
                  <a:cubicBezTo>
                    <a:pt x="0" y="39"/>
                    <a:pt x="54" y="508"/>
                    <a:pt x="330" y="508"/>
                  </a:cubicBezTo>
                  <a:cubicBezTo>
                    <a:pt x="339" y="508"/>
                    <a:pt x="349" y="508"/>
                    <a:pt x="358" y="507"/>
                  </a:cubicBezTo>
                  <a:cubicBezTo>
                    <a:pt x="671" y="444"/>
                    <a:pt x="603"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7" name="Google Shape;4757;p11"/>
            <p:cNvSpPr/>
            <p:nvPr/>
          </p:nvSpPr>
          <p:spPr>
            <a:xfrm>
              <a:off x="6268475" y="1984075"/>
              <a:ext cx="20350" cy="15100"/>
            </a:xfrm>
            <a:custGeom>
              <a:avLst/>
              <a:gdLst/>
              <a:ahLst/>
              <a:cxnLst/>
              <a:rect l="l" t="t" r="r" b="b"/>
              <a:pathLst>
                <a:path w="814" h="604" extrusionOk="0">
                  <a:moveTo>
                    <a:pt x="390" y="0"/>
                  </a:moveTo>
                  <a:cubicBezTo>
                    <a:pt x="379" y="0"/>
                    <a:pt x="368" y="1"/>
                    <a:pt x="357" y="2"/>
                  </a:cubicBezTo>
                  <a:cubicBezTo>
                    <a:pt x="1" y="99"/>
                    <a:pt x="84" y="604"/>
                    <a:pt x="424" y="604"/>
                  </a:cubicBezTo>
                  <a:cubicBezTo>
                    <a:pt x="435" y="604"/>
                    <a:pt x="446" y="603"/>
                    <a:pt x="457" y="602"/>
                  </a:cubicBezTo>
                  <a:cubicBezTo>
                    <a:pt x="813" y="537"/>
                    <a:pt x="760" y="0"/>
                    <a:pt x="39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8" name="Google Shape;4758;p11"/>
            <p:cNvSpPr/>
            <p:nvPr/>
          </p:nvSpPr>
          <p:spPr>
            <a:xfrm>
              <a:off x="6131675" y="2116650"/>
              <a:ext cx="15350" cy="11800"/>
            </a:xfrm>
            <a:custGeom>
              <a:avLst/>
              <a:gdLst/>
              <a:ahLst/>
              <a:cxnLst/>
              <a:rect l="l" t="t" r="r" b="b"/>
              <a:pathLst>
                <a:path w="614" h="472" extrusionOk="0">
                  <a:moveTo>
                    <a:pt x="290" y="1"/>
                  </a:moveTo>
                  <a:cubicBezTo>
                    <a:pt x="280" y="1"/>
                    <a:pt x="269" y="1"/>
                    <a:pt x="258" y="2"/>
                  </a:cubicBezTo>
                  <a:cubicBezTo>
                    <a:pt x="0" y="35"/>
                    <a:pt x="54" y="471"/>
                    <a:pt x="298" y="471"/>
                  </a:cubicBezTo>
                  <a:cubicBezTo>
                    <a:pt x="307" y="471"/>
                    <a:pt x="315" y="471"/>
                    <a:pt x="325" y="469"/>
                  </a:cubicBezTo>
                  <a:cubicBezTo>
                    <a:pt x="614" y="405"/>
                    <a:pt x="563"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9" name="Google Shape;4759;p11"/>
            <p:cNvSpPr/>
            <p:nvPr/>
          </p:nvSpPr>
          <p:spPr>
            <a:xfrm>
              <a:off x="6180025" y="2046600"/>
              <a:ext cx="13750" cy="10950"/>
            </a:xfrm>
            <a:custGeom>
              <a:avLst/>
              <a:gdLst/>
              <a:ahLst/>
              <a:cxnLst/>
              <a:rect l="l" t="t" r="r" b="b"/>
              <a:pathLst>
                <a:path w="550" h="438" extrusionOk="0">
                  <a:moveTo>
                    <a:pt x="260" y="0"/>
                  </a:moveTo>
                  <a:cubicBezTo>
                    <a:pt x="249" y="0"/>
                    <a:pt x="237" y="1"/>
                    <a:pt x="225" y="2"/>
                  </a:cubicBezTo>
                  <a:cubicBezTo>
                    <a:pt x="0" y="35"/>
                    <a:pt x="23" y="438"/>
                    <a:pt x="293" y="438"/>
                  </a:cubicBezTo>
                  <a:cubicBezTo>
                    <a:pt x="304" y="438"/>
                    <a:pt x="314" y="437"/>
                    <a:pt x="325" y="436"/>
                  </a:cubicBezTo>
                  <a:cubicBezTo>
                    <a:pt x="550" y="372"/>
                    <a:pt x="528" y="0"/>
                    <a:pt x="260"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0" name="Google Shape;4760;p11"/>
            <p:cNvSpPr/>
            <p:nvPr/>
          </p:nvSpPr>
          <p:spPr>
            <a:xfrm>
              <a:off x="6204450" y="1949825"/>
              <a:ext cx="8475" cy="6225"/>
            </a:xfrm>
            <a:custGeom>
              <a:avLst/>
              <a:gdLst/>
              <a:ahLst/>
              <a:cxnLst/>
              <a:rect l="l" t="t" r="r" b="b"/>
              <a:pathLst>
                <a:path w="339" h="249" extrusionOk="0">
                  <a:moveTo>
                    <a:pt x="180" y="1"/>
                  </a:moveTo>
                  <a:cubicBezTo>
                    <a:pt x="171" y="1"/>
                    <a:pt x="160" y="2"/>
                    <a:pt x="149" y="4"/>
                  </a:cubicBezTo>
                  <a:cubicBezTo>
                    <a:pt x="1" y="34"/>
                    <a:pt x="11" y="248"/>
                    <a:pt x="132" y="248"/>
                  </a:cubicBezTo>
                  <a:cubicBezTo>
                    <a:pt x="147" y="248"/>
                    <a:pt x="164" y="245"/>
                    <a:pt x="182" y="237"/>
                  </a:cubicBezTo>
                  <a:cubicBezTo>
                    <a:pt x="338" y="206"/>
                    <a:pt x="319" y="1"/>
                    <a:pt x="18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1" name="Google Shape;4761;p11"/>
            <p:cNvSpPr/>
            <p:nvPr/>
          </p:nvSpPr>
          <p:spPr>
            <a:xfrm>
              <a:off x="6204275" y="1895425"/>
              <a:ext cx="19825" cy="13675"/>
            </a:xfrm>
            <a:custGeom>
              <a:avLst/>
              <a:gdLst/>
              <a:ahLst/>
              <a:cxnLst/>
              <a:rect l="l" t="t" r="r" b="b"/>
              <a:pathLst>
                <a:path w="793" h="547" extrusionOk="0">
                  <a:moveTo>
                    <a:pt x="436" y="0"/>
                  </a:moveTo>
                  <a:cubicBezTo>
                    <a:pt x="411" y="0"/>
                    <a:pt x="384" y="4"/>
                    <a:pt x="356" y="12"/>
                  </a:cubicBezTo>
                  <a:cubicBezTo>
                    <a:pt x="0" y="44"/>
                    <a:pt x="52" y="547"/>
                    <a:pt x="390" y="547"/>
                  </a:cubicBezTo>
                  <a:cubicBezTo>
                    <a:pt x="401" y="547"/>
                    <a:pt x="412" y="546"/>
                    <a:pt x="423" y="545"/>
                  </a:cubicBezTo>
                  <a:cubicBezTo>
                    <a:pt x="792" y="515"/>
                    <a:pt x="735" y="0"/>
                    <a:pt x="4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2" name="Google Shape;4762;p11"/>
            <p:cNvSpPr/>
            <p:nvPr/>
          </p:nvSpPr>
          <p:spPr>
            <a:xfrm>
              <a:off x="6247350" y="1903950"/>
              <a:ext cx="19200" cy="16800"/>
            </a:xfrm>
            <a:custGeom>
              <a:avLst/>
              <a:gdLst/>
              <a:ahLst/>
              <a:cxnLst/>
              <a:rect l="l" t="t" r="r" b="b"/>
              <a:pathLst>
                <a:path w="768" h="672" extrusionOk="0">
                  <a:moveTo>
                    <a:pt x="378" y="0"/>
                  </a:moveTo>
                  <a:cubicBezTo>
                    <a:pt x="363" y="0"/>
                    <a:pt x="349" y="1"/>
                    <a:pt x="334" y="4"/>
                  </a:cubicBezTo>
                  <a:cubicBezTo>
                    <a:pt x="168" y="38"/>
                    <a:pt x="1" y="204"/>
                    <a:pt x="34" y="371"/>
                  </a:cubicBezTo>
                  <a:cubicBezTo>
                    <a:pt x="34" y="538"/>
                    <a:pt x="201" y="671"/>
                    <a:pt x="434" y="671"/>
                  </a:cubicBezTo>
                  <a:cubicBezTo>
                    <a:pt x="601" y="638"/>
                    <a:pt x="768" y="471"/>
                    <a:pt x="701" y="305"/>
                  </a:cubicBezTo>
                  <a:cubicBezTo>
                    <a:pt x="671" y="152"/>
                    <a:pt x="529" y="0"/>
                    <a:pt x="3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3" name="Google Shape;4763;p11"/>
            <p:cNvSpPr/>
            <p:nvPr/>
          </p:nvSpPr>
          <p:spPr>
            <a:xfrm>
              <a:off x="6235125" y="1833950"/>
              <a:ext cx="18650" cy="12625"/>
            </a:xfrm>
            <a:custGeom>
              <a:avLst/>
              <a:gdLst/>
              <a:ahLst/>
              <a:cxnLst/>
              <a:rect l="l" t="t" r="r" b="b"/>
              <a:pathLst>
                <a:path w="746" h="505" extrusionOk="0">
                  <a:moveTo>
                    <a:pt x="354" y="1"/>
                  </a:moveTo>
                  <a:cubicBezTo>
                    <a:pt x="344" y="1"/>
                    <a:pt x="334" y="1"/>
                    <a:pt x="323" y="2"/>
                  </a:cubicBezTo>
                  <a:cubicBezTo>
                    <a:pt x="0" y="35"/>
                    <a:pt x="83" y="504"/>
                    <a:pt x="392" y="504"/>
                  </a:cubicBezTo>
                  <a:cubicBezTo>
                    <a:pt x="402" y="504"/>
                    <a:pt x="412" y="504"/>
                    <a:pt x="423" y="503"/>
                  </a:cubicBezTo>
                  <a:cubicBezTo>
                    <a:pt x="746" y="470"/>
                    <a:pt x="663" y="1"/>
                    <a:pt x="3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4" name="Google Shape;4764;p11"/>
            <p:cNvSpPr/>
            <p:nvPr/>
          </p:nvSpPr>
          <p:spPr>
            <a:xfrm>
              <a:off x="6194250" y="1828725"/>
              <a:ext cx="22350" cy="16175"/>
            </a:xfrm>
            <a:custGeom>
              <a:avLst/>
              <a:gdLst/>
              <a:ahLst/>
              <a:cxnLst/>
              <a:rect l="l" t="t" r="r" b="b"/>
              <a:pathLst>
                <a:path w="894" h="647" extrusionOk="0">
                  <a:moveTo>
                    <a:pt x="497" y="1"/>
                  </a:moveTo>
                  <a:cubicBezTo>
                    <a:pt x="473" y="1"/>
                    <a:pt x="449" y="4"/>
                    <a:pt x="424" y="11"/>
                  </a:cubicBezTo>
                  <a:cubicBezTo>
                    <a:pt x="1" y="44"/>
                    <a:pt x="85" y="646"/>
                    <a:pt x="460" y="646"/>
                  </a:cubicBezTo>
                  <a:cubicBezTo>
                    <a:pt x="470" y="646"/>
                    <a:pt x="480" y="646"/>
                    <a:pt x="490" y="645"/>
                  </a:cubicBezTo>
                  <a:cubicBezTo>
                    <a:pt x="894" y="583"/>
                    <a:pt x="806" y="1"/>
                    <a:pt x="4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5" name="Google Shape;4765;p11"/>
            <p:cNvSpPr/>
            <p:nvPr/>
          </p:nvSpPr>
          <p:spPr>
            <a:xfrm>
              <a:off x="6216500" y="1863925"/>
              <a:ext cx="6675" cy="6025"/>
            </a:xfrm>
            <a:custGeom>
              <a:avLst/>
              <a:gdLst/>
              <a:ahLst/>
              <a:cxnLst/>
              <a:rect l="l" t="t" r="r" b="b"/>
              <a:pathLst>
                <a:path w="267" h="241" extrusionOk="0">
                  <a:moveTo>
                    <a:pt x="136" y="0"/>
                  </a:moveTo>
                  <a:cubicBezTo>
                    <a:pt x="125" y="0"/>
                    <a:pt x="113" y="2"/>
                    <a:pt x="101" y="4"/>
                  </a:cubicBezTo>
                  <a:cubicBezTo>
                    <a:pt x="6" y="4"/>
                    <a:pt x="1" y="241"/>
                    <a:pt x="140" y="241"/>
                  </a:cubicBezTo>
                  <a:cubicBezTo>
                    <a:pt x="148" y="241"/>
                    <a:pt x="158" y="240"/>
                    <a:pt x="167" y="238"/>
                  </a:cubicBezTo>
                  <a:cubicBezTo>
                    <a:pt x="260" y="176"/>
                    <a:pt x="267" y="0"/>
                    <a:pt x="1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6" name="Google Shape;4766;p11"/>
            <p:cNvSpPr/>
            <p:nvPr/>
          </p:nvSpPr>
          <p:spPr>
            <a:xfrm>
              <a:off x="6217325" y="1782300"/>
              <a:ext cx="13375" cy="11575"/>
            </a:xfrm>
            <a:custGeom>
              <a:avLst/>
              <a:gdLst/>
              <a:ahLst/>
              <a:cxnLst/>
              <a:rect l="l" t="t" r="r" b="b"/>
              <a:pathLst>
                <a:path w="535" h="463" extrusionOk="0">
                  <a:moveTo>
                    <a:pt x="168" y="0"/>
                  </a:moveTo>
                  <a:cubicBezTo>
                    <a:pt x="34" y="34"/>
                    <a:pt x="1" y="167"/>
                    <a:pt x="1" y="234"/>
                  </a:cubicBezTo>
                  <a:cubicBezTo>
                    <a:pt x="1" y="300"/>
                    <a:pt x="34" y="434"/>
                    <a:pt x="168" y="434"/>
                  </a:cubicBezTo>
                  <a:cubicBezTo>
                    <a:pt x="188" y="454"/>
                    <a:pt x="212" y="462"/>
                    <a:pt x="237" y="462"/>
                  </a:cubicBezTo>
                  <a:cubicBezTo>
                    <a:pt x="293" y="462"/>
                    <a:pt x="355" y="423"/>
                    <a:pt x="401" y="400"/>
                  </a:cubicBezTo>
                  <a:cubicBezTo>
                    <a:pt x="501" y="334"/>
                    <a:pt x="535" y="234"/>
                    <a:pt x="501" y="100"/>
                  </a:cubicBezTo>
                  <a:lnTo>
                    <a:pt x="501" y="67"/>
                  </a:lnTo>
                  <a:cubicBezTo>
                    <a:pt x="401" y="0"/>
                    <a:pt x="301" y="0"/>
                    <a:pt x="16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7" name="Google Shape;4767;p11"/>
            <p:cNvSpPr/>
            <p:nvPr/>
          </p:nvSpPr>
          <p:spPr>
            <a:xfrm>
              <a:off x="6179575" y="1783925"/>
              <a:ext cx="15850" cy="12900"/>
            </a:xfrm>
            <a:custGeom>
              <a:avLst/>
              <a:gdLst/>
              <a:ahLst/>
              <a:cxnLst/>
              <a:rect l="l" t="t" r="r" b="b"/>
              <a:pathLst>
                <a:path w="634" h="516" extrusionOk="0">
                  <a:moveTo>
                    <a:pt x="275" y="0"/>
                  </a:moveTo>
                  <a:cubicBezTo>
                    <a:pt x="265" y="0"/>
                    <a:pt x="254" y="1"/>
                    <a:pt x="243" y="2"/>
                  </a:cubicBezTo>
                  <a:cubicBezTo>
                    <a:pt x="0" y="93"/>
                    <a:pt x="6" y="515"/>
                    <a:pt x="261" y="515"/>
                  </a:cubicBezTo>
                  <a:cubicBezTo>
                    <a:pt x="286" y="515"/>
                    <a:pt x="313" y="511"/>
                    <a:pt x="343" y="502"/>
                  </a:cubicBezTo>
                  <a:cubicBezTo>
                    <a:pt x="634" y="470"/>
                    <a:pt x="581" y="0"/>
                    <a:pt x="27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8" name="Google Shape;4768;p11"/>
            <p:cNvSpPr/>
            <p:nvPr/>
          </p:nvSpPr>
          <p:spPr>
            <a:xfrm>
              <a:off x="6260350" y="1704675"/>
              <a:ext cx="15075" cy="10275"/>
            </a:xfrm>
            <a:custGeom>
              <a:avLst/>
              <a:gdLst/>
              <a:ahLst/>
              <a:cxnLst/>
              <a:rect l="l" t="t" r="r" b="b"/>
              <a:pathLst>
                <a:path w="603" h="411" extrusionOk="0">
                  <a:moveTo>
                    <a:pt x="279" y="1"/>
                  </a:moveTo>
                  <a:cubicBezTo>
                    <a:pt x="269" y="1"/>
                    <a:pt x="259" y="2"/>
                    <a:pt x="248" y="3"/>
                  </a:cubicBezTo>
                  <a:cubicBezTo>
                    <a:pt x="0" y="34"/>
                    <a:pt x="69" y="410"/>
                    <a:pt x="267" y="410"/>
                  </a:cubicBezTo>
                  <a:cubicBezTo>
                    <a:pt x="282" y="410"/>
                    <a:pt x="298" y="408"/>
                    <a:pt x="315" y="403"/>
                  </a:cubicBezTo>
                  <a:cubicBezTo>
                    <a:pt x="603" y="371"/>
                    <a:pt x="522" y="1"/>
                    <a:pt x="27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9" name="Google Shape;4769;p11"/>
            <p:cNvSpPr/>
            <p:nvPr/>
          </p:nvSpPr>
          <p:spPr>
            <a:xfrm>
              <a:off x="6271550" y="1763100"/>
              <a:ext cx="4175" cy="3375"/>
            </a:xfrm>
            <a:custGeom>
              <a:avLst/>
              <a:gdLst/>
              <a:ahLst/>
              <a:cxnLst/>
              <a:rect l="l" t="t" r="r" b="b"/>
              <a:pathLst>
                <a:path w="167" h="135" extrusionOk="0">
                  <a:moveTo>
                    <a:pt x="67" y="1"/>
                  </a:moveTo>
                  <a:cubicBezTo>
                    <a:pt x="0" y="1"/>
                    <a:pt x="0" y="134"/>
                    <a:pt x="67" y="134"/>
                  </a:cubicBezTo>
                  <a:cubicBezTo>
                    <a:pt x="167" y="134"/>
                    <a:pt x="167" y="1"/>
                    <a:pt x="6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0" name="Google Shape;4770;p11"/>
            <p:cNvSpPr/>
            <p:nvPr/>
          </p:nvSpPr>
          <p:spPr>
            <a:xfrm>
              <a:off x="6222575" y="1738050"/>
              <a:ext cx="15325" cy="10950"/>
            </a:xfrm>
            <a:custGeom>
              <a:avLst/>
              <a:gdLst/>
              <a:ahLst/>
              <a:cxnLst/>
              <a:rect l="l" t="t" r="r" b="b"/>
              <a:pathLst>
                <a:path w="613" h="438" extrusionOk="0">
                  <a:moveTo>
                    <a:pt x="289" y="0"/>
                  </a:moveTo>
                  <a:cubicBezTo>
                    <a:pt x="279" y="0"/>
                    <a:pt x="269" y="1"/>
                    <a:pt x="258" y="2"/>
                  </a:cubicBezTo>
                  <a:cubicBezTo>
                    <a:pt x="1" y="34"/>
                    <a:pt x="22" y="438"/>
                    <a:pt x="292" y="438"/>
                  </a:cubicBezTo>
                  <a:cubicBezTo>
                    <a:pt x="303" y="438"/>
                    <a:pt x="313" y="437"/>
                    <a:pt x="325" y="436"/>
                  </a:cubicBezTo>
                  <a:cubicBezTo>
                    <a:pt x="613" y="372"/>
                    <a:pt x="532"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1" name="Google Shape;4771;p11"/>
            <p:cNvSpPr/>
            <p:nvPr/>
          </p:nvSpPr>
          <p:spPr>
            <a:xfrm>
              <a:off x="6251150" y="1793100"/>
              <a:ext cx="16000" cy="12725"/>
            </a:xfrm>
            <a:custGeom>
              <a:avLst/>
              <a:gdLst/>
              <a:ahLst/>
              <a:cxnLst/>
              <a:rect l="l" t="t" r="r" b="b"/>
              <a:pathLst>
                <a:path w="640" h="509" extrusionOk="0">
                  <a:moveTo>
                    <a:pt x="314" y="0"/>
                  </a:moveTo>
                  <a:cubicBezTo>
                    <a:pt x="304" y="0"/>
                    <a:pt x="293" y="1"/>
                    <a:pt x="282" y="2"/>
                  </a:cubicBezTo>
                  <a:cubicBezTo>
                    <a:pt x="1" y="64"/>
                    <a:pt x="42" y="508"/>
                    <a:pt x="296" y="508"/>
                  </a:cubicBezTo>
                  <a:cubicBezTo>
                    <a:pt x="313" y="508"/>
                    <a:pt x="330" y="506"/>
                    <a:pt x="349" y="502"/>
                  </a:cubicBezTo>
                  <a:cubicBezTo>
                    <a:pt x="640" y="470"/>
                    <a:pt x="618" y="0"/>
                    <a:pt x="31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2" name="Google Shape;4772;p11"/>
            <p:cNvSpPr/>
            <p:nvPr/>
          </p:nvSpPr>
          <p:spPr>
            <a:xfrm>
              <a:off x="6246775" y="1741400"/>
              <a:ext cx="20350" cy="14275"/>
            </a:xfrm>
            <a:custGeom>
              <a:avLst/>
              <a:gdLst/>
              <a:ahLst/>
              <a:cxnLst/>
              <a:rect l="l" t="t" r="r" b="b"/>
              <a:pathLst>
                <a:path w="814" h="571" extrusionOk="0">
                  <a:moveTo>
                    <a:pt x="388" y="0"/>
                  </a:moveTo>
                  <a:cubicBezTo>
                    <a:pt x="378" y="0"/>
                    <a:pt x="368" y="1"/>
                    <a:pt x="357" y="2"/>
                  </a:cubicBezTo>
                  <a:cubicBezTo>
                    <a:pt x="1" y="34"/>
                    <a:pt x="54" y="570"/>
                    <a:pt x="424" y="570"/>
                  </a:cubicBezTo>
                  <a:cubicBezTo>
                    <a:pt x="435" y="570"/>
                    <a:pt x="446" y="570"/>
                    <a:pt x="457" y="569"/>
                  </a:cubicBezTo>
                  <a:cubicBezTo>
                    <a:pt x="814" y="536"/>
                    <a:pt x="730" y="0"/>
                    <a:pt x="3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3" name="Google Shape;4773;p11"/>
            <p:cNvSpPr/>
            <p:nvPr/>
          </p:nvSpPr>
          <p:spPr>
            <a:xfrm>
              <a:off x="6301625" y="1713400"/>
              <a:ext cx="17475" cy="15650"/>
            </a:xfrm>
            <a:custGeom>
              <a:avLst/>
              <a:gdLst/>
              <a:ahLst/>
              <a:cxnLst/>
              <a:rect l="l" t="t" r="r" b="b"/>
              <a:pathLst>
                <a:path w="699" h="626" extrusionOk="0">
                  <a:moveTo>
                    <a:pt x="377" y="1"/>
                  </a:moveTo>
                  <a:cubicBezTo>
                    <a:pt x="222" y="1"/>
                    <a:pt x="84" y="102"/>
                    <a:pt x="31" y="288"/>
                  </a:cubicBezTo>
                  <a:cubicBezTo>
                    <a:pt x="1" y="471"/>
                    <a:pt x="165" y="626"/>
                    <a:pt x="372" y="626"/>
                  </a:cubicBezTo>
                  <a:cubicBezTo>
                    <a:pt x="391" y="626"/>
                    <a:pt x="411" y="624"/>
                    <a:pt x="432" y="621"/>
                  </a:cubicBezTo>
                  <a:lnTo>
                    <a:pt x="465" y="621"/>
                  </a:lnTo>
                  <a:cubicBezTo>
                    <a:pt x="598" y="621"/>
                    <a:pt x="698" y="488"/>
                    <a:pt x="698" y="354"/>
                  </a:cubicBezTo>
                  <a:cubicBezTo>
                    <a:pt x="665" y="188"/>
                    <a:pt x="632" y="54"/>
                    <a:pt x="498" y="21"/>
                  </a:cubicBezTo>
                  <a:cubicBezTo>
                    <a:pt x="457" y="7"/>
                    <a:pt x="417" y="1"/>
                    <a:pt x="37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4" name="Google Shape;4774;p11"/>
            <p:cNvSpPr/>
            <p:nvPr/>
          </p:nvSpPr>
          <p:spPr>
            <a:xfrm>
              <a:off x="6311000" y="1650500"/>
              <a:ext cx="20350" cy="15100"/>
            </a:xfrm>
            <a:custGeom>
              <a:avLst/>
              <a:gdLst/>
              <a:ahLst/>
              <a:cxnLst/>
              <a:rect l="l" t="t" r="r" b="b"/>
              <a:pathLst>
                <a:path w="814" h="604" extrusionOk="0">
                  <a:moveTo>
                    <a:pt x="421" y="0"/>
                  </a:moveTo>
                  <a:cubicBezTo>
                    <a:pt x="411" y="0"/>
                    <a:pt x="401" y="1"/>
                    <a:pt x="390" y="2"/>
                  </a:cubicBezTo>
                  <a:cubicBezTo>
                    <a:pt x="1" y="34"/>
                    <a:pt x="85" y="603"/>
                    <a:pt x="428" y="603"/>
                  </a:cubicBezTo>
                  <a:cubicBezTo>
                    <a:pt x="437" y="603"/>
                    <a:pt x="447" y="603"/>
                    <a:pt x="457" y="602"/>
                  </a:cubicBezTo>
                  <a:cubicBezTo>
                    <a:pt x="813" y="537"/>
                    <a:pt x="761" y="0"/>
                    <a:pt x="4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5" name="Google Shape;4775;p11"/>
            <p:cNvSpPr/>
            <p:nvPr/>
          </p:nvSpPr>
          <p:spPr>
            <a:xfrm>
              <a:off x="6264275" y="1662950"/>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9"/>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6" name="Google Shape;4776;p11"/>
            <p:cNvSpPr/>
            <p:nvPr/>
          </p:nvSpPr>
          <p:spPr>
            <a:xfrm>
              <a:off x="6288225" y="1676950"/>
              <a:ext cx="12525" cy="10750"/>
            </a:xfrm>
            <a:custGeom>
              <a:avLst/>
              <a:gdLst/>
              <a:ahLst/>
              <a:cxnLst/>
              <a:rect l="l" t="t" r="r" b="b"/>
              <a:pathLst>
                <a:path w="501" h="430" extrusionOk="0">
                  <a:moveTo>
                    <a:pt x="306" y="1"/>
                  </a:moveTo>
                  <a:cubicBezTo>
                    <a:pt x="267" y="1"/>
                    <a:pt x="228" y="17"/>
                    <a:pt x="200" y="44"/>
                  </a:cubicBezTo>
                  <a:cubicBezTo>
                    <a:pt x="167" y="44"/>
                    <a:pt x="167" y="44"/>
                    <a:pt x="134" y="78"/>
                  </a:cubicBezTo>
                  <a:cubicBezTo>
                    <a:pt x="0" y="111"/>
                    <a:pt x="0" y="245"/>
                    <a:pt x="34" y="311"/>
                  </a:cubicBezTo>
                  <a:cubicBezTo>
                    <a:pt x="56" y="400"/>
                    <a:pt x="123" y="430"/>
                    <a:pt x="194" y="430"/>
                  </a:cubicBezTo>
                  <a:cubicBezTo>
                    <a:pt x="230" y="430"/>
                    <a:pt x="267" y="423"/>
                    <a:pt x="300" y="411"/>
                  </a:cubicBezTo>
                  <a:cubicBezTo>
                    <a:pt x="334" y="411"/>
                    <a:pt x="334" y="411"/>
                    <a:pt x="367" y="378"/>
                  </a:cubicBezTo>
                  <a:cubicBezTo>
                    <a:pt x="501" y="311"/>
                    <a:pt x="501" y="211"/>
                    <a:pt x="434" y="111"/>
                  </a:cubicBezTo>
                  <a:cubicBezTo>
                    <a:pt x="414" y="33"/>
                    <a:pt x="360" y="1"/>
                    <a:pt x="30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7" name="Google Shape;4777;p11"/>
            <p:cNvSpPr/>
            <p:nvPr/>
          </p:nvSpPr>
          <p:spPr>
            <a:xfrm>
              <a:off x="6336175" y="1661125"/>
              <a:ext cx="9950" cy="7175"/>
            </a:xfrm>
            <a:custGeom>
              <a:avLst/>
              <a:gdLst/>
              <a:ahLst/>
              <a:cxnLst/>
              <a:rect l="l" t="t" r="r" b="b"/>
              <a:pathLst>
                <a:path w="398" h="287" extrusionOk="0">
                  <a:moveTo>
                    <a:pt x="214" y="1"/>
                  </a:moveTo>
                  <a:cubicBezTo>
                    <a:pt x="195" y="1"/>
                    <a:pt x="174" y="4"/>
                    <a:pt x="150" y="10"/>
                  </a:cubicBezTo>
                  <a:cubicBezTo>
                    <a:pt x="0" y="40"/>
                    <a:pt x="39" y="287"/>
                    <a:pt x="170" y="287"/>
                  </a:cubicBezTo>
                  <a:cubicBezTo>
                    <a:pt x="185" y="287"/>
                    <a:pt x="201" y="284"/>
                    <a:pt x="217" y="277"/>
                  </a:cubicBezTo>
                  <a:cubicBezTo>
                    <a:pt x="397" y="247"/>
                    <a:pt x="388" y="1"/>
                    <a:pt x="21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8" name="Google Shape;4778;p11"/>
            <p:cNvSpPr/>
            <p:nvPr/>
          </p:nvSpPr>
          <p:spPr>
            <a:xfrm>
              <a:off x="6337625" y="1609625"/>
              <a:ext cx="12925" cy="10950"/>
            </a:xfrm>
            <a:custGeom>
              <a:avLst/>
              <a:gdLst/>
              <a:ahLst/>
              <a:cxnLst/>
              <a:rect l="l" t="t" r="r" b="b"/>
              <a:pathLst>
                <a:path w="517" h="438" extrusionOk="0">
                  <a:moveTo>
                    <a:pt x="254" y="0"/>
                  </a:moveTo>
                  <a:cubicBezTo>
                    <a:pt x="245" y="0"/>
                    <a:pt x="236" y="1"/>
                    <a:pt x="226" y="2"/>
                  </a:cubicBezTo>
                  <a:cubicBezTo>
                    <a:pt x="1" y="34"/>
                    <a:pt x="24" y="438"/>
                    <a:pt x="234" y="438"/>
                  </a:cubicBezTo>
                  <a:cubicBezTo>
                    <a:pt x="242" y="438"/>
                    <a:pt x="251" y="437"/>
                    <a:pt x="259" y="436"/>
                  </a:cubicBezTo>
                  <a:cubicBezTo>
                    <a:pt x="516" y="404"/>
                    <a:pt x="495" y="0"/>
                    <a:pt x="2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9" name="Google Shape;4779;p11"/>
            <p:cNvSpPr/>
            <p:nvPr/>
          </p:nvSpPr>
          <p:spPr>
            <a:xfrm>
              <a:off x="6283450" y="1565300"/>
              <a:ext cx="12650" cy="10250"/>
            </a:xfrm>
            <a:custGeom>
              <a:avLst/>
              <a:gdLst/>
              <a:ahLst/>
              <a:cxnLst/>
              <a:rect l="l" t="t" r="r" b="b"/>
              <a:pathLst>
                <a:path w="506" h="410" extrusionOk="0">
                  <a:moveTo>
                    <a:pt x="278" y="0"/>
                  </a:moveTo>
                  <a:cubicBezTo>
                    <a:pt x="261" y="0"/>
                    <a:pt x="244" y="3"/>
                    <a:pt x="225" y="7"/>
                  </a:cubicBezTo>
                  <a:cubicBezTo>
                    <a:pt x="0" y="39"/>
                    <a:pt x="22" y="410"/>
                    <a:pt x="231" y="410"/>
                  </a:cubicBezTo>
                  <a:cubicBezTo>
                    <a:pt x="240" y="410"/>
                    <a:pt x="249" y="409"/>
                    <a:pt x="258" y="408"/>
                  </a:cubicBezTo>
                  <a:cubicBezTo>
                    <a:pt x="506" y="377"/>
                    <a:pt x="495" y="0"/>
                    <a:pt x="27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0" name="Google Shape;4780;p11"/>
            <p:cNvSpPr/>
            <p:nvPr/>
          </p:nvSpPr>
          <p:spPr>
            <a:xfrm>
              <a:off x="6356900" y="1615375"/>
              <a:ext cx="19275" cy="13525"/>
            </a:xfrm>
            <a:custGeom>
              <a:avLst/>
              <a:gdLst/>
              <a:ahLst/>
              <a:cxnLst/>
              <a:rect l="l" t="t" r="r" b="b"/>
              <a:pathLst>
                <a:path w="771" h="541" extrusionOk="0">
                  <a:moveTo>
                    <a:pt x="442" y="0"/>
                  </a:moveTo>
                  <a:cubicBezTo>
                    <a:pt x="425" y="0"/>
                    <a:pt x="407" y="2"/>
                    <a:pt x="389" y="6"/>
                  </a:cubicBezTo>
                  <a:cubicBezTo>
                    <a:pt x="1" y="38"/>
                    <a:pt x="83" y="541"/>
                    <a:pt x="423" y="541"/>
                  </a:cubicBezTo>
                  <a:cubicBezTo>
                    <a:pt x="434" y="541"/>
                    <a:pt x="444" y="540"/>
                    <a:pt x="456" y="539"/>
                  </a:cubicBezTo>
                  <a:cubicBezTo>
                    <a:pt x="771" y="508"/>
                    <a:pt x="729" y="0"/>
                    <a:pt x="44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1" name="Google Shape;4781;p11"/>
            <p:cNvSpPr/>
            <p:nvPr/>
          </p:nvSpPr>
          <p:spPr>
            <a:xfrm>
              <a:off x="6298225" y="1601325"/>
              <a:ext cx="14200" cy="11675"/>
            </a:xfrm>
            <a:custGeom>
              <a:avLst/>
              <a:gdLst/>
              <a:ahLst/>
              <a:cxnLst/>
              <a:rect l="l" t="t" r="r" b="b"/>
              <a:pathLst>
                <a:path w="568" h="467" extrusionOk="0">
                  <a:moveTo>
                    <a:pt x="301" y="1"/>
                  </a:moveTo>
                  <a:cubicBezTo>
                    <a:pt x="134" y="1"/>
                    <a:pt x="1" y="134"/>
                    <a:pt x="67" y="301"/>
                  </a:cubicBezTo>
                  <a:cubicBezTo>
                    <a:pt x="67" y="415"/>
                    <a:pt x="161" y="466"/>
                    <a:pt x="262" y="466"/>
                  </a:cubicBezTo>
                  <a:cubicBezTo>
                    <a:pt x="310" y="466"/>
                    <a:pt x="359" y="455"/>
                    <a:pt x="401" y="434"/>
                  </a:cubicBezTo>
                  <a:lnTo>
                    <a:pt x="468" y="334"/>
                  </a:lnTo>
                  <a:cubicBezTo>
                    <a:pt x="568" y="234"/>
                    <a:pt x="501" y="101"/>
                    <a:pt x="401" y="67"/>
                  </a:cubicBezTo>
                  <a:cubicBezTo>
                    <a:pt x="334" y="67"/>
                    <a:pt x="301" y="1"/>
                    <a:pt x="30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2" name="Google Shape;4782;p11"/>
            <p:cNvSpPr/>
            <p:nvPr/>
          </p:nvSpPr>
          <p:spPr>
            <a:xfrm>
              <a:off x="6322675" y="1573625"/>
              <a:ext cx="15075" cy="10275"/>
            </a:xfrm>
            <a:custGeom>
              <a:avLst/>
              <a:gdLst/>
              <a:ahLst/>
              <a:cxnLst/>
              <a:rect l="l" t="t" r="r" b="b"/>
              <a:pathLst>
                <a:path w="603" h="411" extrusionOk="0">
                  <a:moveTo>
                    <a:pt x="311" y="1"/>
                  </a:moveTo>
                  <a:cubicBezTo>
                    <a:pt x="294" y="1"/>
                    <a:pt x="276" y="3"/>
                    <a:pt x="257" y="8"/>
                  </a:cubicBezTo>
                  <a:cubicBezTo>
                    <a:pt x="1" y="40"/>
                    <a:pt x="83" y="410"/>
                    <a:pt x="296" y="410"/>
                  </a:cubicBezTo>
                  <a:cubicBezTo>
                    <a:pt x="305" y="410"/>
                    <a:pt x="314" y="409"/>
                    <a:pt x="323" y="408"/>
                  </a:cubicBezTo>
                  <a:cubicBezTo>
                    <a:pt x="602" y="377"/>
                    <a:pt x="536" y="1"/>
                    <a:pt x="31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3" name="Google Shape;4783;p11"/>
            <p:cNvSpPr/>
            <p:nvPr/>
          </p:nvSpPr>
          <p:spPr>
            <a:xfrm>
              <a:off x="6252075" y="1553525"/>
              <a:ext cx="19625" cy="13775"/>
            </a:xfrm>
            <a:custGeom>
              <a:avLst/>
              <a:gdLst/>
              <a:ahLst/>
              <a:cxnLst/>
              <a:rect l="l" t="t" r="r" b="b"/>
              <a:pathLst>
                <a:path w="785" h="551" extrusionOk="0">
                  <a:moveTo>
                    <a:pt x="432" y="0"/>
                  </a:moveTo>
                  <a:cubicBezTo>
                    <a:pt x="405" y="0"/>
                    <a:pt x="376" y="4"/>
                    <a:pt x="345" y="11"/>
                  </a:cubicBezTo>
                  <a:cubicBezTo>
                    <a:pt x="0" y="74"/>
                    <a:pt x="68" y="551"/>
                    <a:pt x="384" y="551"/>
                  </a:cubicBezTo>
                  <a:cubicBezTo>
                    <a:pt x="403" y="551"/>
                    <a:pt x="424" y="549"/>
                    <a:pt x="446" y="545"/>
                  </a:cubicBezTo>
                  <a:cubicBezTo>
                    <a:pt x="784" y="514"/>
                    <a:pt x="753" y="0"/>
                    <a:pt x="43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4" name="Google Shape;4784;p11"/>
            <p:cNvSpPr/>
            <p:nvPr/>
          </p:nvSpPr>
          <p:spPr>
            <a:xfrm>
              <a:off x="6268475" y="1524550"/>
              <a:ext cx="12850" cy="9300"/>
            </a:xfrm>
            <a:custGeom>
              <a:avLst/>
              <a:gdLst/>
              <a:ahLst/>
              <a:cxnLst/>
              <a:rect l="l" t="t" r="r" b="b"/>
              <a:pathLst>
                <a:path w="514" h="372" extrusionOk="0">
                  <a:moveTo>
                    <a:pt x="286" y="1"/>
                  </a:moveTo>
                  <a:cubicBezTo>
                    <a:pt x="276" y="1"/>
                    <a:pt x="267" y="1"/>
                    <a:pt x="257" y="3"/>
                  </a:cubicBezTo>
                  <a:cubicBezTo>
                    <a:pt x="0" y="3"/>
                    <a:pt x="21" y="372"/>
                    <a:pt x="259" y="372"/>
                  </a:cubicBezTo>
                  <a:cubicBezTo>
                    <a:pt x="269" y="372"/>
                    <a:pt x="279" y="371"/>
                    <a:pt x="290" y="370"/>
                  </a:cubicBezTo>
                  <a:cubicBezTo>
                    <a:pt x="513" y="338"/>
                    <a:pt x="492"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5" name="Google Shape;4785;p11"/>
            <p:cNvSpPr/>
            <p:nvPr/>
          </p:nvSpPr>
          <p:spPr>
            <a:xfrm>
              <a:off x="6291775" y="1537075"/>
              <a:ext cx="16250" cy="12625"/>
            </a:xfrm>
            <a:custGeom>
              <a:avLst/>
              <a:gdLst/>
              <a:ahLst/>
              <a:cxnLst/>
              <a:rect l="l" t="t" r="r" b="b"/>
              <a:pathLst>
                <a:path w="650" h="505" extrusionOk="0">
                  <a:moveTo>
                    <a:pt x="290" y="1"/>
                  </a:moveTo>
                  <a:cubicBezTo>
                    <a:pt x="280" y="1"/>
                    <a:pt x="269" y="1"/>
                    <a:pt x="259" y="2"/>
                  </a:cubicBezTo>
                  <a:cubicBezTo>
                    <a:pt x="1" y="67"/>
                    <a:pt x="54" y="504"/>
                    <a:pt x="328" y="504"/>
                  </a:cubicBezTo>
                  <a:cubicBezTo>
                    <a:pt x="338" y="504"/>
                    <a:pt x="348" y="504"/>
                    <a:pt x="359" y="502"/>
                  </a:cubicBezTo>
                  <a:cubicBezTo>
                    <a:pt x="649" y="470"/>
                    <a:pt x="596" y="1"/>
                    <a:pt x="29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6" name="Google Shape;4786;p11"/>
            <p:cNvSpPr/>
            <p:nvPr/>
          </p:nvSpPr>
          <p:spPr>
            <a:xfrm>
              <a:off x="6217625" y="1507775"/>
              <a:ext cx="16800" cy="12725"/>
            </a:xfrm>
            <a:custGeom>
              <a:avLst/>
              <a:gdLst/>
              <a:ahLst/>
              <a:cxnLst/>
              <a:rect l="l" t="t" r="r" b="b"/>
              <a:pathLst>
                <a:path w="672" h="509" extrusionOk="0">
                  <a:moveTo>
                    <a:pt x="378" y="1"/>
                  </a:moveTo>
                  <a:cubicBezTo>
                    <a:pt x="361" y="1"/>
                    <a:pt x="342" y="3"/>
                    <a:pt x="322" y="7"/>
                  </a:cubicBezTo>
                  <a:cubicBezTo>
                    <a:pt x="0" y="71"/>
                    <a:pt x="51" y="509"/>
                    <a:pt x="356" y="509"/>
                  </a:cubicBezTo>
                  <a:cubicBezTo>
                    <a:pt x="367" y="509"/>
                    <a:pt x="378" y="508"/>
                    <a:pt x="389" y="507"/>
                  </a:cubicBezTo>
                  <a:cubicBezTo>
                    <a:pt x="672" y="476"/>
                    <a:pt x="659" y="1"/>
                    <a:pt x="37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7" name="Google Shape;4787;p11"/>
            <p:cNvSpPr/>
            <p:nvPr/>
          </p:nvSpPr>
          <p:spPr>
            <a:xfrm>
              <a:off x="6233900" y="1473575"/>
              <a:ext cx="17125" cy="12175"/>
            </a:xfrm>
            <a:custGeom>
              <a:avLst/>
              <a:gdLst/>
              <a:ahLst/>
              <a:cxnLst/>
              <a:rect l="l" t="t" r="r" b="b"/>
              <a:pathLst>
                <a:path w="685" h="487" extrusionOk="0">
                  <a:moveTo>
                    <a:pt x="365" y="1"/>
                  </a:moveTo>
                  <a:cubicBezTo>
                    <a:pt x="346" y="1"/>
                    <a:pt x="326" y="3"/>
                    <a:pt x="305" y="7"/>
                  </a:cubicBezTo>
                  <a:cubicBezTo>
                    <a:pt x="0" y="37"/>
                    <a:pt x="30" y="486"/>
                    <a:pt x="292" y="486"/>
                  </a:cubicBezTo>
                  <a:cubicBezTo>
                    <a:pt x="317" y="486"/>
                    <a:pt x="343" y="483"/>
                    <a:pt x="372" y="474"/>
                  </a:cubicBezTo>
                  <a:cubicBezTo>
                    <a:pt x="685" y="443"/>
                    <a:pt x="646" y="1"/>
                    <a:pt x="36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8" name="Google Shape;4788;p11"/>
            <p:cNvSpPr/>
            <p:nvPr/>
          </p:nvSpPr>
          <p:spPr>
            <a:xfrm>
              <a:off x="6191725" y="1449225"/>
              <a:ext cx="15775" cy="12075"/>
            </a:xfrm>
            <a:custGeom>
              <a:avLst/>
              <a:gdLst/>
              <a:ahLst/>
              <a:cxnLst/>
              <a:rect l="l" t="t" r="r" b="b"/>
              <a:pathLst>
                <a:path w="631" h="483" extrusionOk="0">
                  <a:moveTo>
                    <a:pt x="341" y="0"/>
                  </a:moveTo>
                  <a:cubicBezTo>
                    <a:pt x="316" y="0"/>
                    <a:pt x="288" y="5"/>
                    <a:pt x="258" y="14"/>
                  </a:cubicBezTo>
                  <a:cubicBezTo>
                    <a:pt x="0" y="46"/>
                    <a:pt x="53" y="482"/>
                    <a:pt x="328" y="482"/>
                  </a:cubicBezTo>
                  <a:cubicBezTo>
                    <a:pt x="337" y="482"/>
                    <a:pt x="347" y="482"/>
                    <a:pt x="358" y="481"/>
                  </a:cubicBezTo>
                  <a:cubicBezTo>
                    <a:pt x="631" y="420"/>
                    <a:pt x="600" y="0"/>
                    <a:pt x="34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9" name="Google Shape;4789;p11"/>
            <p:cNvSpPr/>
            <p:nvPr/>
          </p:nvSpPr>
          <p:spPr>
            <a:xfrm>
              <a:off x="6244500" y="1495375"/>
              <a:ext cx="16000" cy="12725"/>
            </a:xfrm>
            <a:custGeom>
              <a:avLst/>
              <a:gdLst/>
              <a:ahLst/>
              <a:cxnLst/>
              <a:rect l="l" t="t" r="r" b="b"/>
              <a:pathLst>
                <a:path w="640" h="509" extrusionOk="0">
                  <a:moveTo>
                    <a:pt x="313" y="1"/>
                  </a:moveTo>
                  <a:cubicBezTo>
                    <a:pt x="303" y="1"/>
                    <a:pt x="292" y="1"/>
                    <a:pt x="282" y="2"/>
                  </a:cubicBezTo>
                  <a:cubicBezTo>
                    <a:pt x="0" y="65"/>
                    <a:pt x="70" y="509"/>
                    <a:pt x="328" y="509"/>
                  </a:cubicBezTo>
                  <a:cubicBezTo>
                    <a:pt x="345" y="509"/>
                    <a:pt x="363" y="507"/>
                    <a:pt x="382" y="503"/>
                  </a:cubicBezTo>
                  <a:cubicBezTo>
                    <a:pt x="640" y="470"/>
                    <a:pt x="61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0" name="Google Shape;4790;p11"/>
            <p:cNvSpPr/>
            <p:nvPr/>
          </p:nvSpPr>
          <p:spPr>
            <a:xfrm>
              <a:off x="6205075" y="1483700"/>
              <a:ext cx="16200" cy="11775"/>
            </a:xfrm>
            <a:custGeom>
              <a:avLst/>
              <a:gdLst/>
              <a:ahLst/>
              <a:cxnLst/>
              <a:rect l="l" t="t" r="r" b="b"/>
              <a:pathLst>
                <a:path w="648" h="471" extrusionOk="0">
                  <a:moveTo>
                    <a:pt x="324" y="1"/>
                  </a:moveTo>
                  <a:cubicBezTo>
                    <a:pt x="313" y="1"/>
                    <a:pt x="302" y="1"/>
                    <a:pt x="291" y="2"/>
                  </a:cubicBezTo>
                  <a:cubicBezTo>
                    <a:pt x="1" y="34"/>
                    <a:pt x="22" y="471"/>
                    <a:pt x="324" y="471"/>
                  </a:cubicBezTo>
                  <a:cubicBezTo>
                    <a:pt x="335" y="471"/>
                    <a:pt x="346" y="470"/>
                    <a:pt x="357" y="469"/>
                  </a:cubicBezTo>
                  <a:cubicBezTo>
                    <a:pt x="647" y="437"/>
                    <a:pt x="626" y="1"/>
                    <a:pt x="32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1" name="Google Shape;4791;p11"/>
            <p:cNvSpPr/>
            <p:nvPr/>
          </p:nvSpPr>
          <p:spPr>
            <a:xfrm>
              <a:off x="6216500" y="1452600"/>
              <a:ext cx="6650" cy="5325"/>
            </a:xfrm>
            <a:custGeom>
              <a:avLst/>
              <a:gdLst/>
              <a:ahLst/>
              <a:cxnLst/>
              <a:rect l="l" t="t" r="r" b="b"/>
              <a:pathLst>
                <a:path w="266" h="213" extrusionOk="0">
                  <a:moveTo>
                    <a:pt x="155" y="0"/>
                  </a:moveTo>
                  <a:cubicBezTo>
                    <a:pt x="139" y="0"/>
                    <a:pt x="121" y="4"/>
                    <a:pt x="101" y="12"/>
                  </a:cubicBezTo>
                  <a:cubicBezTo>
                    <a:pt x="1" y="12"/>
                    <a:pt x="34" y="212"/>
                    <a:pt x="167" y="212"/>
                  </a:cubicBezTo>
                  <a:cubicBezTo>
                    <a:pt x="255" y="183"/>
                    <a:pt x="266" y="0"/>
                    <a:pt x="1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2" name="Google Shape;4792;p11"/>
            <p:cNvSpPr/>
            <p:nvPr/>
          </p:nvSpPr>
          <p:spPr>
            <a:xfrm>
              <a:off x="6187725" y="1423450"/>
              <a:ext cx="8375" cy="7200"/>
            </a:xfrm>
            <a:custGeom>
              <a:avLst/>
              <a:gdLst/>
              <a:ahLst/>
              <a:cxnLst/>
              <a:rect l="l" t="t" r="r" b="b"/>
              <a:pathLst>
                <a:path w="335" h="288" extrusionOk="0">
                  <a:moveTo>
                    <a:pt x="197" y="1"/>
                  </a:moveTo>
                  <a:cubicBezTo>
                    <a:pt x="183" y="1"/>
                    <a:pt x="167" y="4"/>
                    <a:pt x="151" y="11"/>
                  </a:cubicBezTo>
                  <a:cubicBezTo>
                    <a:pt x="1" y="41"/>
                    <a:pt x="13" y="287"/>
                    <a:pt x="138" y="287"/>
                  </a:cubicBezTo>
                  <a:cubicBezTo>
                    <a:pt x="152" y="287"/>
                    <a:pt x="168" y="284"/>
                    <a:pt x="184" y="277"/>
                  </a:cubicBezTo>
                  <a:cubicBezTo>
                    <a:pt x="334" y="247"/>
                    <a:pt x="322" y="1"/>
                    <a:pt x="19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3" name="Google Shape;4793;p11"/>
            <p:cNvSpPr/>
            <p:nvPr/>
          </p:nvSpPr>
          <p:spPr>
            <a:xfrm>
              <a:off x="6170875" y="1433625"/>
              <a:ext cx="8675" cy="6850"/>
            </a:xfrm>
            <a:custGeom>
              <a:avLst/>
              <a:gdLst/>
              <a:ahLst/>
              <a:cxnLst/>
              <a:rect l="l" t="t" r="r" b="b"/>
              <a:pathLst>
                <a:path w="347" h="274" extrusionOk="0">
                  <a:moveTo>
                    <a:pt x="189" y="1"/>
                  </a:moveTo>
                  <a:cubicBezTo>
                    <a:pt x="179" y="1"/>
                    <a:pt x="169" y="2"/>
                    <a:pt x="158" y="4"/>
                  </a:cubicBezTo>
                  <a:cubicBezTo>
                    <a:pt x="1" y="35"/>
                    <a:pt x="21" y="274"/>
                    <a:pt x="163" y="274"/>
                  </a:cubicBezTo>
                  <a:cubicBezTo>
                    <a:pt x="172" y="274"/>
                    <a:pt x="181" y="273"/>
                    <a:pt x="191" y="271"/>
                  </a:cubicBezTo>
                  <a:cubicBezTo>
                    <a:pt x="347" y="208"/>
                    <a:pt x="328" y="1"/>
                    <a:pt x="1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4" name="Google Shape;4794;p11"/>
            <p:cNvSpPr/>
            <p:nvPr/>
          </p:nvSpPr>
          <p:spPr>
            <a:xfrm>
              <a:off x="6081950" y="1942275"/>
              <a:ext cx="19825" cy="13625"/>
            </a:xfrm>
            <a:custGeom>
              <a:avLst/>
              <a:gdLst/>
              <a:ahLst/>
              <a:cxnLst/>
              <a:rect l="l" t="t" r="r" b="b"/>
              <a:pathLst>
                <a:path w="793" h="545" extrusionOk="0">
                  <a:moveTo>
                    <a:pt x="437" y="0"/>
                  </a:moveTo>
                  <a:cubicBezTo>
                    <a:pt x="419" y="0"/>
                    <a:pt x="399" y="2"/>
                    <a:pt x="379" y="6"/>
                  </a:cubicBezTo>
                  <a:cubicBezTo>
                    <a:pt x="1" y="37"/>
                    <a:pt x="69" y="545"/>
                    <a:pt x="387" y="545"/>
                  </a:cubicBezTo>
                  <a:cubicBezTo>
                    <a:pt x="406" y="545"/>
                    <a:pt x="425" y="543"/>
                    <a:pt x="446" y="539"/>
                  </a:cubicBezTo>
                  <a:cubicBezTo>
                    <a:pt x="792" y="508"/>
                    <a:pt x="752" y="0"/>
                    <a:pt x="437"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5" name="Google Shape;4795;p11"/>
            <p:cNvSpPr/>
            <p:nvPr/>
          </p:nvSpPr>
          <p:spPr>
            <a:xfrm>
              <a:off x="6096925" y="1901500"/>
              <a:ext cx="20125" cy="15225"/>
            </a:xfrm>
            <a:custGeom>
              <a:avLst/>
              <a:gdLst/>
              <a:ahLst/>
              <a:cxnLst/>
              <a:rect l="l" t="t" r="r" b="b"/>
              <a:pathLst>
                <a:path w="805" h="609" extrusionOk="0">
                  <a:moveTo>
                    <a:pt x="376" y="1"/>
                  </a:moveTo>
                  <a:cubicBezTo>
                    <a:pt x="367" y="1"/>
                    <a:pt x="357" y="1"/>
                    <a:pt x="347" y="2"/>
                  </a:cubicBezTo>
                  <a:cubicBezTo>
                    <a:pt x="0" y="97"/>
                    <a:pt x="41" y="608"/>
                    <a:pt x="384" y="608"/>
                  </a:cubicBezTo>
                  <a:cubicBezTo>
                    <a:pt x="404" y="608"/>
                    <a:pt x="425" y="606"/>
                    <a:pt x="447" y="603"/>
                  </a:cubicBezTo>
                  <a:cubicBezTo>
                    <a:pt x="804" y="570"/>
                    <a:pt x="719" y="1"/>
                    <a:pt x="37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6" name="Google Shape;4796;p11"/>
            <p:cNvSpPr/>
            <p:nvPr/>
          </p:nvSpPr>
          <p:spPr>
            <a:xfrm>
              <a:off x="6044400" y="1988225"/>
              <a:ext cx="12600" cy="9425"/>
            </a:xfrm>
            <a:custGeom>
              <a:avLst/>
              <a:gdLst/>
              <a:ahLst/>
              <a:cxnLst/>
              <a:rect l="l" t="t" r="r" b="b"/>
              <a:pathLst>
                <a:path w="504" h="377" extrusionOk="0">
                  <a:moveTo>
                    <a:pt x="272" y="0"/>
                  </a:moveTo>
                  <a:cubicBezTo>
                    <a:pt x="264" y="0"/>
                    <a:pt x="255" y="1"/>
                    <a:pt x="246" y="2"/>
                  </a:cubicBezTo>
                  <a:cubicBezTo>
                    <a:pt x="0" y="33"/>
                    <a:pt x="38" y="377"/>
                    <a:pt x="229" y="377"/>
                  </a:cubicBezTo>
                  <a:cubicBezTo>
                    <a:pt x="245" y="377"/>
                    <a:pt x="262" y="374"/>
                    <a:pt x="280" y="369"/>
                  </a:cubicBezTo>
                  <a:cubicBezTo>
                    <a:pt x="503" y="337"/>
                    <a:pt x="452" y="0"/>
                    <a:pt x="272"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7" name="Google Shape;4797;p11"/>
            <p:cNvSpPr/>
            <p:nvPr/>
          </p:nvSpPr>
          <p:spPr>
            <a:xfrm>
              <a:off x="6079725" y="2064425"/>
              <a:ext cx="18325" cy="18175"/>
            </a:xfrm>
            <a:custGeom>
              <a:avLst/>
              <a:gdLst/>
              <a:ahLst/>
              <a:cxnLst/>
              <a:rect l="l" t="t" r="r" b="b"/>
              <a:pathLst>
                <a:path w="733" h="727" extrusionOk="0">
                  <a:moveTo>
                    <a:pt x="381" y="1"/>
                  </a:moveTo>
                  <a:cubicBezTo>
                    <a:pt x="304" y="1"/>
                    <a:pt x="227" y="30"/>
                    <a:pt x="168" y="90"/>
                  </a:cubicBezTo>
                  <a:cubicBezTo>
                    <a:pt x="134" y="123"/>
                    <a:pt x="68" y="157"/>
                    <a:pt x="34" y="257"/>
                  </a:cubicBezTo>
                  <a:cubicBezTo>
                    <a:pt x="1" y="390"/>
                    <a:pt x="34" y="490"/>
                    <a:pt x="101" y="624"/>
                  </a:cubicBezTo>
                  <a:cubicBezTo>
                    <a:pt x="168" y="657"/>
                    <a:pt x="234" y="724"/>
                    <a:pt x="335" y="724"/>
                  </a:cubicBezTo>
                  <a:cubicBezTo>
                    <a:pt x="348" y="726"/>
                    <a:pt x="361" y="727"/>
                    <a:pt x="374" y="727"/>
                  </a:cubicBezTo>
                  <a:cubicBezTo>
                    <a:pt x="587" y="727"/>
                    <a:pt x="733" y="479"/>
                    <a:pt x="701" y="290"/>
                  </a:cubicBezTo>
                  <a:cubicBezTo>
                    <a:pt x="659" y="97"/>
                    <a:pt x="519" y="1"/>
                    <a:pt x="38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8" name="Google Shape;4798;p11"/>
            <p:cNvSpPr/>
            <p:nvPr/>
          </p:nvSpPr>
          <p:spPr>
            <a:xfrm>
              <a:off x="6086125" y="2003000"/>
              <a:ext cx="19625" cy="13775"/>
            </a:xfrm>
            <a:custGeom>
              <a:avLst/>
              <a:gdLst/>
              <a:ahLst/>
              <a:cxnLst/>
              <a:rect l="l" t="t" r="r" b="b"/>
              <a:pathLst>
                <a:path w="785" h="551" extrusionOk="0">
                  <a:moveTo>
                    <a:pt x="458" y="1"/>
                  </a:moveTo>
                  <a:cubicBezTo>
                    <a:pt x="433" y="1"/>
                    <a:pt x="407" y="4"/>
                    <a:pt x="379" y="12"/>
                  </a:cubicBezTo>
                  <a:cubicBezTo>
                    <a:pt x="1" y="43"/>
                    <a:pt x="69" y="551"/>
                    <a:pt x="387" y="551"/>
                  </a:cubicBezTo>
                  <a:cubicBezTo>
                    <a:pt x="406" y="551"/>
                    <a:pt x="425" y="549"/>
                    <a:pt x="445" y="546"/>
                  </a:cubicBezTo>
                  <a:cubicBezTo>
                    <a:pt x="784" y="515"/>
                    <a:pt x="753" y="1"/>
                    <a:pt x="4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9" name="Google Shape;4799;p11"/>
            <p:cNvSpPr/>
            <p:nvPr/>
          </p:nvSpPr>
          <p:spPr>
            <a:xfrm>
              <a:off x="6130050" y="2034975"/>
              <a:ext cx="13100" cy="10075"/>
            </a:xfrm>
            <a:custGeom>
              <a:avLst/>
              <a:gdLst/>
              <a:ahLst/>
              <a:cxnLst/>
              <a:rect l="l" t="t" r="r" b="b"/>
              <a:pathLst>
                <a:path w="524" h="403" extrusionOk="0">
                  <a:moveTo>
                    <a:pt x="223" y="0"/>
                  </a:moveTo>
                  <a:cubicBezTo>
                    <a:pt x="0" y="96"/>
                    <a:pt x="50" y="403"/>
                    <a:pt x="258" y="403"/>
                  </a:cubicBezTo>
                  <a:cubicBezTo>
                    <a:pt x="268" y="403"/>
                    <a:pt x="279" y="402"/>
                    <a:pt x="290" y="401"/>
                  </a:cubicBezTo>
                  <a:cubicBezTo>
                    <a:pt x="523" y="334"/>
                    <a:pt x="456" y="0"/>
                    <a:pt x="2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0" name="Google Shape;4800;p11"/>
            <p:cNvSpPr/>
            <p:nvPr/>
          </p:nvSpPr>
          <p:spPr>
            <a:xfrm>
              <a:off x="6109175" y="2079950"/>
              <a:ext cx="9550" cy="7650"/>
            </a:xfrm>
            <a:custGeom>
              <a:avLst/>
              <a:gdLst/>
              <a:ahLst/>
              <a:cxnLst/>
              <a:rect l="l" t="t" r="r" b="b"/>
              <a:pathLst>
                <a:path w="382" h="306" extrusionOk="0">
                  <a:moveTo>
                    <a:pt x="216" y="0"/>
                  </a:moveTo>
                  <a:cubicBezTo>
                    <a:pt x="208" y="0"/>
                    <a:pt x="199" y="1"/>
                    <a:pt x="191" y="3"/>
                  </a:cubicBezTo>
                  <a:cubicBezTo>
                    <a:pt x="1" y="34"/>
                    <a:pt x="51" y="305"/>
                    <a:pt x="199" y="305"/>
                  </a:cubicBezTo>
                  <a:cubicBezTo>
                    <a:pt x="207" y="305"/>
                    <a:pt x="215" y="305"/>
                    <a:pt x="224" y="303"/>
                  </a:cubicBezTo>
                  <a:cubicBezTo>
                    <a:pt x="382" y="271"/>
                    <a:pt x="360" y="0"/>
                    <a:pt x="2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1" name="Google Shape;4801;p11"/>
            <p:cNvSpPr/>
            <p:nvPr/>
          </p:nvSpPr>
          <p:spPr>
            <a:xfrm>
              <a:off x="6105825" y="2040650"/>
              <a:ext cx="16775" cy="12725"/>
            </a:xfrm>
            <a:custGeom>
              <a:avLst/>
              <a:gdLst/>
              <a:ahLst/>
              <a:cxnLst/>
              <a:rect l="l" t="t" r="r" b="b"/>
              <a:pathLst>
                <a:path w="671" h="509" extrusionOk="0">
                  <a:moveTo>
                    <a:pt x="350" y="1"/>
                  </a:moveTo>
                  <a:cubicBezTo>
                    <a:pt x="332" y="1"/>
                    <a:pt x="312" y="3"/>
                    <a:pt x="291" y="7"/>
                  </a:cubicBezTo>
                  <a:cubicBezTo>
                    <a:pt x="1" y="39"/>
                    <a:pt x="85" y="509"/>
                    <a:pt x="333" y="509"/>
                  </a:cubicBezTo>
                  <a:cubicBezTo>
                    <a:pt x="341" y="509"/>
                    <a:pt x="349" y="508"/>
                    <a:pt x="358" y="507"/>
                  </a:cubicBezTo>
                  <a:cubicBezTo>
                    <a:pt x="671" y="445"/>
                    <a:pt x="632" y="1"/>
                    <a:pt x="35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2" name="Google Shape;4802;p11"/>
            <p:cNvSpPr/>
            <p:nvPr/>
          </p:nvSpPr>
          <p:spPr>
            <a:xfrm>
              <a:off x="6064725" y="2034975"/>
              <a:ext cx="5875" cy="4200"/>
            </a:xfrm>
            <a:custGeom>
              <a:avLst/>
              <a:gdLst/>
              <a:ahLst/>
              <a:cxnLst/>
              <a:rect l="l" t="t" r="r" b="b"/>
              <a:pathLst>
                <a:path w="235" h="168" extrusionOk="0">
                  <a:moveTo>
                    <a:pt x="101" y="0"/>
                  </a:moveTo>
                  <a:cubicBezTo>
                    <a:pt x="1" y="0"/>
                    <a:pt x="67" y="167"/>
                    <a:pt x="134" y="167"/>
                  </a:cubicBezTo>
                  <a:cubicBezTo>
                    <a:pt x="234" y="167"/>
                    <a:pt x="234" y="0"/>
                    <a:pt x="10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3" name="Google Shape;4803;p11"/>
            <p:cNvSpPr/>
            <p:nvPr/>
          </p:nvSpPr>
          <p:spPr>
            <a:xfrm>
              <a:off x="6064175" y="1974875"/>
              <a:ext cx="12825" cy="9300"/>
            </a:xfrm>
            <a:custGeom>
              <a:avLst/>
              <a:gdLst/>
              <a:ahLst/>
              <a:cxnLst/>
              <a:rect l="l" t="t" r="r" b="b"/>
              <a:pathLst>
                <a:path w="513" h="372" extrusionOk="0">
                  <a:moveTo>
                    <a:pt x="285" y="1"/>
                  </a:moveTo>
                  <a:cubicBezTo>
                    <a:pt x="276" y="1"/>
                    <a:pt x="266" y="1"/>
                    <a:pt x="256" y="3"/>
                  </a:cubicBezTo>
                  <a:cubicBezTo>
                    <a:pt x="1" y="35"/>
                    <a:pt x="20" y="372"/>
                    <a:pt x="256" y="372"/>
                  </a:cubicBezTo>
                  <a:cubicBezTo>
                    <a:pt x="267" y="372"/>
                    <a:pt x="278" y="371"/>
                    <a:pt x="289" y="370"/>
                  </a:cubicBezTo>
                  <a:cubicBezTo>
                    <a:pt x="513" y="338"/>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4" name="Google Shape;4804;p11"/>
            <p:cNvSpPr/>
            <p:nvPr/>
          </p:nvSpPr>
          <p:spPr>
            <a:xfrm>
              <a:off x="6038275" y="1930675"/>
              <a:ext cx="13750" cy="10975"/>
            </a:xfrm>
            <a:custGeom>
              <a:avLst/>
              <a:gdLst/>
              <a:ahLst/>
              <a:cxnLst/>
              <a:rect l="l" t="t" r="r" b="b"/>
              <a:pathLst>
                <a:path w="550" h="439" extrusionOk="0">
                  <a:moveTo>
                    <a:pt x="257" y="1"/>
                  </a:moveTo>
                  <a:cubicBezTo>
                    <a:pt x="246" y="1"/>
                    <a:pt x="236" y="1"/>
                    <a:pt x="225" y="3"/>
                  </a:cubicBezTo>
                  <a:cubicBezTo>
                    <a:pt x="0" y="67"/>
                    <a:pt x="53" y="438"/>
                    <a:pt x="294" y="438"/>
                  </a:cubicBezTo>
                  <a:cubicBezTo>
                    <a:pt x="304" y="438"/>
                    <a:pt x="314" y="438"/>
                    <a:pt x="325" y="436"/>
                  </a:cubicBezTo>
                  <a:cubicBezTo>
                    <a:pt x="550" y="404"/>
                    <a:pt x="527" y="1"/>
                    <a:pt x="25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5" name="Google Shape;4805;p11"/>
            <p:cNvSpPr/>
            <p:nvPr/>
          </p:nvSpPr>
          <p:spPr>
            <a:xfrm>
              <a:off x="6055800" y="1884825"/>
              <a:ext cx="15375" cy="11775"/>
            </a:xfrm>
            <a:custGeom>
              <a:avLst/>
              <a:gdLst/>
              <a:ahLst/>
              <a:cxnLst/>
              <a:rect l="l" t="t" r="r" b="b"/>
              <a:pathLst>
                <a:path w="615" h="471" extrusionOk="0">
                  <a:moveTo>
                    <a:pt x="284" y="0"/>
                  </a:moveTo>
                  <a:cubicBezTo>
                    <a:pt x="276" y="0"/>
                    <a:pt x="267" y="1"/>
                    <a:pt x="257" y="2"/>
                  </a:cubicBezTo>
                  <a:cubicBezTo>
                    <a:pt x="0" y="66"/>
                    <a:pt x="22" y="471"/>
                    <a:pt x="292" y="471"/>
                  </a:cubicBezTo>
                  <a:cubicBezTo>
                    <a:pt x="302" y="471"/>
                    <a:pt x="313" y="470"/>
                    <a:pt x="324" y="469"/>
                  </a:cubicBezTo>
                  <a:cubicBezTo>
                    <a:pt x="614" y="437"/>
                    <a:pt x="531" y="0"/>
                    <a:pt x="28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6" name="Google Shape;4806;p11"/>
            <p:cNvSpPr/>
            <p:nvPr/>
          </p:nvSpPr>
          <p:spPr>
            <a:xfrm>
              <a:off x="6033025" y="1884325"/>
              <a:ext cx="6625" cy="6525"/>
            </a:xfrm>
            <a:custGeom>
              <a:avLst/>
              <a:gdLst/>
              <a:ahLst/>
              <a:cxnLst/>
              <a:rect l="l" t="t" r="r" b="b"/>
              <a:pathLst>
                <a:path w="265" h="261" extrusionOk="0">
                  <a:moveTo>
                    <a:pt x="168" y="1"/>
                  </a:moveTo>
                  <a:cubicBezTo>
                    <a:pt x="125" y="1"/>
                    <a:pt x="70" y="35"/>
                    <a:pt x="34" y="89"/>
                  </a:cubicBezTo>
                  <a:cubicBezTo>
                    <a:pt x="1" y="156"/>
                    <a:pt x="34" y="189"/>
                    <a:pt x="68" y="256"/>
                  </a:cubicBezTo>
                  <a:cubicBezTo>
                    <a:pt x="82" y="259"/>
                    <a:pt x="96" y="261"/>
                    <a:pt x="109" y="261"/>
                  </a:cubicBezTo>
                  <a:cubicBezTo>
                    <a:pt x="214" y="261"/>
                    <a:pt x="264" y="148"/>
                    <a:pt x="234" y="89"/>
                  </a:cubicBezTo>
                  <a:cubicBezTo>
                    <a:pt x="234" y="27"/>
                    <a:pt x="206" y="1"/>
                    <a:pt x="16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7" name="Google Shape;4807;p11"/>
            <p:cNvSpPr/>
            <p:nvPr/>
          </p:nvSpPr>
          <p:spPr>
            <a:xfrm>
              <a:off x="6060550" y="1851500"/>
              <a:ext cx="2525" cy="2525"/>
            </a:xfrm>
            <a:custGeom>
              <a:avLst/>
              <a:gdLst/>
              <a:ahLst/>
              <a:cxnLst/>
              <a:rect l="l" t="t" r="r" b="b"/>
              <a:pathLst>
                <a:path w="101" h="101" extrusionOk="0">
                  <a:moveTo>
                    <a:pt x="34" y="1"/>
                  </a:moveTo>
                  <a:cubicBezTo>
                    <a:pt x="1" y="1"/>
                    <a:pt x="1" y="101"/>
                    <a:pt x="34" y="101"/>
                  </a:cubicBezTo>
                  <a:cubicBezTo>
                    <a:pt x="101" y="101"/>
                    <a:pt x="101" y="1"/>
                    <a:pt x="3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8" name="Google Shape;4808;p11"/>
            <p:cNvSpPr/>
            <p:nvPr/>
          </p:nvSpPr>
          <p:spPr>
            <a:xfrm>
              <a:off x="6118925" y="1949700"/>
              <a:ext cx="10875" cy="8675"/>
            </a:xfrm>
            <a:custGeom>
              <a:avLst/>
              <a:gdLst/>
              <a:ahLst/>
              <a:cxnLst/>
              <a:rect l="l" t="t" r="r" b="b"/>
              <a:pathLst>
                <a:path w="435" h="347" extrusionOk="0">
                  <a:moveTo>
                    <a:pt x="236" y="0"/>
                  </a:moveTo>
                  <a:cubicBezTo>
                    <a:pt x="213" y="0"/>
                    <a:pt x="190" y="3"/>
                    <a:pt x="168" y="9"/>
                  </a:cubicBezTo>
                  <a:cubicBezTo>
                    <a:pt x="101" y="42"/>
                    <a:pt x="1" y="176"/>
                    <a:pt x="34" y="242"/>
                  </a:cubicBezTo>
                  <a:lnTo>
                    <a:pt x="34" y="276"/>
                  </a:lnTo>
                  <a:cubicBezTo>
                    <a:pt x="83" y="325"/>
                    <a:pt x="150" y="347"/>
                    <a:pt x="215" y="347"/>
                  </a:cubicBezTo>
                  <a:cubicBezTo>
                    <a:pt x="327" y="347"/>
                    <a:pt x="434" y="281"/>
                    <a:pt x="434" y="176"/>
                  </a:cubicBezTo>
                  <a:cubicBezTo>
                    <a:pt x="434" y="65"/>
                    <a:pt x="343" y="0"/>
                    <a:pt x="23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9" name="Google Shape;4809;p11"/>
            <p:cNvSpPr/>
            <p:nvPr/>
          </p:nvSpPr>
          <p:spPr>
            <a:xfrm>
              <a:off x="6127525" y="1997400"/>
              <a:ext cx="14525" cy="10950"/>
            </a:xfrm>
            <a:custGeom>
              <a:avLst/>
              <a:gdLst/>
              <a:ahLst/>
              <a:cxnLst/>
              <a:rect l="l" t="t" r="r" b="b"/>
              <a:pathLst>
                <a:path w="581" h="438" extrusionOk="0">
                  <a:moveTo>
                    <a:pt x="289" y="0"/>
                  </a:moveTo>
                  <a:cubicBezTo>
                    <a:pt x="279" y="0"/>
                    <a:pt x="268" y="1"/>
                    <a:pt x="257" y="2"/>
                  </a:cubicBezTo>
                  <a:cubicBezTo>
                    <a:pt x="1" y="66"/>
                    <a:pt x="52" y="438"/>
                    <a:pt x="293" y="438"/>
                  </a:cubicBezTo>
                  <a:cubicBezTo>
                    <a:pt x="303" y="438"/>
                    <a:pt x="313" y="437"/>
                    <a:pt x="324" y="436"/>
                  </a:cubicBezTo>
                  <a:cubicBezTo>
                    <a:pt x="581" y="404"/>
                    <a:pt x="559"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0" name="Google Shape;4810;p11"/>
            <p:cNvSpPr/>
            <p:nvPr/>
          </p:nvSpPr>
          <p:spPr>
            <a:xfrm>
              <a:off x="6158400" y="1974925"/>
              <a:ext cx="12250" cy="8425"/>
            </a:xfrm>
            <a:custGeom>
              <a:avLst/>
              <a:gdLst/>
              <a:ahLst/>
              <a:cxnLst/>
              <a:rect l="l" t="t" r="r" b="b"/>
              <a:pathLst>
                <a:path w="490" h="337" extrusionOk="0">
                  <a:moveTo>
                    <a:pt x="223" y="1"/>
                  </a:moveTo>
                  <a:cubicBezTo>
                    <a:pt x="1" y="32"/>
                    <a:pt x="51" y="337"/>
                    <a:pt x="229" y="337"/>
                  </a:cubicBezTo>
                  <a:cubicBezTo>
                    <a:pt x="238" y="337"/>
                    <a:pt x="247" y="336"/>
                    <a:pt x="256" y="334"/>
                  </a:cubicBezTo>
                  <a:cubicBezTo>
                    <a:pt x="490" y="301"/>
                    <a:pt x="423" y="1"/>
                    <a:pt x="22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1" name="Google Shape;4811;p11"/>
            <p:cNvSpPr/>
            <p:nvPr/>
          </p:nvSpPr>
          <p:spPr>
            <a:xfrm>
              <a:off x="6133350" y="1930700"/>
              <a:ext cx="17875" cy="14275"/>
            </a:xfrm>
            <a:custGeom>
              <a:avLst/>
              <a:gdLst/>
              <a:ahLst/>
              <a:cxnLst/>
              <a:rect l="l" t="t" r="r" b="b"/>
              <a:pathLst>
                <a:path w="715" h="571" extrusionOk="0">
                  <a:moveTo>
                    <a:pt x="354" y="0"/>
                  </a:moveTo>
                  <a:cubicBezTo>
                    <a:pt x="344" y="0"/>
                    <a:pt x="334" y="1"/>
                    <a:pt x="324" y="2"/>
                  </a:cubicBezTo>
                  <a:cubicBezTo>
                    <a:pt x="1" y="66"/>
                    <a:pt x="54" y="570"/>
                    <a:pt x="362" y="570"/>
                  </a:cubicBezTo>
                  <a:cubicBezTo>
                    <a:pt x="371" y="570"/>
                    <a:pt x="381" y="570"/>
                    <a:pt x="391" y="569"/>
                  </a:cubicBezTo>
                  <a:cubicBezTo>
                    <a:pt x="715" y="504"/>
                    <a:pt x="662" y="0"/>
                    <a:pt x="35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2" name="Google Shape;4812;p11"/>
            <p:cNvSpPr/>
            <p:nvPr/>
          </p:nvSpPr>
          <p:spPr>
            <a:xfrm>
              <a:off x="6061075" y="1847275"/>
              <a:ext cx="10950" cy="8650"/>
            </a:xfrm>
            <a:custGeom>
              <a:avLst/>
              <a:gdLst/>
              <a:ahLst/>
              <a:cxnLst/>
              <a:rect l="l" t="t" r="r" b="b"/>
              <a:pathLst>
                <a:path w="438" h="346" extrusionOk="0">
                  <a:moveTo>
                    <a:pt x="241" y="1"/>
                  </a:moveTo>
                  <a:cubicBezTo>
                    <a:pt x="232" y="1"/>
                    <a:pt x="223" y="1"/>
                    <a:pt x="213" y="3"/>
                  </a:cubicBezTo>
                  <a:cubicBezTo>
                    <a:pt x="1" y="64"/>
                    <a:pt x="9" y="345"/>
                    <a:pt x="188" y="345"/>
                  </a:cubicBezTo>
                  <a:cubicBezTo>
                    <a:pt x="206" y="345"/>
                    <a:pt x="226" y="343"/>
                    <a:pt x="247" y="337"/>
                  </a:cubicBezTo>
                  <a:cubicBezTo>
                    <a:pt x="437" y="305"/>
                    <a:pt x="416" y="1"/>
                    <a:pt x="241"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3" name="Google Shape;4813;p11"/>
            <p:cNvSpPr/>
            <p:nvPr/>
          </p:nvSpPr>
          <p:spPr>
            <a:xfrm>
              <a:off x="6087675" y="1873850"/>
              <a:ext cx="15000" cy="11200"/>
            </a:xfrm>
            <a:custGeom>
              <a:avLst/>
              <a:gdLst/>
              <a:ahLst/>
              <a:cxnLst/>
              <a:rect l="l" t="t" r="r" b="b"/>
              <a:pathLst>
                <a:path w="600" h="448" extrusionOk="0">
                  <a:moveTo>
                    <a:pt x="313" y="1"/>
                  </a:moveTo>
                  <a:cubicBezTo>
                    <a:pt x="293" y="1"/>
                    <a:pt x="272" y="3"/>
                    <a:pt x="250" y="7"/>
                  </a:cubicBezTo>
                  <a:cubicBezTo>
                    <a:pt x="1" y="39"/>
                    <a:pt x="42" y="448"/>
                    <a:pt x="293" y="448"/>
                  </a:cubicBezTo>
                  <a:cubicBezTo>
                    <a:pt x="311" y="448"/>
                    <a:pt x="330" y="446"/>
                    <a:pt x="350" y="441"/>
                  </a:cubicBezTo>
                  <a:cubicBezTo>
                    <a:pt x="599" y="410"/>
                    <a:pt x="587"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4" name="Google Shape;4814;p11"/>
            <p:cNvSpPr/>
            <p:nvPr/>
          </p:nvSpPr>
          <p:spPr>
            <a:xfrm>
              <a:off x="5992450" y="1843125"/>
              <a:ext cx="16175" cy="11800"/>
            </a:xfrm>
            <a:custGeom>
              <a:avLst/>
              <a:gdLst/>
              <a:ahLst/>
              <a:cxnLst/>
              <a:rect l="l" t="t" r="r" b="b"/>
              <a:pathLst>
                <a:path w="647" h="472" extrusionOk="0">
                  <a:moveTo>
                    <a:pt x="317" y="1"/>
                  </a:moveTo>
                  <a:cubicBezTo>
                    <a:pt x="308" y="1"/>
                    <a:pt x="299" y="1"/>
                    <a:pt x="290" y="2"/>
                  </a:cubicBezTo>
                  <a:cubicBezTo>
                    <a:pt x="1" y="66"/>
                    <a:pt x="52" y="471"/>
                    <a:pt x="324" y="471"/>
                  </a:cubicBezTo>
                  <a:cubicBezTo>
                    <a:pt x="335" y="471"/>
                    <a:pt x="345" y="470"/>
                    <a:pt x="356" y="469"/>
                  </a:cubicBezTo>
                  <a:cubicBezTo>
                    <a:pt x="646" y="437"/>
                    <a:pt x="563"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5" name="Google Shape;4815;p11"/>
            <p:cNvSpPr/>
            <p:nvPr/>
          </p:nvSpPr>
          <p:spPr>
            <a:xfrm>
              <a:off x="5991375" y="1817225"/>
              <a:ext cx="6650" cy="5375"/>
            </a:xfrm>
            <a:custGeom>
              <a:avLst/>
              <a:gdLst/>
              <a:ahLst/>
              <a:cxnLst/>
              <a:rect l="l" t="t" r="r" b="b"/>
              <a:pathLst>
                <a:path w="266" h="215" extrusionOk="0">
                  <a:moveTo>
                    <a:pt x="135" y="0"/>
                  </a:moveTo>
                  <a:cubicBezTo>
                    <a:pt x="124" y="0"/>
                    <a:pt x="112" y="2"/>
                    <a:pt x="99" y="4"/>
                  </a:cubicBezTo>
                  <a:cubicBezTo>
                    <a:pt x="10" y="4"/>
                    <a:pt x="0" y="215"/>
                    <a:pt x="116" y="215"/>
                  </a:cubicBezTo>
                  <a:cubicBezTo>
                    <a:pt x="131" y="215"/>
                    <a:pt x="147" y="212"/>
                    <a:pt x="166" y="204"/>
                  </a:cubicBezTo>
                  <a:cubicBezTo>
                    <a:pt x="258" y="173"/>
                    <a:pt x="265" y="0"/>
                    <a:pt x="13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6" name="Google Shape;4816;p11"/>
            <p:cNvSpPr/>
            <p:nvPr/>
          </p:nvSpPr>
          <p:spPr>
            <a:xfrm>
              <a:off x="5939925" y="1847275"/>
              <a:ext cx="12825" cy="10150"/>
            </a:xfrm>
            <a:custGeom>
              <a:avLst/>
              <a:gdLst/>
              <a:ahLst/>
              <a:cxnLst/>
              <a:rect l="l" t="t" r="r" b="b"/>
              <a:pathLst>
                <a:path w="513" h="406" extrusionOk="0">
                  <a:moveTo>
                    <a:pt x="285" y="1"/>
                  </a:moveTo>
                  <a:cubicBezTo>
                    <a:pt x="276" y="1"/>
                    <a:pt x="266" y="2"/>
                    <a:pt x="256" y="3"/>
                  </a:cubicBezTo>
                  <a:cubicBezTo>
                    <a:pt x="1" y="67"/>
                    <a:pt x="51" y="405"/>
                    <a:pt x="260" y="405"/>
                  </a:cubicBezTo>
                  <a:cubicBezTo>
                    <a:pt x="269" y="405"/>
                    <a:pt x="279" y="405"/>
                    <a:pt x="289" y="403"/>
                  </a:cubicBezTo>
                  <a:cubicBezTo>
                    <a:pt x="513" y="339"/>
                    <a:pt x="492" y="1"/>
                    <a:pt x="285"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7" name="Google Shape;4817;p11"/>
            <p:cNvSpPr/>
            <p:nvPr/>
          </p:nvSpPr>
          <p:spPr>
            <a:xfrm>
              <a:off x="5984875" y="1904050"/>
              <a:ext cx="9000" cy="7600"/>
            </a:xfrm>
            <a:custGeom>
              <a:avLst/>
              <a:gdLst/>
              <a:ahLst/>
              <a:cxnLst/>
              <a:rect l="l" t="t" r="r" b="b"/>
              <a:pathLst>
                <a:path w="360" h="304" extrusionOk="0">
                  <a:moveTo>
                    <a:pt x="159" y="0"/>
                  </a:moveTo>
                  <a:cubicBezTo>
                    <a:pt x="1" y="32"/>
                    <a:pt x="23" y="303"/>
                    <a:pt x="167" y="303"/>
                  </a:cubicBezTo>
                  <a:cubicBezTo>
                    <a:pt x="175" y="303"/>
                    <a:pt x="184" y="302"/>
                    <a:pt x="192" y="301"/>
                  </a:cubicBezTo>
                  <a:cubicBezTo>
                    <a:pt x="359" y="234"/>
                    <a:pt x="326" y="0"/>
                    <a:pt x="15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8" name="Google Shape;4818;p11"/>
            <p:cNvSpPr/>
            <p:nvPr/>
          </p:nvSpPr>
          <p:spPr>
            <a:xfrm>
              <a:off x="5963475" y="1874800"/>
              <a:ext cx="15925" cy="10250"/>
            </a:xfrm>
            <a:custGeom>
              <a:avLst/>
              <a:gdLst/>
              <a:ahLst/>
              <a:cxnLst/>
              <a:rect l="l" t="t" r="r" b="b"/>
              <a:pathLst>
                <a:path w="637" h="410" extrusionOk="0">
                  <a:moveTo>
                    <a:pt x="312" y="1"/>
                  </a:moveTo>
                  <a:cubicBezTo>
                    <a:pt x="302" y="1"/>
                    <a:pt x="292" y="1"/>
                    <a:pt x="281" y="3"/>
                  </a:cubicBezTo>
                  <a:cubicBezTo>
                    <a:pt x="1" y="3"/>
                    <a:pt x="40" y="410"/>
                    <a:pt x="291" y="410"/>
                  </a:cubicBezTo>
                  <a:cubicBezTo>
                    <a:pt x="309" y="410"/>
                    <a:pt x="328" y="408"/>
                    <a:pt x="348" y="403"/>
                  </a:cubicBezTo>
                  <a:cubicBezTo>
                    <a:pt x="636" y="371"/>
                    <a:pt x="555" y="1"/>
                    <a:pt x="31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9" name="Google Shape;4819;p11"/>
            <p:cNvSpPr/>
            <p:nvPr/>
          </p:nvSpPr>
          <p:spPr>
            <a:xfrm>
              <a:off x="5998300" y="1868825"/>
              <a:ext cx="18075" cy="13600"/>
            </a:xfrm>
            <a:custGeom>
              <a:avLst/>
              <a:gdLst/>
              <a:ahLst/>
              <a:cxnLst/>
              <a:rect l="l" t="t" r="r" b="b"/>
              <a:pathLst>
                <a:path w="723" h="544" extrusionOk="0">
                  <a:moveTo>
                    <a:pt x="408" y="1"/>
                  </a:moveTo>
                  <a:cubicBezTo>
                    <a:pt x="367" y="1"/>
                    <a:pt x="327" y="13"/>
                    <a:pt x="289" y="42"/>
                  </a:cubicBezTo>
                  <a:cubicBezTo>
                    <a:pt x="0" y="138"/>
                    <a:pt x="113" y="544"/>
                    <a:pt x="390" y="544"/>
                  </a:cubicBezTo>
                  <a:cubicBezTo>
                    <a:pt x="401" y="544"/>
                    <a:pt x="412" y="543"/>
                    <a:pt x="423" y="542"/>
                  </a:cubicBezTo>
                  <a:lnTo>
                    <a:pt x="456" y="542"/>
                  </a:lnTo>
                  <a:cubicBezTo>
                    <a:pt x="623" y="475"/>
                    <a:pt x="723" y="375"/>
                    <a:pt x="656" y="175"/>
                  </a:cubicBezTo>
                  <a:cubicBezTo>
                    <a:pt x="608" y="79"/>
                    <a:pt x="509" y="1"/>
                    <a:pt x="40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0" name="Google Shape;4820;p11"/>
            <p:cNvSpPr/>
            <p:nvPr/>
          </p:nvSpPr>
          <p:spPr>
            <a:xfrm>
              <a:off x="6009975" y="1909000"/>
              <a:ext cx="14475" cy="10950"/>
            </a:xfrm>
            <a:custGeom>
              <a:avLst/>
              <a:gdLst/>
              <a:ahLst/>
              <a:cxnLst/>
              <a:rect l="l" t="t" r="r" b="b"/>
              <a:pathLst>
                <a:path w="579" h="438" extrusionOk="0">
                  <a:moveTo>
                    <a:pt x="316" y="0"/>
                  </a:moveTo>
                  <a:cubicBezTo>
                    <a:pt x="308" y="0"/>
                    <a:pt x="298" y="1"/>
                    <a:pt x="289" y="2"/>
                  </a:cubicBezTo>
                  <a:cubicBezTo>
                    <a:pt x="0" y="35"/>
                    <a:pt x="82" y="438"/>
                    <a:pt x="297" y="438"/>
                  </a:cubicBezTo>
                  <a:cubicBezTo>
                    <a:pt x="305" y="438"/>
                    <a:pt x="314" y="437"/>
                    <a:pt x="323" y="436"/>
                  </a:cubicBezTo>
                  <a:cubicBezTo>
                    <a:pt x="579" y="372"/>
                    <a:pt x="527" y="0"/>
                    <a:pt x="31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1" name="Google Shape;4821;p11"/>
            <p:cNvSpPr/>
            <p:nvPr/>
          </p:nvSpPr>
          <p:spPr>
            <a:xfrm>
              <a:off x="6027450" y="1841450"/>
              <a:ext cx="15350" cy="11800"/>
            </a:xfrm>
            <a:custGeom>
              <a:avLst/>
              <a:gdLst/>
              <a:ahLst/>
              <a:cxnLst/>
              <a:rect l="l" t="t" r="r" b="b"/>
              <a:pathLst>
                <a:path w="614" h="472" extrusionOk="0">
                  <a:moveTo>
                    <a:pt x="286" y="1"/>
                  </a:moveTo>
                  <a:cubicBezTo>
                    <a:pt x="277" y="1"/>
                    <a:pt x="267" y="1"/>
                    <a:pt x="257" y="3"/>
                  </a:cubicBezTo>
                  <a:cubicBezTo>
                    <a:pt x="0" y="67"/>
                    <a:pt x="53" y="471"/>
                    <a:pt x="295" y="471"/>
                  </a:cubicBezTo>
                  <a:cubicBezTo>
                    <a:pt x="305" y="471"/>
                    <a:pt x="314" y="471"/>
                    <a:pt x="324" y="470"/>
                  </a:cubicBezTo>
                  <a:cubicBezTo>
                    <a:pt x="613" y="405"/>
                    <a:pt x="531" y="1"/>
                    <a:pt x="28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2" name="Google Shape;4822;p11"/>
            <p:cNvSpPr/>
            <p:nvPr/>
          </p:nvSpPr>
          <p:spPr>
            <a:xfrm>
              <a:off x="5963375" y="1828950"/>
              <a:ext cx="14375" cy="10225"/>
            </a:xfrm>
            <a:custGeom>
              <a:avLst/>
              <a:gdLst/>
              <a:ahLst/>
              <a:cxnLst/>
              <a:rect l="l" t="t" r="r" b="b"/>
              <a:pathLst>
                <a:path w="575" h="409" extrusionOk="0">
                  <a:moveTo>
                    <a:pt x="253" y="0"/>
                  </a:moveTo>
                  <a:cubicBezTo>
                    <a:pt x="242" y="0"/>
                    <a:pt x="230" y="1"/>
                    <a:pt x="218" y="2"/>
                  </a:cubicBezTo>
                  <a:cubicBezTo>
                    <a:pt x="1" y="2"/>
                    <a:pt x="44" y="409"/>
                    <a:pt x="268" y="409"/>
                  </a:cubicBezTo>
                  <a:cubicBezTo>
                    <a:pt x="284" y="409"/>
                    <a:pt x="301" y="407"/>
                    <a:pt x="319" y="402"/>
                  </a:cubicBezTo>
                  <a:cubicBezTo>
                    <a:pt x="575" y="370"/>
                    <a:pt x="523" y="0"/>
                    <a:pt x="25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3" name="Google Shape;4823;p11"/>
            <p:cNvSpPr/>
            <p:nvPr/>
          </p:nvSpPr>
          <p:spPr>
            <a:xfrm>
              <a:off x="5929875" y="1799750"/>
              <a:ext cx="12825" cy="9300"/>
            </a:xfrm>
            <a:custGeom>
              <a:avLst/>
              <a:gdLst/>
              <a:ahLst/>
              <a:cxnLst/>
              <a:rect l="l" t="t" r="r" b="b"/>
              <a:pathLst>
                <a:path w="513" h="372" extrusionOk="0">
                  <a:moveTo>
                    <a:pt x="258" y="1"/>
                  </a:moveTo>
                  <a:cubicBezTo>
                    <a:pt x="247" y="1"/>
                    <a:pt x="236" y="1"/>
                    <a:pt x="224" y="3"/>
                  </a:cubicBezTo>
                  <a:cubicBezTo>
                    <a:pt x="1" y="35"/>
                    <a:pt x="22" y="372"/>
                    <a:pt x="228" y="372"/>
                  </a:cubicBezTo>
                  <a:cubicBezTo>
                    <a:pt x="238" y="372"/>
                    <a:pt x="247" y="371"/>
                    <a:pt x="258" y="370"/>
                  </a:cubicBezTo>
                  <a:cubicBezTo>
                    <a:pt x="513" y="338"/>
                    <a:pt x="493" y="1"/>
                    <a:pt x="258"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4" name="Google Shape;4824;p11"/>
            <p:cNvSpPr/>
            <p:nvPr/>
          </p:nvSpPr>
          <p:spPr>
            <a:xfrm>
              <a:off x="5868200" y="1808925"/>
              <a:ext cx="14500" cy="10975"/>
            </a:xfrm>
            <a:custGeom>
              <a:avLst/>
              <a:gdLst/>
              <a:ahLst/>
              <a:cxnLst/>
              <a:rect l="l" t="t" r="r" b="b"/>
              <a:pathLst>
                <a:path w="580" h="439" extrusionOk="0">
                  <a:moveTo>
                    <a:pt x="317" y="1"/>
                  </a:moveTo>
                  <a:cubicBezTo>
                    <a:pt x="308" y="1"/>
                    <a:pt x="299" y="1"/>
                    <a:pt x="289" y="3"/>
                  </a:cubicBezTo>
                  <a:cubicBezTo>
                    <a:pt x="0" y="35"/>
                    <a:pt x="82" y="438"/>
                    <a:pt x="297" y="438"/>
                  </a:cubicBezTo>
                  <a:cubicBezTo>
                    <a:pt x="306" y="438"/>
                    <a:pt x="314" y="437"/>
                    <a:pt x="323" y="436"/>
                  </a:cubicBezTo>
                  <a:cubicBezTo>
                    <a:pt x="579" y="372"/>
                    <a:pt x="528" y="1"/>
                    <a:pt x="317"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5" name="Google Shape;4825;p11"/>
            <p:cNvSpPr/>
            <p:nvPr/>
          </p:nvSpPr>
          <p:spPr>
            <a:xfrm>
              <a:off x="5910450" y="1863800"/>
              <a:ext cx="15025" cy="12850"/>
            </a:xfrm>
            <a:custGeom>
              <a:avLst/>
              <a:gdLst/>
              <a:ahLst/>
              <a:cxnLst/>
              <a:rect l="l" t="t" r="r" b="b"/>
              <a:pathLst>
                <a:path w="601" h="514" extrusionOk="0">
                  <a:moveTo>
                    <a:pt x="313" y="1"/>
                  </a:moveTo>
                  <a:cubicBezTo>
                    <a:pt x="251" y="1"/>
                    <a:pt x="184" y="26"/>
                    <a:pt x="134" y="76"/>
                  </a:cubicBezTo>
                  <a:cubicBezTo>
                    <a:pt x="67" y="143"/>
                    <a:pt x="0" y="276"/>
                    <a:pt x="67" y="343"/>
                  </a:cubicBezTo>
                  <a:cubicBezTo>
                    <a:pt x="88" y="448"/>
                    <a:pt x="190" y="514"/>
                    <a:pt x="295" y="514"/>
                  </a:cubicBezTo>
                  <a:cubicBezTo>
                    <a:pt x="356" y="514"/>
                    <a:pt x="418" y="492"/>
                    <a:pt x="467" y="443"/>
                  </a:cubicBezTo>
                  <a:cubicBezTo>
                    <a:pt x="601" y="343"/>
                    <a:pt x="601" y="143"/>
                    <a:pt x="467" y="76"/>
                  </a:cubicBezTo>
                  <a:cubicBezTo>
                    <a:pt x="434" y="26"/>
                    <a:pt x="376" y="1"/>
                    <a:pt x="313"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6" name="Google Shape;4826;p11"/>
            <p:cNvSpPr/>
            <p:nvPr/>
          </p:nvSpPr>
          <p:spPr>
            <a:xfrm>
              <a:off x="5905700" y="1821450"/>
              <a:ext cx="16200" cy="11775"/>
            </a:xfrm>
            <a:custGeom>
              <a:avLst/>
              <a:gdLst/>
              <a:ahLst/>
              <a:cxnLst/>
              <a:rect l="l" t="t" r="r" b="b"/>
              <a:pathLst>
                <a:path w="648" h="471" extrusionOk="0">
                  <a:moveTo>
                    <a:pt x="321" y="0"/>
                  </a:moveTo>
                  <a:cubicBezTo>
                    <a:pt x="311" y="0"/>
                    <a:pt x="301" y="1"/>
                    <a:pt x="291" y="2"/>
                  </a:cubicBezTo>
                  <a:cubicBezTo>
                    <a:pt x="1" y="34"/>
                    <a:pt x="84" y="471"/>
                    <a:pt x="330" y="471"/>
                  </a:cubicBezTo>
                  <a:cubicBezTo>
                    <a:pt x="339" y="471"/>
                    <a:pt x="348" y="470"/>
                    <a:pt x="357" y="469"/>
                  </a:cubicBezTo>
                  <a:cubicBezTo>
                    <a:pt x="647" y="437"/>
                    <a:pt x="595" y="0"/>
                    <a:pt x="321"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7" name="Google Shape;4827;p11"/>
            <p:cNvSpPr/>
            <p:nvPr/>
          </p:nvSpPr>
          <p:spPr>
            <a:xfrm>
              <a:off x="5872600" y="1846450"/>
              <a:ext cx="12600" cy="9450"/>
            </a:xfrm>
            <a:custGeom>
              <a:avLst/>
              <a:gdLst/>
              <a:ahLst/>
              <a:cxnLst/>
              <a:rect l="l" t="t" r="r" b="b"/>
              <a:pathLst>
                <a:path w="504" h="378" extrusionOk="0">
                  <a:moveTo>
                    <a:pt x="272" y="1"/>
                  </a:moveTo>
                  <a:cubicBezTo>
                    <a:pt x="264" y="1"/>
                    <a:pt x="256" y="1"/>
                    <a:pt x="247" y="3"/>
                  </a:cubicBezTo>
                  <a:cubicBezTo>
                    <a:pt x="0" y="33"/>
                    <a:pt x="10" y="377"/>
                    <a:pt x="223" y="377"/>
                  </a:cubicBezTo>
                  <a:cubicBezTo>
                    <a:pt x="241" y="377"/>
                    <a:pt x="260" y="375"/>
                    <a:pt x="280" y="370"/>
                  </a:cubicBezTo>
                  <a:cubicBezTo>
                    <a:pt x="504" y="338"/>
                    <a:pt x="452" y="1"/>
                    <a:pt x="27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8" name="Google Shape;4828;p11"/>
            <p:cNvSpPr/>
            <p:nvPr/>
          </p:nvSpPr>
          <p:spPr>
            <a:xfrm>
              <a:off x="5883175" y="1772250"/>
              <a:ext cx="16200" cy="11775"/>
            </a:xfrm>
            <a:custGeom>
              <a:avLst/>
              <a:gdLst/>
              <a:ahLst/>
              <a:cxnLst/>
              <a:rect l="l" t="t" r="r" b="b"/>
              <a:pathLst>
                <a:path w="648" h="471" extrusionOk="0">
                  <a:moveTo>
                    <a:pt x="288" y="0"/>
                  </a:moveTo>
                  <a:cubicBezTo>
                    <a:pt x="278" y="0"/>
                    <a:pt x="268" y="1"/>
                    <a:pt x="258" y="2"/>
                  </a:cubicBezTo>
                  <a:cubicBezTo>
                    <a:pt x="1" y="66"/>
                    <a:pt x="22" y="471"/>
                    <a:pt x="322" y="471"/>
                  </a:cubicBezTo>
                  <a:cubicBezTo>
                    <a:pt x="333" y="471"/>
                    <a:pt x="345" y="470"/>
                    <a:pt x="358" y="469"/>
                  </a:cubicBezTo>
                  <a:cubicBezTo>
                    <a:pt x="647" y="437"/>
                    <a:pt x="564" y="0"/>
                    <a:pt x="28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9" name="Google Shape;4829;p11"/>
            <p:cNvSpPr/>
            <p:nvPr/>
          </p:nvSpPr>
          <p:spPr>
            <a:xfrm>
              <a:off x="5817500" y="1825625"/>
              <a:ext cx="17675" cy="13525"/>
            </a:xfrm>
            <a:custGeom>
              <a:avLst/>
              <a:gdLst/>
              <a:ahLst/>
              <a:cxnLst/>
              <a:rect l="l" t="t" r="r" b="b"/>
              <a:pathLst>
                <a:path w="707" h="541" extrusionOk="0">
                  <a:moveTo>
                    <a:pt x="346" y="0"/>
                  </a:moveTo>
                  <a:cubicBezTo>
                    <a:pt x="336" y="0"/>
                    <a:pt x="326" y="1"/>
                    <a:pt x="316" y="2"/>
                  </a:cubicBezTo>
                  <a:cubicBezTo>
                    <a:pt x="1" y="33"/>
                    <a:pt x="43" y="541"/>
                    <a:pt x="330" y="541"/>
                  </a:cubicBezTo>
                  <a:cubicBezTo>
                    <a:pt x="347" y="541"/>
                    <a:pt x="364" y="539"/>
                    <a:pt x="383" y="535"/>
                  </a:cubicBezTo>
                  <a:cubicBezTo>
                    <a:pt x="706" y="503"/>
                    <a:pt x="653" y="0"/>
                    <a:pt x="346"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0" name="Google Shape;4830;p11"/>
            <p:cNvSpPr/>
            <p:nvPr/>
          </p:nvSpPr>
          <p:spPr>
            <a:xfrm>
              <a:off x="5799525" y="1802400"/>
              <a:ext cx="775" cy="775"/>
            </a:xfrm>
            <a:custGeom>
              <a:avLst/>
              <a:gdLst/>
              <a:ahLst/>
              <a:cxnLst/>
              <a:rect l="l" t="t" r="r" b="b"/>
              <a:pathLst>
                <a:path w="31" h="31" extrusionOk="0">
                  <a:moveTo>
                    <a:pt x="23" y="0"/>
                  </a:moveTo>
                  <a:cubicBezTo>
                    <a:pt x="19" y="0"/>
                    <a:pt x="12" y="8"/>
                    <a:pt x="1" y="30"/>
                  </a:cubicBezTo>
                  <a:cubicBezTo>
                    <a:pt x="23" y="30"/>
                    <a:pt x="31" y="0"/>
                    <a:pt x="2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1" name="Google Shape;4831;p11"/>
            <p:cNvSpPr/>
            <p:nvPr/>
          </p:nvSpPr>
          <p:spPr>
            <a:xfrm>
              <a:off x="5824775" y="1796425"/>
              <a:ext cx="16225" cy="11775"/>
            </a:xfrm>
            <a:custGeom>
              <a:avLst/>
              <a:gdLst/>
              <a:ahLst/>
              <a:cxnLst/>
              <a:rect l="l" t="t" r="r" b="b"/>
              <a:pathLst>
                <a:path w="649" h="471" extrusionOk="0">
                  <a:moveTo>
                    <a:pt x="289" y="1"/>
                  </a:moveTo>
                  <a:cubicBezTo>
                    <a:pt x="279" y="1"/>
                    <a:pt x="269" y="1"/>
                    <a:pt x="259" y="2"/>
                  </a:cubicBezTo>
                  <a:cubicBezTo>
                    <a:pt x="1" y="34"/>
                    <a:pt x="54" y="471"/>
                    <a:pt x="328" y="471"/>
                  </a:cubicBezTo>
                  <a:cubicBezTo>
                    <a:pt x="338" y="471"/>
                    <a:pt x="348" y="470"/>
                    <a:pt x="359" y="469"/>
                  </a:cubicBezTo>
                  <a:cubicBezTo>
                    <a:pt x="648" y="437"/>
                    <a:pt x="565" y="1"/>
                    <a:pt x="289"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2" name="Google Shape;4832;p11"/>
            <p:cNvSpPr/>
            <p:nvPr/>
          </p:nvSpPr>
          <p:spPr>
            <a:xfrm>
              <a:off x="5813725" y="1768050"/>
              <a:ext cx="12275" cy="8425"/>
            </a:xfrm>
            <a:custGeom>
              <a:avLst/>
              <a:gdLst/>
              <a:ahLst/>
              <a:cxnLst/>
              <a:rect l="l" t="t" r="r" b="b"/>
              <a:pathLst>
                <a:path w="491" h="337" extrusionOk="0">
                  <a:moveTo>
                    <a:pt x="294" y="1"/>
                  </a:moveTo>
                  <a:cubicBezTo>
                    <a:pt x="286" y="1"/>
                    <a:pt x="276" y="1"/>
                    <a:pt x="267" y="3"/>
                  </a:cubicBezTo>
                  <a:cubicBezTo>
                    <a:pt x="0" y="3"/>
                    <a:pt x="33" y="337"/>
                    <a:pt x="300" y="337"/>
                  </a:cubicBezTo>
                  <a:cubicBezTo>
                    <a:pt x="491" y="305"/>
                    <a:pt x="470" y="1"/>
                    <a:pt x="29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3" name="Google Shape;4833;p11"/>
            <p:cNvSpPr/>
            <p:nvPr/>
          </p:nvSpPr>
          <p:spPr>
            <a:xfrm>
              <a:off x="5792250" y="1783900"/>
              <a:ext cx="13750" cy="10975"/>
            </a:xfrm>
            <a:custGeom>
              <a:avLst/>
              <a:gdLst/>
              <a:ahLst/>
              <a:cxnLst/>
              <a:rect l="l" t="t" r="r" b="b"/>
              <a:pathLst>
                <a:path w="550" h="439" extrusionOk="0">
                  <a:moveTo>
                    <a:pt x="260" y="1"/>
                  </a:moveTo>
                  <a:cubicBezTo>
                    <a:pt x="249" y="1"/>
                    <a:pt x="237" y="2"/>
                    <a:pt x="225" y="3"/>
                  </a:cubicBezTo>
                  <a:cubicBezTo>
                    <a:pt x="0" y="35"/>
                    <a:pt x="23" y="438"/>
                    <a:pt x="293" y="438"/>
                  </a:cubicBezTo>
                  <a:cubicBezTo>
                    <a:pt x="303" y="438"/>
                    <a:pt x="314" y="438"/>
                    <a:pt x="325" y="437"/>
                  </a:cubicBezTo>
                  <a:cubicBezTo>
                    <a:pt x="549" y="372"/>
                    <a:pt x="528" y="1"/>
                    <a:pt x="260"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4" name="Google Shape;4834;p11"/>
            <p:cNvSpPr/>
            <p:nvPr/>
          </p:nvSpPr>
          <p:spPr>
            <a:xfrm>
              <a:off x="5788975" y="1722200"/>
              <a:ext cx="17025" cy="11800"/>
            </a:xfrm>
            <a:custGeom>
              <a:avLst/>
              <a:gdLst/>
              <a:ahLst/>
              <a:cxnLst/>
              <a:rect l="l" t="t" r="r" b="b"/>
              <a:pathLst>
                <a:path w="681" h="472" extrusionOk="0">
                  <a:moveTo>
                    <a:pt x="356" y="1"/>
                  </a:moveTo>
                  <a:cubicBezTo>
                    <a:pt x="346" y="1"/>
                    <a:pt x="334" y="1"/>
                    <a:pt x="323" y="2"/>
                  </a:cubicBezTo>
                  <a:cubicBezTo>
                    <a:pt x="0" y="2"/>
                    <a:pt x="52" y="471"/>
                    <a:pt x="388" y="471"/>
                  </a:cubicBezTo>
                  <a:cubicBezTo>
                    <a:pt x="400" y="471"/>
                    <a:pt x="411" y="471"/>
                    <a:pt x="423" y="469"/>
                  </a:cubicBezTo>
                  <a:cubicBezTo>
                    <a:pt x="681" y="437"/>
                    <a:pt x="658" y="1"/>
                    <a:pt x="356"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5" name="Google Shape;4835;p11"/>
            <p:cNvSpPr/>
            <p:nvPr/>
          </p:nvSpPr>
          <p:spPr>
            <a:xfrm>
              <a:off x="5817300" y="1708875"/>
              <a:ext cx="16200" cy="11775"/>
            </a:xfrm>
            <a:custGeom>
              <a:avLst/>
              <a:gdLst/>
              <a:ahLst/>
              <a:cxnLst/>
              <a:rect l="l" t="t" r="r" b="b"/>
              <a:pathLst>
                <a:path w="648" h="471" extrusionOk="0">
                  <a:moveTo>
                    <a:pt x="318" y="0"/>
                  </a:moveTo>
                  <a:cubicBezTo>
                    <a:pt x="309" y="0"/>
                    <a:pt x="300" y="1"/>
                    <a:pt x="291" y="2"/>
                  </a:cubicBezTo>
                  <a:cubicBezTo>
                    <a:pt x="1" y="34"/>
                    <a:pt x="53" y="470"/>
                    <a:pt x="327" y="470"/>
                  </a:cubicBezTo>
                  <a:cubicBezTo>
                    <a:pt x="337" y="470"/>
                    <a:pt x="347" y="470"/>
                    <a:pt x="357" y="469"/>
                  </a:cubicBezTo>
                  <a:cubicBezTo>
                    <a:pt x="647" y="437"/>
                    <a:pt x="564" y="0"/>
                    <a:pt x="318"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6" name="Google Shape;4836;p11"/>
            <p:cNvSpPr/>
            <p:nvPr/>
          </p:nvSpPr>
          <p:spPr>
            <a:xfrm>
              <a:off x="5829800" y="1735550"/>
              <a:ext cx="17900" cy="14275"/>
            </a:xfrm>
            <a:custGeom>
              <a:avLst/>
              <a:gdLst/>
              <a:ahLst/>
              <a:cxnLst/>
              <a:rect l="l" t="t" r="r" b="b"/>
              <a:pathLst>
                <a:path w="716" h="571" extrusionOk="0">
                  <a:moveTo>
                    <a:pt x="352" y="1"/>
                  </a:moveTo>
                  <a:cubicBezTo>
                    <a:pt x="343" y="1"/>
                    <a:pt x="334" y="1"/>
                    <a:pt x="324" y="2"/>
                  </a:cubicBezTo>
                  <a:cubicBezTo>
                    <a:pt x="1" y="67"/>
                    <a:pt x="54" y="571"/>
                    <a:pt x="362" y="571"/>
                  </a:cubicBezTo>
                  <a:cubicBezTo>
                    <a:pt x="371" y="571"/>
                    <a:pt x="381" y="570"/>
                    <a:pt x="391" y="569"/>
                  </a:cubicBezTo>
                  <a:cubicBezTo>
                    <a:pt x="715" y="537"/>
                    <a:pt x="661" y="1"/>
                    <a:pt x="352"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7" name="Google Shape;4837;p11"/>
            <p:cNvSpPr/>
            <p:nvPr/>
          </p:nvSpPr>
          <p:spPr>
            <a:xfrm>
              <a:off x="5789825" y="1752225"/>
              <a:ext cx="13650" cy="10125"/>
            </a:xfrm>
            <a:custGeom>
              <a:avLst/>
              <a:gdLst/>
              <a:ahLst/>
              <a:cxnLst/>
              <a:rect l="l" t="t" r="r" b="b"/>
              <a:pathLst>
                <a:path w="546" h="405" extrusionOk="0">
                  <a:moveTo>
                    <a:pt x="283" y="0"/>
                  </a:moveTo>
                  <a:cubicBezTo>
                    <a:pt x="274" y="0"/>
                    <a:pt x="265" y="1"/>
                    <a:pt x="256" y="2"/>
                  </a:cubicBezTo>
                  <a:cubicBezTo>
                    <a:pt x="0" y="66"/>
                    <a:pt x="20" y="405"/>
                    <a:pt x="256" y="405"/>
                  </a:cubicBezTo>
                  <a:cubicBezTo>
                    <a:pt x="266" y="405"/>
                    <a:pt x="277" y="404"/>
                    <a:pt x="289" y="403"/>
                  </a:cubicBezTo>
                  <a:cubicBezTo>
                    <a:pt x="545" y="371"/>
                    <a:pt x="494" y="0"/>
                    <a:pt x="28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8" name="Google Shape;4838;p11"/>
            <p:cNvSpPr/>
            <p:nvPr/>
          </p:nvSpPr>
          <p:spPr>
            <a:xfrm>
              <a:off x="5775600" y="1683825"/>
              <a:ext cx="12875" cy="9325"/>
            </a:xfrm>
            <a:custGeom>
              <a:avLst/>
              <a:gdLst/>
              <a:ahLst/>
              <a:cxnLst/>
              <a:rect l="l" t="t" r="r" b="b"/>
              <a:pathLst>
                <a:path w="515" h="373" extrusionOk="0">
                  <a:moveTo>
                    <a:pt x="254" y="1"/>
                  </a:moveTo>
                  <a:cubicBezTo>
                    <a:pt x="244" y="1"/>
                    <a:pt x="234" y="2"/>
                    <a:pt x="224" y="3"/>
                  </a:cubicBezTo>
                  <a:cubicBezTo>
                    <a:pt x="1" y="35"/>
                    <a:pt x="22" y="372"/>
                    <a:pt x="257" y="372"/>
                  </a:cubicBezTo>
                  <a:cubicBezTo>
                    <a:pt x="268" y="372"/>
                    <a:pt x="279" y="371"/>
                    <a:pt x="291" y="370"/>
                  </a:cubicBezTo>
                  <a:cubicBezTo>
                    <a:pt x="514" y="338"/>
                    <a:pt x="463" y="1"/>
                    <a:pt x="254" y="1"/>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9" name="Google Shape;4839;p11"/>
            <p:cNvSpPr/>
            <p:nvPr/>
          </p:nvSpPr>
          <p:spPr>
            <a:xfrm>
              <a:off x="5804800" y="1658000"/>
              <a:ext cx="17850" cy="12600"/>
            </a:xfrm>
            <a:custGeom>
              <a:avLst/>
              <a:gdLst/>
              <a:ahLst/>
              <a:cxnLst/>
              <a:rect l="l" t="t" r="r" b="b"/>
              <a:pathLst>
                <a:path w="714" h="504" extrusionOk="0">
                  <a:moveTo>
                    <a:pt x="355" y="0"/>
                  </a:moveTo>
                  <a:cubicBezTo>
                    <a:pt x="345" y="0"/>
                    <a:pt x="334" y="1"/>
                    <a:pt x="324" y="2"/>
                  </a:cubicBezTo>
                  <a:cubicBezTo>
                    <a:pt x="1" y="34"/>
                    <a:pt x="53" y="504"/>
                    <a:pt x="359" y="504"/>
                  </a:cubicBezTo>
                  <a:cubicBezTo>
                    <a:pt x="369" y="504"/>
                    <a:pt x="380" y="503"/>
                    <a:pt x="390" y="502"/>
                  </a:cubicBezTo>
                  <a:cubicBezTo>
                    <a:pt x="713" y="470"/>
                    <a:pt x="661" y="0"/>
                    <a:pt x="35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0" name="Google Shape;4840;p11"/>
            <p:cNvSpPr/>
            <p:nvPr/>
          </p:nvSpPr>
          <p:spPr>
            <a:xfrm>
              <a:off x="5792325" y="1640350"/>
              <a:ext cx="15875" cy="10250"/>
            </a:xfrm>
            <a:custGeom>
              <a:avLst/>
              <a:gdLst/>
              <a:ahLst/>
              <a:cxnLst/>
              <a:rect l="l" t="t" r="r" b="b"/>
              <a:pathLst>
                <a:path w="635" h="410" extrusionOk="0">
                  <a:moveTo>
                    <a:pt x="343" y="0"/>
                  </a:moveTo>
                  <a:cubicBezTo>
                    <a:pt x="326" y="0"/>
                    <a:pt x="308" y="3"/>
                    <a:pt x="289" y="7"/>
                  </a:cubicBezTo>
                  <a:cubicBezTo>
                    <a:pt x="1" y="39"/>
                    <a:pt x="51" y="410"/>
                    <a:pt x="321" y="410"/>
                  </a:cubicBezTo>
                  <a:cubicBezTo>
                    <a:pt x="332" y="410"/>
                    <a:pt x="344" y="409"/>
                    <a:pt x="356" y="408"/>
                  </a:cubicBezTo>
                  <a:cubicBezTo>
                    <a:pt x="634" y="377"/>
                    <a:pt x="568" y="0"/>
                    <a:pt x="343"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1" name="Google Shape;4841;p11"/>
            <p:cNvSpPr/>
            <p:nvPr/>
          </p:nvSpPr>
          <p:spPr>
            <a:xfrm>
              <a:off x="5762300" y="1659650"/>
              <a:ext cx="13625" cy="10150"/>
            </a:xfrm>
            <a:custGeom>
              <a:avLst/>
              <a:gdLst/>
              <a:ahLst/>
              <a:cxnLst/>
              <a:rect l="l" t="t" r="r" b="b"/>
              <a:pathLst>
                <a:path w="545" h="406" extrusionOk="0">
                  <a:moveTo>
                    <a:pt x="285" y="0"/>
                  </a:moveTo>
                  <a:cubicBezTo>
                    <a:pt x="276" y="0"/>
                    <a:pt x="266" y="1"/>
                    <a:pt x="256" y="3"/>
                  </a:cubicBezTo>
                  <a:cubicBezTo>
                    <a:pt x="0" y="66"/>
                    <a:pt x="50" y="405"/>
                    <a:pt x="260" y="405"/>
                  </a:cubicBezTo>
                  <a:cubicBezTo>
                    <a:pt x="269" y="405"/>
                    <a:pt x="279" y="404"/>
                    <a:pt x="289" y="403"/>
                  </a:cubicBezTo>
                  <a:cubicBezTo>
                    <a:pt x="544" y="339"/>
                    <a:pt x="494" y="0"/>
                    <a:pt x="285"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2" name="Google Shape;4842;p11"/>
            <p:cNvSpPr/>
            <p:nvPr/>
          </p:nvSpPr>
          <p:spPr>
            <a:xfrm>
              <a:off x="5762250" y="1617125"/>
              <a:ext cx="13700" cy="10950"/>
            </a:xfrm>
            <a:custGeom>
              <a:avLst/>
              <a:gdLst/>
              <a:ahLst/>
              <a:cxnLst/>
              <a:rect l="l" t="t" r="r" b="b"/>
              <a:pathLst>
                <a:path w="548" h="438" extrusionOk="0">
                  <a:moveTo>
                    <a:pt x="289" y="0"/>
                  </a:moveTo>
                  <a:cubicBezTo>
                    <a:pt x="279" y="0"/>
                    <a:pt x="268" y="1"/>
                    <a:pt x="258" y="2"/>
                  </a:cubicBezTo>
                  <a:cubicBezTo>
                    <a:pt x="1" y="35"/>
                    <a:pt x="53" y="438"/>
                    <a:pt x="266" y="438"/>
                  </a:cubicBezTo>
                  <a:cubicBezTo>
                    <a:pt x="274" y="438"/>
                    <a:pt x="282" y="437"/>
                    <a:pt x="291" y="436"/>
                  </a:cubicBezTo>
                  <a:cubicBezTo>
                    <a:pt x="547" y="372"/>
                    <a:pt x="527" y="0"/>
                    <a:pt x="289"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3" name="Google Shape;4843;p11"/>
            <p:cNvSpPr/>
            <p:nvPr/>
          </p:nvSpPr>
          <p:spPr>
            <a:xfrm>
              <a:off x="5820375" y="1685325"/>
              <a:ext cx="13875" cy="11425"/>
            </a:xfrm>
            <a:custGeom>
              <a:avLst/>
              <a:gdLst/>
              <a:ahLst/>
              <a:cxnLst/>
              <a:rect l="l" t="t" r="r" b="b"/>
              <a:pathLst>
                <a:path w="555" h="457" extrusionOk="0">
                  <a:moveTo>
                    <a:pt x="304" y="0"/>
                  </a:moveTo>
                  <a:cubicBezTo>
                    <a:pt x="218" y="0"/>
                    <a:pt x="123" y="51"/>
                    <a:pt x="68" y="143"/>
                  </a:cubicBezTo>
                  <a:cubicBezTo>
                    <a:pt x="1" y="277"/>
                    <a:pt x="68" y="410"/>
                    <a:pt x="201" y="443"/>
                  </a:cubicBezTo>
                  <a:cubicBezTo>
                    <a:pt x="228" y="452"/>
                    <a:pt x="254" y="456"/>
                    <a:pt x="279" y="456"/>
                  </a:cubicBezTo>
                  <a:cubicBezTo>
                    <a:pt x="441" y="456"/>
                    <a:pt x="555" y="283"/>
                    <a:pt x="468" y="110"/>
                  </a:cubicBezTo>
                  <a:cubicBezTo>
                    <a:pt x="438" y="35"/>
                    <a:pt x="374" y="0"/>
                    <a:pt x="304" y="0"/>
                  </a:cubicBezTo>
                  <a:close/>
                </a:path>
              </a:pathLst>
            </a:custGeom>
            <a:solidFill>
              <a:srgbClr val="FF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4" name="Google Shape;4844;p11"/>
            <p:cNvSpPr/>
            <p:nvPr/>
          </p:nvSpPr>
          <p:spPr>
            <a:xfrm>
              <a:off x="6373275" y="2793850"/>
              <a:ext cx="183500" cy="121775"/>
            </a:xfrm>
            <a:custGeom>
              <a:avLst/>
              <a:gdLst/>
              <a:ahLst/>
              <a:cxnLst/>
              <a:rect l="l" t="t" r="r" b="b"/>
              <a:pathLst>
                <a:path w="7340" h="4871" extrusionOk="0">
                  <a:moveTo>
                    <a:pt x="3970" y="0"/>
                  </a:moveTo>
                  <a:lnTo>
                    <a:pt x="1" y="1502"/>
                  </a:lnTo>
                  <a:lnTo>
                    <a:pt x="167" y="1468"/>
                  </a:lnTo>
                  <a:lnTo>
                    <a:pt x="968" y="4871"/>
                  </a:lnTo>
                  <a:lnTo>
                    <a:pt x="7339" y="3470"/>
                  </a:lnTo>
                  <a:lnTo>
                    <a:pt x="4304" y="2269"/>
                  </a:lnTo>
                  <a:lnTo>
                    <a:pt x="3970" y="0"/>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5" name="Google Shape;4845;p11"/>
            <p:cNvSpPr/>
            <p:nvPr/>
          </p:nvSpPr>
          <p:spPr>
            <a:xfrm>
              <a:off x="5889600" y="2592025"/>
              <a:ext cx="124275" cy="180175"/>
            </a:xfrm>
            <a:custGeom>
              <a:avLst/>
              <a:gdLst/>
              <a:ahLst/>
              <a:cxnLst/>
              <a:rect l="l" t="t" r="r" b="b"/>
              <a:pathLst>
                <a:path w="4971" h="7207" extrusionOk="0">
                  <a:moveTo>
                    <a:pt x="3403" y="1"/>
                  </a:moveTo>
                  <a:lnTo>
                    <a:pt x="1" y="868"/>
                  </a:lnTo>
                  <a:lnTo>
                    <a:pt x="1635" y="7206"/>
                  </a:lnTo>
                  <a:lnTo>
                    <a:pt x="2702" y="4137"/>
                  </a:lnTo>
                  <a:lnTo>
                    <a:pt x="4971" y="3704"/>
                  </a:lnTo>
                  <a:lnTo>
                    <a:pt x="3403" y="1"/>
                  </a:lnTo>
                  <a:close/>
                </a:path>
              </a:pathLst>
            </a:custGeom>
            <a:solidFill>
              <a:srgbClr val="E9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6" name="Google Shape;4846;p11"/>
            <p:cNvSpPr/>
            <p:nvPr/>
          </p:nvSpPr>
          <p:spPr>
            <a:xfrm>
              <a:off x="5949900" y="2663400"/>
              <a:ext cx="17275" cy="32075"/>
            </a:xfrm>
            <a:custGeom>
              <a:avLst/>
              <a:gdLst/>
              <a:ahLst/>
              <a:cxnLst/>
              <a:rect l="l" t="t" r="r" b="b"/>
              <a:pathLst>
                <a:path w="691" h="1283" extrusionOk="0">
                  <a:moveTo>
                    <a:pt x="29" y="1"/>
                  </a:moveTo>
                  <a:cubicBezTo>
                    <a:pt x="10" y="1"/>
                    <a:pt x="0" y="24"/>
                    <a:pt x="24" y="48"/>
                  </a:cubicBezTo>
                  <a:cubicBezTo>
                    <a:pt x="90" y="315"/>
                    <a:pt x="224" y="515"/>
                    <a:pt x="357" y="715"/>
                  </a:cubicBezTo>
                  <a:cubicBezTo>
                    <a:pt x="391" y="882"/>
                    <a:pt x="491" y="1116"/>
                    <a:pt x="691" y="1282"/>
                  </a:cubicBezTo>
                  <a:cubicBezTo>
                    <a:pt x="657" y="1049"/>
                    <a:pt x="524" y="815"/>
                    <a:pt x="391" y="649"/>
                  </a:cubicBezTo>
                  <a:cubicBezTo>
                    <a:pt x="257" y="448"/>
                    <a:pt x="190" y="215"/>
                    <a:pt x="57" y="15"/>
                  </a:cubicBezTo>
                  <a:cubicBezTo>
                    <a:pt x="47" y="5"/>
                    <a:pt x="37"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7" name="Google Shape;4847;p11"/>
            <p:cNvSpPr/>
            <p:nvPr/>
          </p:nvSpPr>
          <p:spPr>
            <a:xfrm>
              <a:off x="5952600" y="2654250"/>
              <a:ext cx="24600" cy="42050"/>
            </a:xfrm>
            <a:custGeom>
              <a:avLst/>
              <a:gdLst/>
              <a:ahLst/>
              <a:cxnLst/>
              <a:rect l="l" t="t" r="r" b="b"/>
              <a:pathLst>
                <a:path w="984" h="1682" extrusionOk="0">
                  <a:moveTo>
                    <a:pt x="79" y="1"/>
                  </a:moveTo>
                  <a:cubicBezTo>
                    <a:pt x="41" y="1"/>
                    <a:pt x="0" y="32"/>
                    <a:pt x="49" y="81"/>
                  </a:cubicBezTo>
                  <a:cubicBezTo>
                    <a:pt x="416" y="581"/>
                    <a:pt x="649" y="1148"/>
                    <a:pt x="983" y="1682"/>
                  </a:cubicBezTo>
                  <a:cubicBezTo>
                    <a:pt x="816" y="1081"/>
                    <a:pt x="483" y="548"/>
                    <a:pt x="116" y="14"/>
                  </a:cubicBezTo>
                  <a:cubicBezTo>
                    <a:pt x="107" y="5"/>
                    <a:pt x="93" y="1"/>
                    <a:pt x="7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8" name="Google Shape;4848;p11"/>
            <p:cNvSpPr/>
            <p:nvPr/>
          </p:nvSpPr>
          <p:spPr>
            <a:xfrm>
              <a:off x="5974650" y="2658200"/>
              <a:ext cx="14225" cy="38925"/>
            </a:xfrm>
            <a:custGeom>
              <a:avLst/>
              <a:gdLst/>
              <a:ahLst/>
              <a:cxnLst/>
              <a:rect l="l" t="t" r="r" b="b"/>
              <a:pathLst>
                <a:path w="569" h="1557" extrusionOk="0">
                  <a:moveTo>
                    <a:pt x="29" y="1"/>
                  </a:moveTo>
                  <a:cubicBezTo>
                    <a:pt x="12" y="1"/>
                    <a:pt x="1" y="17"/>
                    <a:pt x="1" y="56"/>
                  </a:cubicBezTo>
                  <a:cubicBezTo>
                    <a:pt x="101" y="556"/>
                    <a:pt x="335" y="1057"/>
                    <a:pt x="535" y="1557"/>
                  </a:cubicBezTo>
                  <a:cubicBezTo>
                    <a:pt x="535" y="1557"/>
                    <a:pt x="568" y="1557"/>
                    <a:pt x="568" y="1524"/>
                  </a:cubicBezTo>
                  <a:cubicBezTo>
                    <a:pt x="435" y="1023"/>
                    <a:pt x="268" y="490"/>
                    <a:pt x="68" y="23"/>
                  </a:cubicBezTo>
                  <a:cubicBezTo>
                    <a:pt x="54" y="9"/>
                    <a:pt x="40" y="1"/>
                    <a:pt x="2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9" name="Google Shape;4849;p11"/>
            <p:cNvSpPr/>
            <p:nvPr/>
          </p:nvSpPr>
          <p:spPr>
            <a:xfrm>
              <a:off x="5983775" y="2669175"/>
              <a:ext cx="35150" cy="49650"/>
            </a:xfrm>
            <a:custGeom>
              <a:avLst/>
              <a:gdLst/>
              <a:ahLst/>
              <a:cxnLst/>
              <a:rect l="l" t="t" r="r" b="b"/>
              <a:pathLst>
                <a:path w="1406" h="1986" extrusionOk="0">
                  <a:moveTo>
                    <a:pt x="235" y="308"/>
                  </a:moveTo>
                  <a:cubicBezTo>
                    <a:pt x="272" y="477"/>
                    <a:pt x="282" y="647"/>
                    <a:pt x="269" y="822"/>
                  </a:cubicBezTo>
                  <a:lnTo>
                    <a:pt x="269" y="822"/>
                  </a:lnTo>
                  <a:cubicBezTo>
                    <a:pt x="258" y="820"/>
                    <a:pt x="247" y="819"/>
                    <a:pt x="236" y="818"/>
                  </a:cubicBezTo>
                  <a:cubicBezTo>
                    <a:pt x="233" y="818"/>
                    <a:pt x="231" y="818"/>
                    <a:pt x="228" y="818"/>
                  </a:cubicBezTo>
                  <a:lnTo>
                    <a:pt x="228" y="818"/>
                  </a:lnTo>
                  <a:cubicBezTo>
                    <a:pt x="197" y="653"/>
                    <a:pt x="198" y="480"/>
                    <a:pt x="235" y="308"/>
                  </a:cubicBezTo>
                  <a:close/>
                  <a:moveTo>
                    <a:pt x="350" y="967"/>
                  </a:moveTo>
                  <a:cubicBezTo>
                    <a:pt x="638" y="1017"/>
                    <a:pt x="893" y="1149"/>
                    <a:pt x="1070" y="1385"/>
                  </a:cubicBezTo>
                  <a:cubicBezTo>
                    <a:pt x="1205" y="1547"/>
                    <a:pt x="1406" y="1840"/>
                    <a:pt x="1212" y="1840"/>
                  </a:cubicBezTo>
                  <a:cubicBezTo>
                    <a:pt x="1167" y="1840"/>
                    <a:pt x="1099" y="1823"/>
                    <a:pt x="1004" y="1785"/>
                  </a:cubicBezTo>
                  <a:cubicBezTo>
                    <a:pt x="688" y="1643"/>
                    <a:pt x="454" y="1404"/>
                    <a:pt x="324" y="1120"/>
                  </a:cubicBezTo>
                  <a:lnTo>
                    <a:pt x="324" y="1120"/>
                  </a:lnTo>
                  <a:cubicBezTo>
                    <a:pt x="335" y="1068"/>
                    <a:pt x="343" y="1017"/>
                    <a:pt x="350" y="967"/>
                  </a:cubicBezTo>
                  <a:close/>
                  <a:moveTo>
                    <a:pt x="199" y="1"/>
                  </a:moveTo>
                  <a:cubicBezTo>
                    <a:pt x="178" y="1"/>
                    <a:pt x="153" y="17"/>
                    <a:pt x="136" y="51"/>
                  </a:cubicBezTo>
                  <a:cubicBezTo>
                    <a:pt x="0" y="458"/>
                    <a:pt x="35" y="873"/>
                    <a:pt x="204" y="1214"/>
                  </a:cubicBezTo>
                  <a:lnTo>
                    <a:pt x="204" y="1214"/>
                  </a:lnTo>
                  <a:cubicBezTo>
                    <a:pt x="204" y="1215"/>
                    <a:pt x="203" y="1217"/>
                    <a:pt x="203" y="1218"/>
                  </a:cubicBezTo>
                  <a:cubicBezTo>
                    <a:pt x="203" y="1218"/>
                    <a:pt x="205" y="1220"/>
                    <a:pt x="208" y="1222"/>
                  </a:cubicBezTo>
                  <a:lnTo>
                    <a:pt x="208" y="1222"/>
                  </a:lnTo>
                  <a:cubicBezTo>
                    <a:pt x="414" y="1630"/>
                    <a:pt x="811" y="1931"/>
                    <a:pt x="1337" y="1985"/>
                  </a:cubicBezTo>
                  <a:cubicBezTo>
                    <a:pt x="1371" y="1985"/>
                    <a:pt x="1404" y="1952"/>
                    <a:pt x="1404" y="1919"/>
                  </a:cubicBezTo>
                  <a:cubicBezTo>
                    <a:pt x="1342" y="1362"/>
                    <a:pt x="907" y="948"/>
                    <a:pt x="365" y="838"/>
                  </a:cubicBezTo>
                  <a:lnTo>
                    <a:pt x="365" y="838"/>
                  </a:lnTo>
                  <a:cubicBezTo>
                    <a:pt x="385" y="597"/>
                    <a:pt x="361" y="373"/>
                    <a:pt x="278" y="151"/>
                  </a:cubicBezTo>
                  <a:lnTo>
                    <a:pt x="278" y="151"/>
                  </a:lnTo>
                  <a:cubicBezTo>
                    <a:pt x="286" y="129"/>
                    <a:pt x="294" y="106"/>
                    <a:pt x="303" y="84"/>
                  </a:cubicBezTo>
                  <a:lnTo>
                    <a:pt x="251" y="84"/>
                  </a:lnTo>
                  <a:cubicBezTo>
                    <a:pt x="246" y="73"/>
                    <a:pt x="241" y="62"/>
                    <a:pt x="236" y="51"/>
                  </a:cubicBezTo>
                  <a:cubicBezTo>
                    <a:pt x="236" y="17"/>
                    <a:pt x="220" y="1"/>
                    <a:pt x="199"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0" name="Google Shape;4850;p11"/>
            <p:cNvSpPr/>
            <p:nvPr/>
          </p:nvSpPr>
          <p:spPr>
            <a:xfrm>
              <a:off x="5896275" y="2610475"/>
              <a:ext cx="37550" cy="162350"/>
            </a:xfrm>
            <a:custGeom>
              <a:avLst/>
              <a:gdLst/>
              <a:ahLst/>
              <a:cxnLst/>
              <a:rect l="l" t="t" r="r" b="b"/>
              <a:pathLst>
                <a:path w="1502" h="6494" extrusionOk="0">
                  <a:moveTo>
                    <a:pt x="77" y="0"/>
                  </a:moveTo>
                  <a:cubicBezTo>
                    <a:pt x="41" y="0"/>
                    <a:pt x="0" y="27"/>
                    <a:pt x="0" y="64"/>
                  </a:cubicBezTo>
                  <a:cubicBezTo>
                    <a:pt x="534" y="2165"/>
                    <a:pt x="901" y="4300"/>
                    <a:pt x="1401" y="6468"/>
                  </a:cubicBezTo>
                  <a:cubicBezTo>
                    <a:pt x="1435" y="6485"/>
                    <a:pt x="1460" y="6493"/>
                    <a:pt x="1476" y="6493"/>
                  </a:cubicBezTo>
                  <a:cubicBezTo>
                    <a:pt x="1493" y="6493"/>
                    <a:pt x="1501" y="6485"/>
                    <a:pt x="1501" y="6468"/>
                  </a:cubicBezTo>
                  <a:cubicBezTo>
                    <a:pt x="1235" y="4300"/>
                    <a:pt x="701" y="2165"/>
                    <a:pt x="134" y="64"/>
                  </a:cubicBezTo>
                  <a:cubicBezTo>
                    <a:pt x="134" y="18"/>
                    <a:pt x="107" y="0"/>
                    <a:pt x="77"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1" name="Google Shape;4851;p11"/>
            <p:cNvSpPr/>
            <p:nvPr/>
          </p:nvSpPr>
          <p:spPr>
            <a:xfrm>
              <a:off x="5906475" y="2618725"/>
              <a:ext cx="86550" cy="20400"/>
            </a:xfrm>
            <a:custGeom>
              <a:avLst/>
              <a:gdLst/>
              <a:ahLst/>
              <a:cxnLst/>
              <a:rect l="l" t="t" r="r" b="b"/>
              <a:pathLst>
                <a:path w="3462" h="816" extrusionOk="0">
                  <a:moveTo>
                    <a:pt x="3395" y="0"/>
                  </a:moveTo>
                  <a:cubicBezTo>
                    <a:pt x="2228" y="100"/>
                    <a:pt x="1060" y="301"/>
                    <a:pt x="59" y="801"/>
                  </a:cubicBezTo>
                  <a:cubicBezTo>
                    <a:pt x="1127" y="467"/>
                    <a:pt x="2228" y="234"/>
                    <a:pt x="3395" y="100"/>
                  </a:cubicBezTo>
                  <a:cubicBezTo>
                    <a:pt x="3462" y="100"/>
                    <a:pt x="3428" y="0"/>
                    <a:pt x="3395" y="0"/>
                  </a:cubicBezTo>
                  <a:close/>
                  <a:moveTo>
                    <a:pt x="59" y="801"/>
                  </a:moveTo>
                  <a:cubicBezTo>
                    <a:pt x="15" y="801"/>
                    <a:pt x="0" y="816"/>
                    <a:pt x="15" y="816"/>
                  </a:cubicBezTo>
                  <a:cubicBezTo>
                    <a:pt x="22" y="816"/>
                    <a:pt x="37" y="812"/>
                    <a:pt x="59" y="80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2" name="Google Shape;4852;p11"/>
            <p:cNvSpPr/>
            <p:nvPr/>
          </p:nvSpPr>
          <p:spPr>
            <a:xfrm>
              <a:off x="6386275" y="2829350"/>
              <a:ext cx="26225" cy="79925"/>
            </a:xfrm>
            <a:custGeom>
              <a:avLst/>
              <a:gdLst/>
              <a:ahLst/>
              <a:cxnLst/>
              <a:rect l="l" t="t" r="r" b="b"/>
              <a:pathLst>
                <a:path w="1049" h="3197" extrusionOk="0">
                  <a:moveTo>
                    <a:pt x="100" y="1"/>
                  </a:moveTo>
                  <a:cubicBezTo>
                    <a:pt x="53" y="1"/>
                    <a:pt x="1" y="25"/>
                    <a:pt x="48" y="48"/>
                  </a:cubicBezTo>
                  <a:cubicBezTo>
                    <a:pt x="215" y="1082"/>
                    <a:pt x="481" y="2216"/>
                    <a:pt x="948" y="3184"/>
                  </a:cubicBezTo>
                  <a:cubicBezTo>
                    <a:pt x="957" y="3193"/>
                    <a:pt x="969" y="3197"/>
                    <a:pt x="980" y="3197"/>
                  </a:cubicBezTo>
                  <a:cubicBezTo>
                    <a:pt x="1013" y="3197"/>
                    <a:pt x="1048" y="3166"/>
                    <a:pt x="1048" y="3117"/>
                  </a:cubicBezTo>
                  <a:cubicBezTo>
                    <a:pt x="682" y="2083"/>
                    <a:pt x="381" y="1082"/>
                    <a:pt x="148" y="15"/>
                  </a:cubicBezTo>
                  <a:cubicBezTo>
                    <a:pt x="138" y="5"/>
                    <a:pt x="120" y="1"/>
                    <a:pt x="100"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3" name="Google Shape;4853;p11"/>
            <p:cNvSpPr/>
            <p:nvPr/>
          </p:nvSpPr>
          <p:spPr>
            <a:xfrm>
              <a:off x="6395800" y="2878900"/>
              <a:ext cx="159300" cy="34450"/>
            </a:xfrm>
            <a:custGeom>
              <a:avLst/>
              <a:gdLst/>
              <a:ahLst/>
              <a:cxnLst/>
              <a:rect l="l" t="t" r="r" b="b"/>
              <a:pathLst>
                <a:path w="6372" h="1378" extrusionOk="0">
                  <a:moveTo>
                    <a:pt x="6338" y="1"/>
                  </a:moveTo>
                  <a:cubicBezTo>
                    <a:pt x="4237" y="201"/>
                    <a:pt x="2035" y="668"/>
                    <a:pt x="0" y="1268"/>
                  </a:cubicBezTo>
                  <a:cubicBezTo>
                    <a:pt x="0" y="1323"/>
                    <a:pt x="0" y="1377"/>
                    <a:pt x="18" y="1377"/>
                  </a:cubicBezTo>
                  <a:cubicBezTo>
                    <a:pt x="23" y="1377"/>
                    <a:pt x="28" y="1375"/>
                    <a:pt x="34" y="1369"/>
                  </a:cubicBezTo>
                  <a:cubicBezTo>
                    <a:pt x="2102" y="835"/>
                    <a:pt x="4203" y="401"/>
                    <a:pt x="6338" y="68"/>
                  </a:cubicBezTo>
                  <a:cubicBezTo>
                    <a:pt x="6372" y="68"/>
                    <a:pt x="6372" y="1"/>
                    <a:pt x="6338"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4" name="Google Shape;4854;p11"/>
            <p:cNvSpPr/>
            <p:nvPr/>
          </p:nvSpPr>
          <p:spPr>
            <a:xfrm>
              <a:off x="6464175" y="2847000"/>
              <a:ext cx="18900" cy="11925"/>
            </a:xfrm>
            <a:custGeom>
              <a:avLst/>
              <a:gdLst/>
              <a:ahLst/>
              <a:cxnLst/>
              <a:rect l="l" t="t" r="r" b="b"/>
              <a:pathLst>
                <a:path w="756" h="477" extrusionOk="0">
                  <a:moveTo>
                    <a:pt x="688" y="0"/>
                  </a:moveTo>
                  <a:cubicBezTo>
                    <a:pt x="681" y="0"/>
                    <a:pt x="674" y="3"/>
                    <a:pt x="668" y="9"/>
                  </a:cubicBezTo>
                  <a:cubicBezTo>
                    <a:pt x="468" y="143"/>
                    <a:pt x="267" y="310"/>
                    <a:pt x="34" y="443"/>
                  </a:cubicBezTo>
                  <a:cubicBezTo>
                    <a:pt x="1" y="443"/>
                    <a:pt x="1" y="476"/>
                    <a:pt x="34" y="476"/>
                  </a:cubicBezTo>
                  <a:cubicBezTo>
                    <a:pt x="267" y="343"/>
                    <a:pt x="501" y="243"/>
                    <a:pt x="701" y="109"/>
                  </a:cubicBezTo>
                  <a:cubicBezTo>
                    <a:pt x="756" y="55"/>
                    <a:pt x="721" y="0"/>
                    <a:pt x="688" y="0"/>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5" name="Google Shape;4855;p11"/>
            <p:cNvSpPr/>
            <p:nvPr/>
          </p:nvSpPr>
          <p:spPr>
            <a:xfrm>
              <a:off x="6460000" y="2838875"/>
              <a:ext cx="21725" cy="9200"/>
            </a:xfrm>
            <a:custGeom>
              <a:avLst/>
              <a:gdLst/>
              <a:ahLst/>
              <a:cxnLst/>
              <a:rect l="l" t="t" r="r" b="b"/>
              <a:pathLst>
                <a:path w="869" h="368" extrusionOk="0">
                  <a:moveTo>
                    <a:pt x="801" y="1"/>
                  </a:moveTo>
                  <a:cubicBezTo>
                    <a:pt x="668" y="1"/>
                    <a:pt x="535" y="101"/>
                    <a:pt x="434" y="134"/>
                  </a:cubicBezTo>
                  <a:cubicBezTo>
                    <a:pt x="301" y="168"/>
                    <a:pt x="168" y="268"/>
                    <a:pt x="1" y="301"/>
                  </a:cubicBezTo>
                  <a:cubicBezTo>
                    <a:pt x="1" y="334"/>
                    <a:pt x="1" y="368"/>
                    <a:pt x="34" y="368"/>
                  </a:cubicBezTo>
                  <a:cubicBezTo>
                    <a:pt x="168" y="334"/>
                    <a:pt x="301" y="301"/>
                    <a:pt x="468" y="234"/>
                  </a:cubicBezTo>
                  <a:cubicBezTo>
                    <a:pt x="601" y="201"/>
                    <a:pt x="768" y="168"/>
                    <a:pt x="835" y="101"/>
                  </a:cubicBezTo>
                  <a:cubicBezTo>
                    <a:pt x="868" y="34"/>
                    <a:pt x="835" y="1"/>
                    <a:pt x="801"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6" name="Google Shape;4856;p11"/>
            <p:cNvSpPr/>
            <p:nvPr/>
          </p:nvSpPr>
          <p:spPr>
            <a:xfrm>
              <a:off x="6459175" y="2831375"/>
              <a:ext cx="22550" cy="4200"/>
            </a:xfrm>
            <a:custGeom>
              <a:avLst/>
              <a:gdLst/>
              <a:ahLst/>
              <a:cxnLst/>
              <a:rect l="l" t="t" r="r" b="b"/>
              <a:pathLst>
                <a:path w="902" h="168" extrusionOk="0">
                  <a:moveTo>
                    <a:pt x="834" y="1"/>
                  </a:moveTo>
                  <a:cubicBezTo>
                    <a:pt x="534" y="1"/>
                    <a:pt x="301" y="34"/>
                    <a:pt x="34" y="134"/>
                  </a:cubicBezTo>
                  <a:cubicBezTo>
                    <a:pt x="0" y="134"/>
                    <a:pt x="0" y="167"/>
                    <a:pt x="34" y="167"/>
                  </a:cubicBezTo>
                  <a:cubicBezTo>
                    <a:pt x="301" y="134"/>
                    <a:pt x="568" y="134"/>
                    <a:pt x="834" y="134"/>
                  </a:cubicBezTo>
                  <a:cubicBezTo>
                    <a:pt x="901" y="134"/>
                    <a:pt x="901" y="1"/>
                    <a:pt x="834"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7" name="Google Shape;4857;p11"/>
            <p:cNvSpPr/>
            <p:nvPr/>
          </p:nvSpPr>
          <p:spPr>
            <a:xfrm>
              <a:off x="6450825" y="2810675"/>
              <a:ext cx="36725" cy="20025"/>
            </a:xfrm>
            <a:custGeom>
              <a:avLst/>
              <a:gdLst/>
              <a:ahLst/>
              <a:cxnLst/>
              <a:rect l="l" t="t" r="r" b="b"/>
              <a:pathLst>
                <a:path w="1469" h="801" extrusionOk="0">
                  <a:moveTo>
                    <a:pt x="501" y="295"/>
                  </a:moveTo>
                  <a:cubicBezTo>
                    <a:pt x="568" y="295"/>
                    <a:pt x="701" y="428"/>
                    <a:pt x="735" y="462"/>
                  </a:cubicBezTo>
                  <a:cubicBezTo>
                    <a:pt x="787" y="514"/>
                    <a:pt x="831" y="557"/>
                    <a:pt x="874" y="606"/>
                  </a:cubicBezTo>
                  <a:lnTo>
                    <a:pt x="874" y="606"/>
                  </a:lnTo>
                  <a:cubicBezTo>
                    <a:pt x="849" y="603"/>
                    <a:pt x="825" y="599"/>
                    <a:pt x="801" y="595"/>
                  </a:cubicBezTo>
                  <a:cubicBezTo>
                    <a:pt x="668" y="562"/>
                    <a:pt x="568" y="495"/>
                    <a:pt x="501" y="462"/>
                  </a:cubicBezTo>
                  <a:cubicBezTo>
                    <a:pt x="468" y="428"/>
                    <a:pt x="234" y="295"/>
                    <a:pt x="501" y="295"/>
                  </a:cubicBezTo>
                  <a:close/>
                  <a:moveTo>
                    <a:pt x="1273" y="121"/>
                  </a:moveTo>
                  <a:cubicBezTo>
                    <a:pt x="1291" y="121"/>
                    <a:pt x="1312" y="133"/>
                    <a:pt x="1335" y="161"/>
                  </a:cubicBezTo>
                  <a:cubicBezTo>
                    <a:pt x="1369" y="228"/>
                    <a:pt x="1335" y="328"/>
                    <a:pt x="1335" y="395"/>
                  </a:cubicBezTo>
                  <a:cubicBezTo>
                    <a:pt x="1319" y="527"/>
                    <a:pt x="1237" y="585"/>
                    <a:pt x="1135" y="607"/>
                  </a:cubicBezTo>
                  <a:lnTo>
                    <a:pt x="1135" y="607"/>
                  </a:lnTo>
                  <a:lnTo>
                    <a:pt x="1135" y="428"/>
                  </a:lnTo>
                  <a:cubicBezTo>
                    <a:pt x="1135" y="401"/>
                    <a:pt x="1181" y="121"/>
                    <a:pt x="1273" y="121"/>
                  </a:cubicBezTo>
                  <a:close/>
                  <a:moveTo>
                    <a:pt x="1262" y="1"/>
                  </a:moveTo>
                  <a:cubicBezTo>
                    <a:pt x="1208" y="1"/>
                    <a:pt x="1154" y="37"/>
                    <a:pt x="1135" y="95"/>
                  </a:cubicBezTo>
                  <a:cubicBezTo>
                    <a:pt x="1028" y="229"/>
                    <a:pt x="985" y="449"/>
                    <a:pt x="990" y="617"/>
                  </a:cubicBezTo>
                  <a:lnTo>
                    <a:pt x="990" y="617"/>
                  </a:lnTo>
                  <a:cubicBezTo>
                    <a:pt x="976" y="616"/>
                    <a:pt x="962" y="615"/>
                    <a:pt x="949" y="614"/>
                  </a:cubicBezTo>
                  <a:lnTo>
                    <a:pt x="949" y="614"/>
                  </a:lnTo>
                  <a:cubicBezTo>
                    <a:pt x="816" y="423"/>
                    <a:pt x="568" y="151"/>
                    <a:pt x="364" y="151"/>
                  </a:cubicBezTo>
                  <a:cubicBezTo>
                    <a:pt x="304" y="151"/>
                    <a:pt x="249" y="174"/>
                    <a:pt x="201" y="228"/>
                  </a:cubicBezTo>
                  <a:cubicBezTo>
                    <a:pt x="1" y="495"/>
                    <a:pt x="835" y="762"/>
                    <a:pt x="1002" y="762"/>
                  </a:cubicBezTo>
                  <a:cubicBezTo>
                    <a:pt x="1002" y="790"/>
                    <a:pt x="1014" y="800"/>
                    <a:pt x="1025" y="800"/>
                  </a:cubicBezTo>
                  <a:cubicBezTo>
                    <a:pt x="1040" y="800"/>
                    <a:pt x="1054" y="781"/>
                    <a:pt x="1035" y="762"/>
                  </a:cubicBezTo>
                  <a:cubicBezTo>
                    <a:pt x="1035" y="762"/>
                    <a:pt x="1035" y="761"/>
                    <a:pt x="1035" y="761"/>
                  </a:cubicBezTo>
                  <a:lnTo>
                    <a:pt x="1035" y="761"/>
                  </a:lnTo>
                  <a:cubicBezTo>
                    <a:pt x="1038" y="761"/>
                    <a:pt x="1041" y="761"/>
                    <a:pt x="1045" y="761"/>
                  </a:cubicBezTo>
                  <a:lnTo>
                    <a:pt x="1045" y="761"/>
                  </a:lnTo>
                  <a:cubicBezTo>
                    <a:pt x="1057" y="765"/>
                    <a:pt x="1071" y="767"/>
                    <a:pt x="1084" y="767"/>
                  </a:cubicBezTo>
                  <a:cubicBezTo>
                    <a:pt x="1100" y="767"/>
                    <a:pt x="1116" y="763"/>
                    <a:pt x="1125" y="754"/>
                  </a:cubicBezTo>
                  <a:lnTo>
                    <a:pt x="1125" y="754"/>
                  </a:lnTo>
                  <a:cubicBezTo>
                    <a:pt x="1244" y="737"/>
                    <a:pt x="1344" y="687"/>
                    <a:pt x="1369" y="562"/>
                  </a:cubicBezTo>
                  <a:cubicBezTo>
                    <a:pt x="1402" y="428"/>
                    <a:pt x="1469" y="161"/>
                    <a:pt x="1369" y="61"/>
                  </a:cubicBezTo>
                  <a:cubicBezTo>
                    <a:pt x="1341" y="19"/>
                    <a:pt x="1301" y="1"/>
                    <a:pt x="1262" y="1"/>
                  </a:cubicBezTo>
                  <a:close/>
                </a:path>
              </a:pathLst>
            </a:custGeom>
            <a:solidFill>
              <a:srgbClr val="002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858" name="Google Shape;4858;p11"/>
          <p:cNvSpPr txBox="1">
            <a:spLocks noGrp="1"/>
          </p:cNvSpPr>
          <p:nvPr>
            <p:ph type="subTitle" idx="1"/>
          </p:nvPr>
        </p:nvSpPr>
        <p:spPr>
          <a:xfrm>
            <a:off x="3227850" y="2840937"/>
            <a:ext cx="2688300" cy="6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Nanum Gothic" panose="020D0604000000000000" charset="-127"/>
              <a:buNone/>
              <a:defRPr>
                <a:solidFill>
                  <a:schemeClr val="dk1"/>
                </a:solidFill>
                <a:latin typeface="NanumGothic" charset="-127"/>
                <a:ea typeface="NanumGothic" charset="-127"/>
                <a:cs typeface="NanumGothic" charset="-127"/>
                <a:sym typeface="Nanum Gothic" panose="020D0604000000000000" charset="-127"/>
              </a:defRPr>
            </a:lvl1pPr>
            <a:lvl2pPr lvl="1"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2pPr>
            <a:lvl3pPr lvl="2"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3pPr>
            <a:lvl4pPr lvl="3"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4pPr>
            <a:lvl5pPr lvl="4"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5pPr>
            <a:lvl6pPr lvl="5"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6pPr>
            <a:lvl7pPr lvl="6"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7pPr>
            <a:lvl8pPr lvl="7"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8pPr>
            <a:lvl9pPr lvl="8" algn="ctr" rtl="0">
              <a:lnSpc>
                <a:spcPct val="100000"/>
              </a:lnSpc>
              <a:spcBef>
                <a:spcPts val="0"/>
              </a:spcBef>
              <a:spcAft>
                <a:spcPts val="0"/>
              </a:spcAft>
              <a:buSzPts val="1800"/>
              <a:buFont typeface="Nanum Gothic" panose="020D0604000000000000" charset="-127"/>
              <a:buNone/>
              <a:defRPr sz="1800">
                <a:latin typeface="NanumGothic" charset="-127"/>
                <a:ea typeface="NanumGothic" charset="-127"/>
                <a:cs typeface="NanumGothic" charset="-127"/>
                <a:sym typeface="Nanum Gothic" panose="020D0604000000000000" charset="-127"/>
              </a:defRPr>
            </a:lvl9pPr>
          </a:lstStyle>
          <a:p/>
        </p:txBody>
      </p:sp>
      <p:sp>
        <p:nvSpPr>
          <p:cNvPr id="4859" name="Google Shape;4859;p11"/>
          <p:cNvSpPr txBox="1">
            <a:spLocks noGrp="1"/>
          </p:cNvSpPr>
          <p:nvPr>
            <p:ph type="title" hasCustomPrompt="1"/>
          </p:nvPr>
        </p:nvSpPr>
        <p:spPr>
          <a:xfrm>
            <a:off x="1884600" y="1764213"/>
            <a:ext cx="5374800" cy="126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Font typeface="Jua" charset="-127"/>
              <a:buNone/>
              <a:defRPr sz="7000">
                <a:latin typeface="Jua" charset="-127"/>
                <a:ea typeface="Jua" charset="-127"/>
                <a:cs typeface="Jua" charset="-127"/>
                <a:sym typeface="Jua" charset="-127"/>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1pPr>
            <a:lvl2pPr lvl="1"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2pPr>
            <a:lvl3pPr lvl="2"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3pPr>
            <a:lvl4pPr lvl="3"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4pPr>
            <a:lvl5pPr lvl="4"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5pPr>
            <a:lvl6pPr lvl="5"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6pPr>
            <a:lvl7pPr lvl="6"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7pPr>
            <a:lvl8pPr lvl="7"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8pPr>
            <a:lvl9pPr lvl="8" rtl="0">
              <a:spcBef>
                <a:spcPts val="0"/>
              </a:spcBef>
              <a:spcAft>
                <a:spcPts val="0"/>
              </a:spcAft>
              <a:buClr>
                <a:schemeClr val="dk1"/>
              </a:buClr>
              <a:buSzPts val="2500"/>
              <a:buFont typeface="Jua" charset="-127"/>
              <a:buNone/>
              <a:defRPr sz="2500">
                <a:solidFill>
                  <a:schemeClr val="dk1"/>
                </a:solidFill>
                <a:latin typeface="Jua" charset="-127"/>
                <a:ea typeface="Jua" charset="-127"/>
                <a:cs typeface="Jua" charset="-127"/>
                <a:sym typeface="Jua" charset="-127"/>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Nanum Gothic" panose="020D0604000000000000" charset="-127"/>
              <a:buChar char="●"/>
              <a:defRPr sz="1800">
                <a:solidFill>
                  <a:schemeClr val="dk1"/>
                </a:solidFill>
                <a:latin typeface="NanumGothic" charset="-127"/>
                <a:ea typeface="NanumGothic" charset="-127"/>
                <a:cs typeface="NanumGothic" charset="-127"/>
                <a:sym typeface="Nanum Gothic" panose="020D0604000000000000" charset="-127"/>
              </a:defRPr>
            </a:lvl1pPr>
            <a:lvl2pPr marL="914400" lvl="1"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2pPr>
            <a:lvl3pPr marL="1371600" lvl="2"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3pPr>
            <a:lvl4pPr marL="1828800" lvl="3"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4pPr>
            <a:lvl5pPr marL="2286000" lvl="4"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5pPr>
            <a:lvl6pPr marL="2743200" lvl="5"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6pPr>
            <a:lvl7pPr marL="3200400" lvl="6"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7pPr>
            <a:lvl8pPr marL="3657600" lvl="7"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8pPr>
            <a:lvl9pPr marL="4114800" lvl="8" indent="-317500">
              <a:lnSpc>
                <a:spcPct val="100000"/>
              </a:lnSpc>
              <a:spcBef>
                <a:spcPts val="0"/>
              </a:spcBef>
              <a:spcAft>
                <a:spcPts val="0"/>
              </a:spcAft>
              <a:buClr>
                <a:schemeClr val="dk1"/>
              </a:buClr>
              <a:buSzPts val="1400"/>
              <a:buFont typeface="Nanum Gothic" panose="020D0604000000000000" charset="-127"/>
              <a:buChar char="■"/>
              <a:defRPr>
                <a:solidFill>
                  <a:schemeClr val="dk1"/>
                </a:solidFill>
                <a:latin typeface="NanumGothic" charset="-127"/>
                <a:ea typeface="NanumGothic" charset="-127"/>
                <a:cs typeface="NanumGothic" charset="-127"/>
                <a:sym typeface="Nanum Gothic" panose="020D0604000000000000" charset="-127"/>
              </a:defRPr>
            </a:lvl9pPr>
          </a:lstStyle>
          <a:p/>
        </p:txBody>
      </p:sp>
      <p:pic>
        <p:nvPicPr>
          <p:cNvPr id="5124" name="图片 11" descr="水印"/>
          <p:cNvPicPr>
            <a:picLocks noChangeAspect="1"/>
          </p:cNvPicPr>
          <p:nvPr userDrawn="1"/>
        </p:nvPicPr>
        <p:blipFill>
          <a:blip r:embed="rId13"/>
          <a:stretch>
            <a:fillRect/>
          </a:stretch>
        </p:blipFill>
        <p:spPr>
          <a:xfrm>
            <a:off x="5095875" y="275590"/>
            <a:ext cx="3856990" cy="1249045"/>
          </a:xfrm>
          <a:prstGeom prst="rect">
            <a:avLst/>
          </a:prstGeom>
          <a:noFill/>
          <a:ln w="9525">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1.xml"/><Relationship Id="rId3" Type="http://schemas.openxmlformats.org/officeDocument/2006/relationships/tags" Target="../tags/tag118.xml"/><Relationship Id="rId2" Type="http://schemas.openxmlformats.org/officeDocument/2006/relationships/image" Target="../media/image6.png"/><Relationship Id="rId1" Type="http://schemas.openxmlformats.org/officeDocument/2006/relationships/tags" Target="../tags/tag117.xml"/></Relationships>
</file>

<file path=ppt/slides/_rels/slide12.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1" Type="http://schemas.openxmlformats.org/officeDocument/2006/relationships/notesSlide" Target="../notesSlides/notesSlide10.xml"/><Relationship Id="rId40" Type="http://schemas.openxmlformats.org/officeDocument/2006/relationships/slideLayout" Target="../slideLayouts/slideLayout11.xml"/><Relationship Id="rId4" Type="http://schemas.openxmlformats.org/officeDocument/2006/relationships/tags" Target="../tags/tag122.xml"/><Relationship Id="rId39" Type="http://schemas.openxmlformats.org/officeDocument/2006/relationships/image" Target="../media/image1.png"/><Relationship Id="rId38" Type="http://schemas.openxmlformats.org/officeDocument/2006/relationships/tags" Target="../tags/tag155.xml"/><Relationship Id="rId37" Type="http://schemas.openxmlformats.org/officeDocument/2006/relationships/tags" Target="../tags/tag154.xml"/><Relationship Id="rId36" Type="http://schemas.openxmlformats.org/officeDocument/2006/relationships/tags" Target="../tags/tag153.xml"/><Relationship Id="rId35" Type="http://schemas.openxmlformats.org/officeDocument/2006/relationships/tags" Target="../tags/tag152.xml"/><Relationship Id="rId34" Type="http://schemas.openxmlformats.org/officeDocument/2006/relationships/tags" Target="../tags/tag151.xml"/><Relationship Id="rId33" Type="http://schemas.openxmlformats.org/officeDocument/2006/relationships/tags" Target="../tags/tag150.xml"/><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tags" Target="../tags/tag121.xml"/><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image" Target="../media/image8.jpeg"/><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1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9" Type="http://schemas.openxmlformats.org/officeDocument/2006/relationships/notesSlide" Target="../notesSlides/notesSlide11.xml"/><Relationship Id="rId28" Type="http://schemas.openxmlformats.org/officeDocument/2006/relationships/slideLayout" Target="../slideLayouts/slideLayout11.xml"/><Relationship Id="rId27" Type="http://schemas.openxmlformats.org/officeDocument/2006/relationships/image" Target="../media/image1.png"/><Relationship Id="rId26" Type="http://schemas.openxmlformats.org/officeDocument/2006/relationships/tags" Target="../tags/tag181.xml"/><Relationship Id="rId25" Type="http://schemas.openxmlformats.org/officeDocument/2006/relationships/tags" Target="../tags/tag180.xml"/><Relationship Id="rId24" Type="http://schemas.openxmlformats.org/officeDocument/2006/relationships/tags" Target="../tags/tag179.xml"/><Relationship Id="rId23" Type="http://schemas.openxmlformats.org/officeDocument/2006/relationships/tags" Target="../tags/tag178.xml"/><Relationship Id="rId22" Type="http://schemas.openxmlformats.org/officeDocument/2006/relationships/tags" Target="../tags/tag177.xml"/><Relationship Id="rId21" Type="http://schemas.openxmlformats.org/officeDocument/2006/relationships/tags" Target="../tags/tag176.xml"/><Relationship Id="rId20" Type="http://schemas.openxmlformats.org/officeDocument/2006/relationships/tags" Target="../tags/tag175.xml"/><Relationship Id="rId2" Type="http://schemas.openxmlformats.org/officeDocument/2006/relationships/tags" Target="../tags/tag157.xml"/><Relationship Id="rId19" Type="http://schemas.openxmlformats.org/officeDocument/2006/relationships/tags" Target="../tags/tag174.xml"/><Relationship Id="rId18" Type="http://schemas.openxmlformats.org/officeDocument/2006/relationships/tags" Target="../tags/tag173.xml"/><Relationship Id="rId17" Type="http://schemas.openxmlformats.org/officeDocument/2006/relationships/tags" Target="../tags/tag172.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14.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1" Type="http://schemas.openxmlformats.org/officeDocument/2006/relationships/notesSlide" Target="../notesSlides/notesSlide12.xml"/><Relationship Id="rId30" Type="http://schemas.openxmlformats.org/officeDocument/2006/relationships/slideLayout" Target="../slideLayouts/slideLayout11.xml"/><Relationship Id="rId3" Type="http://schemas.openxmlformats.org/officeDocument/2006/relationships/tags" Target="../tags/tag184.xml"/><Relationship Id="rId29" Type="http://schemas.openxmlformats.org/officeDocument/2006/relationships/image" Target="../media/image1.png"/><Relationship Id="rId28" Type="http://schemas.openxmlformats.org/officeDocument/2006/relationships/image" Target="../media/image8.jpeg"/><Relationship Id="rId27" Type="http://schemas.openxmlformats.org/officeDocument/2006/relationships/tags" Target="../tags/tag208.xml"/><Relationship Id="rId26" Type="http://schemas.openxmlformats.org/officeDocument/2006/relationships/tags" Target="../tags/tag207.xml"/><Relationship Id="rId25" Type="http://schemas.openxmlformats.org/officeDocument/2006/relationships/tags" Target="../tags/tag206.xml"/><Relationship Id="rId24" Type="http://schemas.openxmlformats.org/officeDocument/2006/relationships/tags" Target="../tags/tag205.xml"/><Relationship Id="rId23" Type="http://schemas.openxmlformats.org/officeDocument/2006/relationships/tags" Target="../tags/tag204.xml"/><Relationship Id="rId22" Type="http://schemas.openxmlformats.org/officeDocument/2006/relationships/tags" Target="../tags/tag203.xml"/><Relationship Id="rId21" Type="http://schemas.openxmlformats.org/officeDocument/2006/relationships/tags" Target="../tags/tag202.xml"/><Relationship Id="rId20" Type="http://schemas.openxmlformats.org/officeDocument/2006/relationships/tags" Target="../tags/tag201.xml"/><Relationship Id="rId2" Type="http://schemas.openxmlformats.org/officeDocument/2006/relationships/tags" Target="../tags/tag183.xml"/><Relationship Id="rId19" Type="http://schemas.openxmlformats.org/officeDocument/2006/relationships/tags" Target="../tags/tag200.xml"/><Relationship Id="rId18" Type="http://schemas.openxmlformats.org/officeDocument/2006/relationships/tags" Target="../tags/tag199.xml"/><Relationship Id="rId17" Type="http://schemas.openxmlformats.org/officeDocument/2006/relationships/tags" Target="../tags/tag198.xml"/><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1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9" Type="http://schemas.openxmlformats.org/officeDocument/2006/relationships/notesSlide" Target="../notesSlides/notesSlide13.xml"/><Relationship Id="rId28" Type="http://schemas.openxmlformats.org/officeDocument/2006/relationships/slideLayout" Target="../slideLayouts/slideLayout11.xml"/><Relationship Id="rId27" Type="http://schemas.openxmlformats.org/officeDocument/2006/relationships/image" Target="../media/image1.png"/><Relationship Id="rId26" Type="http://schemas.openxmlformats.org/officeDocument/2006/relationships/tags" Target="../tags/tag234.xml"/><Relationship Id="rId25" Type="http://schemas.openxmlformats.org/officeDocument/2006/relationships/tags" Target="../tags/tag233.xml"/><Relationship Id="rId24" Type="http://schemas.openxmlformats.org/officeDocument/2006/relationships/tags" Target="../tags/tag232.xml"/><Relationship Id="rId23" Type="http://schemas.openxmlformats.org/officeDocument/2006/relationships/tags" Target="../tags/tag231.xml"/><Relationship Id="rId22" Type="http://schemas.openxmlformats.org/officeDocument/2006/relationships/tags" Target="../tags/tag230.xml"/><Relationship Id="rId21" Type="http://schemas.openxmlformats.org/officeDocument/2006/relationships/tags" Target="../tags/tag229.xml"/><Relationship Id="rId20" Type="http://schemas.openxmlformats.org/officeDocument/2006/relationships/tags" Target="../tags/tag228.xml"/><Relationship Id="rId2" Type="http://schemas.openxmlformats.org/officeDocument/2006/relationships/tags" Target="../tags/tag210.xml"/><Relationship Id="rId19" Type="http://schemas.openxmlformats.org/officeDocument/2006/relationships/tags" Target="../tags/tag227.xml"/><Relationship Id="rId18" Type="http://schemas.openxmlformats.org/officeDocument/2006/relationships/tags" Target="../tags/tag226.xml"/><Relationship Id="rId17" Type="http://schemas.openxmlformats.org/officeDocument/2006/relationships/tags" Target="../tags/tag225.xml"/><Relationship Id="rId16" Type="http://schemas.openxmlformats.org/officeDocument/2006/relationships/tags" Target="../tags/tag224.xml"/><Relationship Id="rId15" Type="http://schemas.openxmlformats.org/officeDocument/2006/relationships/tags" Target="../tags/tag223.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tags" Target="../tags/tag209.xml"/></Relationships>
</file>

<file path=ppt/slides/_rels/slide16.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9" Type="http://schemas.openxmlformats.org/officeDocument/2006/relationships/notesSlide" Target="../notesSlides/notesSlide14.xml"/><Relationship Id="rId28" Type="http://schemas.openxmlformats.org/officeDocument/2006/relationships/slideLayout" Target="../slideLayouts/slideLayout11.xml"/><Relationship Id="rId27" Type="http://schemas.openxmlformats.org/officeDocument/2006/relationships/image" Target="../media/image1.png"/><Relationship Id="rId26" Type="http://schemas.openxmlformats.org/officeDocument/2006/relationships/tags" Target="../tags/tag260.xml"/><Relationship Id="rId25" Type="http://schemas.openxmlformats.org/officeDocument/2006/relationships/tags" Target="../tags/tag259.xml"/><Relationship Id="rId24" Type="http://schemas.openxmlformats.org/officeDocument/2006/relationships/tags" Target="../tags/tag258.xml"/><Relationship Id="rId23" Type="http://schemas.openxmlformats.org/officeDocument/2006/relationships/tags" Target="../tags/tag257.xml"/><Relationship Id="rId22" Type="http://schemas.openxmlformats.org/officeDocument/2006/relationships/tags" Target="../tags/tag256.xml"/><Relationship Id="rId21" Type="http://schemas.openxmlformats.org/officeDocument/2006/relationships/tags" Target="../tags/tag255.xml"/><Relationship Id="rId20" Type="http://schemas.openxmlformats.org/officeDocument/2006/relationships/tags" Target="../tags/tag254.xml"/><Relationship Id="rId2" Type="http://schemas.openxmlformats.org/officeDocument/2006/relationships/tags" Target="../tags/tag236.xml"/><Relationship Id="rId19" Type="http://schemas.openxmlformats.org/officeDocument/2006/relationships/tags" Target="../tags/tag253.xml"/><Relationship Id="rId18" Type="http://schemas.openxmlformats.org/officeDocument/2006/relationships/tags" Target="../tags/tag252.xml"/><Relationship Id="rId17" Type="http://schemas.openxmlformats.org/officeDocument/2006/relationships/tags" Target="../tags/tag251.xml"/><Relationship Id="rId16" Type="http://schemas.openxmlformats.org/officeDocument/2006/relationships/tags" Target="../tags/tag250.xml"/><Relationship Id="rId15" Type="http://schemas.openxmlformats.org/officeDocument/2006/relationships/tags" Target="../tags/tag249.xml"/><Relationship Id="rId14" Type="http://schemas.openxmlformats.org/officeDocument/2006/relationships/tags" Target="../tags/tag248.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tags" Target="../tags/tag235.xml"/></Relationships>
</file>

<file path=ppt/slides/_rels/slide17.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9" Type="http://schemas.openxmlformats.org/officeDocument/2006/relationships/notesSlide" Target="../notesSlides/notesSlide15.xml"/><Relationship Id="rId28" Type="http://schemas.openxmlformats.org/officeDocument/2006/relationships/slideLayout" Target="../slideLayouts/slideLayout11.xml"/><Relationship Id="rId27" Type="http://schemas.openxmlformats.org/officeDocument/2006/relationships/image" Target="../media/image1.png"/><Relationship Id="rId26" Type="http://schemas.openxmlformats.org/officeDocument/2006/relationships/tags" Target="../tags/tag286.xml"/><Relationship Id="rId25" Type="http://schemas.openxmlformats.org/officeDocument/2006/relationships/tags" Target="../tags/tag285.xml"/><Relationship Id="rId24" Type="http://schemas.openxmlformats.org/officeDocument/2006/relationships/tags" Target="../tags/tag284.xml"/><Relationship Id="rId23" Type="http://schemas.openxmlformats.org/officeDocument/2006/relationships/tags" Target="../tags/tag283.xml"/><Relationship Id="rId22" Type="http://schemas.openxmlformats.org/officeDocument/2006/relationships/tags" Target="../tags/tag282.xml"/><Relationship Id="rId21" Type="http://schemas.openxmlformats.org/officeDocument/2006/relationships/tags" Target="../tags/tag281.xml"/><Relationship Id="rId20" Type="http://schemas.openxmlformats.org/officeDocument/2006/relationships/tags" Target="../tags/tag280.xml"/><Relationship Id="rId2" Type="http://schemas.openxmlformats.org/officeDocument/2006/relationships/tags" Target="../tags/tag262.xml"/><Relationship Id="rId19" Type="http://schemas.openxmlformats.org/officeDocument/2006/relationships/tags" Target="../tags/tag279.xml"/><Relationship Id="rId18" Type="http://schemas.openxmlformats.org/officeDocument/2006/relationships/tags" Target="../tags/tag278.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tags" Target="../tags/tag26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1.xml"/><Relationship Id="rId4" Type="http://schemas.openxmlformats.org/officeDocument/2006/relationships/image" Target="../media/image1.png"/><Relationship Id="rId3" Type="http://schemas.openxmlformats.org/officeDocument/2006/relationships/image" Target="../media/image9.png"/><Relationship Id="rId2" Type="http://schemas.openxmlformats.org/officeDocument/2006/relationships/tags" Target="../tags/tag288.xml"/><Relationship Id="rId1" Type="http://schemas.openxmlformats.org/officeDocument/2006/relationships/tags" Target="../tags/tag287.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1.xml"/><Relationship Id="rId4" Type="http://schemas.openxmlformats.org/officeDocument/2006/relationships/image" Target="../media/image1.png"/><Relationship Id="rId3" Type="http://schemas.openxmlformats.org/officeDocument/2006/relationships/image" Target="../media/image9.png"/><Relationship Id="rId2" Type="http://schemas.openxmlformats.org/officeDocument/2006/relationships/tags" Target="../tags/tag290.xml"/><Relationship Id="rId1" Type="http://schemas.openxmlformats.org/officeDocument/2006/relationships/tags" Target="../tags/tag28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GIF"/><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image" Target="../media/image9.png"/><Relationship Id="rId1" Type="http://schemas.openxmlformats.org/officeDocument/2006/relationships/tags" Target="../tags/tag29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image" Target="../media/image9.png"/><Relationship Id="rId1" Type="http://schemas.openxmlformats.org/officeDocument/2006/relationships/tags" Target="../tags/tag294.xml"/></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6" Type="http://schemas.openxmlformats.org/officeDocument/2006/relationships/notesSlide" Target="../notesSlides/notesSlide1.xml"/><Relationship Id="rId45" Type="http://schemas.openxmlformats.org/officeDocument/2006/relationships/slideLayout" Target="../slideLayouts/slideLayout11.xml"/><Relationship Id="rId44" Type="http://schemas.openxmlformats.org/officeDocument/2006/relationships/image" Target="../media/image1.png"/><Relationship Id="rId43" Type="http://schemas.openxmlformats.org/officeDocument/2006/relationships/image" Target="../media/image5.png"/><Relationship Id="rId42" Type="http://schemas.openxmlformats.org/officeDocument/2006/relationships/tags" Target="../tags/tag44.xml"/><Relationship Id="rId41" Type="http://schemas.openxmlformats.org/officeDocument/2006/relationships/tags" Target="../tags/tag43.xml"/><Relationship Id="rId40" Type="http://schemas.openxmlformats.org/officeDocument/2006/relationships/tags" Target="../tags/tag42.xml"/><Relationship Id="rId4" Type="http://schemas.openxmlformats.org/officeDocument/2006/relationships/tags" Target="../tags/tag6.xml"/><Relationship Id="rId39" Type="http://schemas.openxmlformats.org/officeDocument/2006/relationships/tags" Target="../tags/tag41.xml"/><Relationship Id="rId38" Type="http://schemas.openxmlformats.org/officeDocument/2006/relationships/tags" Target="../tags/tag40.xml"/><Relationship Id="rId37" Type="http://schemas.openxmlformats.org/officeDocument/2006/relationships/tags" Target="../tags/tag39.xml"/><Relationship Id="rId36" Type="http://schemas.openxmlformats.org/officeDocument/2006/relationships/tags" Target="../tags/tag38.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3" Type="http://schemas.openxmlformats.org/officeDocument/2006/relationships/notesSlide" Target="../notesSlides/notesSlide2.xml"/><Relationship Id="rId12" Type="http://schemas.openxmlformats.org/officeDocument/2006/relationships/slideLayout" Target="../slideLayouts/slideLayout11.xml"/><Relationship Id="rId11" Type="http://schemas.openxmlformats.org/officeDocument/2006/relationships/image" Target="../media/image1.png"/><Relationship Id="rId10" Type="http://schemas.openxmlformats.org/officeDocument/2006/relationships/tags" Target="../tags/tag5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3" Type="http://schemas.openxmlformats.org/officeDocument/2006/relationships/notesSlide" Target="../notesSlides/notesSlide5.xml"/><Relationship Id="rId42" Type="http://schemas.openxmlformats.org/officeDocument/2006/relationships/slideLayout" Target="../slideLayouts/slideLayout11.xml"/><Relationship Id="rId41" Type="http://schemas.openxmlformats.org/officeDocument/2006/relationships/image" Target="../media/image1.png"/><Relationship Id="rId40" Type="http://schemas.openxmlformats.org/officeDocument/2006/relationships/tags" Target="../tags/tag96.xml"/><Relationship Id="rId4" Type="http://schemas.openxmlformats.org/officeDocument/2006/relationships/tags" Target="../tags/tag60.xml"/><Relationship Id="rId39" Type="http://schemas.openxmlformats.org/officeDocument/2006/relationships/tags" Target="../tags/tag95.xml"/><Relationship Id="rId38" Type="http://schemas.openxmlformats.org/officeDocument/2006/relationships/tags" Target="../tags/tag94.xml"/><Relationship Id="rId37" Type="http://schemas.openxmlformats.org/officeDocument/2006/relationships/tags" Target="../tags/tag93.xml"/><Relationship Id="rId36" Type="http://schemas.openxmlformats.org/officeDocument/2006/relationships/tags" Target="../tags/tag92.xml"/><Relationship Id="rId35" Type="http://schemas.openxmlformats.org/officeDocument/2006/relationships/tags" Target="../tags/tag91.xml"/><Relationship Id="rId34" Type="http://schemas.openxmlformats.org/officeDocument/2006/relationships/tags" Target="../tags/tag90.xml"/><Relationship Id="rId33" Type="http://schemas.openxmlformats.org/officeDocument/2006/relationships/tags" Target="../tags/tag89.xml"/><Relationship Id="rId32" Type="http://schemas.openxmlformats.org/officeDocument/2006/relationships/tags" Target="../tags/tag88.xml"/><Relationship Id="rId31" Type="http://schemas.openxmlformats.org/officeDocument/2006/relationships/tags" Target="../tags/tag87.xml"/><Relationship Id="rId30" Type="http://schemas.openxmlformats.org/officeDocument/2006/relationships/tags" Target="../tags/tag86.xml"/><Relationship Id="rId3" Type="http://schemas.openxmlformats.org/officeDocument/2006/relationships/tags" Target="../tags/tag59.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6.png"/><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3" Type="http://schemas.openxmlformats.org/officeDocument/2006/relationships/notesSlide" Target="../notesSlides/notesSlide6.xml"/><Relationship Id="rId12" Type="http://schemas.openxmlformats.org/officeDocument/2006/relationships/slideLayout" Target="../slideLayouts/slideLayout11.xml"/><Relationship Id="rId11" Type="http://schemas.openxmlformats.org/officeDocument/2006/relationships/image" Target="../media/image1.png"/><Relationship Id="rId10" Type="http://schemas.openxmlformats.org/officeDocument/2006/relationships/tags" Target="../tags/tag105.xml"/><Relationship Id="rId1" Type="http://schemas.openxmlformats.org/officeDocument/2006/relationships/tags" Target="../tags/tag97.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1.xml"/><Relationship Id="rId7" Type="http://schemas.openxmlformats.org/officeDocument/2006/relationships/image" Target="../media/image6.png"/><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sp>
        <p:nvSpPr>
          <p:cNvPr id="5121" name="矩形 1"/>
          <p:cNvSpPr/>
          <p:nvPr/>
        </p:nvSpPr>
        <p:spPr>
          <a:xfrm>
            <a:off x="413385" y="1210945"/>
            <a:ext cx="5787390" cy="3538220"/>
          </a:xfrm>
          <a:prstGeom prst="rect">
            <a:avLst/>
          </a:prstGeom>
          <a:noFill/>
          <a:ln w="9525">
            <a:noFill/>
          </a:ln>
        </p:spPr>
        <p:txBody>
          <a:bodyPr wrap="square" anchor="t">
            <a:spAutoFit/>
          </a:bodyPr>
          <a:p>
            <a:r>
              <a:rPr lang="zh-CN" altLang="en-US" sz="32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200" b="1">
              <a:solidFill>
                <a:srgbClr val="FF0000"/>
              </a:solidFill>
              <a:latin typeface="HelveticaNeue" pitchFamily="2" charset="0"/>
              <a:ea typeface="宋体" panose="02010600030101010101" pitchFamily="2" charset="-122"/>
            </a:endParaRPr>
          </a:p>
          <a:p>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更多教学资源请关注</a:t>
            </a:r>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公众号：溯恩高中英语</a:t>
            </a:r>
            <a:endParaRPr lang="zh-CN" altLang="en-US" sz="32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6275705" y="2118995"/>
            <a:ext cx="2554605" cy="2554605"/>
          </a:xfrm>
          <a:prstGeom prst="rect">
            <a:avLst/>
          </a:prstGeom>
          <a:noFill/>
          <a:ln w="9525">
            <a:noFill/>
          </a:ln>
        </p:spPr>
      </p:pic>
      <p:sp>
        <p:nvSpPr>
          <p:cNvPr id="5123" name="矩形 3"/>
          <p:cNvSpPr/>
          <p:nvPr/>
        </p:nvSpPr>
        <p:spPr>
          <a:xfrm>
            <a:off x="6360795" y="1755775"/>
            <a:ext cx="2659380" cy="521970"/>
          </a:xfrm>
          <a:prstGeom prst="rect">
            <a:avLst/>
          </a:prstGeom>
          <a:noFill/>
          <a:ln w="9525">
            <a:noFill/>
          </a:ln>
        </p:spPr>
        <p:txBody>
          <a:bodyPr wrap="square" anchor="t">
            <a:spAutoFit/>
          </a:bodyPr>
          <a:p>
            <a:r>
              <a:rPr lang="zh-CN" altLang="en-US" sz="2800" b="1">
                <a:latin typeface="华文新魏" pitchFamily="2" charset="-122"/>
                <a:ea typeface="宋体" panose="02010600030101010101" pitchFamily="2" charset="-122"/>
              </a:rPr>
              <a:t>知识产权声明</a:t>
            </a:r>
            <a:endParaRPr lang="zh-CN" altLang="en-US" sz="28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5095875" y="275590"/>
            <a:ext cx="3856990" cy="124904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 name="组合 18"/>
          <p:cNvGrpSpPr/>
          <p:nvPr/>
        </p:nvGrpSpPr>
        <p:grpSpPr>
          <a:xfrm>
            <a:off x="1186814" y="243205"/>
            <a:ext cx="3545205" cy="351155"/>
            <a:chOff x="4550183" y="4622103"/>
            <a:chExt cx="3760872" cy="351155"/>
          </a:xfrm>
        </p:grpSpPr>
        <p:sp>
          <p:nvSpPr>
            <p:cNvPr id="20" name="矩形 19"/>
            <p:cNvSpPr/>
            <p:nvPr>
              <p:custDataLst>
                <p:tags r:id="rId1"/>
              </p:custDataLst>
            </p:nvPr>
          </p:nvSpPr>
          <p:spPr>
            <a:xfrm>
              <a:off x="4550183" y="4622103"/>
              <a:ext cx="1822167"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After-reading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21" name="矩形 20"/>
            <p:cNvSpPr/>
            <p:nvPr>
              <p:custDataLst>
                <p:tags r:id="rId2"/>
              </p:custDataLst>
            </p:nvPr>
          </p:nvSpPr>
          <p:spPr>
            <a:xfrm>
              <a:off x="6372350" y="4622103"/>
              <a:ext cx="1938705"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replot the story</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76" name="右箭头 75"/>
          <p:cNvSpPr/>
          <p:nvPr>
            <p:custDataLst>
              <p:tags r:id="rId3"/>
            </p:custDataLst>
          </p:nvPr>
        </p:nvSpPr>
        <p:spPr>
          <a:xfrm>
            <a:off x="200025" y="149860"/>
            <a:ext cx="725170" cy="536575"/>
          </a:xfrm>
          <a:prstGeom prst="rightArrow">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632460" y="846455"/>
            <a:ext cx="8063230" cy="2676525"/>
          </a:xfrm>
          <a:prstGeom prst="rect">
            <a:avLst/>
          </a:prstGeom>
          <a:noFill/>
          <a:ln w="9525">
            <a:noFill/>
          </a:ln>
        </p:spPr>
        <p:txBody>
          <a:bodyPr wrap="square">
            <a:spAutoFit/>
          </a:bodyPr>
          <a:p>
            <a:pPr marL="0" indent="0"/>
            <a:r>
              <a:rPr lang="en-US" sz="2400">
                <a:solidFill>
                  <a:srgbClr val="000000"/>
                </a:solidFill>
                <a:latin typeface="Times New Roman" panose="02020603050405020304" charset="0"/>
              </a:rPr>
              <a:t>However,without warning,my strength was running out. </a:t>
            </a:r>
            <a:r>
              <a:rPr lang="en-US" sz="2400" u="sng">
                <a:solidFill>
                  <a:srgbClr val="000000"/>
                </a:solidFill>
                <a:latin typeface="Times New Roman" panose="02020603050405020304" charset="0"/>
              </a:rPr>
              <a:t>  </a:t>
            </a:r>
            <a:endParaRPr lang="en-US" sz="2400" u="sng">
              <a:solidFill>
                <a:srgbClr val="000000"/>
              </a:solidFill>
              <a:latin typeface="Times New Roman" panose="02020603050405020304" charset="0"/>
            </a:endParaRPr>
          </a:p>
          <a:p>
            <a:pPr marL="0" indent="0"/>
            <a:r>
              <a:rPr lang="en-US" sz="2400" u="sng">
                <a:solidFill>
                  <a:srgbClr val="000000"/>
                </a:solidFill>
                <a:latin typeface="Times New Roman" panose="02020603050405020304" charset="0"/>
              </a:rPr>
              <a:t>                                                                                     </a:t>
            </a:r>
            <a:r>
              <a:rPr lang="en-US" sz="2400">
                <a:solidFill>
                  <a:srgbClr val="000000"/>
                </a:solidFill>
                <a:latin typeface="Arial" panose="020B0604020202020204" pitchFamily="34" charset="0"/>
              </a:rPr>
              <a:t> </a:t>
            </a:r>
            <a:endParaRPr lang="en-US" sz="2400">
              <a:solidFill>
                <a:srgbClr val="000000"/>
              </a:solidFill>
              <a:latin typeface="Arial" panose="020B0604020202020204" pitchFamily="34" charset="0"/>
            </a:endParaRPr>
          </a:p>
          <a:p>
            <a:pPr marL="0" indent="0"/>
            <a:endParaRPr lang="en-US" sz="2400">
              <a:solidFill>
                <a:srgbClr val="000000"/>
              </a:solidFill>
              <a:latin typeface="Arial" panose="020B0604020202020204" pitchFamily="34" charset="0"/>
            </a:endParaRPr>
          </a:p>
          <a:p>
            <a:pPr marL="0" indent="0"/>
            <a:endParaRPr lang="en-US" sz="2400">
              <a:solidFill>
                <a:srgbClr val="000000"/>
              </a:solidFill>
              <a:latin typeface="Arial" panose="020B0604020202020204" pitchFamily="34" charset="0"/>
            </a:endParaRPr>
          </a:p>
          <a:p>
            <a:pPr marL="0" indent="0"/>
            <a:r>
              <a:rPr lang="en-US" sz="2400">
                <a:solidFill>
                  <a:srgbClr val="000000"/>
                </a:solidFill>
                <a:latin typeface="Times New Roman" panose="02020603050405020304" charset="0"/>
              </a:rPr>
              <a:t>I whispered,"I'm so sorry I disappointed you,Dad." </a:t>
            </a:r>
            <a:r>
              <a:rPr lang="en-US" sz="2400" u="sng">
                <a:solidFill>
                  <a:srgbClr val="000000"/>
                </a:solidFill>
                <a:latin typeface="Times New Roman" panose="02020603050405020304" charset="0"/>
              </a:rPr>
              <a:t>                                                                                            </a:t>
            </a:r>
            <a:endParaRPr lang="en-US" altLang="en-US" sz="2400" u="sng">
              <a:solidFill>
                <a:srgbClr val="000000"/>
              </a:solidFill>
              <a:latin typeface="Times New Roman" panose="02020603050405020304" charset="0"/>
            </a:endParaRPr>
          </a:p>
        </p:txBody>
      </p:sp>
      <p:graphicFrame>
        <p:nvGraphicFramePr>
          <p:cNvPr id="4" name="表格 3"/>
          <p:cNvGraphicFramePr/>
          <p:nvPr>
            <p:custDataLst>
              <p:tags r:id="rId4"/>
            </p:custDataLst>
          </p:nvPr>
        </p:nvGraphicFramePr>
        <p:xfrm>
          <a:off x="781685" y="1356995"/>
          <a:ext cx="7987665" cy="1494790"/>
        </p:xfrm>
        <a:graphic>
          <a:graphicData uri="http://schemas.openxmlformats.org/drawingml/2006/table">
            <a:tbl>
              <a:tblPr firstRow="1" bandRow="1">
                <a:effectLst/>
                <a:tableStyleId>{5940675A-B579-460E-94D1-54222C63F5DA}</a:tableStyleId>
              </a:tblPr>
              <a:tblGrid>
                <a:gridCol w="1497965"/>
                <a:gridCol w="6489700"/>
              </a:tblGrid>
              <a:tr h="385445">
                <a:tc>
                  <a:txBody>
                    <a:bodyPr/>
                    <a:p>
                      <a:pPr>
                        <a:buNone/>
                      </a:pPr>
                      <a:r>
                        <a:rPr lang="zh-CN" altLang="en-US" b="1">
                          <a:solidFill>
                            <a:sysClr val="window" lastClr="FFFFFF"/>
                          </a:solidFill>
                          <a:latin typeface="MiSans Normal" charset="0"/>
                          <a:ea typeface="MiSans Normal" charset="0"/>
                        </a:rPr>
                        <a:t>衔接</a:t>
                      </a:r>
                      <a:r>
                        <a:rPr lang="en-US" altLang="zh-CN" b="1">
                          <a:solidFill>
                            <a:sysClr val="window" lastClr="FFFFFF"/>
                          </a:solidFill>
                          <a:latin typeface="MiSans Normal" charset="0"/>
                          <a:ea typeface="MiSans Normal" charset="0"/>
                        </a:rPr>
                        <a:t>1</a:t>
                      </a:r>
                      <a:endParaRPr lang="en-US" altLang="zh-CN"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363636"/>
                    </a:solidFill>
                  </a:tcPr>
                </a:tc>
                <a:tc>
                  <a:txBody>
                    <a:bodyPr/>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8E8E8"/>
                    </a:solidFill>
                  </a:tcPr>
                </a:tc>
              </a:tr>
              <a:tr h="377825">
                <a:tc>
                  <a:txBody>
                    <a:bodyPr/>
                    <a:p>
                      <a:pPr>
                        <a:buNone/>
                      </a:pPr>
                      <a:r>
                        <a:rPr lang="zh-CN" altLang="en-US" b="1">
                          <a:solidFill>
                            <a:sysClr val="window" lastClr="FFFFFF"/>
                          </a:solidFill>
                          <a:latin typeface="MiSans Normal" charset="0"/>
                          <a:ea typeface="MiSans Normal" charset="0"/>
                        </a:rPr>
                        <a:t>过渡</a:t>
                      </a:r>
                      <a:endParaRPr lang="zh-CN" altLang="en-US" b="1">
                        <a:solidFill>
                          <a:sysClr val="window" lastClr="FFFFFF"/>
                        </a:solidFill>
                        <a:latin typeface="MiSans Normal" charset="0"/>
                        <a:ea typeface="MiSans Normal" charset="0"/>
                      </a:endParaRPr>
                    </a:p>
                    <a:p>
                      <a:pPr>
                        <a:buNone/>
                      </a:pPr>
                      <a:endParaRPr lang="zh-CN" altLang="en-US" b="1">
                        <a:solidFill>
                          <a:sysClr val="window" lastClr="FFFFFF"/>
                        </a:solidFill>
                        <a:latin typeface="MiSans Normal" charset="0"/>
                        <a:ea typeface="MiSans Normal" charset="0"/>
                      </a:endParaRPr>
                    </a:p>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40000"/>
                      </a:srgbClr>
                    </a:solidFill>
                  </a:tcPr>
                </a:tc>
              </a:tr>
              <a:tr h="377825">
                <a:tc>
                  <a:txBody>
                    <a:bodyPr/>
                    <a:p>
                      <a:pPr algn="l">
                        <a:buClrTx/>
                        <a:buSzTx/>
                        <a:buFontTx/>
                        <a:buNone/>
                      </a:pPr>
                      <a:r>
                        <a:rPr lang="zh-CN" altLang="en-US" b="1">
                          <a:solidFill>
                            <a:sysClr val="window" lastClr="FFFFFF"/>
                          </a:solidFill>
                          <a:latin typeface="MiSans Normal" charset="0"/>
                          <a:ea typeface="MiSans Normal" charset="0"/>
                        </a:rPr>
                        <a:t>衔接2</a:t>
                      </a: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20000"/>
                      </a:srgbClr>
                    </a:solidFill>
                  </a:tcPr>
                </a:tc>
              </a:tr>
            </a:tbl>
          </a:graphicData>
        </a:graphic>
      </p:graphicFrame>
      <p:graphicFrame>
        <p:nvGraphicFramePr>
          <p:cNvPr id="6" name="表格 5"/>
          <p:cNvGraphicFramePr/>
          <p:nvPr>
            <p:custDataLst>
              <p:tags r:id="rId5"/>
            </p:custDataLst>
          </p:nvPr>
        </p:nvGraphicFramePr>
        <p:xfrm>
          <a:off x="713105" y="3522980"/>
          <a:ext cx="8056245" cy="1198245"/>
        </p:xfrm>
        <a:graphic>
          <a:graphicData uri="http://schemas.openxmlformats.org/drawingml/2006/table">
            <a:tbl>
              <a:tblPr firstRow="1" bandRow="1">
                <a:effectLst/>
                <a:tableStyleId>{5940675A-B579-460E-94D1-54222C63F5DA}</a:tableStyleId>
              </a:tblPr>
              <a:tblGrid>
                <a:gridCol w="1492250"/>
                <a:gridCol w="6563995"/>
              </a:tblGrid>
              <a:tr h="399415">
                <a:tc>
                  <a:txBody>
                    <a:bodyPr/>
                    <a:p>
                      <a:pPr>
                        <a:buNone/>
                      </a:pPr>
                      <a:r>
                        <a:rPr lang="zh-CN" altLang="en-US" b="1">
                          <a:solidFill>
                            <a:sysClr val="window" lastClr="FFFFFF"/>
                          </a:solidFill>
                          <a:latin typeface="MiSans Normal" charset="0"/>
                          <a:ea typeface="MiSans Normal" charset="0"/>
                        </a:rPr>
                        <a:t>衔接</a:t>
                      </a:r>
                      <a:r>
                        <a:rPr lang="en-US" altLang="zh-CN" b="1">
                          <a:solidFill>
                            <a:sysClr val="window" lastClr="FFFFFF"/>
                          </a:solidFill>
                          <a:latin typeface="MiSans Normal" charset="0"/>
                          <a:ea typeface="MiSans Normal" charset="0"/>
                        </a:rPr>
                        <a:t>3</a:t>
                      </a:r>
                      <a:endParaRPr lang="en-US" altLang="zh-CN"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363636"/>
                    </a:solidFill>
                  </a:tcPr>
                </a:tc>
                <a:tc>
                  <a:txBody>
                    <a:bodyPr/>
                    <a:p>
                      <a:pPr>
                        <a:buNone/>
                      </a:pP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E8E8E8"/>
                    </a:solidFill>
                  </a:tcPr>
                </a:tc>
              </a:tr>
              <a:tr h="399415">
                <a:tc>
                  <a:txBody>
                    <a:bodyPr/>
                    <a:p>
                      <a:pPr>
                        <a:buNone/>
                      </a:pPr>
                      <a:r>
                        <a:rPr lang="zh-CN" altLang="en-US" b="1">
                          <a:solidFill>
                            <a:sysClr val="window" lastClr="FFFFFF"/>
                          </a:solidFill>
                          <a:latin typeface="MiSans Normal" charset="0"/>
                          <a:ea typeface="MiSans Normal" charset="0"/>
                        </a:rPr>
                        <a:t>过渡</a:t>
                      </a: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40000"/>
                      </a:srgbClr>
                    </a:solidFill>
                  </a:tcPr>
                </a:tc>
              </a:tr>
              <a:tr h="399415">
                <a:tc>
                  <a:txBody>
                    <a:bodyPr/>
                    <a:p>
                      <a:pPr algn="l">
                        <a:buClrTx/>
                        <a:buSzTx/>
                        <a:buFontTx/>
                        <a:buNone/>
                      </a:pPr>
                      <a:r>
                        <a:rPr lang="zh-CN" altLang="en-US" b="1">
                          <a:solidFill>
                            <a:sysClr val="window" lastClr="FFFFFF"/>
                          </a:solidFill>
                          <a:latin typeface="MiSans Normal" charset="0"/>
                          <a:ea typeface="MiSans Normal" charset="0"/>
                        </a:rPr>
                        <a:t>主题</a:t>
                      </a:r>
                      <a:endParaRPr lang="zh-CN" altLang="en-US" b="1">
                        <a:solidFill>
                          <a:sysClr val="window" lastClr="FFFFFF"/>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solidFill>
                  </a:tcPr>
                </a:tc>
                <a:tc>
                  <a:txBody>
                    <a:bodyPr/>
                    <a:p>
                      <a:pPr>
                        <a:buNone/>
                      </a:pPr>
                      <a:endParaRPr lang="zh-CN" altLang="en-US">
                        <a:solidFill>
                          <a:srgbClr val="000000"/>
                        </a:solidFill>
                        <a:latin typeface="MiSans Normal" charset="0"/>
                        <a:ea typeface="MiSans Normal"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solidFill>
                      <a:srgbClr val="363636">
                        <a:tint val="20000"/>
                      </a:srgbClr>
                    </a:solidFill>
                  </a:tcPr>
                </a:tc>
              </a:tr>
            </a:tbl>
          </a:graphicData>
        </a:graphic>
      </p:graphicFrame>
      <p:sp>
        <p:nvSpPr>
          <p:cNvPr id="7" name="文本框 6"/>
          <p:cNvSpPr txBox="1"/>
          <p:nvPr/>
        </p:nvSpPr>
        <p:spPr>
          <a:xfrm>
            <a:off x="2329180" y="1356995"/>
            <a:ext cx="6501765" cy="398780"/>
          </a:xfrm>
          <a:prstGeom prst="rect">
            <a:avLst/>
          </a:prstGeom>
          <a:noFill/>
        </p:spPr>
        <p:txBody>
          <a:bodyPr wrap="square" rtlCol="0">
            <a:spAutoFit/>
          </a:bodyPr>
          <a:p>
            <a:r>
              <a:rPr lang="en-US" altLang="zh-CN" sz="2000"/>
              <a:t>Difficulties (leaking strength+waning confidence ) </a:t>
            </a:r>
            <a:endParaRPr lang="en-US" altLang="zh-CN" sz="2000"/>
          </a:p>
        </p:txBody>
      </p:sp>
      <p:sp>
        <p:nvSpPr>
          <p:cNvPr id="8" name="文本框 7"/>
          <p:cNvSpPr txBox="1"/>
          <p:nvPr/>
        </p:nvSpPr>
        <p:spPr>
          <a:xfrm>
            <a:off x="2329180" y="2462530"/>
            <a:ext cx="6350635" cy="398780"/>
          </a:xfrm>
          <a:prstGeom prst="rect">
            <a:avLst/>
          </a:prstGeom>
          <a:noFill/>
        </p:spPr>
        <p:txBody>
          <a:bodyPr wrap="square" rtlCol="0">
            <a:spAutoFit/>
          </a:bodyPr>
          <a:p>
            <a:r>
              <a:rPr lang="en-US" altLang="zh-CN" sz="2000"/>
              <a:t>My failure (unexpected result+a defeated heart) </a:t>
            </a:r>
            <a:endParaRPr lang="en-US" altLang="zh-CN" sz="2000"/>
          </a:p>
        </p:txBody>
      </p:sp>
      <p:sp>
        <p:nvSpPr>
          <p:cNvPr id="9" name="文本框 8"/>
          <p:cNvSpPr txBox="1"/>
          <p:nvPr/>
        </p:nvSpPr>
        <p:spPr>
          <a:xfrm>
            <a:off x="2329180" y="1755775"/>
            <a:ext cx="6262370" cy="706755"/>
          </a:xfrm>
          <a:prstGeom prst="rect">
            <a:avLst/>
          </a:prstGeom>
          <a:noFill/>
        </p:spPr>
        <p:txBody>
          <a:bodyPr wrap="square" rtlCol="0">
            <a:spAutoFit/>
          </a:bodyPr>
          <a:p>
            <a:r>
              <a:rPr lang="en-US" altLang="zh-CN" sz="2000"/>
              <a:t>My efforts (dad’s unwavering encouragement+my rekindled hope) </a:t>
            </a:r>
            <a:endParaRPr lang="en-US" altLang="zh-CN" sz="2000"/>
          </a:p>
        </p:txBody>
      </p:sp>
      <p:sp>
        <p:nvSpPr>
          <p:cNvPr id="10" name="文本框 9"/>
          <p:cNvSpPr txBox="1"/>
          <p:nvPr/>
        </p:nvSpPr>
        <p:spPr>
          <a:xfrm>
            <a:off x="2267585" y="3522345"/>
            <a:ext cx="6501765" cy="398780"/>
          </a:xfrm>
          <a:prstGeom prst="rect">
            <a:avLst/>
          </a:prstGeom>
          <a:noFill/>
        </p:spPr>
        <p:txBody>
          <a:bodyPr wrap="square" rtlCol="0">
            <a:spAutoFit/>
          </a:bodyPr>
          <a:p>
            <a:r>
              <a:rPr lang="en-US" altLang="zh-CN" sz="2000"/>
              <a:t>Dad’s comfort (a hearty praise +a proud heart ) </a:t>
            </a:r>
            <a:endParaRPr lang="en-US" altLang="zh-CN" sz="2000"/>
          </a:p>
        </p:txBody>
      </p:sp>
      <p:sp>
        <p:nvSpPr>
          <p:cNvPr id="11" name="文本框 10"/>
          <p:cNvSpPr txBox="1"/>
          <p:nvPr/>
        </p:nvSpPr>
        <p:spPr>
          <a:xfrm>
            <a:off x="2329180" y="4319905"/>
            <a:ext cx="6501765" cy="398780"/>
          </a:xfrm>
          <a:prstGeom prst="rect">
            <a:avLst/>
          </a:prstGeom>
          <a:noFill/>
        </p:spPr>
        <p:txBody>
          <a:bodyPr wrap="square" rtlCol="0">
            <a:spAutoFit/>
          </a:bodyPr>
          <a:p>
            <a:r>
              <a:rPr lang="en-US" altLang="zh-CN" sz="2000"/>
              <a:t>My reflection (a new understanding towards failure) </a:t>
            </a:r>
            <a:endParaRPr lang="en-US" altLang="zh-CN" sz="2000"/>
          </a:p>
        </p:txBody>
      </p:sp>
      <p:sp>
        <p:nvSpPr>
          <p:cNvPr id="12" name="文本框 11"/>
          <p:cNvSpPr txBox="1"/>
          <p:nvPr/>
        </p:nvSpPr>
        <p:spPr>
          <a:xfrm>
            <a:off x="2329180" y="3921125"/>
            <a:ext cx="6501765" cy="398780"/>
          </a:xfrm>
          <a:prstGeom prst="rect">
            <a:avLst/>
          </a:prstGeom>
          <a:noFill/>
        </p:spPr>
        <p:txBody>
          <a:bodyPr wrap="square" rtlCol="0">
            <a:spAutoFit/>
          </a:bodyPr>
          <a:p>
            <a:r>
              <a:rPr lang="en-US" altLang="zh-CN" sz="2000"/>
              <a:t>My response (a great relief+ a moved heart)</a:t>
            </a:r>
            <a:endParaRPr lang="en-US" altLang="zh-CN" sz="2000"/>
          </a:p>
        </p:txBody>
      </p:sp>
      <p:pic>
        <p:nvPicPr>
          <p:cNvPr id="5124" name="图片 11" descr="水印"/>
          <p:cNvPicPr>
            <a:picLocks noChangeAspect="1"/>
          </p:cNvPicPr>
          <p:nvPr/>
        </p:nvPicPr>
        <p:blipFill>
          <a:blip r:embed="rId6"/>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ox(in)">
                                      <p:cBhvr>
                                        <p:cTn id="7" dur="2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ldLvl="0" animBg="1"/>
      <p:bldP spid="7" grpId="0"/>
      <p:bldP spid="9" grpId="0"/>
      <p:bldP spid="8" grpId="0"/>
      <p:bldP spid="10" grpId="0"/>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74"/>
        <p:cNvGrpSpPr/>
        <p:nvPr/>
      </p:nvGrpSpPr>
      <p:grpSpPr>
        <a:xfrm>
          <a:off x="0" y="0"/>
          <a:ext cx="0" cy="0"/>
          <a:chOff x="0" y="0"/>
          <a:chExt cx="0" cy="0"/>
        </a:xfrm>
      </p:grpSpPr>
      <p:grpSp>
        <p:nvGrpSpPr>
          <p:cNvPr id="4" name="组合 3"/>
          <p:cNvGrpSpPr/>
          <p:nvPr/>
        </p:nvGrpSpPr>
        <p:grpSpPr>
          <a:xfrm>
            <a:off x="6219190" y="1169035"/>
            <a:ext cx="2713990" cy="1315720"/>
            <a:chOff x="9794" y="1841"/>
            <a:chExt cx="4274" cy="2072"/>
          </a:xfrm>
        </p:grpSpPr>
        <p:sp>
          <p:nvSpPr>
            <p:cNvPr id="7477" name="Google Shape;7477;p47"/>
            <p:cNvSpPr/>
            <p:nvPr/>
          </p:nvSpPr>
          <p:spPr>
            <a:xfrm flipH="1">
              <a:off x="9794" y="1841"/>
              <a:ext cx="4275" cy="207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3" name="Google Shape;7483;p47"/>
            <p:cNvSpPr txBox="1"/>
            <p:nvPr/>
          </p:nvSpPr>
          <p:spPr>
            <a:xfrm flipH="1">
              <a:off x="9878" y="2694"/>
              <a:ext cx="4191" cy="57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View Reshaped</a:t>
              </a:r>
              <a:endParaRPr lang="en-US" altLang="en-GB" sz="2200">
                <a:solidFill>
                  <a:schemeClr val="dk1"/>
                </a:solidFill>
                <a:latin typeface="Jua" charset="-127"/>
                <a:ea typeface="Jua" charset="-127"/>
                <a:cs typeface="Jua" charset="-127"/>
                <a:sym typeface="Jua" charset="-127"/>
              </a:endParaRPr>
            </a:p>
          </p:txBody>
        </p:sp>
      </p:grpSp>
      <p:sp>
        <p:nvSpPr>
          <p:cNvPr id="7485" name="Google Shape;7485;p47"/>
          <p:cNvSpPr/>
          <p:nvPr/>
        </p:nvSpPr>
        <p:spPr>
          <a:xfrm flipH="1">
            <a:off x="5693706" y="14935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6</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89" name="Google Shape;7489;p47"/>
          <p:cNvSpPr/>
          <p:nvPr/>
        </p:nvSpPr>
        <p:spPr>
          <a:xfrm flipH="1">
            <a:off x="6971631" y="2558388"/>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5</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grpSp>
        <p:nvGrpSpPr>
          <p:cNvPr id="3" name="组合 2"/>
          <p:cNvGrpSpPr/>
          <p:nvPr/>
        </p:nvGrpSpPr>
        <p:grpSpPr>
          <a:xfrm>
            <a:off x="6228080" y="3554730"/>
            <a:ext cx="2661920" cy="1196340"/>
            <a:chOff x="9808" y="5598"/>
            <a:chExt cx="4192" cy="1884"/>
          </a:xfrm>
        </p:grpSpPr>
        <p:sp>
          <p:nvSpPr>
            <p:cNvPr id="7478" name="Google Shape;7478;p47"/>
            <p:cNvSpPr/>
            <p:nvPr/>
          </p:nvSpPr>
          <p:spPr>
            <a:xfrm rot="10800000">
              <a:off x="9808" y="5598"/>
              <a:ext cx="4192" cy="188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91" name="Google Shape;7491;p47"/>
            <p:cNvSpPr txBox="1"/>
            <p:nvPr/>
          </p:nvSpPr>
          <p:spPr>
            <a:xfrm flipH="1">
              <a:off x="10033" y="6473"/>
              <a:ext cx="3742" cy="57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Effort invested</a:t>
              </a:r>
              <a:endParaRPr lang="en-US" altLang="en-GB" sz="2200">
                <a:solidFill>
                  <a:schemeClr val="dk1"/>
                </a:solidFill>
                <a:latin typeface="Jua" charset="-127"/>
                <a:ea typeface="Jua" charset="-127"/>
                <a:cs typeface="Jua" charset="-127"/>
                <a:sym typeface="Jua" charset="-127"/>
              </a:endParaRPr>
            </a:p>
          </p:txBody>
        </p:sp>
      </p:grpSp>
      <p:sp>
        <p:nvSpPr>
          <p:cNvPr id="7493" name="Google Shape;7493;p47"/>
          <p:cNvSpPr/>
          <p:nvPr/>
        </p:nvSpPr>
        <p:spPr>
          <a:xfrm flipH="1">
            <a:off x="5693706" y="365231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4</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grpSp>
        <p:nvGrpSpPr>
          <p:cNvPr id="2" name="组合 1"/>
          <p:cNvGrpSpPr/>
          <p:nvPr/>
        </p:nvGrpSpPr>
        <p:grpSpPr>
          <a:xfrm>
            <a:off x="2101215" y="1049655"/>
            <a:ext cx="3420110" cy="1282700"/>
            <a:chOff x="3309" y="1653"/>
            <a:chExt cx="5386" cy="2020"/>
          </a:xfrm>
        </p:grpSpPr>
        <p:sp>
          <p:nvSpPr>
            <p:cNvPr id="7481" name="Google Shape;7481;p47"/>
            <p:cNvSpPr/>
            <p:nvPr/>
          </p:nvSpPr>
          <p:spPr>
            <a:xfrm>
              <a:off x="3309" y="1653"/>
              <a:ext cx="3976" cy="2021"/>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95" name="Google Shape;7495;p47"/>
            <p:cNvSpPr txBox="1"/>
            <p:nvPr/>
          </p:nvSpPr>
          <p:spPr>
            <a:xfrm flipH="1">
              <a:off x="3509" y="1653"/>
              <a:ext cx="5187" cy="1346"/>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en-GB" sz="2200">
                  <a:solidFill>
                    <a:schemeClr val="dk1"/>
                  </a:solidFill>
                  <a:latin typeface="Jua" charset="-127"/>
                  <a:ea typeface="Jua" charset="-127"/>
                  <a:cs typeface="Jua" charset="-127"/>
                  <a:sym typeface="Jua" charset="-127"/>
                </a:rPr>
                <a:t>Difficulty Met</a:t>
              </a:r>
              <a:endParaRPr lang="en-US" altLang="en-GB" sz="2200">
                <a:solidFill>
                  <a:schemeClr val="dk1"/>
                </a:solidFill>
                <a:latin typeface="Jua" charset="-127"/>
                <a:ea typeface="Jua" charset="-127"/>
                <a:cs typeface="Jua" charset="-127"/>
                <a:sym typeface="Jua" charset="-127"/>
              </a:endParaRPr>
            </a:p>
          </p:txBody>
        </p:sp>
      </p:grpSp>
      <p:sp>
        <p:nvSpPr>
          <p:cNvPr id="7497" name="Google Shape;7497;p47"/>
          <p:cNvSpPr/>
          <p:nvPr/>
        </p:nvSpPr>
        <p:spPr>
          <a:xfrm flipH="1">
            <a:off x="1648456" y="1493575"/>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1</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1" name="Google Shape;7501;p47"/>
          <p:cNvSpPr/>
          <p:nvPr/>
        </p:nvSpPr>
        <p:spPr>
          <a:xfrm flipH="1">
            <a:off x="2926406" y="2558388"/>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2</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5" name="Google Shape;7505;p47"/>
          <p:cNvSpPr/>
          <p:nvPr/>
        </p:nvSpPr>
        <p:spPr>
          <a:xfrm flipH="1">
            <a:off x="1648456" y="3652313"/>
            <a:ext cx="514800" cy="5148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3</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cxnSp>
        <p:nvCxnSpPr>
          <p:cNvPr id="7506" name="Google Shape;7506;p47"/>
          <p:cNvCxnSpPr>
            <a:stCxn id="7485" idx="6"/>
            <a:endCxn id="7489" idx="0"/>
          </p:cNvCxnSpPr>
          <p:nvPr/>
        </p:nvCxnSpPr>
        <p:spPr>
          <a:xfrm>
            <a:off x="5693706" y="1750975"/>
            <a:ext cx="1535400" cy="807300"/>
          </a:xfrm>
          <a:prstGeom prst="curvedConnector4">
            <a:avLst>
              <a:gd name="adj1" fmla="val -15509"/>
              <a:gd name="adj2" fmla="val 83971"/>
            </a:avLst>
          </a:prstGeom>
          <a:noFill/>
          <a:ln w="38100" cap="flat" cmpd="sng">
            <a:solidFill>
              <a:schemeClr val="dk1"/>
            </a:solidFill>
            <a:prstDash val="solid"/>
            <a:round/>
            <a:headEnd type="triangle" w="med" len="med"/>
            <a:tailEnd type="none" w="med" len="med"/>
          </a:ln>
        </p:spPr>
      </p:cxnSp>
      <p:cxnSp>
        <p:nvCxnSpPr>
          <p:cNvPr id="7507" name="Google Shape;7507;p47"/>
          <p:cNvCxnSpPr>
            <a:stCxn id="7489" idx="2"/>
            <a:endCxn id="7493" idx="0"/>
          </p:cNvCxnSpPr>
          <p:nvPr/>
        </p:nvCxnSpPr>
        <p:spPr>
          <a:xfrm flipH="1">
            <a:off x="5951031" y="2815788"/>
            <a:ext cx="1535400" cy="836400"/>
          </a:xfrm>
          <a:prstGeom prst="curvedConnector4">
            <a:avLst>
              <a:gd name="adj1" fmla="val -15509"/>
              <a:gd name="adj2" fmla="val 88120"/>
            </a:avLst>
          </a:prstGeom>
          <a:noFill/>
          <a:ln w="38100" cap="flat" cmpd="sng">
            <a:solidFill>
              <a:schemeClr val="dk1"/>
            </a:solidFill>
            <a:prstDash val="solid"/>
            <a:round/>
            <a:headEnd type="triangle" w="med" len="med"/>
            <a:tailEnd type="none" w="med" len="med"/>
          </a:ln>
        </p:spPr>
      </p:cxnSp>
      <p:cxnSp>
        <p:nvCxnSpPr>
          <p:cNvPr id="7508" name="Google Shape;7508;p47"/>
          <p:cNvCxnSpPr>
            <a:stCxn id="7493" idx="4"/>
            <a:endCxn id="7505" idx="4"/>
          </p:cNvCxnSpPr>
          <p:nvPr/>
        </p:nvCxnSpPr>
        <p:spPr>
          <a:xfrm rot="5400000">
            <a:off x="3928206" y="2144813"/>
            <a:ext cx="600" cy="4045200"/>
          </a:xfrm>
          <a:prstGeom prst="curvedConnector3">
            <a:avLst>
              <a:gd name="adj1" fmla="val 91293732"/>
            </a:avLst>
          </a:prstGeom>
          <a:noFill/>
          <a:ln w="38100" cap="flat" cmpd="sng">
            <a:solidFill>
              <a:schemeClr val="dk1"/>
            </a:solidFill>
            <a:prstDash val="solid"/>
            <a:round/>
            <a:headEnd type="triangle" w="med" len="med"/>
            <a:tailEnd type="none" w="med" len="med"/>
          </a:ln>
        </p:spPr>
      </p:cxnSp>
      <p:cxnSp>
        <p:nvCxnSpPr>
          <p:cNvPr id="7509" name="Google Shape;7509;p47"/>
          <p:cNvCxnSpPr>
            <a:stCxn id="7505" idx="0"/>
            <a:endCxn id="7501" idx="2"/>
          </p:cNvCxnSpPr>
          <p:nvPr/>
        </p:nvCxnSpPr>
        <p:spPr>
          <a:xfrm rot="-5400000">
            <a:off x="2255356" y="2466413"/>
            <a:ext cx="836400" cy="1535400"/>
          </a:xfrm>
          <a:prstGeom prst="curvedConnector4">
            <a:avLst>
              <a:gd name="adj1" fmla="val 18728"/>
              <a:gd name="adj2" fmla="val 115506"/>
            </a:avLst>
          </a:prstGeom>
          <a:noFill/>
          <a:ln w="38100" cap="flat" cmpd="sng">
            <a:solidFill>
              <a:schemeClr val="dk1"/>
            </a:solidFill>
            <a:prstDash val="solid"/>
            <a:round/>
            <a:headEnd type="triangle" w="med" len="med"/>
            <a:tailEnd type="none" w="med" len="med"/>
          </a:ln>
        </p:spPr>
      </p:cxnSp>
      <p:cxnSp>
        <p:nvCxnSpPr>
          <p:cNvPr id="7510" name="Google Shape;7510;p47"/>
          <p:cNvCxnSpPr>
            <a:stCxn id="7501" idx="0"/>
            <a:endCxn id="7497" idx="6"/>
          </p:cNvCxnSpPr>
          <p:nvPr/>
        </p:nvCxnSpPr>
        <p:spPr>
          <a:xfrm rot="5400000" flipH="1">
            <a:off x="2012456" y="1387038"/>
            <a:ext cx="807300" cy="1535400"/>
          </a:xfrm>
          <a:prstGeom prst="curvedConnector4">
            <a:avLst>
              <a:gd name="adj1" fmla="val 13683"/>
              <a:gd name="adj2" fmla="val 115506"/>
            </a:avLst>
          </a:prstGeom>
          <a:noFill/>
          <a:ln w="38100" cap="flat" cmpd="sng">
            <a:solidFill>
              <a:schemeClr val="dk1"/>
            </a:solidFill>
            <a:prstDash val="solid"/>
            <a:round/>
            <a:headEnd type="triangle" w="med" len="med"/>
            <a:tailEnd type="none" w="med" len="med"/>
          </a:ln>
        </p:spPr>
      </p:cxnSp>
      <p:pic>
        <p:nvPicPr>
          <p:cNvPr id="52" name="图片 51"/>
          <p:cNvPicPr>
            <a:picLocks noChangeAspect="1"/>
          </p:cNvPicPr>
          <p:nvPr>
            <p:custDataLst>
              <p:tags r:id="rId1"/>
            </p:custDataLst>
          </p:nvPr>
        </p:nvPicPr>
        <p:blipFill>
          <a:blip r:embed="rId2">
            <a:clrChange>
              <a:clrFrom>
                <a:srgbClr val="F0F2F4">
                  <a:alpha val="100000"/>
                </a:srgbClr>
              </a:clrFrom>
              <a:clrTo>
                <a:srgbClr val="F0F2F4">
                  <a:alpha val="100000"/>
                  <a:alpha val="0"/>
                </a:srgbClr>
              </a:clrTo>
            </a:clrChange>
          </a:blip>
          <a:srcRect l="69623" t="11431"/>
          <a:stretch>
            <a:fillRect/>
          </a:stretch>
        </p:blipFill>
        <p:spPr>
          <a:xfrm>
            <a:off x="3657600" y="2332355"/>
            <a:ext cx="1939925" cy="4244975"/>
          </a:xfrm>
          <a:prstGeom prst="rect">
            <a:avLst/>
          </a:prstGeom>
        </p:spPr>
      </p:pic>
      <p:sp>
        <p:nvSpPr>
          <p:cNvPr id="8" name="文本框 7"/>
          <p:cNvSpPr txBox="1"/>
          <p:nvPr>
            <p:custDataLst>
              <p:tags r:id="rId3"/>
            </p:custDataLst>
          </p:nvPr>
        </p:nvSpPr>
        <p:spPr>
          <a:xfrm>
            <a:off x="3855720" y="167640"/>
            <a:ext cx="2701925" cy="521970"/>
          </a:xfrm>
          <a:prstGeom prst="rect">
            <a:avLst/>
          </a:prstGeom>
          <a:noFill/>
        </p:spPr>
        <p:txBody>
          <a:bodyPr wrap="square" rtlCol="0">
            <a:spAutoFit/>
          </a:bodyPr>
          <a:p>
            <a:r>
              <a:rPr lang="en-US" altLang="zh-CN" sz="28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a Race</a:t>
            </a:r>
            <a:endParaRPr lang="en-US" altLang="zh-CN" sz="28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Difficulty met (in the race) </a:t>
            </a:r>
            <a:r>
              <a:rPr lang="en-US" altLang="en-GB" sz="2000" b="1"/>
              <a:t>(</a:t>
            </a:r>
            <a:r>
              <a:rPr lang="zh-CN" altLang="en-US" sz="2000" b="1"/>
              <a:t>遭遇困难</a:t>
            </a:r>
            <a:r>
              <a:rPr lang="en-US" altLang="en-GB" sz="2000" b="1"/>
              <a:t>)  </a:t>
            </a:r>
            <a:endParaRPr lang="en-US" altLang="en-GB" sz="2000" b="1"/>
          </a:p>
        </p:txBody>
      </p:sp>
      <p:grpSp>
        <p:nvGrpSpPr>
          <p:cNvPr id="5379" name="Google Shape;5379;p22"/>
          <p:cNvGrpSpPr/>
          <p:nvPr/>
        </p:nvGrpSpPr>
        <p:grpSpPr>
          <a:xfrm>
            <a:off x="-837565" y="3383915"/>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7488" name="Google Shape;7488;p47"/>
          <p:cNvSpPr txBox="1"/>
          <p:nvPr>
            <p:custDataLst>
              <p:tags r:id="rId26"/>
            </p:custDataLst>
          </p:nvPr>
        </p:nvSpPr>
        <p:spPr>
          <a:xfrm flipH="1">
            <a:off x="624205" y="1034415"/>
            <a:ext cx="8161655" cy="376936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跟着原文学表达</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环境：</a:t>
            </a:r>
            <a:endPar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endParaRP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烈日</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It was hotter than normal—too hot.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throat felt like a field of cotton,</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cracked with the summer heat,as I waited for the gun to fire.</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The scorching sun beat upon my back, blinding me with its brilliance.</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SzTx/>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身体：</a:t>
            </a:r>
            <a:endPar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endParaRP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体力不支</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strength was running out. </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3" name="https://photo-static-api.fotomore.com/creative/vcg/veer/400/new/VCG41N176012641.jpg?uid=386&amp;timestamp=1699491290&amp;sign=8bcaa4faef647ca090fbb0d5b1aa0e62" descr="templates\picture_hover\&amp;pky210_sjzg_VCG41N176012641&amp;"/>
          <p:cNvPicPr>
            <a:picLocks noChangeAspect="1"/>
          </p:cNvPicPr>
          <p:nvPr/>
        </p:nvPicPr>
        <p:blipFill>
          <a:blip r:embed="rId27">
            <a:clrChange>
              <a:clrFrom>
                <a:srgbClr val="FFFFFF">
                  <a:alpha val="100000"/>
                </a:srgbClr>
              </a:clrFrom>
              <a:clrTo>
                <a:srgbClr val="FFFFFF">
                  <a:alpha val="100000"/>
                  <a:alpha val="0"/>
                </a:srgbClr>
              </a:clrTo>
            </a:clrChange>
          </a:blip>
          <a:stretch>
            <a:fillRect/>
          </a:stretch>
        </p:blipFill>
        <p:spPr>
          <a:xfrm rot="720000">
            <a:off x="6640195" y="2820035"/>
            <a:ext cx="1598930" cy="1598930"/>
          </a:xfrm>
          <a:prstGeom prst="rect">
            <a:avLst/>
          </a:prstGeom>
        </p:spPr>
      </p:pic>
      <p:grpSp>
        <p:nvGrpSpPr>
          <p:cNvPr id="5" name="组合 4"/>
          <p:cNvGrpSpPr/>
          <p:nvPr/>
        </p:nvGrpSpPr>
        <p:grpSpPr>
          <a:xfrm>
            <a:off x="915035" y="2814320"/>
            <a:ext cx="1532255" cy="567690"/>
            <a:chOff x="1193" y="3852"/>
            <a:chExt cx="2413" cy="894"/>
          </a:xfrm>
        </p:grpSpPr>
        <p:sp>
          <p:nvSpPr>
            <p:cNvPr id="6059" name="Google Shape;6059;p31"/>
            <p:cNvSpPr/>
            <p:nvPr>
              <p:custDataLst>
                <p:tags r:id="rId28"/>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4" name="文本框 3"/>
            <p:cNvSpPr txBox="1"/>
            <p:nvPr/>
          </p:nvSpPr>
          <p:spPr>
            <a:xfrm>
              <a:off x="1224" y="3989"/>
              <a:ext cx="2382" cy="580"/>
            </a:xfrm>
            <a:prstGeom prst="rect">
              <a:avLst/>
            </a:prstGeom>
            <a:noFill/>
          </p:spPr>
          <p:txBody>
            <a:bodyPr wrap="square" rtlCol="0">
              <a:spAutoFit/>
            </a:bodyPr>
            <a:p>
              <a:r>
                <a:rPr lang="zh-CN" altLang="en-US" sz="1800">
                  <a:solidFill>
                    <a:schemeClr val="bg1"/>
                  </a:solidFill>
                </a:rPr>
                <a:t>路线</a:t>
              </a:r>
              <a:r>
                <a:rPr lang="zh-CN" altLang="en-US" sz="1800">
                  <a:solidFill>
                    <a:schemeClr val="bg1"/>
                  </a:solidFill>
                  <a:sym typeface="+mn-ea"/>
                </a:rPr>
                <a:t>崎岖</a:t>
              </a:r>
              <a:endParaRPr lang="zh-CN" altLang="en-US" sz="1800">
                <a:solidFill>
                  <a:schemeClr val="bg1"/>
                </a:solidFill>
                <a:sym typeface="+mn-ea"/>
              </a:endParaRPr>
            </a:p>
          </p:txBody>
        </p:sp>
      </p:grpSp>
      <p:grpSp>
        <p:nvGrpSpPr>
          <p:cNvPr id="6" name="组合 5"/>
          <p:cNvGrpSpPr/>
          <p:nvPr/>
        </p:nvGrpSpPr>
        <p:grpSpPr>
          <a:xfrm>
            <a:off x="2537460" y="2727325"/>
            <a:ext cx="1532255" cy="567690"/>
            <a:chOff x="1193" y="3852"/>
            <a:chExt cx="2413" cy="894"/>
          </a:xfrm>
        </p:grpSpPr>
        <p:sp>
          <p:nvSpPr>
            <p:cNvPr id="7" name="Google Shape;6059;p31"/>
            <p:cNvSpPr/>
            <p:nvPr>
              <p:custDataLst>
                <p:tags r:id="rId29"/>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8" name="文本框 7"/>
            <p:cNvSpPr txBox="1"/>
            <p:nvPr>
              <p:custDataLst>
                <p:tags r:id="rId30"/>
              </p:custDataLst>
            </p:nvPr>
          </p:nvSpPr>
          <p:spPr>
            <a:xfrm>
              <a:off x="1224" y="3989"/>
              <a:ext cx="2382" cy="580"/>
            </a:xfrm>
            <a:prstGeom prst="rect">
              <a:avLst/>
            </a:prstGeom>
            <a:noFill/>
          </p:spPr>
          <p:txBody>
            <a:bodyPr wrap="square" rtlCol="0">
              <a:spAutoFit/>
            </a:bodyPr>
            <a:p>
              <a:r>
                <a:rPr lang="zh-CN" altLang="en-US" sz="1800">
                  <a:solidFill>
                    <a:schemeClr val="bg1"/>
                  </a:solidFill>
                  <a:sym typeface="+mn-ea"/>
                </a:rPr>
                <a:t>天气突变</a:t>
              </a:r>
              <a:endParaRPr lang="zh-CN" altLang="en-US" sz="1800">
                <a:solidFill>
                  <a:schemeClr val="bg1"/>
                </a:solidFill>
                <a:sym typeface="+mn-ea"/>
              </a:endParaRPr>
            </a:p>
          </p:txBody>
        </p:sp>
      </p:grpSp>
      <p:grpSp>
        <p:nvGrpSpPr>
          <p:cNvPr id="9" name="组合 8"/>
          <p:cNvGrpSpPr/>
          <p:nvPr/>
        </p:nvGrpSpPr>
        <p:grpSpPr>
          <a:xfrm>
            <a:off x="1124585" y="4265930"/>
            <a:ext cx="1512570" cy="548005"/>
            <a:chOff x="1193" y="3852"/>
            <a:chExt cx="2382" cy="863"/>
          </a:xfrm>
        </p:grpSpPr>
        <p:sp>
          <p:nvSpPr>
            <p:cNvPr id="10" name="Google Shape;6059;p31"/>
            <p:cNvSpPr/>
            <p:nvPr>
              <p:custDataLst>
                <p:tags r:id="rId31"/>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11" name="文本框 10"/>
            <p:cNvSpPr txBox="1"/>
            <p:nvPr>
              <p:custDataLst>
                <p:tags r:id="rId32"/>
              </p:custDataLst>
            </p:nvPr>
          </p:nvSpPr>
          <p:spPr>
            <a:xfrm>
              <a:off x="1193" y="3989"/>
              <a:ext cx="2382" cy="580"/>
            </a:xfrm>
            <a:prstGeom prst="rect">
              <a:avLst/>
            </a:prstGeom>
            <a:noFill/>
          </p:spPr>
          <p:txBody>
            <a:bodyPr wrap="square" rtlCol="0">
              <a:spAutoFit/>
            </a:bodyPr>
            <a:p>
              <a:r>
                <a:rPr lang="en-US" altLang="zh-CN" sz="1800">
                  <a:solidFill>
                    <a:schemeClr val="bg1"/>
                  </a:solidFill>
                </a:rPr>
                <a:t>  </a:t>
              </a:r>
              <a:r>
                <a:rPr lang="zh-CN" altLang="en-US" sz="1800">
                  <a:solidFill>
                    <a:schemeClr val="bg1"/>
                  </a:solidFill>
                </a:rPr>
                <a:t>意外受伤</a:t>
              </a:r>
              <a:endParaRPr lang="zh-CN" altLang="en-US" sz="1800">
                <a:solidFill>
                  <a:schemeClr val="bg1"/>
                </a:solidFill>
              </a:endParaRPr>
            </a:p>
          </p:txBody>
        </p:sp>
      </p:grpSp>
      <p:grpSp>
        <p:nvGrpSpPr>
          <p:cNvPr id="12" name="组合 11"/>
          <p:cNvGrpSpPr/>
          <p:nvPr/>
        </p:nvGrpSpPr>
        <p:grpSpPr>
          <a:xfrm>
            <a:off x="2844800" y="4236085"/>
            <a:ext cx="1512570" cy="548005"/>
            <a:chOff x="1193" y="3852"/>
            <a:chExt cx="2382" cy="863"/>
          </a:xfrm>
        </p:grpSpPr>
        <p:sp>
          <p:nvSpPr>
            <p:cNvPr id="13" name="Google Shape;6059;p31"/>
            <p:cNvSpPr/>
            <p:nvPr>
              <p:custDataLst>
                <p:tags r:id="rId33"/>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14" name="文本框 13"/>
            <p:cNvSpPr txBox="1"/>
            <p:nvPr>
              <p:custDataLst>
                <p:tags r:id="rId34"/>
              </p:custDataLst>
            </p:nvPr>
          </p:nvSpPr>
          <p:spPr>
            <a:xfrm>
              <a:off x="1193" y="3989"/>
              <a:ext cx="2382" cy="580"/>
            </a:xfrm>
            <a:prstGeom prst="rect">
              <a:avLst/>
            </a:prstGeom>
            <a:noFill/>
          </p:spPr>
          <p:txBody>
            <a:bodyPr wrap="square" rtlCol="0">
              <a:spAutoFit/>
            </a:bodyPr>
            <a:p>
              <a:r>
                <a:rPr lang="en-US" altLang="zh-CN" sz="1800">
                  <a:solidFill>
                    <a:schemeClr val="bg1"/>
                  </a:solidFill>
                </a:rPr>
                <a:t>  </a:t>
              </a:r>
              <a:r>
                <a:rPr lang="zh-CN" altLang="en-US" sz="1800">
                  <a:solidFill>
                    <a:schemeClr val="bg1"/>
                  </a:solidFill>
                </a:rPr>
                <a:t>旧伤复发</a:t>
              </a:r>
              <a:endParaRPr lang="zh-CN" altLang="en-US" sz="1800">
                <a:solidFill>
                  <a:schemeClr val="bg1"/>
                </a:solidFill>
              </a:endParaRPr>
            </a:p>
          </p:txBody>
        </p:sp>
      </p:grpSp>
      <p:grpSp>
        <p:nvGrpSpPr>
          <p:cNvPr id="15" name="组合 14"/>
          <p:cNvGrpSpPr/>
          <p:nvPr/>
        </p:nvGrpSpPr>
        <p:grpSpPr>
          <a:xfrm>
            <a:off x="4464685" y="2839720"/>
            <a:ext cx="1532255" cy="567690"/>
            <a:chOff x="1193" y="3852"/>
            <a:chExt cx="2413" cy="894"/>
          </a:xfrm>
        </p:grpSpPr>
        <p:sp>
          <p:nvSpPr>
            <p:cNvPr id="16" name="Google Shape;6059;p31"/>
            <p:cNvSpPr/>
            <p:nvPr>
              <p:custDataLst>
                <p:tags r:id="rId35"/>
              </p:custDataLst>
            </p:nvPr>
          </p:nvSpPr>
          <p:spPr>
            <a:xfrm rot="-939" flipH="1">
              <a:off x="1193" y="3852"/>
              <a:ext cx="2083" cy="894"/>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17" name="文本框 16"/>
            <p:cNvSpPr txBox="1"/>
            <p:nvPr>
              <p:custDataLst>
                <p:tags r:id="rId36"/>
              </p:custDataLst>
            </p:nvPr>
          </p:nvSpPr>
          <p:spPr>
            <a:xfrm>
              <a:off x="1224" y="3989"/>
              <a:ext cx="2382" cy="580"/>
            </a:xfrm>
            <a:prstGeom prst="rect">
              <a:avLst/>
            </a:prstGeom>
            <a:noFill/>
          </p:spPr>
          <p:txBody>
            <a:bodyPr wrap="square" rtlCol="0">
              <a:spAutoFit/>
            </a:bodyPr>
            <a:p>
              <a:r>
                <a:rPr lang="en-US" altLang="zh-CN" sz="1800">
                  <a:solidFill>
                    <a:schemeClr val="bg1"/>
                  </a:solidFill>
                  <a:sym typeface="+mn-ea"/>
                </a:rPr>
                <a:t>......</a:t>
              </a:r>
              <a:endParaRPr lang="en-US" altLang="zh-CN" sz="1800">
                <a:solidFill>
                  <a:schemeClr val="bg1"/>
                </a:solidFill>
                <a:sym typeface="+mn-ea"/>
              </a:endParaRPr>
            </a:p>
          </p:txBody>
        </p:sp>
      </p:grpSp>
      <p:grpSp>
        <p:nvGrpSpPr>
          <p:cNvPr id="21" name="组合 20"/>
          <p:cNvGrpSpPr/>
          <p:nvPr/>
        </p:nvGrpSpPr>
        <p:grpSpPr>
          <a:xfrm>
            <a:off x="4484370" y="4199890"/>
            <a:ext cx="1512570" cy="548005"/>
            <a:chOff x="1193" y="3852"/>
            <a:chExt cx="2382" cy="863"/>
          </a:xfrm>
        </p:grpSpPr>
        <p:sp>
          <p:nvSpPr>
            <p:cNvPr id="22" name="Google Shape;6059;p31"/>
            <p:cNvSpPr/>
            <p:nvPr>
              <p:custDataLst>
                <p:tags r:id="rId37"/>
              </p:custDataLst>
            </p:nvPr>
          </p:nvSpPr>
          <p:spPr>
            <a:xfrm rot="-939" flipH="1">
              <a:off x="1193" y="3852"/>
              <a:ext cx="2083" cy="863"/>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5">
                <a:lumMod val="40000"/>
                <a:lumOff val="60000"/>
              </a:schemeClr>
            </a:solidFill>
            <a:ln>
              <a:noFill/>
            </a:ln>
          </p:spPr>
        </p:sp>
        <p:sp>
          <p:nvSpPr>
            <p:cNvPr id="23" name="文本框 22"/>
            <p:cNvSpPr txBox="1"/>
            <p:nvPr>
              <p:custDataLst>
                <p:tags r:id="rId38"/>
              </p:custDataLst>
            </p:nvPr>
          </p:nvSpPr>
          <p:spPr>
            <a:xfrm>
              <a:off x="1193" y="3989"/>
              <a:ext cx="2382" cy="580"/>
            </a:xfrm>
            <a:prstGeom prst="rect">
              <a:avLst/>
            </a:prstGeom>
            <a:noFill/>
          </p:spPr>
          <p:txBody>
            <a:bodyPr wrap="square" rtlCol="0">
              <a:spAutoFit/>
            </a:bodyPr>
            <a:p>
              <a:r>
                <a:rPr lang="en-US" altLang="zh-CN" sz="1800">
                  <a:solidFill>
                    <a:schemeClr val="bg1"/>
                  </a:solidFill>
                </a:rPr>
                <a:t>  ......</a:t>
              </a:r>
              <a:endParaRPr lang="en-US" altLang="zh-CN" sz="1800">
                <a:solidFill>
                  <a:schemeClr val="bg1"/>
                </a:solidFill>
              </a:endParaRPr>
            </a:p>
          </p:txBody>
        </p:sp>
      </p:grpSp>
      <p:pic>
        <p:nvPicPr>
          <p:cNvPr id="5124" name="图片 11" descr="水印"/>
          <p:cNvPicPr>
            <a:picLocks noChangeAspect="1"/>
          </p:cNvPicPr>
          <p:nvPr/>
        </p:nvPicPr>
        <p:blipFill>
          <a:blip r:embed="rId39"/>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Difficulty met (in the race) </a:t>
            </a:r>
            <a:r>
              <a:rPr lang="en-US" altLang="en-GB" sz="2000" b="1"/>
              <a:t>(</a:t>
            </a:r>
            <a:r>
              <a:rPr lang="zh-CN" altLang="en-US" sz="2000" b="1"/>
              <a:t>遭遇困难</a:t>
            </a:r>
            <a:r>
              <a:rPr lang="en-US" altLang="en-GB" sz="2000" b="1"/>
              <a:t>)  </a:t>
            </a:r>
            <a:endParaRPr lang="en-US" altLang="en-GB" sz="2000" b="1"/>
          </a:p>
        </p:txBody>
      </p:sp>
      <p:grpSp>
        <p:nvGrpSpPr>
          <p:cNvPr id="5379" name="Google Shape;5379;p22"/>
          <p:cNvGrpSpPr/>
          <p:nvPr/>
        </p:nvGrpSpPr>
        <p:grpSpPr>
          <a:xfrm>
            <a:off x="-837565" y="3383915"/>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7488" name="Google Shape;7488;p47"/>
          <p:cNvSpPr txBox="1"/>
          <p:nvPr>
            <p:custDataLst>
              <p:tags r:id="rId26"/>
            </p:custDataLst>
          </p:nvPr>
        </p:nvSpPr>
        <p:spPr>
          <a:xfrm flipH="1">
            <a:off x="680085" y="875665"/>
            <a:ext cx="8113395"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补充</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环境：</a:t>
            </a:r>
            <a:endPar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endParaRP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mn-ea"/>
              </a:rPr>
              <a:t>路线崎岖</a:t>
            </a:r>
            <a:r>
              <a:rPr lang="en-US" sz="2000">
                <a:latin typeface="Times New Roman" panose="02020603050405020304" charset="0"/>
                <a:ea typeface="宋体" panose="02010600030101010101" pitchFamily="2" charset="-122"/>
                <a:sym typeface="+mn-ea"/>
              </a:rPr>
              <a:t>We made the turn from the </a:t>
            </a:r>
            <a:r>
              <a:rPr lang="en-US" sz="2000">
                <a:solidFill>
                  <a:srgbClr val="FF0000"/>
                </a:solidFill>
                <a:latin typeface="Times New Roman" panose="02020603050405020304" charset="0"/>
                <a:ea typeface="宋体" panose="02010600030101010101" pitchFamily="2" charset="-122"/>
                <a:sym typeface="+mn-ea"/>
              </a:rPr>
              <a:t>dusty road</a:t>
            </a:r>
            <a:r>
              <a:rPr lang="en-US" sz="2000">
                <a:latin typeface="Times New Roman" panose="02020603050405020304" charset="0"/>
                <a:ea typeface="宋体" panose="02010600030101010101" pitchFamily="2" charset="-122"/>
                <a:sym typeface="+mn-ea"/>
              </a:rPr>
              <a:t> onto the</a:t>
            </a:r>
            <a:r>
              <a:rPr lang="en-US" sz="2000">
                <a:solidFill>
                  <a:srgbClr val="FF0000"/>
                </a:solidFill>
                <a:latin typeface="Times New Roman" panose="02020603050405020304" charset="0"/>
                <a:ea typeface="宋体" panose="02010600030101010101" pitchFamily="2" charset="-122"/>
                <a:sym typeface="+mn-ea"/>
              </a:rPr>
              <a:t> muddy</a:t>
            </a:r>
            <a:r>
              <a:rPr lang="en-US" sz="2000">
                <a:latin typeface="Times New Roman" panose="02020603050405020304" charset="0"/>
                <a:ea typeface="宋体" panose="02010600030101010101" pitchFamily="2" charset="-122"/>
                <a:sym typeface="+mn-ea"/>
              </a:rPr>
              <a:t>, </a:t>
            </a:r>
            <a:r>
              <a:rPr lang="en-US" sz="2000">
                <a:solidFill>
                  <a:srgbClr val="FF0000"/>
                </a:solidFill>
                <a:latin typeface="Times New Roman" panose="02020603050405020304" charset="0"/>
                <a:ea typeface="宋体" panose="02010600030101010101" pitchFamily="2" charset="-122"/>
                <a:sym typeface="+mn-ea"/>
              </a:rPr>
              <a:t>wooded trail </a:t>
            </a:r>
            <a:r>
              <a:rPr lang="en-US" sz="2000">
                <a:latin typeface="Times New Roman" panose="02020603050405020304" charset="0"/>
                <a:ea typeface="宋体" panose="02010600030101010101" pitchFamily="2" charset="-122"/>
                <a:sym typeface="+mn-ea"/>
              </a:rPr>
              <a:t>that would go around the lake back to the field. </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SzTx/>
              <a:buFont typeface="Wingdings" panose="05000000000000000000" charset="0"/>
              <a:buChar char="p"/>
            </a:pPr>
            <a:r>
              <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rPr>
              <a:t>身体：</a:t>
            </a:r>
            <a:endParaRPr lang="zh-CN" altLang="en-US" sz="2000">
              <a:solidFill>
                <a:schemeClr val="dk1"/>
              </a:solidFill>
              <a:highlight>
                <a:srgbClr val="FFFF00"/>
              </a:highlight>
              <a:latin typeface="Times New Roman" panose="02020603050405020304" charset="0"/>
              <a:ea typeface="NanumGothic" charset="-127"/>
              <a:cs typeface="Times New Roman" panose="02020603050405020304" charset="0"/>
              <a:sym typeface="Nanum Gothic" panose="020D0604000000000000" charset="-127"/>
            </a:endParaRPr>
          </a:p>
          <a:p>
            <a:pPr marL="342900" marR="0" lvl="0" indent="-342900" algn="l" rtl="0">
              <a:lnSpc>
                <a:spcPct val="100000"/>
              </a:lnSpc>
              <a:spcBef>
                <a:spcPts val="0"/>
              </a:spcBef>
              <a:spcAft>
                <a:spcPts val="0"/>
              </a:spcAft>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Nanum Gothic" panose="020D0604000000000000" charset="-127"/>
              </a:rPr>
              <a:t>意外受伤</a:t>
            </a:r>
            <a:r>
              <a:rPr lang="zh-CN"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sz="2000">
                <a:latin typeface="Times New Roman" panose="02020603050405020304" charset="0"/>
                <a:ea typeface="宋体" panose="02010600030101010101" pitchFamily="2" charset="-122"/>
                <a:sym typeface="+mn-ea"/>
              </a:rPr>
              <a:t>Through the trees, I  </a:t>
            </a:r>
            <a:r>
              <a:rPr lang="en-US" sz="2000">
                <a:solidFill>
                  <a:srgbClr val="FF0000"/>
                </a:solidFill>
                <a:latin typeface="Times New Roman" panose="02020603050405020304" charset="0"/>
                <a:ea typeface="宋体" panose="02010600030101010101" pitchFamily="2" charset="-122"/>
                <a:sym typeface="+mn-ea"/>
              </a:rPr>
              <a:t>tripped over </a:t>
            </a:r>
            <a:r>
              <a:rPr lang="en-US" sz="2000">
                <a:latin typeface="Times New Roman" panose="02020603050405020304" charset="0"/>
                <a:ea typeface="宋体" panose="02010600030101010101" pitchFamily="2" charset="-122"/>
                <a:sym typeface="+mn-ea"/>
              </a:rPr>
              <a:t>a tree root and fall. </a:t>
            </a:r>
            <a:endParaRPr lang="en-US" sz="2000">
              <a:latin typeface="Times New Roman" panose="02020603050405020304" charset="0"/>
              <a:ea typeface="宋体" panose="02010600030101010101" pitchFamily="2" charset="-122"/>
              <a:sym typeface="+mn-ea"/>
            </a:endParaRPr>
          </a:p>
          <a:p>
            <a:pPr marL="342900" marR="0" lvl="0" indent="-342900" algn="l" rtl="0">
              <a:lnSpc>
                <a:spcPct val="100000"/>
              </a:lnSpc>
              <a:spcBef>
                <a:spcPts val="0"/>
              </a:spcBef>
              <a:spcAft>
                <a:spcPts val="0"/>
              </a:spcAft>
              <a:buSzTx/>
              <a:buFont typeface="Arial" panose="020B0604020202020204" pitchFamily="34" charset="0"/>
              <a:buChar char="•"/>
            </a:pPr>
            <a:r>
              <a:rPr lang="zh-CN" altLang="en-US" sz="2000" b="1">
                <a:solidFill>
                  <a:srgbClr val="FF0000"/>
                </a:solidFill>
                <a:latin typeface="Times New Roman" panose="02020603050405020304" charset="0"/>
                <a:ea typeface="NanumGothic" charset="-127"/>
                <a:cs typeface="Times New Roman" panose="02020603050405020304" charset="0"/>
                <a:sym typeface="+mn-ea"/>
              </a:rPr>
              <a:t>旧伤复发</a:t>
            </a:r>
            <a:r>
              <a:rPr lang="zh-CN"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For the first few laps I was taking the lead, but by lap 8 my once </a:t>
            </a:r>
            <a:r>
              <a:rPr lang="en-US" sz="2000">
                <a:solidFill>
                  <a:srgbClr val="FF0000"/>
                </a:solidFill>
                <a:latin typeface="Times New Roman" panose="02020603050405020304" charset="0"/>
                <a:ea typeface="宋体" panose="02010600030101010101" pitchFamily="2" charset="-122"/>
                <a:sym typeface="Nanum Gothic" panose="020D0604000000000000" charset="-127"/>
              </a:rPr>
              <a:t>injured ankle hurt badly</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and I gradually fell behind.</a:t>
            </a:r>
            <a:endPar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endPar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5124" name="图片 11" descr="水印"/>
          <p:cNvPicPr>
            <a:picLocks noChangeAspect="1"/>
          </p:cNvPicPr>
          <p:nvPr/>
        </p:nvPicPr>
        <p:blipFill>
          <a:blip r:embed="rId27"/>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61924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Efforts invested (for the race) </a:t>
            </a:r>
            <a:r>
              <a:rPr lang="en-US" altLang="en-GB" sz="2000" b="1"/>
              <a:t>(</a:t>
            </a:r>
            <a:r>
              <a:rPr lang="zh-CN" altLang="en-US" sz="2000" b="1"/>
              <a:t>付诸努力</a:t>
            </a:r>
            <a:r>
              <a:rPr lang="en-US" altLang="en-GB" sz="2000" b="1"/>
              <a:t>)  </a:t>
            </a:r>
            <a:endParaRPr lang="en-US" altLang="en-GB" sz="2000" b="1"/>
          </a:p>
        </p:txBody>
      </p:sp>
      <p:grpSp>
        <p:nvGrpSpPr>
          <p:cNvPr id="5379" name="Google Shape;5379;p22"/>
          <p:cNvGrpSpPr/>
          <p:nvPr/>
        </p:nvGrpSpPr>
        <p:grpSpPr>
          <a:xfrm>
            <a:off x="-906780" y="3383280"/>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7488" name="Google Shape;7488;p47"/>
          <p:cNvSpPr txBox="1"/>
          <p:nvPr>
            <p:custDataLst>
              <p:tags r:id="rId26"/>
            </p:custDataLst>
          </p:nvPr>
        </p:nvSpPr>
        <p:spPr>
          <a:xfrm flipH="1">
            <a:off x="624205" y="1034415"/>
            <a:ext cx="8113395"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跟着原文学表达</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endParaRPr lang="zh-CN" altLang="en-US" sz="2000" b="1">
              <a:solidFill>
                <a:srgbClr val="C00000"/>
              </a:solidFill>
              <a:latin typeface="Times New Roman" panose="02020603050405020304" charset="0"/>
              <a:ea typeface="NanumGothic" charset="-127"/>
              <a:cs typeface="Times New Roman" panose="02020603050405020304" charset="0"/>
              <a:sym typeface="+mn-ea"/>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刻苦训练</a:t>
            </a:r>
            <a:r>
              <a:rPr lang="en-US" altLang="zh-CN" sz="2000" b="1">
                <a:solidFill>
                  <a:srgbClr val="C00000"/>
                </a:solidFill>
                <a:latin typeface="Times New Roman" panose="02020603050405020304" charset="0"/>
                <a:ea typeface="NanumGothic" charset="-127"/>
                <a:cs typeface="Times New Roman" panose="02020603050405020304" charset="0"/>
                <a:sym typeface="+mn-ea"/>
              </a:rPr>
              <a:t>+</a:t>
            </a:r>
            <a:r>
              <a:rPr lang="zh-CN" altLang="en-US" sz="2000" b="1">
                <a:solidFill>
                  <a:srgbClr val="C00000"/>
                </a:solidFill>
                <a:latin typeface="Times New Roman" panose="02020603050405020304" charset="0"/>
                <a:ea typeface="NanumGothic" charset="-127"/>
                <a:cs typeface="Times New Roman" panose="02020603050405020304" charset="0"/>
                <a:sym typeface="+mn-ea"/>
              </a:rPr>
              <a:t>控制饮食</a:t>
            </a:r>
            <a:r>
              <a:rPr lang="en-US" altLang="zh-CN" sz="2000" b="1">
                <a:solidFill>
                  <a:srgbClr val="C00000"/>
                </a:solidFill>
                <a:latin typeface="Times New Roman" panose="02020603050405020304" charset="0"/>
                <a:ea typeface="NanumGothic" charset="-127"/>
                <a:cs typeface="Times New Roman" panose="02020603050405020304" charset="0"/>
                <a:sym typeface="+mn-ea"/>
              </a:rPr>
              <a:t> </a:t>
            </a:r>
            <a:r>
              <a:rPr lang="en-GB" sz="2000">
                <a:solidFill>
                  <a:schemeClr val="dk1"/>
                </a:solidFill>
                <a:latin typeface="Times New Roman" panose="02020603050405020304" charset="0"/>
                <a:ea typeface="NanumGothic" charset="-127"/>
                <a:cs typeface="Times New Roman" panose="02020603050405020304" charset="0"/>
                <a:sym typeface="+mn-ea"/>
              </a:rPr>
              <a:t>We had been working towards this race </a:t>
            </a:r>
            <a:r>
              <a:rPr lang="en-US" sz="2000" b="1">
                <a:solidFill>
                  <a:srgbClr val="C00000"/>
                </a:solidFill>
                <a:latin typeface="Times New Roman" panose="02020603050405020304" charset="0"/>
                <a:sym typeface="+mn-ea"/>
              </a:rPr>
              <a:t>for three years</a:t>
            </a:r>
            <a:r>
              <a:rPr lang="en-GB" sz="2000">
                <a:solidFill>
                  <a:schemeClr val="dk1"/>
                </a:solidFill>
                <a:latin typeface="Times New Roman" panose="02020603050405020304" charset="0"/>
                <a:ea typeface="NanumGothic" charset="-127"/>
                <a:cs typeface="Times New Roman" panose="02020603050405020304" charset="0"/>
                <a:sym typeface="+mn-ea"/>
              </a:rPr>
              <a:t>.</a:t>
            </a:r>
            <a:r>
              <a:rPr lang="en-US" altLang="en-GB" sz="2000">
                <a:solidFill>
                  <a:schemeClr val="dk1"/>
                </a:solidFill>
                <a:latin typeface="Times New Roman" panose="02020603050405020304" charset="0"/>
                <a:ea typeface="NanumGothic" charset="-127"/>
                <a:cs typeface="Times New Roman" panose="02020603050405020304" charset="0"/>
                <a:sym typeface="+mn-ea"/>
              </a:rPr>
              <a:t>..</a:t>
            </a:r>
            <a:r>
              <a:rPr lang="en-GB" sz="2000">
                <a:solidFill>
                  <a:schemeClr val="dk1"/>
                </a:solidFill>
                <a:latin typeface="Times New Roman" panose="02020603050405020304" charset="0"/>
                <a:ea typeface="NanumGothic" charset="-127"/>
                <a:cs typeface="Times New Roman" panose="02020603050405020304" charset="0"/>
                <a:sym typeface="+mn-ea"/>
              </a:rPr>
              <a:t>The  weeks leading up to the race were filled with</a:t>
            </a:r>
            <a:r>
              <a:rPr lang="en-US" sz="2000" b="1">
                <a:solidFill>
                  <a:srgbClr val="C00000"/>
                </a:solidFill>
                <a:latin typeface="Times New Roman" panose="02020603050405020304" charset="0"/>
                <a:sym typeface="+mn-ea"/>
              </a:rPr>
              <a:t> hard practices </a:t>
            </a:r>
            <a:r>
              <a:rPr lang="en-GB" sz="2000">
                <a:solidFill>
                  <a:schemeClr val="dk1"/>
                </a:solidFill>
                <a:latin typeface="Times New Roman" panose="02020603050405020304" charset="0"/>
                <a:ea typeface="NanumGothic" charset="-127"/>
                <a:cs typeface="Times New Roman" panose="02020603050405020304" charset="0"/>
                <a:sym typeface="+mn-ea"/>
              </a:rPr>
              <a:t>and </a:t>
            </a:r>
            <a:r>
              <a:rPr lang="en-US" sz="2000" b="1">
                <a:solidFill>
                  <a:srgbClr val="C00000"/>
                </a:solidFill>
                <a:latin typeface="Times New Roman" panose="02020603050405020304" charset="0"/>
                <a:sym typeface="+mn-ea"/>
              </a:rPr>
              <a:t>a strict diet</a:t>
            </a:r>
            <a:r>
              <a:rPr lang="en-GB" sz="2000">
                <a:solidFill>
                  <a:schemeClr val="dk1"/>
                </a:solidFill>
                <a:latin typeface="Times New Roman" panose="02020603050405020304" charset="0"/>
                <a:ea typeface="NanumGothic" charset="-127"/>
                <a:cs typeface="Times New Roman" panose="02020603050405020304" charset="0"/>
                <a:sym typeface="+mn-ea"/>
              </a:rPr>
              <a:t>.</a:t>
            </a:r>
            <a:r>
              <a:rPr lang="en-US" altLang="en-GB" sz="2000">
                <a:solidFill>
                  <a:schemeClr val="dk1"/>
                </a:solidFill>
                <a:latin typeface="Times New Roman" panose="02020603050405020304" charset="0"/>
                <a:ea typeface="NanumGothic" charset="-127"/>
                <a:cs typeface="Times New Roman" panose="02020603050405020304" charset="0"/>
                <a:sym typeface="+mn-ea"/>
              </a:rPr>
              <a:t>..</a:t>
            </a:r>
            <a:r>
              <a:rPr lang="en-GB" sz="2000">
                <a:solidFill>
                  <a:schemeClr val="dk1"/>
                </a:solidFill>
                <a:latin typeface="Times New Roman" panose="02020603050405020304" charset="0"/>
                <a:ea typeface="NanumGothic" charset="-127"/>
                <a:cs typeface="Times New Roman" panose="02020603050405020304" charset="0"/>
                <a:sym typeface="+mn-ea"/>
              </a:rPr>
              <a:t>We spent</a:t>
            </a:r>
            <a:r>
              <a:rPr lang="en-US" sz="2000" b="1">
                <a:solidFill>
                  <a:srgbClr val="C00000"/>
                </a:solidFill>
                <a:latin typeface="Times New Roman" panose="02020603050405020304" charset="0"/>
                <a:sym typeface="+mn-ea"/>
              </a:rPr>
              <a:t> countless hours </a:t>
            </a:r>
            <a:r>
              <a:rPr lang="en-US" sz="2000">
                <a:latin typeface="Times New Roman" panose="02020603050405020304" charset="0"/>
                <a:sym typeface="+mn-ea"/>
              </a:rPr>
              <a:t>on the sandy canals of Arizo</a:t>
            </a:r>
            <a:r>
              <a:rPr lang="en-GB" sz="2000">
                <a:solidFill>
                  <a:schemeClr val="dk1"/>
                </a:solidFill>
                <a:latin typeface="Times New Roman" panose="02020603050405020304" charset="0"/>
                <a:ea typeface="NanumGothic" charset="-127"/>
                <a:cs typeface="Times New Roman" panose="02020603050405020304" charset="0"/>
                <a:sym typeface="+mn-ea"/>
              </a:rPr>
              <a:t>na...We</a:t>
            </a:r>
            <a:r>
              <a:rPr lang="en-US" sz="2000" b="1">
                <a:solidFill>
                  <a:srgbClr val="C00000"/>
                </a:solidFill>
                <a:latin typeface="Times New Roman" panose="02020603050405020304" charset="0"/>
                <a:sym typeface="+mn-ea"/>
              </a:rPr>
              <a:t> pounded</a:t>
            </a:r>
            <a:r>
              <a:rPr lang="en-US" sz="2000">
                <a:latin typeface="Times New Roman" panose="02020603050405020304" charset="0"/>
                <a:sym typeface="+mn-ea"/>
              </a:rPr>
              <a:t> miles and miles into our running shoes,</a:t>
            </a:r>
            <a:r>
              <a:rPr lang="en-US" sz="2000" b="1">
                <a:solidFill>
                  <a:srgbClr val="C00000"/>
                </a:solidFill>
                <a:latin typeface="Times New Roman" panose="02020603050405020304" charset="0"/>
                <a:sym typeface="+mn-ea"/>
              </a:rPr>
              <a:t>marking </a:t>
            </a:r>
            <a:r>
              <a:rPr lang="en-US" sz="2000">
                <a:latin typeface="Times New Roman" panose="02020603050405020304" charset="0"/>
                <a:sym typeface="+mn-ea"/>
              </a:rPr>
              <a:t>with every step the path to greatness.</a:t>
            </a:r>
            <a:endParaRPr lang="en-US" sz="2000">
              <a:latin typeface="Times New Roman" panose="02020603050405020304" charset="0"/>
              <a:sym typeface="+mn-ea"/>
            </a:endParaRP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mn-ea"/>
              </a:rPr>
              <a:t>     (pound [ V+ adv./prep.] to move with noisy steps咚咚地</a:t>
            </a:r>
            <a:r>
              <a:rPr lang="zh-CN" altLang="en-GB" sz="2000">
                <a:solidFill>
                  <a:schemeClr val="dk1"/>
                </a:solidFill>
                <a:latin typeface="Times New Roman" panose="02020603050405020304" charset="0"/>
                <a:ea typeface="NanumGothic" charset="-127"/>
                <a:cs typeface="Times New Roman" panose="02020603050405020304" charset="0"/>
                <a:sym typeface="+mn-ea"/>
              </a:rPr>
              <a:t>跑</a:t>
            </a:r>
            <a:r>
              <a:rPr lang="en-GB" sz="2000">
                <a:solidFill>
                  <a:schemeClr val="dk1"/>
                </a:solidFill>
                <a:latin typeface="Times New Roman" panose="02020603050405020304" charset="0"/>
                <a:ea typeface="NanumGothic" charset="-127"/>
                <a:cs typeface="Times New Roman" panose="02020603050405020304" charset="0"/>
                <a:sym typeface="+mn-ea"/>
              </a:rPr>
              <a:t>)</a:t>
            </a:r>
            <a:endParaRPr lang="en-GB" sz="2000">
              <a:solidFill>
                <a:schemeClr val="dk1"/>
              </a:solidFill>
              <a:latin typeface="Times New Roman" panose="02020603050405020304" charset="0"/>
              <a:ea typeface="NanumGothic" charset="-127"/>
              <a:cs typeface="Times New Roman" panose="02020603050405020304" charset="0"/>
              <a:sym typeface="+mn-ea"/>
            </a:endParaRPr>
          </a:p>
          <a:p>
            <a:pPr marL="0" marR="0" lvl="0" indent="0" algn="l" rtl="0">
              <a:lnSpc>
                <a:spcPct val="100000"/>
              </a:lnSpc>
              <a:spcBef>
                <a:spcPts val="0"/>
              </a:spcBef>
              <a:spcAft>
                <a:spcPts val="0"/>
              </a:spcAft>
              <a:buFont typeface="Wingdings" panose="05000000000000000000" charset="0"/>
              <a:buNone/>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0" marR="0" lvl="0" indent="0" algn="l" rtl="0">
              <a:lnSpc>
                <a:spcPct val="100000"/>
              </a:lnSpc>
              <a:spcBef>
                <a:spcPts val="0"/>
              </a:spcBef>
              <a:spcAft>
                <a:spcPts val="0"/>
              </a:spcAft>
              <a:buFont typeface="Wingdings" panose="05000000000000000000" charset="0"/>
              <a:buNone/>
            </a:pP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3" name="https://photo-static-api.fotomore.com/creative/vcg/veer/400/new/VCG41N176012641.jpg?uid=386&amp;timestamp=1699491290&amp;sign=8bcaa4faef647ca090fbb0d5b1aa0e62" descr="templates\picture_hover\&amp;pky210_sjzg_VCG41N176012641&amp;"/>
          <p:cNvPicPr>
            <a:picLocks noChangeAspect="1"/>
          </p:cNvPicPr>
          <p:nvPr>
            <p:custDataLst>
              <p:tags r:id="rId27"/>
            </p:custDataLst>
          </p:nvPr>
        </p:nvPicPr>
        <p:blipFill>
          <a:blip r:embed="rId28">
            <a:clrChange>
              <a:clrFrom>
                <a:srgbClr val="FFFFFF">
                  <a:alpha val="100000"/>
                </a:srgbClr>
              </a:clrFrom>
              <a:clrTo>
                <a:srgbClr val="FFFFFF">
                  <a:alpha val="100000"/>
                  <a:alpha val="0"/>
                </a:srgbClr>
              </a:clrTo>
            </a:clrChange>
          </a:blip>
          <a:stretch>
            <a:fillRect/>
          </a:stretch>
        </p:blipFill>
        <p:spPr>
          <a:xfrm rot="720000">
            <a:off x="6640195" y="2820035"/>
            <a:ext cx="1598930" cy="1598930"/>
          </a:xfrm>
          <a:prstGeom prst="rect">
            <a:avLst/>
          </a:prstGeom>
        </p:spPr>
      </p:pic>
      <p:pic>
        <p:nvPicPr>
          <p:cNvPr id="5124" name="图片 11" descr="水印"/>
          <p:cNvPicPr>
            <a:picLocks noChangeAspect="1"/>
          </p:cNvPicPr>
          <p:nvPr/>
        </p:nvPicPr>
        <p:blipFill>
          <a:blip r:embed="rId29"/>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010910"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Efforts made (for the race) </a:t>
            </a:r>
            <a:r>
              <a:rPr lang="en-US" altLang="en-GB" sz="2000" b="1"/>
              <a:t>(</a:t>
            </a:r>
            <a:r>
              <a:rPr lang="zh-CN" altLang="en-US" sz="2000" b="1"/>
              <a:t>付诸努力</a:t>
            </a:r>
            <a:r>
              <a:rPr lang="en-US" altLang="en-GB" sz="2000" b="1"/>
              <a:t>)  </a:t>
            </a:r>
            <a:endParaRPr lang="en-US" altLang="en-GB" sz="2000" b="1"/>
          </a:p>
        </p:txBody>
      </p:sp>
      <p:grpSp>
        <p:nvGrpSpPr>
          <p:cNvPr id="5379" name="Google Shape;5379;p22"/>
          <p:cNvGrpSpPr/>
          <p:nvPr/>
        </p:nvGrpSpPr>
        <p:grpSpPr>
          <a:xfrm>
            <a:off x="-906780" y="3383280"/>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7488" name="Google Shape;7488;p47"/>
          <p:cNvSpPr txBox="1"/>
          <p:nvPr>
            <p:custDataLst>
              <p:tags r:id="rId26"/>
            </p:custDataLst>
          </p:nvPr>
        </p:nvSpPr>
        <p:spPr>
          <a:xfrm flipH="1">
            <a:off x="624205" y="1034415"/>
            <a:ext cx="8241030" cy="3673475"/>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Font typeface="Wingdings" panose="05000000000000000000" charset="0"/>
              <a:buNone/>
            </a:pP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补充</a:t>
            </a:r>
            <a:r>
              <a:rPr lang="en-US" altLang="zh-CN"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lang="zh-CN" alt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咬紧牙关坚持</a:t>
            </a:r>
            <a:r>
              <a:rPr lang="en-US" altLang="zh-CN" sz="2000" b="1">
                <a:solidFill>
                  <a:srgbClr val="C00000"/>
                </a:solidFill>
                <a:latin typeface="Times New Roman" panose="02020603050405020304" charset="0"/>
                <a:ea typeface="NanumGothic" charset="-127"/>
                <a:cs typeface="Times New Roman" panose="02020603050405020304" charset="0"/>
                <a:sym typeface="+mn-ea"/>
              </a:rPr>
              <a:t> </a:t>
            </a:r>
            <a:r>
              <a:rPr lang="en-US" sz="2000">
                <a:latin typeface="Times New Roman" panose="02020603050405020304" charset="0"/>
                <a:sym typeface="+mn-ea"/>
              </a:rPr>
              <a:t>I</a:t>
            </a:r>
            <a:r>
              <a:rPr sz="2000">
                <a:latin typeface="Times New Roman" panose="02020603050405020304" charset="0"/>
                <a:sym typeface="+mn-ea"/>
              </a:rPr>
              <a:t> </a:t>
            </a:r>
            <a:r>
              <a:rPr lang="en-US" altLang="en-GB" sz="2000" b="1">
                <a:solidFill>
                  <a:srgbClr val="C00000"/>
                </a:solidFill>
                <a:latin typeface="Times New Roman" panose="02020603050405020304" charset="0"/>
                <a:ea typeface="NanumGothic" charset="-127"/>
                <a:cs typeface="Times New Roman" panose="02020603050405020304" charset="0"/>
                <a:sym typeface="+mn-ea"/>
              </a:rPr>
              <a:t>gritted his teeth</a:t>
            </a:r>
            <a:r>
              <a:rPr sz="2000">
                <a:latin typeface="Times New Roman" panose="02020603050405020304" charset="0"/>
                <a:sym typeface="+mn-ea"/>
              </a:rPr>
              <a:t> and </a:t>
            </a:r>
            <a:r>
              <a:rPr lang="en-US" altLang="en-GB" sz="2000" b="1">
                <a:solidFill>
                  <a:srgbClr val="C00000"/>
                </a:solidFill>
                <a:latin typeface="Times New Roman" panose="02020603050405020304" charset="0"/>
                <a:ea typeface="NanumGothic" charset="-127"/>
                <a:cs typeface="Times New Roman" panose="02020603050405020304" charset="0"/>
                <a:sym typeface="+mn-ea"/>
              </a:rPr>
              <a:t>pushed on</a:t>
            </a:r>
            <a:r>
              <a:rPr sz="2000">
                <a:latin typeface="Times New Roman" panose="02020603050405020304" charset="0"/>
                <a:sym typeface="+mn-ea"/>
              </a:rPr>
              <a:t>.</a:t>
            </a:r>
            <a:r>
              <a:rPr lang="en-US" sz="2000">
                <a:latin typeface="Times New Roman" panose="02020603050405020304" charset="0"/>
                <a:sym typeface="+mn-ea"/>
              </a:rPr>
              <a:t>/The last lap was a blur. But</a:t>
            </a:r>
            <a:r>
              <a:rPr lang="en-US" altLang="en-GB" sz="2000" b="1">
                <a:solidFill>
                  <a:srgbClr val="C00000"/>
                </a:solidFill>
                <a:latin typeface="Times New Roman" panose="02020603050405020304" charset="0"/>
                <a:ea typeface="NanumGothic" charset="-127"/>
                <a:cs typeface="Times New Roman" panose="02020603050405020304" charset="0"/>
                <a:sym typeface="+mn-ea"/>
              </a:rPr>
              <a:t> on I ran</a:t>
            </a:r>
            <a:r>
              <a:rPr lang="en-US" sz="2000">
                <a:latin typeface="Times New Roman" panose="02020603050405020304" charset="0"/>
                <a:sym typeface="+mn-ea"/>
              </a:rPr>
              <a:t>. </a:t>
            </a:r>
            <a:endParaRPr lang="en-US" sz="2000">
              <a:latin typeface="Times New Roman" panose="02020603050405020304" charset="0"/>
              <a:sym typeface="+mn-ea"/>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mn-ea"/>
              </a:rPr>
              <a:t>克服困难</a:t>
            </a:r>
            <a:r>
              <a:rPr lang="en-US" altLang="zh-CN" sz="2000">
                <a:latin typeface="Times New Roman" panose="02020603050405020304" charset="0"/>
                <a:sym typeface="+mn-ea"/>
              </a:rPr>
              <a:t> </a:t>
            </a:r>
            <a:r>
              <a:rPr lang="en-US" altLang="en-GB" sz="2000" b="1">
                <a:solidFill>
                  <a:srgbClr val="C00000"/>
                </a:solidFill>
                <a:latin typeface="Times New Roman" panose="02020603050405020304" charset="0"/>
                <a:ea typeface="NanumGothic" charset="-127"/>
                <a:cs typeface="Times New Roman" panose="02020603050405020304" charset="0"/>
                <a:sym typeface="+mn-ea"/>
              </a:rPr>
              <a:t>Despite the eye-stinging light and the extreme heat </a:t>
            </a:r>
            <a:r>
              <a:rPr lang="en-US" sz="2000">
                <a:latin typeface="Times New Roman" panose="02020603050405020304" charset="0"/>
                <a:sym typeface="+mn-ea"/>
              </a:rPr>
              <a:t>I tottered  across the valley./The trail was </a:t>
            </a:r>
            <a:r>
              <a:rPr lang="en-US" altLang="en-GB" sz="2000" b="1">
                <a:solidFill>
                  <a:srgbClr val="C00000"/>
                </a:solidFill>
                <a:latin typeface="Times New Roman" panose="02020603050405020304" charset="0"/>
                <a:ea typeface="NanumGothic" charset="-127"/>
                <a:cs typeface="Times New Roman" panose="02020603050405020304" charset="0"/>
                <a:sym typeface="+mn-ea"/>
              </a:rPr>
              <a:t>rugged and uneven</a:t>
            </a:r>
            <a:r>
              <a:rPr lang="en-US" sz="2000">
                <a:latin typeface="Times New Roman" panose="02020603050405020304" charset="0"/>
                <a:sym typeface="+mn-ea"/>
              </a:rPr>
              <a:t>, but I persevered through the challenge.</a:t>
            </a:r>
            <a:endParaRPr lang="en-US" sz="2000">
              <a:latin typeface="Times New Roman" panose="02020603050405020304" charset="0"/>
              <a:sym typeface="+mn-ea"/>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冲刺</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With</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an extra burst of energy</a:t>
            </a:r>
            <a:r>
              <a:rPr lang="en-US" alt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I </a:t>
            </a:r>
            <a:r>
              <a:rPr lang="en-US"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charged off(</a:t>
            </a: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猛跑起来</a:t>
            </a:r>
            <a:r>
              <a:rPr lang="en-US"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 sprinted/ ran as fast as my legs could carry me.</a:t>
            </a:r>
            <a:endParaRPr lang="en-US"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自我激励</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Suddenly something inside me began saying,"</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Hold on</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Time to speed up</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a:t>
            </a:r>
            <a:endPar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zh-CN" altLang="en-US"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不气馁</a:t>
            </a:r>
            <a:r>
              <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Exhausted as I was</a:t>
            </a:r>
            <a:r>
              <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I swore to never give in to it.</a:t>
            </a:r>
            <a:endParaRPr lang="en-US"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endParaRPr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5124" name="图片 11" descr="水印"/>
          <p:cNvPicPr>
            <a:picLocks noChangeAspect="1"/>
          </p:cNvPicPr>
          <p:nvPr/>
        </p:nvPicPr>
        <p:blipFill>
          <a:blip r:embed="rId27"/>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970395"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Lessons learned (after the race) </a:t>
            </a:r>
            <a:r>
              <a:rPr lang="en-US" altLang="en-GB" sz="2000" b="1"/>
              <a:t>(</a:t>
            </a:r>
            <a:r>
              <a:rPr lang="zh-CN" altLang="en-US" sz="2000" b="1"/>
              <a:t>直面失败</a:t>
            </a:r>
            <a:r>
              <a:rPr lang="en-US" altLang="en-GB" sz="2000" b="1"/>
              <a:t>)  </a:t>
            </a:r>
            <a:endParaRPr lang="en-US" altLang="en-GB" sz="2000" b="1"/>
          </a:p>
        </p:txBody>
      </p:sp>
      <p:grpSp>
        <p:nvGrpSpPr>
          <p:cNvPr id="5379" name="Google Shape;5379;p22"/>
          <p:cNvGrpSpPr/>
          <p:nvPr/>
        </p:nvGrpSpPr>
        <p:grpSpPr>
          <a:xfrm>
            <a:off x="-978535" y="3403600"/>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3" name="文本框 2"/>
          <p:cNvSpPr txBox="1"/>
          <p:nvPr>
            <p:custDataLst>
              <p:tags r:id="rId26"/>
            </p:custDataLst>
          </p:nvPr>
        </p:nvSpPr>
        <p:spPr>
          <a:xfrm>
            <a:off x="563245" y="889000"/>
            <a:ext cx="8278495" cy="4707890"/>
          </a:xfrm>
          <a:prstGeom prst="rect">
            <a:avLst/>
          </a:prstGeom>
          <a:noFill/>
        </p:spPr>
        <p:txBody>
          <a:bodyPr wrap="square" rtlCol="0">
            <a:spAutoFit/>
          </a:bodyPr>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真正的收获</a:t>
            </a:r>
            <a:r>
              <a:rPr lang="zh-CN" altLang="en-US" sz="2000">
                <a:latin typeface="Times New Roman" panose="02020603050405020304" charset="0"/>
                <a:cs typeface="Times New Roman" panose="02020603050405020304" charset="0"/>
                <a:sym typeface="+mn-ea"/>
              </a:rPr>
              <a:t>：</a:t>
            </a:r>
            <a:r>
              <a:rPr lang="en-US" altLang="zh-CN" sz="2000">
                <a:latin typeface="Times New Roman" panose="02020603050405020304" charset="0"/>
                <a:cs typeface="Times New Roman" panose="02020603050405020304" charset="0"/>
                <a:sym typeface="+mn-ea"/>
              </a:rPr>
              <a:t>The</a:t>
            </a:r>
            <a:r>
              <a:rPr lang="en-US" altLang="zh-CN" sz="2000" b="1">
                <a:solidFill>
                  <a:srgbClr val="C00000"/>
                </a:solidFill>
                <a:latin typeface="Times New Roman" panose="02020603050405020304" charset="0"/>
                <a:cs typeface="Times New Roman" panose="02020603050405020304" charset="0"/>
                <a:sym typeface="+mn-ea"/>
              </a:rPr>
              <a:t> reward</a:t>
            </a:r>
            <a:r>
              <a:rPr lang="en-US" altLang="zh-CN" sz="2000">
                <a:latin typeface="Times New Roman" panose="02020603050405020304" charset="0"/>
                <a:cs typeface="Times New Roman" panose="02020603050405020304" charset="0"/>
                <a:sym typeface="+mn-ea"/>
              </a:rPr>
              <a:t> is </a:t>
            </a:r>
            <a:r>
              <a:rPr lang="en-US" altLang="zh-CN" sz="2000" b="1">
                <a:solidFill>
                  <a:srgbClr val="C00000"/>
                </a:solidFill>
                <a:latin typeface="Times New Roman" panose="02020603050405020304" charset="0"/>
                <a:cs typeface="Times New Roman" panose="02020603050405020304" charset="0"/>
                <a:sym typeface="+mn-ea"/>
              </a:rPr>
              <a:t>not the score but what you learn</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sym typeface="+mn-ea"/>
            </a:endParaRPr>
          </a:p>
          <a:p>
            <a:pPr marL="0" indent="0">
              <a:buFont typeface="Wingdings" panose="05000000000000000000" charset="0"/>
              <a:buNone/>
            </a:pPr>
            <a:r>
              <a:rPr lang="en-US" altLang="zh-CN" sz="2000" b="1">
                <a:solidFill>
                  <a:srgbClr val="C00000"/>
                </a:solidFill>
                <a:latin typeface="Times New Roman" panose="02020603050405020304" charset="0"/>
                <a:cs typeface="Times New Roman" panose="02020603050405020304" charset="0"/>
                <a:sym typeface="+mn-ea"/>
              </a:rPr>
              <a:t>A healthy body and a sound mind </a:t>
            </a:r>
            <a:r>
              <a:rPr lang="en-US" altLang="zh-CN" sz="2000">
                <a:latin typeface="Times New Roman" panose="02020603050405020304" charset="0"/>
                <a:cs typeface="Times New Roman" panose="02020603050405020304" charset="0"/>
                <a:sym typeface="+mn-ea"/>
              </a:rPr>
              <a:t>are what I earned through the sport.</a:t>
            </a: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突破自我 ：</a:t>
            </a:r>
            <a:r>
              <a:rPr lang="en-US" altLang="zh-CN" sz="2000">
                <a:latin typeface="Times New Roman" panose="02020603050405020304" charset="0"/>
                <a:cs typeface="Times New Roman" panose="02020603050405020304" charset="0"/>
                <a:sym typeface="+mn-ea"/>
              </a:rPr>
              <a:t>With Dad's encouragement and tough love, I’ve gone </a:t>
            </a:r>
            <a:r>
              <a:rPr lang="en-US" altLang="zh-CN" sz="2000" b="1">
                <a:solidFill>
                  <a:srgbClr val="C00000"/>
                </a:solidFill>
                <a:latin typeface="Times New Roman" panose="02020603050405020304" charset="0"/>
                <a:cs typeface="Times New Roman" panose="02020603050405020304" charset="0"/>
                <a:sym typeface="+mn-ea"/>
              </a:rPr>
              <a:t>beyond my limit</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rPr>
              <a:t>正确的态度：</a:t>
            </a:r>
            <a:r>
              <a:rPr lang="en-US" altLang="zh-CN" sz="2000">
                <a:latin typeface="Times New Roman" panose="02020603050405020304" charset="0"/>
                <a:cs typeface="Times New Roman" panose="02020603050405020304" charset="0"/>
              </a:rPr>
              <a:t>Learning to be </a:t>
            </a:r>
            <a:r>
              <a:rPr lang="en-US" altLang="zh-CN" sz="2000" b="1">
                <a:solidFill>
                  <a:srgbClr val="C00000"/>
                </a:solidFill>
                <a:latin typeface="Times New Roman" panose="02020603050405020304" charset="0"/>
                <a:cs typeface="Times New Roman" panose="02020603050405020304" charset="0"/>
              </a:rPr>
              <a:t>humble in victory</a:t>
            </a:r>
            <a:r>
              <a:rPr lang="en-US" altLang="zh-CN" sz="2000">
                <a:latin typeface="Times New Roman" panose="02020603050405020304" charset="0"/>
                <a:cs typeface="Times New Roman" panose="02020603050405020304" charset="0"/>
              </a:rPr>
              <a:t> and </a:t>
            </a:r>
            <a:r>
              <a:rPr lang="en-US" altLang="zh-CN" sz="2000" b="1">
                <a:solidFill>
                  <a:srgbClr val="C00000"/>
                </a:solidFill>
                <a:latin typeface="Times New Roman" panose="02020603050405020304" charset="0"/>
                <a:cs typeface="Times New Roman" panose="02020603050405020304" charset="0"/>
              </a:rPr>
              <a:t>generous in defeat</a:t>
            </a:r>
            <a:r>
              <a:rPr lang="en-US" altLang="zh-CN" sz="2000">
                <a:latin typeface="Times New Roman" panose="02020603050405020304" charset="0"/>
                <a:cs typeface="Times New Roman" panose="02020603050405020304" charset="0"/>
              </a:rPr>
              <a:t> are the valuable lessons sports can teach.</a:t>
            </a:r>
            <a:r>
              <a:rPr lang="en-US" altLang="zh-CN" sz="1600">
                <a:latin typeface="Times New Roman" panose="02020603050405020304" charset="0"/>
                <a:cs typeface="Times New Roman" panose="02020603050405020304" charset="0"/>
              </a:rPr>
              <a:t>学会在胜利中保持谦逊，在失败中保持慷慨是体育可以教给我们的宝贵经验。</a:t>
            </a:r>
            <a:r>
              <a:rPr lang="en-US" altLang="zh-CN" sz="2000">
                <a:latin typeface="Times New Roman" panose="02020603050405020304" charset="0"/>
                <a:cs typeface="Times New Roman" panose="02020603050405020304" charset="0"/>
              </a:rPr>
              <a:t>/It’s not whether you win or lose. It’s how you play the game.</a:t>
            </a: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正确看待挫折：</a:t>
            </a:r>
            <a:r>
              <a:rPr lang="en-US" altLang="zh-CN" sz="2000">
                <a:latin typeface="Times New Roman" panose="02020603050405020304" charset="0"/>
                <a:cs typeface="Times New Roman" panose="02020603050405020304" charset="0"/>
                <a:sym typeface="+mn-ea"/>
              </a:rPr>
              <a:t>Life is always going to have its ups and downs, and you  </a:t>
            </a:r>
            <a:r>
              <a:rPr lang="en-US" altLang="zh-CN" sz="2000" b="1">
                <a:solidFill>
                  <a:srgbClr val="C00000"/>
                </a:solidFill>
                <a:latin typeface="Times New Roman" panose="02020603050405020304" charset="0"/>
                <a:cs typeface="Times New Roman" panose="02020603050405020304" charset="0"/>
                <a:sym typeface="+mn-ea"/>
              </a:rPr>
              <a:t>can't let that determine</a:t>
            </a:r>
            <a:r>
              <a:rPr lang="en-US" altLang="zh-CN" sz="2000">
                <a:latin typeface="Times New Roman" panose="02020603050405020304" charset="0"/>
                <a:cs typeface="Times New Roman" panose="02020603050405020304" charset="0"/>
                <a:sym typeface="+mn-ea"/>
              </a:rPr>
              <a:t> how you act or appear in front of others.</a:t>
            </a: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000" b="1">
                <a:solidFill>
                  <a:srgbClr val="C00000"/>
                </a:solidFill>
                <a:latin typeface="Times New Roman" panose="02020603050405020304" charset="0"/>
                <a:cs typeface="Times New Roman" panose="02020603050405020304" charset="0"/>
                <a:sym typeface="+mn-ea"/>
              </a:rPr>
              <a:t>正确看待前进路上的绊脚石: </a:t>
            </a:r>
            <a:r>
              <a:rPr lang="en-US" altLang="zh-CN" sz="2000">
                <a:latin typeface="Times New Roman" panose="02020603050405020304" charset="0"/>
                <a:cs typeface="Times New Roman" panose="02020603050405020304" charset="0"/>
                <a:sym typeface="+mn-ea"/>
              </a:rPr>
              <a:t>Though there may be some difficulties in front of you, just move forward and don't let the difficulties be the rock holding you back. They might be the ladder for you to see the beauty of life.</a:t>
            </a: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27"/>
          <a:stretch>
            <a:fillRect/>
          </a:stretch>
        </p:blipFill>
        <p:spPr>
          <a:xfrm>
            <a:off x="5095875" y="275590"/>
            <a:ext cx="3856990" cy="124904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664" name="Google Shape;5664;p26"/>
          <p:cNvSpPr txBox="1">
            <a:spLocks noGrp="1"/>
          </p:cNvSpPr>
          <p:nvPr>
            <p:custDataLst>
              <p:tags r:id="rId1"/>
            </p:custDataLst>
          </p:nvPr>
        </p:nvSpPr>
        <p:spPr>
          <a:xfrm>
            <a:off x="1562100" y="194945"/>
            <a:ext cx="6970395" cy="509905"/>
          </a:xfrm>
          <a:prstGeom prst="rect">
            <a:avLst/>
          </a:prstGeom>
          <a:solidFill>
            <a:schemeClr val="accent5">
              <a:lumMod val="20000"/>
              <a:lumOff val="8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Lessons learned (after the race) </a:t>
            </a:r>
            <a:r>
              <a:rPr lang="en-US" altLang="en-GB" sz="2000" b="1"/>
              <a:t>(</a:t>
            </a:r>
            <a:r>
              <a:rPr lang="zh-CN" altLang="en-US" sz="2000" b="1"/>
              <a:t>直面失败</a:t>
            </a:r>
            <a:r>
              <a:rPr lang="en-US" altLang="en-GB" sz="2000" b="1"/>
              <a:t>)  </a:t>
            </a:r>
            <a:endParaRPr lang="en-US" altLang="en-GB" sz="2000" b="1"/>
          </a:p>
        </p:txBody>
      </p:sp>
      <p:grpSp>
        <p:nvGrpSpPr>
          <p:cNvPr id="5379" name="Google Shape;5379;p22"/>
          <p:cNvGrpSpPr/>
          <p:nvPr/>
        </p:nvGrpSpPr>
        <p:grpSpPr>
          <a:xfrm>
            <a:off x="-682625" y="3408045"/>
            <a:ext cx="2123440" cy="4139565"/>
            <a:chOff x="6601775" y="1650925"/>
            <a:chExt cx="982400" cy="1809250"/>
          </a:xfrm>
        </p:grpSpPr>
        <p:sp>
          <p:nvSpPr>
            <p:cNvPr id="5380" name="Google Shape;5380;p22"/>
            <p:cNvSpPr/>
            <p:nvPr>
              <p:custDataLst>
                <p:tags r:id="rId2"/>
              </p:custDataLst>
            </p:nvPr>
          </p:nvSpPr>
          <p:spPr>
            <a:xfrm>
              <a:off x="6601775" y="3199975"/>
              <a:ext cx="203500" cy="143450"/>
            </a:xfrm>
            <a:custGeom>
              <a:avLst/>
              <a:gdLst/>
              <a:ahLst/>
              <a:cxnLst/>
              <a:rect l="l" t="t" r="r" b="b"/>
              <a:pathLst>
                <a:path w="8140" h="5738" extrusionOk="0">
                  <a:moveTo>
                    <a:pt x="4771" y="0"/>
                  </a:moveTo>
                  <a:lnTo>
                    <a:pt x="3670" y="2202"/>
                  </a:lnTo>
                  <a:lnTo>
                    <a:pt x="1" y="2369"/>
                  </a:lnTo>
                  <a:lnTo>
                    <a:pt x="5938" y="5738"/>
                  </a:lnTo>
                  <a:lnTo>
                    <a:pt x="7973" y="2569"/>
                  </a:lnTo>
                  <a:lnTo>
                    <a:pt x="8140" y="2669"/>
                  </a:lnTo>
                  <a:lnTo>
                    <a:pt x="4771"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1" name="Google Shape;5381;p22"/>
            <p:cNvSpPr/>
            <p:nvPr>
              <p:custDataLst>
                <p:tags r:id="rId3"/>
              </p:custDataLst>
            </p:nvPr>
          </p:nvSpPr>
          <p:spPr>
            <a:xfrm>
              <a:off x="7055425" y="3295875"/>
              <a:ext cx="153475" cy="164300"/>
            </a:xfrm>
            <a:custGeom>
              <a:avLst/>
              <a:gdLst/>
              <a:ahLst/>
              <a:cxnLst/>
              <a:rect l="l" t="t" r="r" b="b"/>
              <a:pathLst>
                <a:path w="6139" h="6572" extrusionOk="0">
                  <a:moveTo>
                    <a:pt x="4804" y="0"/>
                  </a:moveTo>
                  <a:lnTo>
                    <a:pt x="701" y="1335"/>
                  </a:lnTo>
                  <a:lnTo>
                    <a:pt x="1902" y="3403"/>
                  </a:lnTo>
                  <a:lnTo>
                    <a:pt x="1" y="6572"/>
                  </a:lnTo>
                  <a:lnTo>
                    <a:pt x="6139" y="3536"/>
                  </a:lnTo>
                  <a:lnTo>
                    <a:pt x="4637" y="67"/>
                  </a:lnTo>
                  <a:lnTo>
                    <a:pt x="4804" y="0"/>
                  </a:lnTo>
                  <a:close/>
                </a:path>
              </a:pathLst>
            </a:custGeom>
            <a:solidFill>
              <a:srgbClr val="14476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2" name="Google Shape;5382;p22"/>
            <p:cNvSpPr/>
            <p:nvPr>
              <p:custDataLst>
                <p:tags r:id="rId4"/>
              </p:custDataLst>
            </p:nvPr>
          </p:nvSpPr>
          <p:spPr>
            <a:xfrm>
              <a:off x="6697675" y="2610375"/>
              <a:ext cx="606300" cy="762250"/>
            </a:xfrm>
            <a:custGeom>
              <a:avLst/>
              <a:gdLst/>
              <a:ahLst/>
              <a:cxnLst/>
              <a:rect l="l" t="t" r="r" b="b"/>
              <a:pathLst>
                <a:path w="24252" h="30490" extrusionOk="0">
                  <a:moveTo>
                    <a:pt x="13877" y="1"/>
                  </a:moveTo>
                  <a:lnTo>
                    <a:pt x="1" y="25119"/>
                  </a:lnTo>
                  <a:lnTo>
                    <a:pt x="3203" y="27787"/>
                  </a:lnTo>
                  <a:cubicBezTo>
                    <a:pt x="3203" y="27787"/>
                    <a:pt x="14678" y="9274"/>
                    <a:pt x="15478" y="8040"/>
                  </a:cubicBezTo>
                  <a:cubicBezTo>
                    <a:pt x="16059" y="7204"/>
                    <a:pt x="16477" y="6708"/>
                    <a:pt x="16847" y="6708"/>
                  </a:cubicBezTo>
                  <a:cubicBezTo>
                    <a:pt x="17009" y="6708"/>
                    <a:pt x="17161" y="6803"/>
                    <a:pt x="17313" y="7006"/>
                  </a:cubicBezTo>
                  <a:cubicBezTo>
                    <a:pt x="17813" y="7673"/>
                    <a:pt x="12710" y="16579"/>
                    <a:pt x="12309" y="18514"/>
                  </a:cubicBezTo>
                  <a:cubicBezTo>
                    <a:pt x="11876" y="20482"/>
                    <a:pt x="15512" y="30489"/>
                    <a:pt x="15512" y="30489"/>
                  </a:cubicBezTo>
                  <a:lnTo>
                    <a:pt x="19681" y="28888"/>
                  </a:lnTo>
                  <a:cubicBezTo>
                    <a:pt x="19681" y="28888"/>
                    <a:pt x="16212" y="20082"/>
                    <a:pt x="16379" y="19115"/>
                  </a:cubicBezTo>
                  <a:cubicBezTo>
                    <a:pt x="16546" y="18181"/>
                    <a:pt x="24151" y="4838"/>
                    <a:pt x="24251" y="4638"/>
                  </a:cubicBezTo>
                  <a:lnTo>
                    <a:pt x="13877"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3" name="Google Shape;5383;p22"/>
            <p:cNvSpPr/>
            <p:nvPr>
              <p:custDataLst>
                <p:tags r:id="rId5"/>
              </p:custDataLst>
            </p:nvPr>
          </p:nvSpPr>
          <p:spPr>
            <a:xfrm>
              <a:off x="7021250" y="2271575"/>
              <a:ext cx="407800" cy="476425"/>
            </a:xfrm>
            <a:custGeom>
              <a:avLst/>
              <a:gdLst/>
              <a:ahLst/>
              <a:cxnLst/>
              <a:rect l="l" t="t" r="r" b="b"/>
              <a:pathLst>
                <a:path w="16312" h="19057" extrusionOk="0">
                  <a:moveTo>
                    <a:pt x="10616" y="0"/>
                  </a:moveTo>
                  <a:cubicBezTo>
                    <a:pt x="6137" y="0"/>
                    <a:pt x="0" y="14320"/>
                    <a:pt x="0" y="14320"/>
                  </a:cubicBezTo>
                  <a:lnTo>
                    <a:pt x="11542" y="19057"/>
                  </a:lnTo>
                  <a:lnTo>
                    <a:pt x="15611" y="6615"/>
                  </a:lnTo>
                  <a:cubicBezTo>
                    <a:pt x="16312" y="5013"/>
                    <a:pt x="15478" y="2512"/>
                    <a:pt x="13510" y="1311"/>
                  </a:cubicBezTo>
                  <a:cubicBezTo>
                    <a:pt x="12909" y="977"/>
                    <a:pt x="12242" y="610"/>
                    <a:pt x="11508" y="210"/>
                  </a:cubicBezTo>
                  <a:cubicBezTo>
                    <a:pt x="11220" y="67"/>
                    <a:pt x="10922" y="0"/>
                    <a:pt x="10616"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4" name="Google Shape;5384;p22"/>
            <p:cNvSpPr/>
            <p:nvPr>
              <p:custDataLst>
                <p:tags r:id="rId6"/>
              </p:custDataLst>
            </p:nvPr>
          </p:nvSpPr>
          <p:spPr>
            <a:xfrm>
              <a:off x="7155500" y="1650925"/>
              <a:ext cx="131800" cy="191425"/>
            </a:xfrm>
            <a:custGeom>
              <a:avLst/>
              <a:gdLst/>
              <a:ahLst/>
              <a:cxnLst/>
              <a:rect l="l" t="t" r="r" b="b"/>
              <a:pathLst>
                <a:path w="5272" h="7657" extrusionOk="0">
                  <a:moveTo>
                    <a:pt x="3078" y="1"/>
                  </a:moveTo>
                  <a:cubicBezTo>
                    <a:pt x="2975" y="1"/>
                    <a:pt x="2903" y="151"/>
                    <a:pt x="2903" y="151"/>
                  </a:cubicBezTo>
                  <a:lnTo>
                    <a:pt x="2703" y="2987"/>
                  </a:lnTo>
                  <a:cubicBezTo>
                    <a:pt x="2703" y="2987"/>
                    <a:pt x="2569" y="2553"/>
                    <a:pt x="2369" y="2386"/>
                  </a:cubicBezTo>
                  <a:cubicBezTo>
                    <a:pt x="2354" y="2379"/>
                    <a:pt x="2336" y="2375"/>
                    <a:pt x="2316" y="2375"/>
                  </a:cubicBezTo>
                  <a:cubicBezTo>
                    <a:pt x="2104" y="2375"/>
                    <a:pt x="1681" y="2798"/>
                    <a:pt x="1612" y="2798"/>
                  </a:cubicBezTo>
                  <a:cubicBezTo>
                    <a:pt x="1605" y="2798"/>
                    <a:pt x="1602" y="2794"/>
                    <a:pt x="1602" y="2787"/>
                  </a:cubicBezTo>
                  <a:cubicBezTo>
                    <a:pt x="1602" y="2755"/>
                    <a:pt x="1562" y="2740"/>
                    <a:pt x="1495" y="2740"/>
                  </a:cubicBezTo>
                  <a:cubicBezTo>
                    <a:pt x="1282" y="2740"/>
                    <a:pt x="790" y="2892"/>
                    <a:pt x="434" y="3120"/>
                  </a:cubicBezTo>
                  <a:cubicBezTo>
                    <a:pt x="1" y="3420"/>
                    <a:pt x="868" y="5455"/>
                    <a:pt x="868" y="5455"/>
                  </a:cubicBezTo>
                  <a:lnTo>
                    <a:pt x="768" y="6656"/>
                  </a:lnTo>
                  <a:lnTo>
                    <a:pt x="3070" y="7657"/>
                  </a:lnTo>
                  <a:lnTo>
                    <a:pt x="3236" y="6690"/>
                  </a:lnTo>
                  <a:cubicBezTo>
                    <a:pt x="3236" y="6690"/>
                    <a:pt x="3503" y="6122"/>
                    <a:pt x="3870" y="5322"/>
                  </a:cubicBezTo>
                  <a:cubicBezTo>
                    <a:pt x="4237" y="4521"/>
                    <a:pt x="5271" y="3220"/>
                    <a:pt x="5071" y="2820"/>
                  </a:cubicBezTo>
                  <a:cubicBezTo>
                    <a:pt x="5049" y="2780"/>
                    <a:pt x="5020" y="2762"/>
                    <a:pt x="4986" y="2762"/>
                  </a:cubicBezTo>
                  <a:cubicBezTo>
                    <a:pt x="4704" y="2762"/>
                    <a:pt x="4045" y="3961"/>
                    <a:pt x="3837" y="4021"/>
                  </a:cubicBezTo>
                  <a:cubicBezTo>
                    <a:pt x="3830" y="4023"/>
                    <a:pt x="3824" y="4025"/>
                    <a:pt x="3817" y="4025"/>
                  </a:cubicBezTo>
                  <a:cubicBezTo>
                    <a:pt x="3572" y="4025"/>
                    <a:pt x="3603" y="2153"/>
                    <a:pt x="3603" y="2153"/>
                  </a:cubicBezTo>
                  <a:cubicBezTo>
                    <a:pt x="3462" y="355"/>
                    <a:pt x="3235" y="1"/>
                    <a:pt x="3078" y="1"/>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5" name="Google Shape;5385;p22"/>
            <p:cNvSpPr/>
            <p:nvPr>
              <p:custDataLst>
                <p:tags r:id="rId7"/>
              </p:custDataLst>
            </p:nvPr>
          </p:nvSpPr>
          <p:spPr>
            <a:xfrm>
              <a:off x="7092125" y="1799800"/>
              <a:ext cx="193500" cy="557925"/>
            </a:xfrm>
            <a:custGeom>
              <a:avLst/>
              <a:gdLst/>
              <a:ahLst/>
              <a:cxnLst/>
              <a:rect l="l" t="t" r="r" b="b"/>
              <a:pathLst>
                <a:path w="7740" h="22317" extrusionOk="0">
                  <a:moveTo>
                    <a:pt x="3169" y="1"/>
                  </a:moveTo>
                  <a:cubicBezTo>
                    <a:pt x="3169" y="1"/>
                    <a:pt x="34" y="8640"/>
                    <a:pt x="34" y="8974"/>
                  </a:cubicBezTo>
                  <a:cubicBezTo>
                    <a:pt x="1" y="9307"/>
                    <a:pt x="201" y="9574"/>
                    <a:pt x="401" y="11075"/>
                  </a:cubicBezTo>
                  <a:cubicBezTo>
                    <a:pt x="668" y="12576"/>
                    <a:pt x="3436" y="22317"/>
                    <a:pt x="3436" y="22317"/>
                  </a:cubicBezTo>
                  <a:lnTo>
                    <a:pt x="7739" y="19381"/>
                  </a:lnTo>
                  <a:cubicBezTo>
                    <a:pt x="7739" y="19381"/>
                    <a:pt x="4504" y="9674"/>
                    <a:pt x="4570" y="8540"/>
                  </a:cubicBezTo>
                  <a:cubicBezTo>
                    <a:pt x="4671" y="7406"/>
                    <a:pt x="6405" y="968"/>
                    <a:pt x="6405" y="968"/>
                  </a:cubicBezTo>
                  <a:lnTo>
                    <a:pt x="3169"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6" name="Google Shape;5386;p22"/>
            <p:cNvSpPr/>
            <p:nvPr>
              <p:custDataLst>
                <p:tags r:id="rId8"/>
              </p:custDataLst>
            </p:nvPr>
          </p:nvSpPr>
          <p:spPr>
            <a:xfrm>
              <a:off x="7278100" y="2354375"/>
              <a:ext cx="306075" cy="382925"/>
            </a:xfrm>
            <a:custGeom>
              <a:avLst/>
              <a:gdLst/>
              <a:ahLst/>
              <a:cxnLst/>
              <a:rect l="l" t="t" r="r" b="b"/>
              <a:pathLst>
                <a:path w="12243" h="15317" extrusionOk="0">
                  <a:moveTo>
                    <a:pt x="5070" y="0"/>
                  </a:moveTo>
                  <a:lnTo>
                    <a:pt x="3803" y="4904"/>
                  </a:lnTo>
                  <a:cubicBezTo>
                    <a:pt x="3803" y="4904"/>
                    <a:pt x="6105" y="9240"/>
                    <a:pt x="5638" y="10508"/>
                  </a:cubicBezTo>
                  <a:cubicBezTo>
                    <a:pt x="5508" y="10851"/>
                    <a:pt x="5101" y="10975"/>
                    <a:pt x="4583" y="10975"/>
                  </a:cubicBezTo>
                  <a:cubicBezTo>
                    <a:pt x="3237" y="10975"/>
                    <a:pt x="1134" y="10141"/>
                    <a:pt x="1134" y="10141"/>
                  </a:cubicBezTo>
                  <a:lnTo>
                    <a:pt x="0" y="13343"/>
                  </a:lnTo>
                  <a:cubicBezTo>
                    <a:pt x="0" y="13343"/>
                    <a:pt x="2296" y="15316"/>
                    <a:pt x="5086" y="15316"/>
                  </a:cubicBezTo>
                  <a:cubicBezTo>
                    <a:pt x="6101" y="15316"/>
                    <a:pt x="7181" y="15055"/>
                    <a:pt x="8239" y="14344"/>
                  </a:cubicBezTo>
                  <a:cubicBezTo>
                    <a:pt x="12242" y="11642"/>
                    <a:pt x="5070" y="0"/>
                    <a:pt x="5070"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7" name="Google Shape;5387;p22"/>
            <p:cNvSpPr/>
            <p:nvPr>
              <p:custDataLst>
                <p:tags r:id="rId9"/>
              </p:custDataLst>
            </p:nvPr>
          </p:nvSpPr>
          <p:spPr>
            <a:xfrm>
              <a:off x="7315125" y="2451100"/>
              <a:ext cx="87250" cy="252550"/>
            </a:xfrm>
            <a:custGeom>
              <a:avLst/>
              <a:gdLst/>
              <a:ahLst/>
              <a:cxnLst/>
              <a:rect l="l" t="t" r="r" b="b"/>
              <a:pathLst>
                <a:path w="3490" h="10102" extrusionOk="0">
                  <a:moveTo>
                    <a:pt x="3489" y="1"/>
                  </a:moveTo>
                  <a:cubicBezTo>
                    <a:pt x="2455" y="3370"/>
                    <a:pt x="1288" y="6705"/>
                    <a:pt x="20" y="10008"/>
                  </a:cubicBezTo>
                  <a:cubicBezTo>
                    <a:pt x="1" y="10066"/>
                    <a:pt x="38" y="10102"/>
                    <a:pt x="72" y="10102"/>
                  </a:cubicBezTo>
                  <a:cubicBezTo>
                    <a:pt x="97" y="10102"/>
                    <a:pt x="120" y="10083"/>
                    <a:pt x="120" y="10041"/>
                  </a:cubicBezTo>
                  <a:cubicBezTo>
                    <a:pt x="1488" y="6805"/>
                    <a:pt x="2589" y="3436"/>
                    <a:pt x="34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8" name="Google Shape;5388;p22"/>
            <p:cNvSpPr/>
            <p:nvPr>
              <p:custDataLst>
                <p:tags r:id="rId10"/>
              </p:custDataLst>
            </p:nvPr>
          </p:nvSpPr>
          <p:spPr>
            <a:xfrm>
              <a:off x="7163025" y="1820475"/>
              <a:ext cx="83950" cy="25600"/>
            </a:xfrm>
            <a:custGeom>
              <a:avLst/>
              <a:gdLst/>
              <a:ahLst/>
              <a:cxnLst/>
              <a:rect l="l" t="t" r="r" b="b"/>
              <a:pathLst>
                <a:path w="3358" h="1024" extrusionOk="0">
                  <a:moveTo>
                    <a:pt x="43" y="1"/>
                  </a:moveTo>
                  <a:cubicBezTo>
                    <a:pt x="1" y="1"/>
                    <a:pt x="4" y="83"/>
                    <a:pt x="33" y="141"/>
                  </a:cubicBezTo>
                  <a:cubicBezTo>
                    <a:pt x="1101" y="408"/>
                    <a:pt x="2235" y="875"/>
                    <a:pt x="3336" y="1008"/>
                  </a:cubicBezTo>
                  <a:cubicBezTo>
                    <a:pt x="2335" y="541"/>
                    <a:pt x="1167" y="308"/>
                    <a:pt x="67" y="8"/>
                  </a:cubicBezTo>
                  <a:cubicBezTo>
                    <a:pt x="57" y="3"/>
                    <a:pt x="50" y="1"/>
                    <a:pt x="43" y="1"/>
                  </a:cubicBezTo>
                  <a:close/>
                  <a:moveTo>
                    <a:pt x="3336" y="1008"/>
                  </a:moveTo>
                  <a:cubicBezTo>
                    <a:pt x="3336" y="1019"/>
                    <a:pt x="3339" y="1023"/>
                    <a:pt x="3343" y="1023"/>
                  </a:cubicBezTo>
                  <a:cubicBezTo>
                    <a:pt x="3350" y="1023"/>
                    <a:pt x="3358" y="1008"/>
                    <a:pt x="3336" y="100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89" name="Google Shape;5389;p22"/>
            <p:cNvSpPr/>
            <p:nvPr>
              <p:custDataLst>
                <p:tags r:id="rId11"/>
              </p:custDataLst>
            </p:nvPr>
          </p:nvSpPr>
          <p:spPr>
            <a:xfrm>
              <a:off x="7177175" y="1815650"/>
              <a:ext cx="5050" cy="2525"/>
            </a:xfrm>
            <a:custGeom>
              <a:avLst/>
              <a:gdLst/>
              <a:ahLst/>
              <a:cxnLst/>
              <a:rect l="l" t="t" r="r" b="b"/>
              <a:pathLst>
                <a:path w="202" h="101" extrusionOk="0">
                  <a:moveTo>
                    <a:pt x="101" y="0"/>
                  </a:moveTo>
                  <a:cubicBezTo>
                    <a:pt x="1" y="0"/>
                    <a:pt x="1" y="67"/>
                    <a:pt x="34" y="101"/>
                  </a:cubicBezTo>
                  <a:lnTo>
                    <a:pt x="168" y="101"/>
                  </a:lnTo>
                  <a:cubicBezTo>
                    <a:pt x="201" y="101"/>
                    <a:pt x="201" y="67"/>
                    <a:pt x="168" y="34"/>
                  </a:cubicBezTo>
                  <a:cubicBezTo>
                    <a:pt x="134" y="0"/>
                    <a:pt x="134" y="0"/>
                    <a:pt x="10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0" name="Google Shape;5390;p22"/>
            <p:cNvSpPr/>
            <p:nvPr>
              <p:custDataLst>
                <p:tags r:id="rId12"/>
              </p:custDataLst>
            </p:nvPr>
          </p:nvSpPr>
          <p:spPr>
            <a:xfrm>
              <a:off x="6763875" y="2789675"/>
              <a:ext cx="315775" cy="503800"/>
            </a:xfrm>
            <a:custGeom>
              <a:avLst/>
              <a:gdLst/>
              <a:ahLst/>
              <a:cxnLst/>
              <a:rect l="l" t="t" r="r" b="b"/>
              <a:pathLst>
                <a:path w="12631" h="20152" extrusionOk="0">
                  <a:moveTo>
                    <a:pt x="12630" y="1"/>
                  </a:moveTo>
                  <a:cubicBezTo>
                    <a:pt x="8027" y="6439"/>
                    <a:pt x="3824" y="13110"/>
                    <a:pt x="21" y="20082"/>
                  </a:cubicBezTo>
                  <a:cubicBezTo>
                    <a:pt x="1" y="20123"/>
                    <a:pt x="44" y="20151"/>
                    <a:pt x="87" y="20151"/>
                  </a:cubicBezTo>
                  <a:cubicBezTo>
                    <a:pt x="115" y="20151"/>
                    <a:pt x="142" y="20141"/>
                    <a:pt x="155" y="20115"/>
                  </a:cubicBezTo>
                  <a:cubicBezTo>
                    <a:pt x="3891" y="13177"/>
                    <a:pt x="8060" y="6439"/>
                    <a:pt x="126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1" name="Google Shape;5391;p22"/>
            <p:cNvSpPr/>
            <p:nvPr>
              <p:custDataLst>
                <p:tags r:id="rId13"/>
              </p:custDataLst>
            </p:nvPr>
          </p:nvSpPr>
          <p:spPr>
            <a:xfrm>
              <a:off x="7410050" y="2624000"/>
              <a:ext cx="42350" cy="43950"/>
            </a:xfrm>
            <a:custGeom>
              <a:avLst/>
              <a:gdLst/>
              <a:ahLst/>
              <a:cxnLst/>
              <a:rect l="l" t="t" r="r" b="b"/>
              <a:pathLst>
                <a:path w="1694" h="1758" extrusionOk="0">
                  <a:moveTo>
                    <a:pt x="36" y="0"/>
                  </a:moveTo>
                  <a:cubicBezTo>
                    <a:pt x="14" y="0"/>
                    <a:pt x="1" y="64"/>
                    <a:pt x="26" y="90"/>
                  </a:cubicBezTo>
                  <a:cubicBezTo>
                    <a:pt x="660" y="557"/>
                    <a:pt x="1193" y="1124"/>
                    <a:pt x="1694" y="1758"/>
                  </a:cubicBezTo>
                  <a:cubicBezTo>
                    <a:pt x="1227" y="1090"/>
                    <a:pt x="726" y="523"/>
                    <a:pt x="59" y="23"/>
                  </a:cubicBezTo>
                  <a:cubicBezTo>
                    <a:pt x="51" y="7"/>
                    <a:pt x="43" y="0"/>
                    <a:pt x="3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2" name="Google Shape;5392;p22"/>
            <p:cNvSpPr/>
            <p:nvPr>
              <p:custDataLst>
                <p:tags r:id="rId14"/>
              </p:custDataLst>
            </p:nvPr>
          </p:nvSpPr>
          <p:spPr>
            <a:xfrm>
              <a:off x="7415700" y="2628025"/>
              <a:ext cx="16700" cy="32425"/>
            </a:xfrm>
            <a:custGeom>
              <a:avLst/>
              <a:gdLst/>
              <a:ahLst/>
              <a:cxnLst/>
              <a:rect l="l" t="t" r="r" b="b"/>
              <a:pathLst>
                <a:path w="668" h="1297" extrusionOk="0">
                  <a:moveTo>
                    <a:pt x="63" y="0"/>
                  </a:moveTo>
                  <a:cubicBezTo>
                    <a:pt x="32" y="0"/>
                    <a:pt x="0" y="39"/>
                    <a:pt x="0" y="62"/>
                  </a:cubicBezTo>
                  <a:cubicBezTo>
                    <a:pt x="67" y="262"/>
                    <a:pt x="167" y="462"/>
                    <a:pt x="300" y="696"/>
                  </a:cubicBezTo>
                  <a:cubicBezTo>
                    <a:pt x="400" y="896"/>
                    <a:pt x="500" y="1096"/>
                    <a:pt x="601" y="1296"/>
                  </a:cubicBezTo>
                  <a:cubicBezTo>
                    <a:pt x="634" y="1296"/>
                    <a:pt x="667" y="1296"/>
                    <a:pt x="667" y="1263"/>
                  </a:cubicBezTo>
                  <a:cubicBezTo>
                    <a:pt x="601" y="1063"/>
                    <a:pt x="467" y="863"/>
                    <a:pt x="400" y="596"/>
                  </a:cubicBezTo>
                  <a:cubicBezTo>
                    <a:pt x="300" y="396"/>
                    <a:pt x="234" y="195"/>
                    <a:pt x="100" y="29"/>
                  </a:cubicBezTo>
                  <a:cubicBezTo>
                    <a:pt x="90" y="8"/>
                    <a:pt x="76" y="0"/>
                    <a:pt x="6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3" name="Google Shape;5393;p22"/>
            <p:cNvSpPr/>
            <p:nvPr>
              <p:custDataLst>
                <p:tags r:id="rId15"/>
              </p:custDataLst>
            </p:nvPr>
          </p:nvSpPr>
          <p:spPr>
            <a:xfrm>
              <a:off x="7266425" y="2043150"/>
              <a:ext cx="170150" cy="229175"/>
            </a:xfrm>
            <a:custGeom>
              <a:avLst/>
              <a:gdLst/>
              <a:ahLst/>
              <a:cxnLst/>
              <a:rect l="l" t="t" r="r" b="b"/>
              <a:pathLst>
                <a:path w="6806" h="9167" extrusionOk="0">
                  <a:moveTo>
                    <a:pt x="4100" y="0"/>
                  </a:moveTo>
                  <a:cubicBezTo>
                    <a:pt x="4064" y="0"/>
                    <a:pt x="3860" y="74"/>
                    <a:pt x="3803" y="74"/>
                  </a:cubicBezTo>
                  <a:cubicBezTo>
                    <a:pt x="3670" y="48"/>
                    <a:pt x="3540" y="36"/>
                    <a:pt x="3413" y="36"/>
                  </a:cubicBezTo>
                  <a:cubicBezTo>
                    <a:pt x="1885" y="36"/>
                    <a:pt x="814" y="1810"/>
                    <a:pt x="567" y="3443"/>
                  </a:cubicBezTo>
                  <a:cubicBezTo>
                    <a:pt x="134" y="5744"/>
                    <a:pt x="0" y="8113"/>
                    <a:pt x="2402" y="8913"/>
                  </a:cubicBezTo>
                  <a:cubicBezTo>
                    <a:pt x="2930" y="9090"/>
                    <a:pt x="3396" y="9167"/>
                    <a:pt x="3806" y="9167"/>
                  </a:cubicBezTo>
                  <a:cubicBezTo>
                    <a:pt x="6110" y="9167"/>
                    <a:pt x="6643" y="6716"/>
                    <a:pt x="6672" y="5611"/>
                  </a:cubicBezTo>
                  <a:cubicBezTo>
                    <a:pt x="6805" y="2242"/>
                    <a:pt x="6805" y="507"/>
                    <a:pt x="4103" y="7"/>
                  </a:cubicBezTo>
                  <a:cubicBezTo>
                    <a:pt x="4108" y="2"/>
                    <a:pt x="4107" y="0"/>
                    <a:pt x="4100"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4" name="Google Shape;5394;p22"/>
            <p:cNvSpPr/>
            <p:nvPr>
              <p:custDataLst>
                <p:tags r:id="rId16"/>
              </p:custDataLst>
            </p:nvPr>
          </p:nvSpPr>
          <p:spPr>
            <a:xfrm>
              <a:off x="7407350" y="2139525"/>
              <a:ext cx="5250" cy="4325"/>
            </a:xfrm>
            <a:custGeom>
              <a:avLst/>
              <a:gdLst/>
              <a:ahLst/>
              <a:cxnLst/>
              <a:rect l="l" t="t" r="r" b="b"/>
              <a:pathLst>
                <a:path w="210" h="173" extrusionOk="0">
                  <a:moveTo>
                    <a:pt x="79" y="0"/>
                  </a:moveTo>
                  <a:cubicBezTo>
                    <a:pt x="39" y="0"/>
                    <a:pt x="1" y="35"/>
                    <a:pt x="1" y="88"/>
                  </a:cubicBezTo>
                  <a:cubicBezTo>
                    <a:pt x="1" y="121"/>
                    <a:pt x="1" y="121"/>
                    <a:pt x="67" y="121"/>
                  </a:cubicBezTo>
                  <a:cubicBezTo>
                    <a:pt x="92" y="158"/>
                    <a:pt x="121" y="172"/>
                    <a:pt x="144" y="172"/>
                  </a:cubicBezTo>
                  <a:cubicBezTo>
                    <a:pt x="185" y="172"/>
                    <a:pt x="210" y="130"/>
                    <a:pt x="167" y="88"/>
                  </a:cubicBezTo>
                  <a:cubicBezTo>
                    <a:pt x="152" y="26"/>
                    <a:pt x="115"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5" name="Google Shape;5395;p22"/>
            <p:cNvSpPr/>
            <p:nvPr>
              <p:custDataLst>
                <p:tags r:id="rId17"/>
              </p:custDataLst>
            </p:nvPr>
          </p:nvSpPr>
          <p:spPr>
            <a:xfrm>
              <a:off x="7332625" y="2132600"/>
              <a:ext cx="7050" cy="5175"/>
            </a:xfrm>
            <a:custGeom>
              <a:avLst/>
              <a:gdLst/>
              <a:ahLst/>
              <a:cxnLst/>
              <a:rect l="l" t="t" r="r" b="b"/>
              <a:pathLst>
                <a:path w="282" h="207" extrusionOk="0">
                  <a:moveTo>
                    <a:pt x="144" y="1"/>
                  </a:moveTo>
                  <a:cubicBezTo>
                    <a:pt x="54" y="1"/>
                    <a:pt x="0" y="126"/>
                    <a:pt x="121" y="198"/>
                  </a:cubicBezTo>
                  <a:cubicBezTo>
                    <a:pt x="133" y="204"/>
                    <a:pt x="146" y="207"/>
                    <a:pt x="158" y="207"/>
                  </a:cubicBezTo>
                  <a:cubicBezTo>
                    <a:pt x="219" y="207"/>
                    <a:pt x="282" y="147"/>
                    <a:pt x="254" y="65"/>
                  </a:cubicBezTo>
                  <a:cubicBezTo>
                    <a:pt x="217" y="19"/>
                    <a:pt x="178" y="1"/>
                    <a:pt x="1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6" name="Google Shape;5396;p22"/>
            <p:cNvSpPr/>
            <p:nvPr>
              <p:custDataLst>
                <p:tags r:id="rId18"/>
              </p:custDataLst>
            </p:nvPr>
          </p:nvSpPr>
          <p:spPr>
            <a:xfrm>
              <a:off x="7285600" y="2239275"/>
              <a:ext cx="100925" cy="136800"/>
            </a:xfrm>
            <a:custGeom>
              <a:avLst/>
              <a:gdLst/>
              <a:ahLst/>
              <a:cxnLst/>
              <a:rect l="l" t="t" r="r" b="b"/>
              <a:pathLst>
                <a:path w="4037" h="5472" extrusionOk="0">
                  <a:moveTo>
                    <a:pt x="334" y="1"/>
                  </a:moveTo>
                  <a:lnTo>
                    <a:pt x="67" y="3570"/>
                  </a:lnTo>
                  <a:cubicBezTo>
                    <a:pt x="0" y="4604"/>
                    <a:pt x="834" y="5471"/>
                    <a:pt x="1868" y="5471"/>
                  </a:cubicBezTo>
                  <a:cubicBezTo>
                    <a:pt x="2802" y="5471"/>
                    <a:pt x="3603" y="4804"/>
                    <a:pt x="3670" y="3904"/>
                  </a:cubicBezTo>
                  <a:lnTo>
                    <a:pt x="4037" y="368"/>
                  </a:lnTo>
                  <a:lnTo>
                    <a:pt x="334" y="1"/>
                  </a:ln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7" name="Google Shape;5397;p22"/>
            <p:cNvSpPr/>
            <p:nvPr>
              <p:custDataLst>
                <p:tags r:id="rId19"/>
              </p:custDataLst>
            </p:nvPr>
          </p:nvSpPr>
          <p:spPr>
            <a:xfrm>
              <a:off x="7363975" y="2128575"/>
              <a:ext cx="28400" cy="57600"/>
            </a:xfrm>
            <a:custGeom>
              <a:avLst/>
              <a:gdLst/>
              <a:ahLst/>
              <a:cxnLst/>
              <a:rect l="l" t="t" r="r" b="b"/>
              <a:pathLst>
                <a:path w="1136" h="2304" extrusionOk="0">
                  <a:moveTo>
                    <a:pt x="264" y="1"/>
                  </a:moveTo>
                  <a:cubicBezTo>
                    <a:pt x="243" y="1"/>
                    <a:pt x="218" y="9"/>
                    <a:pt x="201" y="26"/>
                  </a:cubicBezTo>
                  <a:cubicBezTo>
                    <a:pt x="134" y="593"/>
                    <a:pt x="68" y="1193"/>
                    <a:pt x="1" y="1827"/>
                  </a:cubicBezTo>
                  <a:cubicBezTo>
                    <a:pt x="1" y="1854"/>
                    <a:pt x="23" y="1903"/>
                    <a:pt x="49" y="1903"/>
                  </a:cubicBezTo>
                  <a:cubicBezTo>
                    <a:pt x="55" y="1903"/>
                    <a:pt x="61" y="1900"/>
                    <a:pt x="68" y="1894"/>
                  </a:cubicBezTo>
                  <a:cubicBezTo>
                    <a:pt x="191" y="1863"/>
                    <a:pt x="485" y="1690"/>
                    <a:pt x="634" y="1690"/>
                  </a:cubicBezTo>
                  <a:cubicBezTo>
                    <a:pt x="647" y="1690"/>
                    <a:pt x="658" y="1691"/>
                    <a:pt x="668" y="1694"/>
                  </a:cubicBezTo>
                  <a:cubicBezTo>
                    <a:pt x="735" y="1727"/>
                    <a:pt x="601" y="1827"/>
                    <a:pt x="568" y="1894"/>
                  </a:cubicBezTo>
                  <a:cubicBezTo>
                    <a:pt x="501" y="1994"/>
                    <a:pt x="401" y="2094"/>
                    <a:pt x="335" y="2194"/>
                  </a:cubicBezTo>
                  <a:cubicBezTo>
                    <a:pt x="265" y="2240"/>
                    <a:pt x="308" y="2303"/>
                    <a:pt x="375" y="2303"/>
                  </a:cubicBezTo>
                  <a:cubicBezTo>
                    <a:pt x="404" y="2303"/>
                    <a:pt x="438" y="2291"/>
                    <a:pt x="468" y="2261"/>
                  </a:cubicBezTo>
                  <a:cubicBezTo>
                    <a:pt x="568" y="2127"/>
                    <a:pt x="1135" y="1760"/>
                    <a:pt x="902" y="1527"/>
                  </a:cubicBezTo>
                  <a:cubicBezTo>
                    <a:pt x="862" y="1472"/>
                    <a:pt x="804" y="1450"/>
                    <a:pt x="736" y="1450"/>
                  </a:cubicBezTo>
                  <a:cubicBezTo>
                    <a:pt x="564" y="1450"/>
                    <a:pt x="330" y="1589"/>
                    <a:pt x="175" y="1673"/>
                  </a:cubicBezTo>
                  <a:lnTo>
                    <a:pt x="175" y="1673"/>
                  </a:lnTo>
                  <a:cubicBezTo>
                    <a:pt x="206" y="1138"/>
                    <a:pt x="239" y="553"/>
                    <a:pt x="301" y="26"/>
                  </a:cubicBezTo>
                  <a:cubicBezTo>
                    <a:pt x="301" y="9"/>
                    <a:pt x="285" y="1"/>
                    <a:pt x="26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8" name="Google Shape;5398;p22"/>
            <p:cNvSpPr/>
            <p:nvPr>
              <p:custDataLst>
                <p:tags r:id="rId20"/>
              </p:custDataLst>
            </p:nvPr>
          </p:nvSpPr>
          <p:spPr>
            <a:xfrm>
              <a:off x="7244400" y="2124650"/>
              <a:ext cx="47900" cy="58425"/>
            </a:xfrm>
            <a:custGeom>
              <a:avLst/>
              <a:gdLst/>
              <a:ahLst/>
              <a:cxnLst/>
              <a:rect l="l" t="t" r="r" b="b"/>
              <a:pathLst>
                <a:path w="1916" h="2337" extrusionOk="0">
                  <a:moveTo>
                    <a:pt x="1013" y="0"/>
                  </a:moveTo>
                  <a:cubicBezTo>
                    <a:pt x="640" y="0"/>
                    <a:pt x="337" y="355"/>
                    <a:pt x="247" y="683"/>
                  </a:cubicBezTo>
                  <a:cubicBezTo>
                    <a:pt x="0" y="1424"/>
                    <a:pt x="439" y="2336"/>
                    <a:pt x="1246" y="2336"/>
                  </a:cubicBezTo>
                  <a:cubicBezTo>
                    <a:pt x="1311" y="2336"/>
                    <a:pt x="1378" y="2330"/>
                    <a:pt x="1448" y="2318"/>
                  </a:cubicBezTo>
                  <a:lnTo>
                    <a:pt x="1782" y="650"/>
                  </a:lnTo>
                  <a:cubicBezTo>
                    <a:pt x="1915" y="316"/>
                    <a:pt x="1415" y="49"/>
                    <a:pt x="1148" y="16"/>
                  </a:cubicBezTo>
                  <a:cubicBezTo>
                    <a:pt x="1102" y="5"/>
                    <a:pt x="1057" y="0"/>
                    <a:pt x="1013" y="0"/>
                  </a:cubicBezTo>
                  <a:close/>
                </a:path>
              </a:pathLst>
            </a:custGeom>
            <a:solidFill>
              <a:srgbClr val="FFA6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399" name="Google Shape;5399;p22"/>
            <p:cNvSpPr/>
            <p:nvPr>
              <p:custDataLst>
                <p:tags r:id="rId21"/>
              </p:custDataLst>
            </p:nvPr>
          </p:nvSpPr>
          <p:spPr>
            <a:xfrm>
              <a:off x="7344350" y="2185175"/>
              <a:ext cx="40300" cy="21425"/>
            </a:xfrm>
            <a:custGeom>
              <a:avLst/>
              <a:gdLst/>
              <a:ahLst/>
              <a:cxnLst/>
              <a:rect l="l" t="t" r="r" b="b"/>
              <a:pathLst>
                <a:path w="1612" h="857" extrusionOk="0">
                  <a:moveTo>
                    <a:pt x="32" y="0"/>
                  </a:moveTo>
                  <a:cubicBezTo>
                    <a:pt x="12" y="0"/>
                    <a:pt x="0" y="27"/>
                    <a:pt x="19" y="63"/>
                  </a:cubicBezTo>
                  <a:cubicBezTo>
                    <a:pt x="152" y="397"/>
                    <a:pt x="286" y="731"/>
                    <a:pt x="653" y="831"/>
                  </a:cubicBezTo>
                  <a:cubicBezTo>
                    <a:pt x="712" y="849"/>
                    <a:pt x="773" y="857"/>
                    <a:pt x="834" y="857"/>
                  </a:cubicBezTo>
                  <a:cubicBezTo>
                    <a:pt x="1113" y="857"/>
                    <a:pt x="1395" y="683"/>
                    <a:pt x="1587" y="464"/>
                  </a:cubicBezTo>
                  <a:cubicBezTo>
                    <a:pt x="1612" y="438"/>
                    <a:pt x="1599" y="375"/>
                    <a:pt x="1547" y="375"/>
                  </a:cubicBezTo>
                  <a:cubicBezTo>
                    <a:pt x="1531" y="375"/>
                    <a:pt x="1511" y="381"/>
                    <a:pt x="1486" y="397"/>
                  </a:cubicBezTo>
                  <a:cubicBezTo>
                    <a:pt x="1270" y="551"/>
                    <a:pt x="1054" y="734"/>
                    <a:pt x="759" y="734"/>
                  </a:cubicBezTo>
                  <a:cubicBezTo>
                    <a:pt x="735" y="734"/>
                    <a:pt x="711" y="733"/>
                    <a:pt x="686" y="731"/>
                  </a:cubicBezTo>
                  <a:cubicBezTo>
                    <a:pt x="352" y="630"/>
                    <a:pt x="186" y="330"/>
                    <a:pt x="85" y="63"/>
                  </a:cubicBezTo>
                  <a:cubicBezTo>
                    <a:pt x="70" y="18"/>
                    <a:pt x="49" y="0"/>
                    <a:pt x="3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0" name="Google Shape;5400;p22"/>
            <p:cNvSpPr/>
            <p:nvPr>
              <p:custDataLst>
                <p:tags r:id="rId22"/>
              </p:custDataLst>
            </p:nvPr>
          </p:nvSpPr>
          <p:spPr>
            <a:xfrm>
              <a:off x="7335025" y="2181750"/>
              <a:ext cx="21300" cy="11175"/>
            </a:xfrm>
            <a:custGeom>
              <a:avLst/>
              <a:gdLst/>
              <a:ahLst/>
              <a:cxnLst/>
              <a:rect l="l" t="t" r="r" b="b"/>
              <a:pathLst>
                <a:path w="852" h="447" extrusionOk="0">
                  <a:moveTo>
                    <a:pt x="544" y="1"/>
                  </a:moveTo>
                  <a:cubicBezTo>
                    <a:pt x="325" y="1"/>
                    <a:pt x="122" y="149"/>
                    <a:pt x="25" y="367"/>
                  </a:cubicBezTo>
                  <a:cubicBezTo>
                    <a:pt x="0" y="416"/>
                    <a:pt x="65" y="447"/>
                    <a:pt x="102" y="447"/>
                  </a:cubicBezTo>
                  <a:cubicBezTo>
                    <a:pt x="115" y="447"/>
                    <a:pt x="125" y="443"/>
                    <a:pt x="125" y="434"/>
                  </a:cubicBezTo>
                  <a:cubicBezTo>
                    <a:pt x="201" y="257"/>
                    <a:pt x="372" y="176"/>
                    <a:pt x="552" y="176"/>
                  </a:cubicBezTo>
                  <a:cubicBezTo>
                    <a:pt x="610" y="176"/>
                    <a:pt x="669" y="184"/>
                    <a:pt x="725" y="200"/>
                  </a:cubicBezTo>
                  <a:cubicBezTo>
                    <a:pt x="736" y="204"/>
                    <a:pt x="746" y="206"/>
                    <a:pt x="756" y="206"/>
                  </a:cubicBezTo>
                  <a:cubicBezTo>
                    <a:pt x="832" y="206"/>
                    <a:pt x="851" y="97"/>
                    <a:pt x="792" y="67"/>
                  </a:cubicBezTo>
                  <a:cubicBezTo>
                    <a:pt x="710" y="22"/>
                    <a:pt x="626" y="1"/>
                    <a:pt x="54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1" name="Google Shape;5401;p22"/>
            <p:cNvSpPr/>
            <p:nvPr>
              <p:custDataLst>
                <p:tags r:id="rId23"/>
              </p:custDataLst>
            </p:nvPr>
          </p:nvSpPr>
          <p:spPr>
            <a:xfrm>
              <a:off x="7281425" y="2033825"/>
              <a:ext cx="160975" cy="109575"/>
            </a:xfrm>
            <a:custGeom>
              <a:avLst/>
              <a:gdLst/>
              <a:ahLst/>
              <a:cxnLst/>
              <a:rect l="l" t="t" r="r" b="b"/>
              <a:pathLst>
                <a:path w="6439" h="4383" extrusionOk="0">
                  <a:moveTo>
                    <a:pt x="3574" y="0"/>
                  </a:moveTo>
                  <a:cubicBezTo>
                    <a:pt x="2900" y="0"/>
                    <a:pt x="2217" y="193"/>
                    <a:pt x="1635" y="513"/>
                  </a:cubicBezTo>
                  <a:cubicBezTo>
                    <a:pt x="1135" y="814"/>
                    <a:pt x="634" y="1181"/>
                    <a:pt x="368" y="1681"/>
                  </a:cubicBezTo>
                  <a:cubicBezTo>
                    <a:pt x="167" y="2148"/>
                    <a:pt x="101" y="2648"/>
                    <a:pt x="34" y="3115"/>
                  </a:cubicBezTo>
                  <a:cubicBezTo>
                    <a:pt x="1" y="3349"/>
                    <a:pt x="1" y="3582"/>
                    <a:pt x="34" y="3849"/>
                  </a:cubicBezTo>
                  <a:cubicBezTo>
                    <a:pt x="101" y="4116"/>
                    <a:pt x="267" y="4316"/>
                    <a:pt x="501" y="4383"/>
                  </a:cubicBezTo>
                  <a:lnTo>
                    <a:pt x="634" y="2515"/>
                  </a:lnTo>
                  <a:cubicBezTo>
                    <a:pt x="668" y="2281"/>
                    <a:pt x="701" y="1948"/>
                    <a:pt x="868" y="1781"/>
                  </a:cubicBezTo>
                  <a:cubicBezTo>
                    <a:pt x="972" y="1677"/>
                    <a:pt x="1106" y="1639"/>
                    <a:pt x="1235" y="1639"/>
                  </a:cubicBezTo>
                  <a:cubicBezTo>
                    <a:pt x="1438" y="1639"/>
                    <a:pt x="1628" y="1733"/>
                    <a:pt x="1668" y="1814"/>
                  </a:cubicBezTo>
                  <a:cubicBezTo>
                    <a:pt x="1802" y="2181"/>
                    <a:pt x="1969" y="2548"/>
                    <a:pt x="2236" y="2815"/>
                  </a:cubicBezTo>
                  <a:cubicBezTo>
                    <a:pt x="2454" y="2985"/>
                    <a:pt x="2742" y="3102"/>
                    <a:pt x="3025" y="3102"/>
                  </a:cubicBezTo>
                  <a:cubicBezTo>
                    <a:pt x="3131" y="3102"/>
                    <a:pt x="3236" y="3085"/>
                    <a:pt x="3336" y="3049"/>
                  </a:cubicBezTo>
                  <a:cubicBezTo>
                    <a:pt x="3672" y="2957"/>
                    <a:pt x="3924" y="2558"/>
                    <a:pt x="3837" y="2235"/>
                  </a:cubicBezTo>
                  <a:lnTo>
                    <a:pt x="3837" y="2235"/>
                  </a:lnTo>
                  <a:cubicBezTo>
                    <a:pt x="3969" y="2568"/>
                    <a:pt x="4161" y="2872"/>
                    <a:pt x="4437" y="3149"/>
                  </a:cubicBezTo>
                  <a:cubicBezTo>
                    <a:pt x="4562" y="3299"/>
                    <a:pt x="4744" y="3430"/>
                    <a:pt x="4939" y="3430"/>
                  </a:cubicBezTo>
                  <a:cubicBezTo>
                    <a:pt x="5004" y="3430"/>
                    <a:pt x="5071" y="3415"/>
                    <a:pt x="5138" y="3382"/>
                  </a:cubicBezTo>
                  <a:cubicBezTo>
                    <a:pt x="5271" y="3315"/>
                    <a:pt x="5338" y="3149"/>
                    <a:pt x="5338" y="3015"/>
                  </a:cubicBezTo>
                  <a:cubicBezTo>
                    <a:pt x="5338" y="2848"/>
                    <a:pt x="5271" y="2715"/>
                    <a:pt x="5204" y="2548"/>
                  </a:cubicBezTo>
                  <a:lnTo>
                    <a:pt x="5204" y="2548"/>
                  </a:lnTo>
                  <a:cubicBezTo>
                    <a:pt x="5338" y="2848"/>
                    <a:pt x="5505" y="3149"/>
                    <a:pt x="5771" y="3382"/>
                  </a:cubicBezTo>
                  <a:cubicBezTo>
                    <a:pt x="5799" y="3437"/>
                    <a:pt x="5848" y="3491"/>
                    <a:pt x="5920" y="3491"/>
                  </a:cubicBezTo>
                  <a:cubicBezTo>
                    <a:pt x="5936" y="3491"/>
                    <a:pt x="5953" y="3488"/>
                    <a:pt x="5972" y="3482"/>
                  </a:cubicBezTo>
                  <a:cubicBezTo>
                    <a:pt x="6005" y="3482"/>
                    <a:pt x="6038" y="3382"/>
                    <a:pt x="6105" y="3349"/>
                  </a:cubicBezTo>
                  <a:cubicBezTo>
                    <a:pt x="6439" y="2648"/>
                    <a:pt x="6338" y="1748"/>
                    <a:pt x="5871" y="1147"/>
                  </a:cubicBezTo>
                  <a:cubicBezTo>
                    <a:pt x="5438" y="513"/>
                    <a:pt x="4671" y="80"/>
                    <a:pt x="3870" y="13"/>
                  </a:cubicBezTo>
                  <a:cubicBezTo>
                    <a:pt x="3772" y="4"/>
                    <a:pt x="3673" y="0"/>
                    <a:pt x="35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2" name="Google Shape;5402;p22"/>
            <p:cNvSpPr/>
            <p:nvPr>
              <p:custDataLst>
                <p:tags r:id="rId24"/>
              </p:custDataLst>
            </p:nvPr>
          </p:nvSpPr>
          <p:spPr>
            <a:xfrm>
              <a:off x="7298950" y="2249300"/>
              <a:ext cx="83400" cy="23850"/>
            </a:xfrm>
            <a:custGeom>
              <a:avLst/>
              <a:gdLst/>
              <a:ahLst/>
              <a:cxnLst/>
              <a:rect l="l" t="t" r="r" b="b"/>
              <a:pathLst>
                <a:path w="3336" h="954" extrusionOk="0">
                  <a:moveTo>
                    <a:pt x="134" y="0"/>
                  </a:moveTo>
                  <a:cubicBezTo>
                    <a:pt x="67" y="0"/>
                    <a:pt x="0" y="34"/>
                    <a:pt x="67" y="34"/>
                  </a:cubicBezTo>
                  <a:cubicBezTo>
                    <a:pt x="723" y="589"/>
                    <a:pt x="1570" y="953"/>
                    <a:pt x="2449" y="953"/>
                  </a:cubicBezTo>
                  <a:cubicBezTo>
                    <a:pt x="2732" y="953"/>
                    <a:pt x="3018" y="915"/>
                    <a:pt x="3302" y="834"/>
                  </a:cubicBezTo>
                  <a:cubicBezTo>
                    <a:pt x="3336" y="834"/>
                    <a:pt x="3336" y="734"/>
                    <a:pt x="3302" y="734"/>
                  </a:cubicBezTo>
                  <a:cubicBezTo>
                    <a:pt x="3008" y="785"/>
                    <a:pt x="2719" y="812"/>
                    <a:pt x="2438" y="812"/>
                  </a:cubicBezTo>
                  <a:cubicBezTo>
                    <a:pt x="1605" y="812"/>
                    <a:pt x="832" y="574"/>
                    <a:pt x="1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5403" name="Google Shape;5403;p22"/>
            <p:cNvSpPr/>
            <p:nvPr>
              <p:custDataLst>
                <p:tags r:id="rId25"/>
              </p:custDataLst>
            </p:nvPr>
          </p:nvSpPr>
          <p:spPr>
            <a:xfrm>
              <a:off x="7348975" y="2216900"/>
              <a:ext cx="30050" cy="34075"/>
            </a:xfrm>
            <a:custGeom>
              <a:avLst/>
              <a:gdLst/>
              <a:ahLst/>
              <a:cxnLst/>
              <a:rect l="l" t="t" r="r" b="b"/>
              <a:pathLst>
                <a:path w="1202" h="1363" extrusionOk="0">
                  <a:moveTo>
                    <a:pt x="403" y="0"/>
                  </a:moveTo>
                  <a:cubicBezTo>
                    <a:pt x="361" y="0"/>
                    <a:pt x="290" y="39"/>
                    <a:pt x="267" y="62"/>
                  </a:cubicBezTo>
                  <a:cubicBezTo>
                    <a:pt x="234" y="129"/>
                    <a:pt x="167" y="195"/>
                    <a:pt x="134" y="295"/>
                  </a:cubicBezTo>
                  <a:cubicBezTo>
                    <a:pt x="101" y="462"/>
                    <a:pt x="1" y="629"/>
                    <a:pt x="1" y="829"/>
                  </a:cubicBezTo>
                  <a:cubicBezTo>
                    <a:pt x="1" y="896"/>
                    <a:pt x="1" y="996"/>
                    <a:pt x="101" y="1063"/>
                  </a:cubicBezTo>
                  <a:cubicBezTo>
                    <a:pt x="126" y="1138"/>
                    <a:pt x="207" y="1175"/>
                    <a:pt x="274" y="1175"/>
                  </a:cubicBezTo>
                  <a:cubicBezTo>
                    <a:pt x="297" y="1175"/>
                    <a:pt x="317" y="1171"/>
                    <a:pt x="334" y="1163"/>
                  </a:cubicBezTo>
                  <a:cubicBezTo>
                    <a:pt x="388" y="1145"/>
                    <a:pt x="422" y="1099"/>
                    <a:pt x="432" y="1054"/>
                  </a:cubicBezTo>
                  <a:lnTo>
                    <a:pt x="432" y="1054"/>
                  </a:lnTo>
                  <a:cubicBezTo>
                    <a:pt x="434" y="1078"/>
                    <a:pt x="434" y="1104"/>
                    <a:pt x="434" y="1129"/>
                  </a:cubicBezTo>
                  <a:lnTo>
                    <a:pt x="434" y="1296"/>
                  </a:lnTo>
                  <a:cubicBezTo>
                    <a:pt x="468" y="1330"/>
                    <a:pt x="501" y="1363"/>
                    <a:pt x="601" y="1363"/>
                  </a:cubicBezTo>
                  <a:cubicBezTo>
                    <a:pt x="634" y="1363"/>
                    <a:pt x="634" y="1330"/>
                    <a:pt x="668" y="1296"/>
                  </a:cubicBezTo>
                  <a:cubicBezTo>
                    <a:pt x="734" y="1196"/>
                    <a:pt x="734" y="1063"/>
                    <a:pt x="768" y="963"/>
                  </a:cubicBezTo>
                  <a:cubicBezTo>
                    <a:pt x="768" y="1029"/>
                    <a:pt x="768" y="1063"/>
                    <a:pt x="801" y="1163"/>
                  </a:cubicBezTo>
                  <a:cubicBezTo>
                    <a:pt x="834" y="1229"/>
                    <a:pt x="901" y="1296"/>
                    <a:pt x="968" y="1296"/>
                  </a:cubicBezTo>
                  <a:cubicBezTo>
                    <a:pt x="1068" y="1296"/>
                    <a:pt x="1101" y="1163"/>
                    <a:pt x="1135" y="1063"/>
                  </a:cubicBezTo>
                  <a:cubicBezTo>
                    <a:pt x="1168" y="829"/>
                    <a:pt x="1201" y="562"/>
                    <a:pt x="1101" y="362"/>
                  </a:cubicBezTo>
                  <a:cubicBezTo>
                    <a:pt x="960" y="164"/>
                    <a:pt x="746" y="14"/>
                    <a:pt x="542" y="14"/>
                  </a:cubicBezTo>
                  <a:cubicBezTo>
                    <a:pt x="505" y="14"/>
                    <a:pt x="469" y="19"/>
                    <a:pt x="434" y="29"/>
                  </a:cubicBezTo>
                  <a:cubicBezTo>
                    <a:pt x="434" y="8"/>
                    <a:pt x="421" y="0"/>
                    <a:pt x="403"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3" name="文本框 2"/>
          <p:cNvSpPr txBox="1"/>
          <p:nvPr>
            <p:custDataLst>
              <p:tags r:id="rId26"/>
            </p:custDataLst>
          </p:nvPr>
        </p:nvSpPr>
        <p:spPr>
          <a:xfrm>
            <a:off x="922655" y="960755"/>
            <a:ext cx="8150860" cy="5323205"/>
          </a:xfrm>
          <a:prstGeom prst="rect">
            <a:avLst/>
          </a:prstGeom>
          <a:noFill/>
        </p:spPr>
        <p:txBody>
          <a:bodyPr wrap="square" rtlCol="0">
            <a:spAutoFit/>
          </a:bodyPr>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意识变化之光有天赋不够</a:t>
            </a:r>
            <a:r>
              <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She acknowledged that talent alone was insufficient and that she needed to invest real work into tennis--drills, conditioning, practice matches. </a:t>
            </a:r>
            <a:endParaRPr lang="en-GB" sz="20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意识变化之真正的</a:t>
            </a:r>
            <a:r>
              <a:rPr lang="zh-CN" altLang="en-GB" sz="2000" b="1">
                <a:solidFill>
                  <a:srgbClr val="C00000"/>
                </a:solidFill>
                <a:latin typeface="Times New Roman" panose="02020603050405020304" charset="0"/>
                <a:ea typeface="NanumGothic" charset="-127"/>
                <a:cs typeface="Times New Roman" panose="02020603050405020304" charset="0"/>
                <a:sym typeface="+mn-ea"/>
              </a:rPr>
              <a:t>勇气是战胜恐惧</a:t>
            </a:r>
            <a:r>
              <a:rPr lang="en-US" altLang="zh-CN" sz="2000">
                <a:latin typeface="Times New Roman" panose="02020603050405020304" charset="0"/>
                <a:cs typeface="Times New Roman" panose="02020603050405020304" charset="0"/>
                <a:sym typeface="+mn-ea"/>
              </a:rPr>
              <a:t>It hit me that</a:t>
            </a:r>
            <a:r>
              <a:rPr lang="en-US" altLang="zh-CN" sz="2000" b="1">
                <a:solidFill>
                  <a:srgbClr val="FF0000"/>
                </a:solidFill>
                <a:latin typeface="Times New Roman" panose="02020603050405020304" charset="0"/>
                <a:cs typeface="Times New Roman" panose="02020603050405020304" charset="0"/>
                <a:sym typeface="+mn-ea"/>
              </a:rPr>
              <a:t> courage wasn’t the absence of fear, but the victory over it</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Nanum Gothic" panose="020D0604000000000000" charset="-127"/>
              </a:rPr>
              <a:t>意识变化之</a:t>
            </a:r>
            <a:r>
              <a:rPr lang="zh-CN" altLang="en-GB" sz="2000" b="1">
                <a:solidFill>
                  <a:srgbClr val="C00000"/>
                </a:solidFill>
                <a:latin typeface="Times New Roman" panose="02020603050405020304" charset="0"/>
                <a:ea typeface="NanumGothic" charset="-127"/>
                <a:cs typeface="Times New Roman" panose="02020603050405020304" charset="0"/>
                <a:sym typeface="+mn-ea"/>
              </a:rPr>
              <a:t>真正的成长来自于面对害怕和挑战</a:t>
            </a:r>
            <a:r>
              <a:rPr lang="en-US" altLang="zh-CN" sz="2000">
                <a:latin typeface="Times New Roman" panose="02020603050405020304" charset="0"/>
                <a:cs typeface="Times New Roman" panose="02020603050405020304" charset="0"/>
                <a:sym typeface="+mn-ea"/>
              </a:rPr>
              <a:t>I realized that true growth </a:t>
            </a:r>
            <a:r>
              <a:rPr lang="en-US" altLang="zh-CN" sz="2000" b="1">
                <a:solidFill>
                  <a:srgbClr val="FF0000"/>
                </a:solidFill>
                <a:latin typeface="Times New Roman" panose="02020603050405020304" charset="0"/>
                <a:cs typeface="Times New Roman" panose="02020603050405020304" charset="0"/>
                <a:sym typeface="+mn-ea"/>
              </a:rPr>
              <a:t>comes from</a:t>
            </a:r>
            <a:r>
              <a:rPr lang="en-US" altLang="zh-CN" sz="2000">
                <a:latin typeface="Times New Roman" panose="02020603050405020304" charset="0"/>
                <a:cs typeface="Times New Roman" panose="02020603050405020304" charset="0"/>
                <a:sym typeface="+mn-ea"/>
              </a:rPr>
              <a:t> facing fear and challenges.</a:t>
            </a: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mn-ea"/>
              </a:rPr>
              <a:t>意识变化之坚定的信念和勇气可创造奇迹</a:t>
            </a:r>
            <a:r>
              <a:rPr lang="en-US" altLang="zh-CN" sz="2000">
                <a:sym typeface="+mn-ea"/>
              </a:rPr>
              <a:t> </a:t>
            </a:r>
            <a:r>
              <a:rPr lang="en-US" altLang="zh-CN" sz="2000">
                <a:latin typeface="Times New Roman" panose="02020603050405020304" charset="0"/>
                <a:cs typeface="Times New Roman" panose="02020603050405020304" charset="0"/>
                <a:sym typeface="+mn-ea"/>
              </a:rPr>
              <a:t>No matter </a:t>
            </a:r>
            <a:r>
              <a:rPr lang="en-US" altLang="zh-CN" sz="2000" b="1">
                <a:solidFill>
                  <a:srgbClr val="FF0000"/>
                </a:solidFill>
                <a:latin typeface="Times New Roman" panose="02020603050405020304" charset="0"/>
                <a:cs typeface="Times New Roman" panose="02020603050405020304" charset="0"/>
                <a:sym typeface="+mn-ea"/>
              </a:rPr>
              <a:t>how many</a:t>
            </a:r>
            <a:r>
              <a:rPr lang="en-US" altLang="zh-CN" sz="2000">
                <a:latin typeface="Times New Roman" panose="02020603050405020304" charset="0"/>
                <a:cs typeface="Times New Roman" panose="02020603050405020304" charset="0"/>
                <a:sym typeface="+mn-ea"/>
              </a:rPr>
              <a:t> challenges we face, with </a:t>
            </a:r>
            <a:r>
              <a:rPr lang="en-US" altLang="zh-CN" sz="2000" b="1">
                <a:solidFill>
                  <a:srgbClr val="FF0000"/>
                </a:solidFill>
                <a:latin typeface="Times New Roman" panose="02020603050405020304" charset="0"/>
                <a:cs typeface="Times New Roman" panose="02020603050405020304" charset="0"/>
                <a:sym typeface="+mn-ea"/>
              </a:rPr>
              <a:t>unwavering</a:t>
            </a:r>
            <a:r>
              <a:rPr lang="en-US" altLang="zh-CN" sz="2000">
                <a:latin typeface="Times New Roman" panose="02020603050405020304" charset="0"/>
                <a:cs typeface="Times New Roman" panose="02020603050405020304" charset="0"/>
                <a:sym typeface="+mn-ea"/>
              </a:rPr>
              <a:t> belief and courage, we can overcome adversity and</a:t>
            </a:r>
            <a:r>
              <a:rPr lang="en-US" altLang="zh-CN" sz="2000" b="1">
                <a:solidFill>
                  <a:srgbClr val="FF0000"/>
                </a:solidFill>
                <a:latin typeface="Times New Roman" panose="02020603050405020304" charset="0"/>
                <a:cs typeface="Times New Roman" panose="02020603050405020304" charset="0"/>
                <a:sym typeface="+mn-ea"/>
              </a:rPr>
              <a:t> reach heights</a:t>
            </a:r>
            <a:r>
              <a:rPr lang="en-US" altLang="zh-CN" sz="2000">
                <a:latin typeface="Times New Roman" panose="02020603050405020304" charset="0"/>
                <a:cs typeface="Times New Roman" panose="02020603050405020304" charset="0"/>
                <a:sym typeface="+mn-ea"/>
              </a:rPr>
              <a:t> we never dreamed of.</a:t>
            </a: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zh-CN" altLang="en-GB" sz="2000" b="1">
                <a:solidFill>
                  <a:srgbClr val="C00000"/>
                </a:solidFill>
                <a:latin typeface="Times New Roman" panose="02020603050405020304" charset="0"/>
                <a:ea typeface="NanumGothic" charset="-127"/>
                <a:cs typeface="Times New Roman" panose="02020603050405020304" charset="0"/>
                <a:sym typeface="+mn-ea"/>
              </a:rPr>
              <a:t>意识变化之在挫折助力成长</a:t>
            </a:r>
            <a:r>
              <a:rPr lang="en-US" altLang="zh-CN" sz="2000">
                <a:latin typeface="Times New Roman" panose="02020603050405020304" charset="0"/>
                <a:cs typeface="Times New Roman" panose="02020603050405020304" charset="0"/>
                <a:sym typeface="+mn-ea"/>
              </a:rPr>
              <a:t>After the storm, the </a:t>
            </a:r>
            <a:r>
              <a:rPr lang="en-US" altLang="zh-CN" sz="2000" b="1">
                <a:solidFill>
                  <a:srgbClr val="FF0000"/>
                </a:solidFill>
                <a:latin typeface="Times New Roman" panose="02020603050405020304" charset="0"/>
                <a:cs typeface="Times New Roman" panose="02020603050405020304" charset="0"/>
                <a:sym typeface="+mn-ea"/>
              </a:rPr>
              <a:t>rainbow appears</a:t>
            </a:r>
            <a:r>
              <a:rPr lang="en-US" altLang="zh-CN" sz="2000">
                <a:latin typeface="Times New Roman" panose="02020603050405020304" charset="0"/>
                <a:cs typeface="Times New Roman" panose="02020603050405020304" charset="0"/>
                <a:sym typeface="+mn-ea"/>
              </a:rPr>
              <a:t>; after setbacks, </a:t>
            </a:r>
            <a:r>
              <a:rPr lang="en-US" altLang="zh-CN" sz="2000" b="1">
                <a:solidFill>
                  <a:srgbClr val="FF0000"/>
                </a:solidFill>
                <a:latin typeface="Times New Roman" panose="02020603050405020304" charset="0"/>
                <a:cs typeface="Times New Roman" panose="02020603050405020304" charset="0"/>
                <a:sym typeface="+mn-ea"/>
              </a:rPr>
              <a:t>growth happens</a:t>
            </a:r>
            <a:r>
              <a:rPr lang="en-US" altLang="zh-CN" sz="2000">
                <a:latin typeface="Times New Roman" panose="02020603050405020304" charset="0"/>
                <a:cs typeface="Times New Roman" panose="02020603050405020304" charset="0"/>
                <a:sym typeface="+mn-ea"/>
              </a:rPr>
              <a:t>.</a:t>
            </a:r>
            <a:endParaRPr lang="en-US" altLang="zh-CN" sz="2000">
              <a:latin typeface="Times New Roman" panose="02020603050405020304" charset="0"/>
              <a:cs typeface="Times New Roman" panose="02020603050405020304" charset="0"/>
              <a:sym typeface="+mn-ea"/>
            </a:endParaRPr>
          </a:p>
          <a:p>
            <a:pPr algn="l">
              <a:buClrTx/>
              <a:buSzTx/>
              <a:buNone/>
            </a:pPr>
            <a:endParaRPr lang="en-US" altLang="zh-CN" sz="2000">
              <a:latin typeface="Times New Roman" panose="02020603050405020304" charset="0"/>
              <a:cs typeface="Times New Roman" panose="02020603050405020304" charset="0"/>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endParaRPr lang="en-US" altLang="zh-CN" sz="2000">
              <a:latin typeface="Times New Roman" panose="02020603050405020304" charset="0"/>
              <a:cs typeface="Times New Roman" panose="02020603050405020304" charset="0"/>
            </a:endParaRPr>
          </a:p>
          <a:p>
            <a:endParaRPr lang="en-US" altLang="zh-CN" sz="2000">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27"/>
          <a:stretch>
            <a:fillRect/>
          </a:stretch>
        </p:blipFill>
        <p:spPr>
          <a:xfrm>
            <a:off x="5095875" y="275590"/>
            <a:ext cx="3856990" cy="124904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流程图: 终止 3"/>
          <p:cNvSpPr/>
          <p:nvPr>
            <p:custDataLst>
              <p:tags r:id="rId1"/>
            </p:custDataLst>
          </p:nvPr>
        </p:nvSpPr>
        <p:spPr>
          <a:xfrm>
            <a:off x="412433" y="330518"/>
            <a:ext cx="1280160" cy="411004"/>
          </a:xfrm>
          <a:prstGeom prst="flowChartTerminator">
            <a:avLst/>
          </a:prstGeom>
          <a:solidFill>
            <a:srgbClr val="363636"/>
          </a:solidFill>
          <a:effectLst/>
        </p:spPr>
        <p:txBody>
          <a:bodyPr rtlCol="0" anchor="ctr"/>
          <a:p>
            <a:pPr algn="ctr"/>
            <a:r>
              <a:rPr lang="zh-CN" altLang="en-US" sz="1500" b="1">
                <a:solidFill>
                  <a:sysClr val="window" lastClr="FFFFFF"/>
                </a:solidFill>
                <a:latin typeface="MiSans Normal" charset="0"/>
                <a:ea typeface="MiSans Normal" charset="0"/>
              </a:rPr>
              <a:t>下水文</a:t>
            </a:r>
            <a:endParaRPr lang="zh-CN" altLang="en-US" sz="1500" b="1">
              <a:solidFill>
                <a:sysClr val="window" lastClr="FFFFFF"/>
              </a:solidFill>
              <a:latin typeface="MiSans Normal" charset="0"/>
              <a:ea typeface="MiSans Normal" charset="0"/>
            </a:endParaRPr>
          </a:p>
        </p:txBody>
      </p:sp>
      <p:pic>
        <p:nvPicPr>
          <p:cNvPr id="3" name="图片 2"/>
          <p:cNvPicPr>
            <a:picLocks noChangeAspect="1"/>
          </p:cNvPicPr>
          <p:nvPr>
            <p:custDataLst>
              <p:tags r:id="rId2"/>
            </p:custDataLst>
          </p:nvPr>
        </p:nvPicPr>
        <p:blipFill>
          <a:blip r:embed="rId3"/>
          <a:srcRect l="23794" t="14459" r="23523" b="3749"/>
          <a:stretch>
            <a:fillRect/>
          </a:stretch>
        </p:blipFill>
        <p:spPr>
          <a:xfrm>
            <a:off x="7558405" y="3302635"/>
            <a:ext cx="1628140" cy="1790065"/>
          </a:xfrm>
          <a:prstGeom prst="ellipse">
            <a:avLst/>
          </a:prstGeom>
        </p:spPr>
      </p:pic>
      <p:sp>
        <p:nvSpPr>
          <p:cNvPr id="100" name="文本框 99"/>
          <p:cNvSpPr txBox="1"/>
          <p:nvPr/>
        </p:nvSpPr>
        <p:spPr>
          <a:xfrm>
            <a:off x="270510" y="741680"/>
            <a:ext cx="8405495" cy="3692525"/>
          </a:xfrm>
          <a:prstGeom prst="rect">
            <a:avLst/>
          </a:prstGeom>
          <a:noFill/>
          <a:ln w="9525">
            <a:noFill/>
          </a:ln>
        </p:spPr>
        <p:txBody>
          <a:bodyPr wrap="square">
            <a:spAutoFit/>
          </a:bodyPr>
          <a:p>
            <a:pPr marL="0" indent="355600"/>
            <a:r>
              <a:rPr lang="en-US" sz="1800" i="1">
                <a:solidFill>
                  <a:srgbClr val="0070C0"/>
                </a:solidFill>
                <a:latin typeface="Times New Roman" panose="02020603050405020304" charset="0"/>
              </a:rPr>
              <a:t>However, without warning, my strengths was running out. </a:t>
            </a:r>
            <a:r>
              <a:rPr lang="en-US" sz="1800">
                <a:latin typeface="Times New Roman" panose="02020603050405020304" charset="0"/>
                <a:ea typeface="宋体" panose="02010600030101010101" pitchFamily="2" charset="-122"/>
              </a:rPr>
              <a:t>Coughing and wheezing, I felt as if the air had been strangled out of me. Yet, I trudged on with my heavy feet. Each passing minute drained my</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previous confidence. Just on the edge of giving up, I heard Dad’s familiar shouts of encouragement, which suddenly awoke me. I couldn’t let him down! With every bit of strength remaining, I sprinted towards the finish line, only to realize I didn’t make it to the top fifteen.</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My heart sank as I walked up to my Dad.     </a:t>
            </a:r>
            <a:r>
              <a:rPr lang="en-US" sz="1800" i="1">
                <a:solidFill>
                  <a:srgbClr val="0070C0"/>
                </a:solidFill>
                <a:latin typeface="Times New Roman" panose="02020603050405020304" charset="0"/>
              </a:rPr>
              <a:t>I whispered, “I’m sorry I disappointed you, Dad.”  </a:t>
            </a:r>
            <a:r>
              <a:rPr lang="en-US" sz="1800">
                <a:latin typeface="Times New Roman" panose="02020603050405020304" charset="0"/>
                <a:ea typeface="宋体" panose="02010600030101010101" pitchFamily="2" charset="-122"/>
              </a:rPr>
              <a:t>Thinking of our countless days of tough practice together, I couldn’t hold back my tears. Unexpectedly, Dad didn’t scold me. Instead, he gathered</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me into his chest, wiped away my tears</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and softly stroked my hair. Then, he whispered back, “I’m proud of you! ”</a:t>
            </a:r>
            <a:r>
              <a:rPr lang="en-US" sz="1800">
                <a:latin typeface="Times New Roman" panose="02020603050405020304" charset="0"/>
                <a:ea typeface="宋体" panose="02010600030101010101" pitchFamily="2" charset="-122"/>
                <a:cs typeface="Times New Roman" panose="02020603050405020304" charset="0"/>
              </a:rPr>
              <a:t> </a:t>
            </a:r>
            <a:r>
              <a:rPr lang="en-US" sz="1800">
                <a:latin typeface="Times New Roman" panose="02020603050405020304" charset="0"/>
                <a:ea typeface="宋体" panose="02010600030101010101" pitchFamily="2" charset="-122"/>
              </a:rPr>
              <a:t>Seeing the confusion in my eyes, he shared with me his own story as a runner who also failed millions of times yet never gave up running. It suddenly dawned on me that to be a true runner is more than victory and Dad and Dad had been trying to teach me that lesson for many years.</a:t>
            </a:r>
            <a:endParaRPr lang="en-US" altLang="en-US" sz="1800">
              <a:latin typeface="Times New Roman" panose="02020603050405020304" charset="0"/>
              <a:ea typeface="宋体" panose="02010600030101010101" pitchFamily="2" charset="-122"/>
            </a:endParaRPr>
          </a:p>
        </p:txBody>
      </p:sp>
      <p:pic>
        <p:nvPicPr>
          <p:cNvPr id="5124" name="图片 11" descr="水印"/>
          <p:cNvPicPr>
            <a:picLocks noChangeAspect="1"/>
          </p:cNvPicPr>
          <p:nvPr/>
        </p:nvPicPr>
        <p:blipFill>
          <a:blip r:embed="rId4"/>
          <a:stretch>
            <a:fillRect/>
          </a:stretch>
        </p:blipFill>
        <p:spPr>
          <a:xfrm>
            <a:off x="5095875" y="275590"/>
            <a:ext cx="3856990" cy="124904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流程图: 终止 3"/>
          <p:cNvSpPr/>
          <p:nvPr>
            <p:custDataLst>
              <p:tags r:id="rId1"/>
            </p:custDataLst>
          </p:nvPr>
        </p:nvSpPr>
        <p:spPr>
          <a:xfrm>
            <a:off x="412433" y="330518"/>
            <a:ext cx="1280160" cy="411004"/>
          </a:xfrm>
          <a:prstGeom prst="flowChartTerminator">
            <a:avLst/>
          </a:prstGeom>
          <a:solidFill>
            <a:srgbClr val="363636"/>
          </a:solidFill>
          <a:effectLst/>
        </p:spPr>
        <p:txBody>
          <a:bodyPr rtlCol="0" anchor="ctr"/>
          <a:p>
            <a:pPr algn="ctr"/>
            <a:r>
              <a:rPr lang="zh-CN" altLang="en-US" sz="1500" b="1">
                <a:solidFill>
                  <a:sysClr val="window" lastClr="FFFFFF"/>
                </a:solidFill>
                <a:latin typeface="MiSans Normal" charset="0"/>
                <a:ea typeface="MiSans Normal" charset="0"/>
              </a:rPr>
              <a:t>范文</a:t>
            </a:r>
            <a:endParaRPr lang="zh-CN" altLang="en-US" sz="1500" b="1">
              <a:solidFill>
                <a:sysClr val="window" lastClr="FFFFFF"/>
              </a:solidFill>
              <a:latin typeface="MiSans Normal" charset="0"/>
              <a:ea typeface="MiSans Normal" charset="0"/>
            </a:endParaRPr>
          </a:p>
        </p:txBody>
      </p:sp>
      <p:pic>
        <p:nvPicPr>
          <p:cNvPr id="5" name="图片 4"/>
          <p:cNvPicPr>
            <a:picLocks noChangeAspect="1"/>
          </p:cNvPicPr>
          <p:nvPr>
            <p:custDataLst>
              <p:tags r:id="rId2"/>
            </p:custDataLst>
          </p:nvPr>
        </p:nvPicPr>
        <p:blipFill>
          <a:blip r:embed="rId3"/>
          <a:srcRect l="23794" t="14459" r="23523" b="3749"/>
          <a:stretch>
            <a:fillRect/>
          </a:stretch>
        </p:blipFill>
        <p:spPr>
          <a:xfrm>
            <a:off x="7558405" y="3302635"/>
            <a:ext cx="1628140" cy="1790065"/>
          </a:xfrm>
          <a:prstGeom prst="ellipse">
            <a:avLst/>
          </a:prstGeom>
        </p:spPr>
      </p:pic>
      <p:sp>
        <p:nvSpPr>
          <p:cNvPr id="100" name="文本框 99"/>
          <p:cNvSpPr txBox="1"/>
          <p:nvPr/>
        </p:nvSpPr>
        <p:spPr>
          <a:xfrm>
            <a:off x="199390" y="649605"/>
            <a:ext cx="8634095" cy="4246245"/>
          </a:xfrm>
          <a:prstGeom prst="rect">
            <a:avLst/>
          </a:prstGeom>
          <a:noFill/>
          <a:ln w="9525">
            <a:noFill/>
          </a:ln>
        </p:spPr>
        <p:txBody>
          <a:bodyPr wrap="square">
            <a:spAutoFit/>
          </a:bodyPr>
          <a:p>
            <a:pPr marL="0" indent="273050"/>
            <a:r>
              <a:rPr lang="en-US" sz="1800" i="1">
                <a:solidFill>
                  <a:srgbClr val="0070C0"/>
                </a:solidFill>
                <a:latin typeface="Times New Roman" panose="02020603050405020304" charset="0"/>
              </a:rPr>
              <a:t>However,without  warning,my  strength  was  running  out.</a:t>
            </a:r>
            <a:r>
              <a:rPr lang="en-US" sz="1800">
                <a:solidFill>
                  <a:srgbClr val="000000"/>
                </a:solidFill>
                <a:latin typeface="Times New Roman" panose="02020603050405020304" charset="0"/>
              </a:rPr>
              <a:t>My  lungs  fought  to  take  in  enough  air,and  my  feet transformed into cement bricks.Neck and neck with one of my greatest rivals,I could see the finish line.I had begun the final sprint into glory when my knees buckled and my legs gave way.Nothing I could do would make them hold my weight. They were as weak as jelly.Even though I knew my dreams of victory had been destroyed,I had to finish the race.With all  of the strength left in me,I got on my hands and knees and crawled,inch by inch,across the finish line.Shame pulsed through my veins as Dad squatted down and pulled me into his arms.     </a:t>
            </a:r>
            <a:r>
              <a:rPr lang="en-US" sz="1800" i="1">
                <a:solidFill>
                  <a:srgbClr val="0070C0"/>
                </a:solidFill>
                <a:latin typeface="Times New Roman" panose="02020603050405020304" charset="0"/>
              </a:rPr>
              <a:t> I whispered,"Tm so sorry I disappointed you,Dad."</a:t>
            </a:r>
            <a:r>
              <a:rPr lang="en-US" sz="1800">
                <a:solidFill>
                  <a:srgbClr val="000000"/>
                </a:solidFill>
                <a:latin typeface="Times New Roman" panose="02020603050405020304" charset="0"/>
              </a:rPr>
              <a:t>He gave me a gentle smile and said,"You could never disappoint me.Sometimes these things just happen.All that matters is that you did your best."Lifting my face,I saw my dad's eyes,in which I saw the sweat,the time,and the work we had put into our dream.The miles we had run together,all for this race, flashed across my mind."But we worked so hard.What about our dream?"I asked.In that second,the world stood still.He reached over for my hand,holding back his own tears,and said,“Don't you know that you are my dream come true?”</a:t>
            </a:r>
            <a:endParaRPr lang="en-US" altLang="en-US" sz="1800">
              <a:solidFill>
                <a:srgbClr val="000000"/>
              </a:solidFill>
              <a:latin typeface="Times New Roman" panose="02020603050405020304" charset="0"/>
            </a:endParaRPr>
          </a:p>
        </p:txBody>
      </p:sp>
      <p:pic>
        <p:nvPicPr>
          <p:cNvPr id="5124" name="图片 11" descr="水印"/>
          <p:cNvPicPr>
            <a:picLocks noChangeAspect="1"/>
          </p:cNvPicPr>
          <p:nvPr/>
        </p:nvPicPr>
        <p:blipFill>
          <a:blip r:embed="rId4"/>
          <a:stretch>
            <a:fillRect/>
          </a:stretch>
        </p:blipFill>
        <p:spPr>
          <a:xfrm>
            <a:off x="5095875" y="275590"/>
            <a:ext cx="3856990" cy="124904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idx="12"/>
          </p:nvPr>
        </p:nvSpPr>
        <p:spPr/>
        <p:txBody>
          <a:bodyPr/>
          <a:p>
            <a:pPr marL="0" lvl="0" indent="0" algn="l" rtl="0">
              <a:spcBef>
                <a:spcPts val="0"/>
              </a:spcBef>
              <a:spcAft>
                <a:spcPts val="0"/>
              </a:spcAft>
              <a:buNone/>
            </a:pPr>
            <a:fld id="{00000000-1234-1234-1234-123412341234}" type="slidenum">
              <a:rPr lang="en-GB"/>
            </a:fld>
            <a:endParaRPr lang="en-GB"/>
          </a:p>
        </p:txBody>
      </p:sp>
      <p:pic>
        <p:nvPicPr>
          <p:cNvPr id="3" name="图片 2"/>
          <p:cNvPicPr>
            <a:picLocks noChangeAspect="1"/>
          </p:cNvPicPr>
          <p:nvPr>
            <p:custDataLst>
              <p:tags r:id="rId1"/>
            </p:custDataLst>
          </p:nvPr>
        </p:nvPicPr>
        <p:blipFill>
          <a:blip r:embed="rId2"/>
          <a:stretch>
            <a:fillRect/>
          </a:stretch>
        </p:blipFill>
        <p:spPr>
          <a:xfrm>
            <a:off x="-67310" y="-38100"/>
            <a:ext cx="9267825" cy="5241290"/>
          </a:xfrm>
          <a:prstGeom prst="rect">
            <a:avLst/>
          </a:prstGeom>
        </p:spPr>
      </p:pic>
      <p:pic>
        <p:nvPicPr>
          <p:cNvPr id="100" name="图片 99"/>
          <p:cNvPicPr/>
          <p:nvPr>
            <p:custDataLst>
              <p:tags r:id="rId3"/>
            </p:custDataLst>
          </p:nvPr>
        </p:nvPicPr>
        <p:blipFill>
          <a:blip r:embed="rId4"/>
          <a:stretch>
            <a:fillRect/>
          </a:stretch>
        </p:blipFill>
        <p:spPr>
          <a:xfrm>
            <a:off x="-635" y="2047240"/>
            <a:ext cx="5676900" cy="3096260"/>
          </a:xfrm>
          <a:prstGeom prst="rect">
            <a:avLst/>
          </a:prstGeom>
          <a:noFill/>
          <a:ln w="9525">
            <a:noFill/>
          </a:ln>
          <a:effectLst>
            <a:softEdge rad="292100"/>
          </a:effectLst>
        </p:spPr>
      </p:pic>
      <p:pic>
        <p:nvPicPr>
          <p:cNvPr id="5124" name="图片 11" descr="水印"/>
          <p:cNvPicPr>
            <a:picLocks noChangeAspect="1"/>
          </p:cNvPicPr>
          <p:nvPr/>
        </p:nvPicPr>
        <p:blipFill>
          <a:blip r:embed="rId5"/>
          <a:stretch>
            <a:fillRect/>
          </a:stretch>
        </p:blipFill>
        <p:spPr>
          <a:xfrm>
            <a:off x="5095875" y="275590"/>
            <a:ext cx="3856990" cy="124904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23794" t="14459" r="23523" b="3749"/>
          <a:stretch>
            <a:fillRect/>
          </a:stretch>
        </p:blipFill>
        <p:spPr>
          <a:xfrm>
            <a:off x="7558405" y="3302635"/>
            <a:ext cx="1628140" cy="1790065"/>
          </a:xfrm>
          <a:prstGeom prst="ellipse">
            <a:avLst/>
          </a:prstGeom>
        </p:spPr>
      </p:pic>
      <p:sp>
        <p:nvSpPr>
          <p:cNvPr id="100" name="文本框 99"/>
          <p:cNvSpPr txBox="1"/>
          <p:nvPr/>
        </p:nvSpPr>
        <p:spPr>
          <a:xfrm>
            <a:off x="239395" y="430530"/>
            <a:ext cx="8760460" cy="4523105"/>
          </a:xfrm>
          <a:prstGeom prst="rect">
            <a:avLst/>
          </a:prstGeom>
          <a:noFill/>
          <a:ln w="28575">
            <a:solidFill>
              <a:schemeClr val="tx1"/>
            </a:solidFill>
          </a:ln>
        </p:spPr>
        <p:txBody>
          <a:bodyPr wrap="square">
            <a:spAutoFit/>
          </a:bodyPr>
          <a:p>
            <a:pPr indent="266700"/>
            <a:r>
              <a:rPr lang="en-US" sz="1200" b="1" kern="1200" spc="-15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202109</a:t>
            </a:r>
            <a:r>
              <a:rPr lang="zh-CN" altLang="en-US" sz="1200" b="1" kern="1200" spc="-15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浙江名校协作体</a:t>
            </a:r>
            <a:endParaRPr lang="en-US" sz="1200" b="1">
              <a:latin typeface="Times New Roman" panose="02020603050405020304" charset="0"/>
              <a:ea typeface="宋体" panose="02010600030101010101" pitchFamily="2" charset="-122"/>
              <a:sym typeface="+mn-ea"/>
            </a:endParaRPr>
          </a:p>
          <a:p>
            <a:pPr indent="266700"/>
            <a:r>
              <a:rPr lang="en-US" sz="1200" b="1">
                <a:solidFill>
                  <a:srgbClr val="000000"/>
                </a:solidFill>
                <a:latin typeface="Times New Roman" panose="02020603050405020304" charset="0"/>
                <a:ea typeface="宋体" panose="02010600030101010101" pitchFamily="2" charset="-122"/>
              </a:rPr>
              <a:t>1. For me, it was normal to feel lost at the inter-camp track. Four </a:t>
            </a:r>
            <a:r>
              <a:rPr lang="en-US" sz="1200" b="1" u="sng">
                <a:solidFill>
                  <a:srgbClr val="000000"/>
                </a:solidFill>
                <a:latin typeface="Times New Roman" panose="02020603050405020304" charset="0"/>
                <a:ea typeface="宋体" panose="02010600030101010101" pitchFamily="2" charset="-122"/>
              </a:rPr>
              <a:t>camps</a:t>
            </a:r>
            <a:r>
              <a:rPr lang="en-US" sz="1200" b="1">
                <a:solidFill>
                  <a:srgbClr val="000000"/>
                </a:solidFill>
                <a:latin typeface="Times New Roman" panose="02020603050405020304" charset="0"/>
                <a:ea typeface="宋体" panose="02010600030101010101" pitchFamily="2" charset="-122"/>
              </a:rPr>
              <a:t> of kids were ready to lead their teams to a blue ribbon and </a:t>
            </a:r>
            <a:r>
              <a:rPr lang="en-US" sz="1200" b="1" u="sng">
                <a:solidFill>
                  <a:srgbClr val="000000"/>
                </a:solidFill>
                <a:latin typeface="Times New Roman" panose="02020603050405020304" charset="0"/>
                <a:ea typeface="宋体" panose="02010600030101010101" pitchFamily="2" charset="-122"/>
              </a:rPr>
              <a:t>win</a:t>
            </a:r>
            <a:r>
              <a:rPr lang="en-US" sz="1200" b="1">
                <a:solidFill>
                  <a:srgbClr val="000000"/>
                </a:solidFill>
                <a:latin typeface="Times New Roman" panose="02020603050405020304" charset="0"/>
                <a:ea typeface="宋体" panose="02010600030101010101" pitchFamily="2" charset="-122"/>
              </a:rPr>
              <a:t> the day. Not me. I was too little to be the leader and too skinny to be an </a:t>
            </a:r>
            <a:r>
              <a:rPr lang="en-US" sz="1200" b="1" u="sng">
                <a:solidFill>
                  <a:srgbClr val="000000"/>
                </a:solidFill>
                <a:latin typeface="Times New Roman" panose="02020603050405020304" charset="0"/>
                <a:ea typeface="宋体" panose="02010600030101010101" pitchFamily="2" charset="-122"/>
              </a:rPr>
              <a:t>athlete</a:t>
            </a:r>
            <a:r>
              <a:rPr lang="en-US" sz="1200" b="1">
                <a:solidFill>
                  <a:srgbClr val="000000"/>
                </a:solidFill>
                <a:latin typeface="Times New Roman" panose="02020603050405020304" charset="0"/>
                <a:ea typeface="宋体" panose="02010600030101010101" pitchFamily="2" charset="-122"/>
              </a:rPr>
              <a:t>. I knew this by the time I was twelve, because my camp counselors</a:t>
            </a:r>
            <a:r>
              <a:rPr lang="zh-CN" sz="1200" b="1">
                <a:solidFill>
                  <a:srgbClr val="000000"/>
                </a:solidFill>
                <a:latin typeface="Times New Roman" panose="02020603050405020304" charset="0"/>
                <a:ea typeface="宋体" panose="02010600030101010101" pitchFamily="2" charset="-122"/>
              </a:rPr>
              <a:t>（</a:t>
            </a:r>
            <a:r>
              <a:rPr lang="zh-CN" sz="1200" b="1">
                <a:solidFill>
                  <a:srgbClr val="000000"/>
                </a:solidFill>
                <a:ea typeface="宋体" panose="02010600030101010101" pitchFamily="2" charset="-122"/>
              </a:rPr>
              <a:t>辅导员</a:t>
            </a:r>
            <a:r>
              <a:rPr lang="zh-CN" sz="1200" b="1">
                <a:solidFill>
                  <a:srgbClr val="000000"/>
                </a:solidFill>
                <a:latin typeface="Times New Roman" panose="02020603050405020304" charset="0"/>
                <a:ea typeface="宋体" panose="02010600030101010101" pitchFamily="2" charset="-122"/>
              </a:rPr>
              <a:t>）</a:t>
            </a:r>
            <a:r>
              <a:rPr lang="en-US" sz="1200" b="1">
                <a:solidFill>
                  <a:srgbClr val="000000"/>
                </a:solidFill>
                <a:latin typeface="Times New Roman" panose="02020603050405020304" charset="0"/>
                <a:ea typeface="宋体" panose="02010600030101010101" pitchFamily="2" charset="-122"/>
              </a:rPr>
              <a:t>and the other kids reminded me of it every chance they got. So when our camp needed a fourth runner in the two-mile race around the </a:t>
            </a:r>
            <a:r>
              <a:rPr lang="en-US" sz="1200" b="1" u="sng">
                <a:solidFill>
                  <a:srgbClr val="000000"/>
                </a:solidFill>
                <a:latin typeface="Times New Roman" panose="02020603050405020304" charset="0"/>
                <a:ea typeface="宋体" panose="02010600030101010101" pitchFamily="2" charset="-122"/>
              </a:rPr>
              <a:t>lake</a:t>
            </a:r>
            <a:r>
              <a:rPr lang="en-US" sz="1200" b="1">
                <a:solidFill>
                  <a:srgbClr val="000000"/>
                </a:solidFill>
                <a:latin typeface="Times New Roman" panose="02020603050405020304" charset="0"/>
                <a:ea typeface="宋体" panose="02010600030101010101" pitchFamily="2" charset="-122"/>
              </a:rPr>
              <a:t>, I knew I was no one’s first choice.    2. I hid in the shade of a maple tree as they called the names of the runners, my body tensed as I heard a counselor call, “Fred! Where is Fred! He is in this race!” It was </a:t>
            </a:r>
            <a:r>
              <a:rPr lang="en-US" sz="1200" b="1" u="sng">
                <a:solidFill>
                  <a:srgbClr val="000000"/>
                </a:solidFill>
                <a:latin typeface="Times New Roman" panose="02020603050405020304" charset="0"/>
                <a:ea typeface="宋体" panose="02010600030101010101" pitchFamily="2" charset="-122"/>
              </a:rPr>
              <a:t>Barry</a:t>
            </a:r>
            <a:r>
              <a:rPr lang="en-US" sz="1200" b="1">
                <a:solidFill>
                  <a:srgbClr val="000000"/>
                </a:solidFill>
                <a:latin typeface="Times New Roman" panose="02020603050405020304" charset="0"/>
                <a:ea typeface="宋体" panose="02010600030101010101" pitchFamily="2" charset="-122"/>
              </a:rPr>
              <a:t>. He spotted me under the tree. “Fred! We need a 12-year-old who hasn’t been in other events to run the two-mile!”   3. He gave me a push towards the starting line. Having no </a:t>
            </a:r>
            <a:r>
              <a:rPr lang="en-US" sz="1200" b="1" u="sng">
                <a:solidFill>
                  <a:srgbClr val="000000"/>
                </a:solidFill>
                <a:latin typeface="Times New Roman" panose="02020603050405020304" charset="0"/>
                <a:ea typeface="宋体" panose="02010600030101010101" pitchFamily="2" charset="-122"/>
              </a:rPr>
              <a:t>confidence</a:t>
            </a:r>
            <a:r>
              <a:rPr lang="en-US" sz="1200" b="1">
                <a:solidFill>
                  <a:srgbClr val="000000"/>
                </a:solidFill>
                <a:latin typeface="Times New Roman" panose="02020603050405020304" charset="0"/>
                <a:ea typeface="宋体" panose="02010600030101010101" pitchFamily="2" charset="-122"/>
              </a:rPr>
              <a:t> and trying to save myself from the shame of taking the last place as four camps watched, I pleaded with him.    4. “But I don’t know the way around the lake!”    5. “You’re in. Just follow Bill!” Barry smiled.    6. Bill was my friend and the fastest runner in our camp. And then Barry said, “When you make it to the last stretch</a:t>
            </a:r>
            <a:r>
              <a:rPr lang="zh-CN" sz="1200" b="1">
                <a:solidFill>
                  <a:srgbClr val="000000"/>
                </a:solidFill>
                <a:latin typeface="Times New Roman" panose="02020603050405020304" charset="0"/>
                <a:ea typeface="宋体" panose="02010600030101010101" pitchFamily="2" charset="-122"/>
              </a:rPr>
              <a:t>（</a:t>
            </a:r>
            <a:r>
              <a:rPr lang="zh-CN" sz="1200" b="1">
                <a:solidFill>
                  <a:srgbClr val="000000"/>
                </a:solidFill>
                <a:ea typeface="宋体" panose="02010600030101010101" pitchFamily="2" charset="-122"/>
              </a:rPr>
              <a:t>最后一程</a:t>
            </a:r>
            <a:r>
              <a:rPr lang="zh-CN" sz="1200" b="1">
                <a:solidFill>
                  <a:srgbClr val="000000"/>
                </a:solidFill>
                <a:latin typeface="Times New Roman" panose="02020603050405020304" charset="0"/>
                <a:ea typeface="宋体" panose="02010600030101010101" pitchFamily="2" charset="-122"/>
              </a:rPr>
              <a:t>）</a:t>
            </a:r>
            <a:r>
              <a:rPr lang="en-US" sz="1200" b="1">
                <a:solidFill>
                  <a:srgbClr val="000000"/>
                </a:solidFill>
                <a:latin typeface="Times New Roman" panose="02020603050405020304" charset="0"/>
                <a:ea typeface="宋体" panose="02010600030101010101" pitchFamily="2" charset="-122"/>
              </a:rPr>
              <a:t>on the field, just throw your </a:t>
            </a:r>
            <a:r>
              <a:rPr lang="en-US" sz="1200" b="1" u="sng">
                <a:solidFill>
                  <a:srgbClr val="000000"/>
                </a:solidFill>
                <a:latin typeface="Times New Roman" panose="02020603050405020304" charset="0"/>
                <a:ea typeface="宋体" panose="02010600030101010101" pitchFamily="2" charset="-122"/>
              </a:rPr>
              <a:t>head</a:t>
            </a:r>
            <a:r>
              <a:rPr lang="en-US" sz="1200" b="1">
                <a:solidFill>
                  <a:srgbClr val="000000"/>
                </a:solidFill>
                <a:latin typeface="Times New Roman" panose="02020603050405020304" charset="0"/>
                <a:ea typeface="宋体" panose="02010600030101010101" pitchFamily="2" charset="-122"/>
              </a:rPr>
              <a:t> back and run.”    7.At the starting line, I stood next to Bill and trembled.     8. “On your mark… Get set...” The gun cracked and sixteen of us took off. I stayed close on Bill’s heels, a little too close for Bill, I guess. He shouted at me, “Back off!”     9. I did. Two guys </a:t>
            </a:r>
            <a:r>
              <a:rPr lang="en-US" sz="1200" b="1" u="sng">
                <a:solidFill>
                  <a:srgbClr val="000000"/>
                </a:solidFill>
                <a:latin typeface="Times New Roman" panose="02020603050405020304" charset="0"/>
                <a:ea typeface="宋体" panose="02010600030101010101" pitchFamily="2" charset="-122"/>
              </a:rPr>
              <a:t>passed</a:t>
            </a:r>
            <a:r>
              <a:rPr lang="en-US" sz="1200" b="1">
                <a:solidFill>
                  <a:srgbClr val="000000"/>
                </a:solidFill>
                <a:latin typeface="Times New Roman" panose="02020603050405020304" charset="0"/>
                <a:ea typeface="宋体" panose="02010600030101010101" pitchFamily="2" charset="-122"/>
              </a:rPr>
              <a:t> me, but I kept my eyes on Bill.     10. It was tiring. The distance was widening between Bill and me. We made the </a:t>
            </a:r>
            <a:r>
              <a:rPr lang="en-US" sz="1200" b="1" u="sng">
                <a:solidFill>
                  <a:srgbClr val="000000"/>
                </a:solidFill>
                <a:latin typeface="Times New Roman" panose="02020603050405020304" charset="0"/>
                <a:ea typeface="宋体" panose="02010600030101010101" pitchFamily="2" charset="-122"/>
              </a:rPr>
              <a:t>turn</a:t>
            </a:r>
            <a:r>
              <a:rPr lang="en-US" sz="1200" b="1">
                <a:solidFill>
                  <a:srgbClr val="000000"/>
                </a:solidFill>
                <a:latin typeface="Times New Roman" panose="02020603050405020304" charset="0"/>
                <a:ea typeface="宋体" panose="02010600030101010101" pitchFamily="2" charset="-122"/>
              </a:rPr>
              <a:t> from the dusty road onto the muddy, wooded trail that would go around the lake back to the field. Through the trees, I saw Bill trip over a tree </a:t>
            </a:r>
            <a:r>
              <a:rPr lang="en-US" sz="1200" b="1" u="sng">
                <a:solidFill>
                  <a:srgbClr val="000000"/>
                </a:solidFill>
                <a:latin typeface="Times New Roman" panose="02020603050405020304" charset="0"/>
                <a:ea typeface="宋体" panose="02010600030101010101" pitchFamily="2" charset="-122"/>
              </a:rPr>
              <a:t>root</a:t>
            </a:r>
            <a:r>
              <a:rPr lang="en-US" sz="1200" b="1">
                <a:solidFill>
                  <a:srgbClr val="000000"/>
                </a:solidFill>
                <a:latin typeface="Times New Roman" panose="02020603050405020304" charset="0"/>
                <a:ea typeface="宋体" panose="02010600030101010101" pitchFamily="2" charset="-122"/>
              </a:rPr>
              <a:t> and fall. A runner from another camp passed him. Paragraph 1</a:t>
            </a:r>
            <a:r>
              <a:rPr lang="en-US" sz="1200" b="1" i="1">
                <a:solidFill>
                  <a:srgbClr val="000000"/>
                </a:solidFill>
                <a:latin typeface="Times New Roman" panose="02020603050405020304" charset="0"/>
                <a:ea typeface="宋体" panose="02010600030101010101" pitchFamily="2" charset="-122"/>
              </a:rPr>
              <a:t>In a moment, Bill was up again and running.</a:t>
            </a:r>
            <a:r>
              <a:rPr lang="en-US" sz="1200" b="1">
                <a:solidFill>
                  <a:srgbClr val="000000"/>
                </a:solidFill>
                <a:latin typeface="Times New Roman" panose="02020603050405020304" charset="0"/>
                <a:ea typeface="宋体" panose="02010600030101010101" pitchFamily="2" charset="-122"/>
              </a:rPr>
              <a:t> ____________________________________________Paragraph 2</a:t>
            </a:r>
            <a:r>
              <a:rPr lang="en-US" sz="1200" b="1" i="1">
                <a:solidFill>
                  <a:srgbClr val="000000"/>
                </a:solidFill>
                <a:latin typeface="Times New Roman" panose="02020603050405020304" charset="0"/>
                <a:ea typeface="宋体" panose="02010600030101010101" pitchFamily="2" charset="-122"/>
              </a:rPr>
              <a:t>I didn’t know when I crossed the finish line.</a:t>
            </a:r>
            <a:r>
              <a:rPr lang="en-US" sz="1200" b="1">
                <a:solidFill>
                  <a:srgbClr val="000000"/>
                </a:solidFill>
                <a:latin typeface="Times New Roman" panose="02020603050405020304" charset="0"/>
                <a:ea typeface="宋体" panose="02010600030101010101" pitchFamily="2" charset="-122"/>
              </a:rPr>
              <a:t> ____________________________________________</a:t>
            </a:r>
            <a:r>
              <a:rPr lang="en-US" sz="1050" b="1">
                <a:solidFill>
                  <a:srgbClr val="000000"/>
                </a:solidFill>
                <a:latin typeface="Times New Roman" panose="02020603050405020304" charset="0"/>
                <a:ea typeface="宋体" panose="02010600030101010101" pitchFamily="2" charset="-122"/>
              </a:rPr>
              <a:t>_</a:t>
            </a:r>
            <a:endParaRPr lang="en-US" altLang="en-US" sz="1050" b="1">
              <a:solidFill>
                <a:srgbClr val="000000"/>
              </a:solidFill>
              <a:latin typeface="Times New Roman" panose="02020603050405020304" charset="0"/>
              <a:ea typeface="宋体" panose="02010600030101010101" pitchFamily="2" charset="-122"/>
            </a:endParaRPr>
          </a:p>
        </p:txBody>
      </p:sp>
      <p:sp>
        <p:nvSpPr>
          <p:cNvPr id="4" name="流程图: 终止 3"/>
          <p:cNvSpPr/>
          <p:nvPr>
            <p:custDataLst>
              <p:tags r:id="rId3"/>
            </p:custDataLst>
          </p:nvPr>
        </p:nvSpPr>
        <p:spPr>
          <a:xfrm>
            <a:off x="3563620" y="130810"/>
            <a:ext cx="2016760" cy="410845"/>
          </a:xfrm>
          <a:prstGeom prst="flowChartTerminator">
            <a:avLst/>
          </a:prstGeom>
          <a:solidFill>
            <a:srgbClr val="363636"/>
          </a:solidFill>
          <a:effectLst/>
        </p:spPr>
        <p:txBody>
          <a:bodyPr rtlCol="0" anchor="ctr"/>
          <a:p>
            <a:pPr algn="ctr"/>
            <a:r>
              <a:rPr lang="zh-CN" altLang="en-US" sz="1500" b="1">
                <a:solidFill>
                  <a:sysClr val="window" lastClr="FFFFFF"/>
                </a:solidFill>
                <a:latin typeface="MiSans Normal" charset="0"/>
                <a:ea typeface="MiSans Normal" charset="0"/>
              </a:rPr>
              <a:t>同话题续写练习</a:t>
            </a:r>
            <a:endParaRPr lang="zh-CN" altLang="en-US" sz="1500" b="1">
              <a:solidFill>
                <a:sysClr val="window" lastClr="FFFFFF"/>
              </a:solidFill>
              <a:latin typeface="MiSans Normal" charset="0"/>
              <a:ea typeface="MiSans Normal" charset="0"/>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rcRect l="23794" t="14459" r="23523" b="3749"/>
          <a:stretch>
            <a:fillRect/>
          </a:stretch>
        </p:blipFill>
        <p:spPr>
          <a:xfrm>
            <a:off x="7558405" y="3302635"/>
            <a:ext cx="1628140" cy="1790065"/>
          </a:xfrm>
          <a:prstGeom prst="ellipse">
            <a:avLst/>
          </a:prstGeom>
        </p:spPr>
      </p:pic>
      <p:sp>
        <p:nvSpPr>
          <p:cNvPr id="3" name="文本框 2"/>
          <p:cNvSpPr txBox="1"/>
          <p:nvPr/>
        </p:nvSpPr>
        <p:spPr>
          <a:xfrm>
            <a:off x="110014" y="654209"/>
            <a:ext cx="8911590" cy="3799840"/>
          </a:xfrm>
          <a:prstGeom prst="rect">
            <a:avLst/>
          </a:prstGeom>
          <a:noFill/>
          <a:ln w="19050">
            <a:solidFill>
              <a:schemeClr val="tx1"/>
            </a:solidFill>
          </a:ln>
        </p:spPr>
        <p:txBody>
          <a:bodyPr wrap="square" rtlCol="0" anchor="t">
            <a:spAutoFit/>
          </a:bodyPr>
          <a:p>
            <a:r>
              <a:rPr lang="en-US" altLang="zh-CN" sz="21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In a moment, he was up again and running. He yelled to me, “Watch the </a:t>
            </a:r>
            <a:r>
              <a:rPr lang="zh-CN" altLang="en-US" sz="2000" u="sng">
                <a:latin typeface="Times New Roman" panose="02020603050405020304" charset="0"/>
                <a:cs typeface="Times New Roman" panose="02020603050405020304" charset="0"/>
              </a:rPr>
              <a:t>roots</a:t>
            </a:r>
            <a:r>
              <a:rPr lang="zh-CN" altLang="en-US" sz="2000">
                <a:latin typeface="Times New Roman" panose="02020603050405020304" charset="0"/>
                <a:cs typeface="Times New Roman" panose="02020603050405020304" charset="0"/>
              </a:rPr>
              <a:t>!” Struggling to keep my legs moving, I looked down and saw the tree root. I</a:t>
            </a:r>
            <a:r>
              <a:rPr lang="zh-CN" altLang="en-US" sz="2000" b="1">
                <a:latin typeface="Times New Roman" panose="02020603050405020304" charset="0"/>
                <a:cs typeface="Times New Roman" panose="02020603050405020304" charset="0"/>
              </a:rPr>
              <a:t> puffed </a:t>
            </a:r>
            <a:r>
              <a:rPr lang="zh-CN" altLang="en-US" sz="2000">
                <a:latin typeface="Times New Roman" panose="02020603050405020304" charset="0"/>
                <a:cs typeface="Times New Roman" panose="02020603050405020304" charset="0"/>
              </a:rPr>
              <a:t>over it. Two hundred metres later, I </a:t>
            </a:r>
            <a:r>
              <a:rPr lang="zh-CN" altLang="en-US" sz="2000" b="1">
                <a:latin typeface="Times New Roman" panose="02020603050405020304" charset="0"/>
                <a:cs typeface="Times New Roman" panose="02020603050405020304" charset="0"/>
              </a:rPr>
              <a:t>scrambled </a:t>
            </a:r>
            <a:r>
              <a:rPr lang="zh-CN" altLang="en-US" sz="2000">
                <a:latin typeface="Times New Roman" panose="02020603050405020304" charset="0"/>
                <a:cs typeface="Times New Roman" panose="02020603050405020304" charset="0"/>
              </a:rPr>
              <a:t>up the hill, ready to see the rest of the </a:t>
            </a:r>
            <a:r>
              <a:rPr lang="zh-CN" altLang="en-US" sz="2000" b="1">
                <a:latin typeface="Times New Roman" panose="02020603050405020304" charset="0"/>
                <a:cs typeface="Times New Roman" panose="02020603050405020304" charset="0"/>
              </a:rPr>
              <a:t>pack</a:t>
            </a:r>
            <a:r>
              <a:rPr lang="zh-CN" altLang="en-US" sz="2000">
                <a:latin typeface="Times New Roman" panose="02020603050405020304" charset="0"/>
                <a:cs typeface="Times New Roman" panose="02020603050405020304" charset="0"/>
              </a:rPr>
              <a:t> crossing the finish line when I saw not the fifteen guys, but three. The crowd was</a:t>
            </a:r>
            <a:r>
              <a:rPr lang="zh-CN" altLang="en-US" sz="2000" b="1">
                <a:latin typeface="Times New Roman" panose="02020603050405020304" charset="0"/>
                <a:cs typeface="Times New Roman" panose="02020603050405020304" charset="0"/>
              </a:rPr>
              <a:t> roaring</a:t>
            </a:r>
            <a:r>
              <a:rPr lang="zh-CN" altLang="en-US" sz="2000">
                <a:latin typeface="Times New Roman" panose="02020603050405020304" charset="0"/>
                <a:cs typeface="Times New Roman" panose="02020603050405020304" charset="0"/>
              </a:rPr>
              <a:t>, but I could hear </a:t>
            </a:r>
            <a:r>
              <a:rPr lang="zh-CN" altLang="en-US" sz="2000" u="sng">
                <a:latin typeface="Times New Roman" panose="02020603050405020304" charset="0"/>
                <a:cs typeface="Times New Roman" panose="02020603050405020304" charset="0"/>
              </a:rPr>
              <a:t>Barry </a:t>
            </a:r>
            <a:r>
              <a:rPr lang="zh-CN" altLang="en-US" sz="2000">
                <a:latin typeface="Times New Roman" panose="02020603050405020304" charset="0"/>
                <a:cs typeface="Times New Roman" panose="02020603050405020304" charset="0"/>
              </a:rPr>
              <a:t>over the rest of them, yelling “Run!” I threw my </a:t>
            </a:r>
            <a:r>
              <a:rPr lang="zh-CN" altLang="en-US" sz="2000" u="sng">
                <a:latin typeface="Times New Roman" panose="02020603050405020304" charset="0"/>
                <a:cs typeface="Times New Roman" panose="02020603050405020304" charset="0"/>
              </a:rPr>
              <a:t>head </a:t>
            </a:r>
            <a:r>
              <a:rPr lang="zh-CN" altLang="en-US" sz="2000">
                <a:latin typeface="Times New Roman" panose="02020603050405020304" charset="0"/>
                <a:cs typeface="Times New Roman" panose="02020603050405020304" charset="0"/>
              </a:rPr>
              <a:t>back and told my legs to go and I knew I was </a:t>
            </a:r>
            <a:r>
              <a:rPr lang="zh-CN" altLang="en-US" sz="2000" u="sng">
                <a:latin typeface="Times New Roman" panose="02020603050405020304" charset="0"/>
                <a:cs typeface="Times New Roman" panose="02020603050405020304" charset="0"/>
              </a:rPr>
              <a:t>winning</a:t>
            </a:r>
            <a:r>
              <a:rPr lang="zh-CN" altLang="en-US" sz="2000">
                <a:latin typeface="Times New Roman" panose="02020603050405020304" charset="0"/>
                <a:cs typeface="Times New Roman" panose="02020603050405020304" charset="0"/>
              </a:rPr>
              <a:t>. </a:t>
            </a:r>
            <a:endParaRPr lang="zh-CN" altLang="en-US" sz="2000">
              <a:latin typeface="Times New Roman" panose="02020603050405020304" charset="0"/>
              <a:cs typeface="Times New Roman" panose="02020603050405020304" charset="0"/>
            </a:endParaRPr>
          </a:p>
          <a:p>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a:t>
            </a:r>
            <a:r>
              <a:rPr lang="zh-CN" altLang="en-US" sz="2000">
                <a:latin typeface="Times New Roman" panose="02020603050405020304" charset="0"/>
                <a:cs typeface="Times New Roman" panose="02020603050405020304" charset="0"/>
              </a:rPr>
              <a:t>I didn't know when I crossed the finish line. Barry caught me and I </a:t>
            </a:r>
            <a:r>
              <a:rPr lang="zh-CN" altLang="en-US" sz="2000" b="1">
                <a:latin typeface="Times New Roman" panose="02020603050405020304" charset="0"/>
                <a:cs typeface="Times New Roman" panose="02020603050405020304" charset="0"/>
              </a:rPr>
              <a:t>collapsed</a:t>
            </a:r>
            <a:r>
              <a:rPr lang="zh-CN" altLang="en-US" sz="2000">
                <a:latin typeface="Times New Roman" panose="02020603050405020304" charset="0"/>
                <a:cs typeface="Times New Roman" panose="02020603050405020304" charset="0"/>
              </a:rPr>
              <a:t>. “You flew! You flew, man! Second! You passed two guys!” There was a crowd of kids around me, </a:t>
            </a:r>
            <a:r>
              <a:rPr lang="zh-CN" altLang="en-US" sz="2000" b="1">
                <a:latin typeface="Times New Roman" panose="02020603050405020304" charset="0"/>
                <a:cs typeface="Times New Roman" panose="02020603050405020304" charset="0"/>
              </a:rPr>
              <a:t>patting</a:t>
            </a:r>
            <a:r>
              <a:rPr lang="zh-CN" altLang="en-US" sz="2000">
                <a:latin typeface="Times New Roman" panose="02020603050405020304" charset="0"/>
                <a:cs typeface="Times New Roman" panose="02020603050405020304" charset="0"/>
              </a:rPr>
              <a:t> me on the back, </a:t>
            </a:r>
            <a:r>
              <a:rPr lang="zh-CN" altLang="en-US" sz="2000" b="1">
                <a:latin typeface="Times New Roman" panose="02020603050405020304" charset="0"/>
                <a:cs typeface="Times New Roman" panose="02020603050405020304" charset="0"/>
              </a:rPr>
              <a:t>giving me high fives</a:t>
            </a:r>
            <a:r>
              <a:rPr lang="zh-CN" altLang="en-US" sz="2000">
                <a:latin typeface="Times New Roman" panose="02020603050405020304" charset="0"/>
                <a:cs typeface="Times New Roman" panose="02020603050405020304" charset="0"/>
              </a:rPr>
              <a:t>. I had come in second. Bill had finished first. With that and all the high fives and the cheers of the day, the best prize that I </a:t>
            </a:r>
            <a:r>
              <a:rPr lang="zh-CN" altLang="en-US" sz="2000" b="1">
                <a:latin typeface="Times New Roman" panose="02020603050405020304" charset="0"/>
                <a:cs typeface="Times New Roman" panose="02020603050405020304" charset="0"/>
              </a:rPr>
              <a:t>walked away with</a:t>
            </a:r>
            <a:r>
              <a:rPr lang="zh-CN" altLang="en-US"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轻易赢得</a:t>
            </a:r>
            <a:r>
              <a:rPr lang="en-US" altLang="zh-CN" sz="2000">
                <a:latin typeface="Times New Roman" panose="02020603050405020304" charset="0"/>
                <a:cs typeface="Times New Roman" panose="02020603050405020304" charset="0"/>
              </a:rPr>
              <a:t>)</a:t>
            </a:r>
            <a:r>
              <a:rPr lang="zh-CN" altLang="en-US" sz="2000">
                <a:latin typeface="Times New Roman" panose="02020603050405020304" charset="0"/>
                <a:cs typeface="Times New Roman" panose="02020603050405020304" charset="0"/>
              </a:rPr>
              <a:t>was my</a:t>
            </a:r>
            <a:r>
              <a:rPr lang="zh-CN" altLang="en-US" sz="2000" u="sng">
                <a:latin typeface="Times New Roman" panose="02020603050405020304" charset="0"/>
                <a:cs typeface="Times New Roman" panose="02020603050405020304" charset="0"/>
              </a:rPr>
              <a:t> confidence.</a:t>
            </a:r>
            <a:r>
              <a:rPr lang="zh-CN" altLang="en-US" sz="2000">
                <a:latin typeface="Times New Roman" panose="02020603050405020304" charset="0"/>
                <a:cs typeface="Times New Roman" panose="02020603050405020304" charset="0"/>
              </a:rPr>
              <a:t> That year I discovered I could do a lot of things if I put my energy into them</a:t>
            </a:r>
            <a:r>
              <a:rPr lang="en-US" altLang="zh-CN" sz="2000">
                <a:latin typeface="Times New Roman" panose="02020603050405020304" charset="0"/>
                <a:cs typeface="Times New Roman" panose="02020603050405020304" charset="0"/>
              </a:rPr>
              <a:t>.</a:t>
            </a:r>
            <a:endParaRPr lang="en-US" altLang="zh-CN" sz="2000">
              <a:latin typeface="Times New Roman" panose="02020603050405020304" charset="0"/>
              <a:cs typeface="Times New Roman" panose="02020603050405020304" charset="0"/>
            </a:endParaRPr>
          </a:p>
        </p:txBody>
      </p:sp>
      <p:sp>
        <p:nvSpPr>
          <p:cNvPr id="4" name="流程图: 终止 3"/>
          <p:cNvSpPr/>
          <p:nvPr>
            <p:custDataLst>
              <p:tags r:id="rId3"/>
            </p:custDataLst>
          </p:nvPr>
        </p:nvSpPr>
        <p:spPr>
          <a:xfrm>
            <a:off x="204788" y="178753"/>
            <a:ext cx="1280160" cy="411004"/>
          </a:xfrm>
          <a:prstGeom prst="flowChartTerminator">
            <a:avLst/>
          </a:prstGeom>
          <a:solidFill>
            <a:srgbClr val="363636"/>
          </a:solidFill>
          <a:effectLst/>
        </p:spPr>
        <p:txBody>
          <a:bodyPr rtlCol="0" anchor="ctr"/>
          <a:p>
            <a:pPr algn="ctr"/>
            <a:r>
              <a:rPr lang="zh-CN" altLang="en-US" sz="1500" b="1">
                <a:solidFill>
                  <a:sysClr val="window" lastClr="FFFFFF"/>
                </a:solidFill>
                <a:latin typeface="MiSans Normal" charset="0"/>
                <a:ea typeface="MiSans Normal" charset="0"/>
              </a:rPr>
              <a:t>范文</a:t>
            </a:r>
            <a:endParaRPr lang="zh-CN" altLang="en-US" sz="1500" b="1">
              <a:solidFill>
                <a:sysClr val="window" lastClr="FFFFFF"/>
              </a:solidFill>
              <a:latin typeface="MiSans Normal" charset="0"/>
              <a:ea typeface="MiSans Normal" charset="0"/>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4" name="Google Shape;5022;p19"/>
          <p:cNvGrpSpPr/>
          <p:nvPr/>
        </p:nvGrpSpPr>
        <p:grpSpPr>
          <a:xfrm flipH="1">
            <a:off x="6507480" y="1323975"/>
            <a:ext cx="1724660" cy="2949575"/>
            <a:chOff x="7561625" y="125650"/>
            <a:chExt cx="742225" cy="1554100"/>
          </a:xfrm>
        </p:grpSpPr>
        <p:sp>
          <p:nvSpPr>
            <p:cNvPr id="5" name="Google Shape;5023;p19"/>
            <p:cNvSpPr/>
            <p:nvPr>
              <p:custDataLst>
                <p:tags r:id="rId1"/>
              </p:custDataLst>
            </p:nvPr>
          </p:nvSpPr>
          <p:spPr>
            <a:xfrm>
              <a:off x="7741750" y="125650"/>
              <a:ext cx="170125" cy="159750"/>
            </a:xfrm>
            <a:custGeom>
              <a:avLst/>
              <a:gdLst/>
              <a:ahLst/>
              <a:cxnLst/>
              <a:rect l="l" t="t" r="r" b="b"/>
              <a:pathLst>
                <a:path w="6805" h="6390" extrusionOk="0">
                  <a:moveTo>
                    <a:pt x="3858" y="0"/>
                  </a:moveTo>
                  <a:cubicBezTo>
                    <a:pt x="3766" y="0"/>
                    <a:pt x="3670" y="8"/>
                    <a:pt x="3570" y="19"/>
                  </a:cubicBezTo>
                  <a:cubicBezTo>
                    <a:pt x="2236" y="252"/>
                    <a:pt x="1001" y="1253"/>
                    <a:pt x="501" y="2487"/>
                  </a:cubicBezTo>
                  <a:cubicBezTo>
                    <a:pt x="1" y="3755"/>
                    <a:pt x="234" y="5289"/>
                    <a:pt x="1068" y="6390"/>
                  </a:cubicBezTo>
                  <a:lnTo>
                    <a:pt x="5805" y="5756"/>
                  </a:lnTo>
                  <a:cubicBezTo>
                    <a:pt x="6272" y="5323"/>
                    <a:pt x="6472" y="4622"/>
                    <a:pt x="6272" y="3988"/>
                  </a:cubicBezTo>
                  <a:cubicBezTo>
                    <a:pt x="6072" y="3421"/>
                    <a:pt x="5505" y="2887"/>
                    <a:pt x="5738" y="2287"/>
                  </a:cubicBezTo>
                  <a:cubicBezTo>
                    <a:pt x="5938" y="1753"/>
                    <a:pt x="6739" y="1486"/>
                    <a:pt x="6772" y="919"/>
                  </a:cubicBezTo>
                  <a:cubicBezTo>
                    <a:pt x="6804" y="442"/>
                    <a:pt x="6320" y="116"/>
                    <a:pt x="5841" y="116"/>
                  </a:cubicBezTo>
                  <a:cubicBezTo>
                    <a:pt x="5818" y="116"/>
                    <a:pt x="5795" y="117"/>
                    <a:pt x="5772" y="119"/>
                  </a:cubicBezTo>
                  <a:cubicBezTo>
                    <a:pt x="5271" y="152"/>
                    <a:pt x="4904" y="486"/>
                    <a:pt x="4504" y="819"/>
                  </a:cubicBezTo>
                  <a:cubicBezTo>
                    <a:pt x="4704" y="619"/>
                    <a:pt x="4604" y="286"/>
                    <a:pt x="4337" y="119"/>
                  </a:cubicBezTo>
                  <a:cubicBezTo>
                    <a:pt x="4204" y="30"/>
                    <a:pt x="4041" y="0"/>
                    <a:pt x="3858"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 name="Google Shape;5024;p19"/>
            <p:cNvSpPr/>
            <p:nvPr>
              <p:custDataLst>
                <p:tags r:id="rId2"/>
              </p:custDataLst>
            </p:nvPr>
          </p:nvSpPr>
          <p:spPr>
            <a:xfrm>
              <a:off x="8016125" y="1526275"/>
              <a:ext cx="194325" cy="146800"/>
            </a:xfrm>
            <a:custGeom>
              <a:avLst/>
              <a:gdLst/>
              <a:ahLst/>
              <a:cxnLst/>
              <a:rect l="l" t="t" r="r" b="b"/>
              <a:pathLst>
                <a:path w="7773" h="5872" extrusionOk="0">
                  <a:moveTo>
                    <a:pt x="2936" y="0"/>
                  </a:moveTo>
                  <a:lnTo>
                    <a:pt x="0" y="2302"/>
                  </a:lnTo>
                  <a:lnTo>
                    <a:pt x="1635" y="5871"/>
                  </a:lnTo>
                  <a:lnTo>
                    <a:pt x="7772" y="2469"/>
                  </a:lnTo>
                  <a:lnTo>
                    <a:pt x="3970" y="2302"/>
                  </a:lnTo>
                  <a:lnTo>
                    <a:pt x="2936" y="0"/>
                  </a:lnTo>
                  <a:close/>
                </a:path>
              </a:pathLst>
            </a:custGeom>
            <a:solidFill>
              <a:srgbClr val="784D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7" name="Google Shape;5025;p19"/>
            <p:cNvSpPr/>
            <p:nvPr>
              <p:custDataLst>
                <p:tags r:id="rId3"/>
              </p:custDataLst>
            </p:nvPr>
          </p:nvSpPr>
          <p:spPr>
            <a:xfrm>
              <a:off x="7561625" y="1505425"/>
              <a:ext cx="145975" cy="174325"/>
            </a:xfrm>
            <a:custGeom>
              <a:avLst/>
              <a:gdLst/>
              <a:ahLst/>
              <a:cxnLst/>
              <a:rect l="l" t="t" r="r" b="b"/>
              <a:pathLst>
                <a:path w="5839" h="6973" extrusionOk="0">
                  <a:moveTo>
                    <a:pt x="2436" y="1"/>
                  </a:moveTo>
                  <a:lnTo>
                    <a:pt x="1" y="3136"/>
                  </a:lnTo>
                  <a:lnTo>
                    <a:pt x="5838" y="6972"/>
                  </a:lnTo>
                  <a:lnTo>
                    <a:pt x="5838" y="6972"/>
                  </a:lnTo>
                  <a:lnTo>
                    <a:pt x="4270" y="3503"/>
                  </a:lnTo>
                  <a:lnTo>
                    <a:pt x="5771" y="1568"/>
                  </a:lnTo>
                  <a:lnTo>
                    <a:pt x="2436" y="1"/>
                  </a:lnTo>
                  <a:close/>
                </a:path>
              </a:pathLst>
            </a:custGeom>
            <a:solidFill>
              <a:srgbClr val="784D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8" name="Google Shape;5026;p19"/>
            <p:cNvSpPr/>
            <p:nvPr>
              <p:custDataLst>
                <p:tags r:id="rId4"/>
              </p:custDataLst>
            </p:nvPr>
          </p:nvSpPr>
          <p:spPr>
            <a:xfrm>
              <a:off x="7604050" y="907500"/>
              <a:ext cx="92700" cy="138450"/>
            </a:xfrm>
            <a:custGeom>
              <a:avLst/>
              <a:gdLst/>
              <a:ahLst/>
              <a:cxnLst/>
              <a:rect l="l" t="t" r="r" b="b"/>
              <a:pathLst>
                <a:path w="3708" h="5538" extrusionOk="0">
                  <a:moveTo>
                    <a:pt x="2073" y="0"/>
                  </a:moveTo>
                  <a:cubicBezTo>
                    <a:pt x="2073" y="0"/>
                    <a:pt x="639" y="1868"/>
                    <a:pt x="305" y="3003"/>
                  </a:cubicBezTo>
                  <a:cubicBezTo>
                    <a:pt x="0" y="4039"/>
                    <a:pt x="85" y="4825"/>
                    <a:pt x="230" y="4825"/>
                  </a:cubicBezTo>
                  <a:cubicBezTo>
                    <a:pt x="243" y="4825"/>
                    <a:pt x="257" y="4818"/>
                    <a:pt x="272" y="4804"/>
                  </a:cubicBezTo>
                  <a:cubicBezTo>
                    <a:pt x="431" y="4645"/>
                    <a:pt x="468" y="3124"/>
                    <a:pt x="760" y="3124"/>
                  </a:cubicBezTo>
                  <a:cubicBezTo>
                    <a:pt x="774" y="3124"/>
                    <a:pt x="790" y="3128"/>
                    <a:pt x="805" y="3136"/>
                  </a:cubicBezTo>
                  <a:cubicBezTo>
                    <a:pt x="1139" y="3303"/>
                    <a:pt x="205" y="5404"/>
                    <a:pt x="872" y="5538"/>
                  </a:cubicBezTo>
                  <a:cubicBezTo>
                    <a:pt x="872" y="5538"/>
                    <a:pt x="972" y="5071"/>
                    <a:pt x="1106" y="4570"/>
                  </a:cubicBezTo>
                  <a:cubicBezTo>
                    <a:pt x="1195" y="4126"/>
                    <a:pt x="1336" y="3470"/>
                    <a:pt x="1530" y="3470"/>
                  </a:cubicBezTo>
                  <a:cubicBezTo>
                    <a:pt x="1555" y="3470"/>
                    <a:pt x="1580" y="3481"/>
                    <a:pt x="1606" y="3503"/>
                  </a:cubicBezTo>
                  <a:cubicBezTo>
                    <a:pt x="1873" y="3670"/>
                    <a:pt x="1072" y="5238"/>
                    <a:pt x="1306" y="5338"/>
                  </a:cubicBezTo>
                  <a:cubicBezTo>
                    <a:pt x="1309" y="5338"/>
                    <a:pt x="1313" y="5338"/>
                    <a:pt x="1317" y="5338"/>
                  </a:cubicBezTo>
                  <a:cubicBezTo>
                    <a:pt x="1586" y="5338"/>
                    <a:pt x="2077" y="4159"/>
                    <a:pt x="2373" y="3336"/>
                  </a:cubicBezTo>
                  <a:cubicBezTo>
                    <a:pt x="2497" y="2894"/>
                    <a:pt x="2611" y="2743"/>
                    <a:pt x="2687" y="2743"/>
                  </a:cubicBezTo>
                  <a:cubicBezTo>
                    <a:pt x="2753" y="2743"/>
                    <a:pt x="2789" y="2862"/>
                    <a:pt x="2773" y="3003"/>
                  </a:cubicBezTo>
                  <a:cubicBezTo>
                    <a:pt x="2740" y="3236"/>
                    <a:pt x="2306" y="4037"/>
                    <a:pt x="2540" y="4070"/>
                  </a:cubicBezTo>
                  <a:cubicBezTo>
                    <a:pt x="2546" y="4072"/>
                    <a:pt x="2552" y="4073"/>
                    <a:pt x="2559" y="4073"/>
                  </a:cubicBezTo>
                  <a:cubicBezTo>
                    <a:pt x="2778" y="4073"/>
                    <a:pt x="3379" y="3052"/>
                    <a:pt x="3541" y="2502"/>
                  </a:cubicBezTo>
                  <a:cubicBezTo>
                    <a:pt x="3641" y="1902"/>
                    <a:pt x="3407" y="901"/>
                    <a:pt x="3574" y="668"/>
                  </a:cubicBezTo>
                  <a:cubicBezTo>
                    <a:pt x="3707" y="401"/>
                    <a:pt x="2073" y="0"/>
                    <a:pt x="2073" y="0"/>
                  </a:cubicBezTo>
                  <a:close/>
                </a:path>
              </a:pathLst>
            </a:custGeom>
            <a:solidFill>
              <a:srgbClr val="FDB9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9" name="Google Shape;5027;p19"/>
            <p:cNvSpPr/>
            <p:nvPr>
              <p:custDataLst>
                <p:tags r:id="rId5"/>
              </p:custDataLst>
            </p:nvPr>
          </p:nvSpPr>
          <p:spPr>
            <a:xfrm>
              <a:off x="8178725" y="540725"/>
              <a:ext cx="125125" cy="87425"/>
            </a:xfrm>
            <a:custGeom>
              <a:avLst/>
              <a:gdLst/>
              <a:ahLst/>
              <a:cxnLst/>
              <a:rect l="l" t="t" r="r" b="b"/>
              <a:pathLst>
                <a:path w="5005" h="3497" extrusionOk="0">
                  <a:moveTo>
                    <a:pt x="4053" y="0"/>
                  </a:moveTo>
                  <a:cubicBezTo>
                    <a:pt x="3759" y="0"/>
                    <a:pt x="2936" y="547"/>
                    <a:pt x="2403" y="962"/>
                  </a:cubicBezTo>
                  <a:cubicBezTo>
                    <a:pt x="2134" y="1145"/>
                    <a:pt x="1979" y="1209"/>
                    <a:pt x="1903" y="1209"/>
                  </a:cubicBezTo>
                  <a:cubicBezTo>
                    <a:pt x="1799" y="1209"/>
                    <a:pt x="1840" y="1091"/>
                    <a:pt x="1936" y="995"/>
                  </a:cubicBezTo>
                  <a:cubicBezTo>
                    <a:pt x="2102" y="828"/>
                    <a:pt x="2770" y="495"/>
                    <a:pt x="2636" y="328"/>
                  </a:cubicBezTo>
                  <a:cubicBezTo>
                    <a:pt x="2619" y="311"/>
                    <a:pt x="2588" y="303"/>
                    <a:pt x="2547" y="303"/>
                  </a:cubicBezTo>
                  <a:cubicBezTo>
                    <a:pt x="2259" y="303"/>
                    <a:pt x="1456" y="674"/>
                    <a:pt x="1135" y="995"/>
                  </a:cubicBezTo>
                  <a:cubicBezTo>
                    <a:pt x="768" y="1329"/>
                    <a:pt x="435" y="2196"/>
                    <a:pt x="168" y="2296"/>
                  </a:cubicBezTo>
                  <a:cubicBezTo>
                    <a:pt x="1" y="2396"/>
                    <a:pt x="968" y="3497"/>
                    <a:pt x="968" y="3497"/>
                  </a:cubicBezTo>
                  <a:cubicBezTo>
                    <a:pt x="968" y="3497"/>
                    <a:pt x="2936" y="2830"/>
                    <a:pt x="3770" y="2196"/>
                  </a:cubicBezTo>
                  <a:cubicBezTo>
                    <a:pt x="4604" y="1529"/>
                    <a:pt x="4904" y="895"/>
                    <a:pt x="4671" y="895"/>
                  </a:cubicBezTo>
                  <a:cubicBezTo>
                    <a:pt x="4492" y="955"/>
                    <a:pt x="3778" y="1869"/>
                    <a:pt x="3511" y="1869"/>
                  </a:cubicBezTo>
                  <a:cubicBezTo>
                    <a:pt x="3479" y="1869"/>
                    <a:pt x="3454" y="1857"/>
                    <a:pt x="3437" y="1829"/>
                  </a:cubicBezTo>
                  <a:cubicBezTo>
                    <a:pt x="3270" y="1529"/>
                    <a:pt x="5004" y="461"/>
                    <a:pt x="4604" y="61"/>
                  </a:cubicBezTo>
                  <a:lnTo>
                    <a:pt x="4604" y="61"/>
                  </a:lnTo>
                  <a:cubicBezTo>
                    <a:pt x="4604" y="61"/>
                    <a:pt x="4271" y="328"/>
                    <a:pt x="3937" y="661"/>
                  </a:cubicBezTo>
                  <a:cubicBezTo>
                    <a:pt x="3666" y="905"/>
                    <a:pt x="3286" y="1258"/>
                    <a:pt x="3099" y="1258"/>
                  </a:cubicBezTo>
                  <a:cubicBezTo>
                    <a:pt x="3055" y="1258"/>
                    <a:pt x="3022" y="1239"/>
                    <a:pt x="3003" y="1195"/>
                  </a:cubicBezTo>
                  <a:cubicBezTo>
                    <a:pt x="2936" y="928"/>
                    <a:pt x="4304" y="194"/>
                    <a:pt x="4137" y="28"/>
                  </a:cubicBezTo>
                  <a:cubicBezTo>
                    <a:pt x="4119" y="9"/>
                    <a:pt x="4090" y="0"/>
                    <a:pt x="4053" y="0"/>
                  </a:cubicBezTo>
                  <a:close/>
                </a:path>
              </a:pathLst>
            </a:custGeom>
            <a:solidFill>
              <a:srgbClr val="FDB9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0" name="Google Shape;5028;p19"/>
            <p:cNvSpPr/>
            <p:nvPr>
              <p:custDataLst>
                <p:tags r:id="rId6"/>
              </p:custDataLst>
            </p:nvPr>
          </p:nvSpPr>
          <p:spPr>
            <a:xfrm>
              <a:off x="8217925" y="565575"/>
              <a:ext cx="16800" cy="43625"/>
            </a:xfrm>
            <a:custGeom>
              <a:avLst/>
              <a:gdLst/>
              <a:ahLst/>
              <a:cxnLst/>
              <a:rect l="l" t="t" r="r" b="b"/>
              <a:pathLst>
                <a:path w="672" h="1745" extrusionOk="0">
                  <a:moveTo>
                    <a:pt x="401" y="1"/>
                  </a:moveTo>
                  <a:cubicBezTo>
                    <a:pt x="234" y="134"/>
                    <a:pt x="101" y="234"/>
                    <a:pt x="1" y="401"/>
                  </a:cubicBezTo>
                  <a:cubicBezTo>
                    <a:pt x="1" y="468"/>
                    <a:pt x="1" y="501"/>
                    <a:pt x="34" y="501"/>
                  </a:cubicBezTo>
                  <a:cubicBezTo>
                    <a:pt x="534" y="735"/>
                    <a:pt x="201" y="1302"/>
                    <a:pt x="34" y="1635"/>
                  </a:cubicBezTo>
                  <a:cubicBezTo>
                    <a:pt x="11" y="1682"/>
                    <a:pt x="52" y="1745"/>
                    <a:pt x="102" y="1745"/>
                  </a:cubicBezTo>
                  <a:cubicBezTo>
                    <a:pt x="124" y="1745"/>
                    <a:pt x="147" y="1733"/>
                    <a:pt x="167" y="1702"/>
                  </a:cubicBezTo>
                  <a:cubicBezTo>
                    <a:pt x="420" y="1355"/>
                    <a:pt x="672" y="651"/>
                    <a:pt x="192" y="406"/>
                  </a:cubicBezTo>
                  <a:lnTo>
                    <a:pt x="192" y="406"/>
                  </a:lnTo>
                  <a:cubicBezTo>
                    <a:pt x="245" y="267"/>
                    <a:pt x="289" y="151"/>
                    <a:pt x="434" y="34"/>
                  </a:cubicBezTo>
                  <a:lnTo>
                    <a:pt x="401" y="1"/>
                  </a:ln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1" name="Google Shape;5029;p19"/>
            <p:cNvSpPr/>
            <p:nvPr>
              <p:custDataLst>
                <p:tags r:id="rId7"/>
              </p:custDataLst>
            </p:nvPr>
          </p:nvSpPr>
          <p:spPr>
            <a:xfrm>
              <a:off x="7863500" y="390200"/>
              <a:ext cx="351125" cy="313250"/>
            </a:xfrm>
            <a:custGeom>
              <a:avLst/>
              <a:gdLst/>
              <a:ahLst/>
              <a:cxnLst/>
              <a:rect l="l" t="t" r="r" b="b"/>
              <a:pathLst>
                <a:path w="14045" h="12530" extrusionOk="0">
                  <a:moveTo>
                    <a:pt x="700" y="0"/>
                  </a:moveTo>
                  <a:cubicBezTo>
                    <a:pt x="612" y="0"/>
                    <a:pt x="524" y="4"/>
                    <a:pt x="435" y="11"/>
                  </a:cubicBezTo>
                  <a:cubicBezTo>
                    <a:pt x="435" y="11"/>
                    <a:pt x="1" y="3513"/>
                    <a:pt x="1002" y="8717"/>
                  </a:cubicBezTo>
                  <a:cubicBezTo>
                    <a:pt x="1594" y="11799"/>
                    <a:pt x="3474" y="12529"/>
                    <a:pt x="5164" y="12529"/>
                  </a:cubicBezTo>
                  <a:cubicBezTo>
                    <a:pt x="6329" y="12529"/>
                    <a:pt x="7403" y="12183"/>
                    <a:pt x="7907" y="12020"/>
                  </a:cubicBezTo>
                  <a:cubicBezTo>
                    <a:pt x="9174" y="11586"/>
                    <a:pt x="14044" y="9818"/>
                    <a:pt x="14044" y="9818"/>
                  </a:cubicBezTo>
                  <a:lnTo>
                    <a:pt x="12577" y="6416"/>
                  </a:lnTo>
                  <a:cubicBezTo>
                    <a:pt x="12577" y="6416"/>
                    <a:pt x="9574" y="7516"/>
                    <a:pt x="6205" y="8217"/>
                  </a:cubicBezTo>
                  <a:cubicBezTo>
                    <a:pt x="6177" y="8223"/>
                    <a:pt x="6149" y="8226"/>
                    <a:pt x="6120" y="8226"/>
                  </a:cubicBezTo>
                  <a:cubicBezTo>
                    <a:pt x="5189" y="8226"/>
                    <a:pt x="4389" y="5074"/>
                    <a:pt x="3904" y="2646"/>
                  </a:cubicBezTo>
                  <a:cubicBezTo>
                    <a:pt x="3588" y="1099"/>
                    <a:pt x="2256" y="0"/>
                    <a:pt x="700" y="0"/>
                  </a:cubicBezTo>
                  <a:close/>
                </a:path>
              </a:pathLst>
            </a:custGeom>
            <a:solidFill>
              <a:srgbClr val="7A695F"/>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2" name="Google Shape;5030;p19"/>
            <p:cNvSpPr/>
            <p:nvPr>
              <p:custDataLst>
                <p:tags r:id="rId8"/>
              </p:custDataLst>
            </p:nvPr>
          </p:nvSpPr>
          <p:spPr>
            <a:xfrm>
              <a:off x="7582475" y="784075"/>
              <a:ext cx="386975" cy="816450"/>
            </a:xfrm>
            <a:custGeom>
              <a:avLst/>
              <a:gdLst/>
              <a:ahLst/>
              <a:cxnLst/>
              <a:rect l="l" t="t" r="r" b="b"/>
              <a:pathLst>
                <a:path w="15479" h="32658" extrusionOk="0">
                  <a:moveTo>
                    <a:pt x="10808" y="1"/>
                  </a:moveTo>
                  <a:cubicBezTo>
                    <a:pt x="7940" y="13177"/>
                    <a:pt x="1" y="29989"/>
                    <a:pt x="1" y="29989"/>
                  </a:cubicBezTo>
                  <a:lnTo>
                    <a:pt x="4370" y="32657"/>
                  </a:lnTo>
                  <a:cubicBezTo>
                    <a:pt x="14578" y="12576"/>
                    <a:pt x="15478" y="701"/>
                    <a:pt x="15478" y="701"/>
                  </a:cubicBezTo>
                  <a:lnTo>
                    <a:pt x="10808" y="1"/>
                  </a:lnTo>
                  <a:close/>
                </a:path>
              </a:pathLst>
            </a:custGeom>
            <a:solidFill>
              <a:srgbClr val="AA4A4A"/>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3" name="Google Shape;5031;p19"/>
            <p:cNvSpPr/>
            <p:nvPr>
              <p:custDataLst>
                <p:tags r:id="rId9"/>
              </p:custDataLst>
            </p:nvPr>
          </p:nvSpPr>
          <p:spPr>
            <a:xfrm>
              <a:off x="7697550" y="749050"/>
              <a:ext cx="422825" cy="871475"/>
            </a:xfrm>
            <a:custGeom>
              <a:avLst/>
              <a:gdLst/>
              <a:ahLst/>
              <a:cxnLst/>
              <a:rect l="l" t="t" r="r" b="b"/>
              <a:pathLst>
                <a:path w="16913" h="34859" extrusionOk="0">
                  <a:moveTo>
                    <a:pt x="6839" y="1"/>
                  </a:moveTo>
                  <a:lnTo>
                    <a:pt x="1" y="2336"/>
                  </a:lnTo>
                  <a:cubicBezTo>
                    <a:pt x="1" y="2336"/>
                    <a:pt x="3804" y="19881"/>
                    <a:pt x="12977" y="34859"/>
                  </a:cubicBezTo>
                  <a:lnTo>
                    <a:pt x="16913" y="32724"/>
                  </a:lnTo>
                  <a:cubicBezTo>
                    <a:pt x="16913" y="32724"/>
                    <a:pt x="6505" y="10908"/>
                    <a:pt x="6839" y="1"/>
                  </a:cubicBezTo>
                  <a:close/>
                </a:path>
              </a:pathLst>
            </a:custGeom>
            <a:solidFill>
              <a:srgbClr val="C157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4" name="Google Shape;5032;p19"/>
            <p:cNvSpPr/>
            <p:nvPr>
              <p:custDataLst>
                <p:tags r:id="rId10"/>
              </p:custDataLst>
            </p:nvPr>
          </p:nvSpPr>
          <p:spPr>
            <a:xfrm>
              <a:off x="7699225" y="386300"/>
              <a:ext cx="269375" cy="432825"/>
            </a:xfrm>
            <a:custGeom>
              <a:avLst/>
              <a:gdLst/>
              <a:ahLst/>
              <a:cxnLst/>
              <a:rect l="l" t="t" r="r" b="b"/>
              <a:pathLst>
                <a:path w="10775" h="17313" extrusionOk="0">
                  <a:moveTo>
                    <a:pt x="5738" y="0"/>
                  </a:moveTo>
                  <a:cubicBezTo>
                    <a:pt x="5738" y="0"/>
                    <a:pt x="401" y="134"/>
                    <a:pt x="301" y="5304"/>
                  </a:cubicBezTo>
                  <a:cubicBezTo>
                    <a:pt x="234" y="10474"/>
                    <a:pt x="1" y="17313"/>
                    <a:pt x="1" y="17313"/>
                  </a:cubicBezTo>
                  <a:lnTo>
                    <a:pt x="10775" y="16645"/>
                  </a:lnTo>
                  <a:lnTo>
                    <a:pt x="10775" y="4970"/>
                  </a:lnTo>
                  <a:cubicBezTo>
                    <a:pt x="10775" y="2302"/>
                    <a:pt x="8640" y="34"/>
                    <a:pt x="5971"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5" name="Google Shape;5033;p19"/>
            <p:cNvSpPr/>
            <p:nvPr>
              <p:custDataLst>
                <p:tags r:id="rId11"/>
              </p:custDataLst>
            </p:nvPr>
          </p:nvSpPr>
          <p:spPr>
            <a:xfrm>
              <a:off x="7762600" y="161975"/>
              <a:ext cx="146800" cy="176175"/>
            </a:xfrm>
            <a:custGeom>
              <a:avLst/>
              <a:gdLst/>
              <a:ahLst/>
              <a:cxnLst/>
              <a:rect l="l" t="t" r="r" b="b"/>
              <a:pathLst>
                <a:path w="5872" h="7047" extrusionOk="0">
                  <a:moveTo>
                    <a:pt x="2903" y="0"/>
                  </a:moveTo>
                  <a:cubicBezTo>
                    <a:pt x="2903" y="33"/>
                    <a:pt x="2903" y="33"/>
                    <a:pt x="2869" y="33"/>
                  </a:cubicBezTo>
                  <a:cubicBezTo>
                    <a:pt x="1302" y="33"/>
                    <a:pt x="1" y="1301"/>
                    <a:pt x="1" y="2835"/>
                  </a:cubicBezTo>
                  <a:cubicBezTo>
                    <a:pt x="1" y="4801"/>
                    <a:pt x="281" y="7047"/>
                    <a:pt x="2285" y="7047"/>
                  </a:cubicBezTo>
                  <a:cubicBezTo>
                    <a:pt x="2355" y="7047"/>
                    <a:pt x="2428" y="7044"/>
                    <a:pt x="2502" y="7038"/>
                  </a:cubicBezTo>
                  <a:cubicBezTo>
                    <a:pt x="5738" y="6838"/>
                    <a:pt x="5872" y="5137"/>
                    <a:pt x="5805" y="4003"/>
                  </a:cubicBezTo>
                  <a:cubicBezTo>
                    <a:pt x="5771" y="2869"/>
                    <a:pt x="5304" y="33"/>
                    <a:pt x="2903" y="0"/>
                  </a:cubicBezTo>
                  <a:close/>
                </a:path>
              </a:pathLst>
            </a:custGeom>
            <a:solidFill>
              <a:srgbClr val="FDB9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6" name="Google Shape;5034;p19"/>
            <p:cNvSpPr/>
            <p:nvPr>
              <p:custDataLst>
                <p:tags r:id="rId12"/>
              </p:custDataLst>
            </p:nvPr>
          </p:nvSpPr>
          <p:spPr>
            <a:xfrm>
              <a:off x="7790950" y="322925"/>
              <a:ext cx="87600" cy="119075"/>
            </a:xfrm>
            <a:custGeom>
              <a:avLst/>
              <a:gdLst/>
              <a:ahLst/>
              <a:cxnLst/>
              <a:rect l="l" t="t" r="r" b="b"/>
              <a:pathLst>
                <a:path w="3504" h="4763" extrusionOk="0">
                  <a:moveTo>
                    <a:pt x="3303" y="0"/>
                  </a:moveTo>
                  <a:lnTo>
                    <a:pt x="1" y="200"/>
                  </a:lnTo>
                  <a:lnTo>
                    <a:pt x="301" y="3336"/>
                  </a:lnTo>
                  <a:cubicBezTo>
                    <a:pt x="391" y="4143"/>
                    <a:pt x="1070" y="4762"/>
                    <a:pt x="1858" y="4762"/>
                  </a:cubicBezTo>
                  <a:cubicBezTo>
                    <a:pt x="1949" y="4762"/>
                    <a:pt x="2042" y="4754"/>
                    <a:pt x="2136" y="4737"/>
                  </a:cubicBezTo>
                  <a:cubicBezTo>
                    <a:pt x="2936" y="4603"/>
                    <a:pt x="3503" y="3903"/>
                    <a:pt x="3470" y="3069"/>
                  </a:cubicBezTo>
                  <a:lnTo>
                    <a:pt x="3303" y="0"/>
                  </a:lnTo>
                  <a:close/>
                </a:path>
              </a:pathLst>
            </a:custGeom>
            <a:solidFill>
              <a:srgbClr val="FDB9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7" name="Google Shape;5035;p19"/>
            <p:cNvSpPr/>
            <p:nvPr>
              <p:custDataLst>
                <p:tags r:id="rId13"/>
              </p:custDataLst>
            </p:nvPr>
          </p:nvSpPr>
          <p:spPr>
            <a:xfrm>
              <a:off x="7739700" y="248700"/>
              <a:ext cx="37100" cy="50500"/>
            </a:xfrm>
            <a:custGeom>
              <a:avLst/>
              <a:gdLst/>
              <a:ahLst/>
              <a:cxnLst/>
              <a:rect l="l" t="t" r="r" b="b"/>
              <a:pathLst>
                <a:path w="1484" h="2020" extrusionOk="0">
                  <a:moveTo>
                    <a:pt x="817" y="0"/>
                  </a:moveTo>
                  <a:cubicBezTo>
                    <a:pt x="450" y="0"/>
                    <a:pt x="183" y="367"/>
                    <a:pt x="116" y="701"/>
                  </a:cubicBezTo>
                  <a:cubicBezTo>
                    <a:pt x="0" y="1310"/>
                    <a:pt x="464" y="2019"/>
                    <a:pt x="1091" y="2019"/>
                  </a:cubicBezTo>
                  <a:cubicBezTo>
                    <a:pt x="1185" y="2019"/>
                    <a:pt x="1283" y="2003"/>
                    <a:pt x="1384" y="1968"/>
                  </a:cubicBezTo>
                  <a:lnTo>
                    <a:pt x="1450" y="467"/>
                  </a:lnTo>
                  <a:cubicBezTo>
                    <a:pt x="1484" y="167"/>
                    <a:pt x="1017" y="0"/>
                    <a:pt x="817" y="0"/>
                  </a:cubicBezTo>
                  <a:close/>
                </a:path>
              </a:pathLst>
            </a:custGeom>
            <a:solidFill>
              <a:srgbClr val="FDB990"/>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8" name="Google Shape;5036;p19"/>
            <p:cNvSpPr/>
            <p:nvPr>
              <p:custDataLst>
                <p:tags r:id="rId14"/>
              </p:custDataLst>
            </p:nvPr>
          </p:nvSpPr>
          <p:spPr>
            <a:xfrm>
              <a:off x="7795025" y="237025"/>
              <a:ext cx="7625" cy="5575"/>
            </a:xfrm>
            <a:custGeom>
              <a:avLst/>
              <a:gdLst/>
              <a:ahLst/>
              <a:cxnLst/>
              <a:rect l="l" t="t" r="r" b="b"/>
              <a:pathLst>
                <a:path w="305" h="223" extrusionOk="0">
                  <a:moveTo>
                    <a:pt x="138" y="0"/>
                  </a:moveTo>
                  <a:cubicBezTo>
                    <a:pt x="105" y="0"/>
                    <a:pt x="71" y="34"/>
                    <a:pt x="71" y="34"/>
                  </a:cubicBezTo>
                  <a:cubicBezTo>
                    <a:pt x="1" y="128"/>
                    <a:pt x="80" y="222"/>
                    <a:pt x="168" y="222"/>
                  </a:cubicBezTo>
                  <a:cubicBezTo>
                    <a:pt x="204" y="222"/>
                    <a:pt x="242" y="206"/>
                    <a:pt x="271" y="167"/>
                  </a:cubicBezTo>
                  <a:cubicBezTo>
                    <a:pt x="305" y="100"/>
                    <a:pt x="271" y="0"/>
                    <a:pt x="17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19" name="Google Shape;5037;p19"/>
            <p:cNvSpPr/>
            <p:nvPr>
              <p:custDataLst>
                <p:tags r:id="rId15"/>
              </p:custDataLst>
            </p:nvPr>
          </p:nvSpPr>
          <p:spPr>
            <a:xfrm>
              <a:off x="7864700" y="226800"/>
              <a:ext cx="7175" cy="5450"/>
            </a:xfrm>
            <a:custGeom>
              <a:avLst/>
              <a:gdLst/>
              <a:ahLst/>
              <a:cxnLst/>
              <a:rect l="l" t="t" r="r" b="b"/>
              <a:pathLst>
                <a:path w="287" h="218" extrusionOk="0">
                  <a:moveTo>
                    <a:pt x="111" y="0"/>
                  </a:moveTo>
                  <a:cubicBezTo>
                    <a:pt x="0" y="0"/>
                    <a:pt x="0" y="218"/>
                    <a:pt x="111" y="218"/>
                  </a:cubicBezTo>
                  <a:cubicBezTo>
                    <a:pt x="124" y="218"/>
                    <a:pt x="138" y="215"/>
                    <a:pt x="153" y="209"/>
                  </a:cubicBezTo>
                  <a:cubicBezTo>
                    <a:pt x="286" y="176"/>
                    <a:pt x="286" y="42"/>
                    <a:pt x="153" y="9"/>
                  </a:cubicBezTo>
                  <a:cubicBezTo>
                    <a:pt x="138" y="3"/>
                    <a:pt x="124" y="0"/>
                    <a:pt x="111"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0" name="Google Shape;5038;p19"/>
            <p:cNvSpPr/>
            <p:nvPr>
              <p:custDataLst>
                <p:tags r:id="rId16"/>
              </p:custDataLst>
            </p:nvPr>
          </p:nvSpPr>
          <p:spPr>
            <a:xfrm>
              <a:off x="7806175" y="272325"/>
              <a:ext cx="49650" cy="18650"/>
            </a:xfrm>
            <a:custGeom>
              <a:avLst/>
              <a:gdLst/>
              <a:ahLst/>
              <a:cxnLst/>
              <a:rect l="l" t="t" r="r" b="b"/>
              <a:pathLst>
                <a:path w="1986" h="746" extrusionOk="0">
                  <a:moveTo>
                    <a:pt x="79" y="0"/>
                  </a:moveTo>
                  <a:cubicBezTo>
                    <a:pt x="33" y="0"/>
                    <a:pt x="0" y="64"/>
                    <a:pt x="26" y="89"/>
                  </a:cubicBezTo>
                  <a:cubicBezTo>
                    <a:pt x="292" y="456"/>
                    <a:pt x="626" y="690"/>
                    <a:pt x="1060" y="723"/>
                  </a:cubicBezTo>
                  <a:cubicBezTo>
                    <a:pt x="1149" y="734"/>
                    <a:pt x="1267" y="745"/>
                    <a:pt x="1390" y="745"/>
                  </a:cubicBezTo>
                  <a:cubicBezTo>
                    <a:pt x="1634" y="745"/>
                    <a:pt x="1894" y="701"/>
                    <a:pt x="1960" y="523"/>
                  </a:cubicBezTo>
                  <a:cubicBezTo>
                    <a:pt x="1985" y="448"/>
                    <a:pt x="1935" y="410"/>
                    <a:pt x="1895" y="410"/>
                  </a:cubicBezTo>
                  <a:cubicBezTo>
                    <a:pt x="1881" y="410"/>
                    <a:pt x="1869" y="415"/>
                    <a:pt x="1860" y="423"/>
                  </a:cubicBezTo>
                  <a:cubicBezTo>
                    <a:pt x="1722" y="538"/>
                    <a:pt x="1520" y="574"/>
                    <a:pt x="1320" y="574"/>
                  </a:cubicBezTo>
                  <a:cubicBezTo>
                    <a:pt x="1231" y="574"/>
                    <a:pt x="1142" y="567"/>
                    <a:pt x="1060" y="556"/>
                  </a:cubicBezTo>
                  <a:cubicBezTo>
                    <a:pt x="659" y="523"/>
                    <a:pt x="359" y="289"/>
                    <a:pt x="126" y="23"/>
                  </a:cubicBezTo>
                  <a:cubicBezTo>
                    <a:pt x="110" y="7"/>
                    <a:pt x="94" y="0"/>
                    <a:pt x="79"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1" name="Google Shape;5039;p19"/>
            <p:cNvSpPr/>
            <p:nvPr>
              <p:custDataLst>
                <p:tags r:id="rId17"/>
              </p:custDataLst>
            </p:nvPr>
          </p:nvSpPr>
          <p:spPr>
            <a:xfrm>
              <a:off x="7801800" y="269000"/>
              <a:ext cx="13375" cy="14325"/>
            </a:xfrm>
            <a:custGeom>
              <a:avLst/>
              <a:gdLst/>
              <a:ahLst/>
              <a:cxnLst/>
              <a:rect l="l" t="t" r="r" b="b"/>
              <a:pathLst>
                <a:path w="535" h="573" extrusionOk="0">
                  <a:moveTo>
                    <a:pt x="411" y="1"/>
                  </a:moveTo>
                  <a:cubicBezTo>
                    <a:pt x="311" y="1"/>
                    <a:pt x="219" y="78"/>
                    <a:pt x="167" y="156"/>
                  </a:cubicBezTo>
                  <a:cubicBezTo>
                    <a:pt x="67" y="256"/>
                    <a:pt x="67" y="389"/>
                    <a:pt x="34" y="523"/>
                  </a:cubicBezTo>
                  <a:cubicBezTo>
                    <a:pt x="0" y="556"/>
                    <a:pt x="0" y="573"/>
                    <a:pt x="13" y="573"/>
                  </a:cubicBezTo>
                  <a:cubicBezTo>
                    <a:pt x="26" y="573"/>
                    <a:pt x="51" y="556"/>
                    <a:pt x="67" y="523"/>
                  </a:cubicBezTo>
                  <a:cubicBezTo>
                    <a:pt x="67" y="389"/>
                    <a:pt x="134" y="322"/>
                    <a:pt x="201" y="222"/>
                  </a:cubicBezTo>
                  <a:cubicBezTo>
                    <a:pt x="301" y="156"/>
                    <a:pt x="367" y="89"/>
                    <a:pt x="501" y="89"/>
                  </a:cubicBezTo>
                  <a:cubicBezTo>
                    <a:pt x="534" y="89"/>
                    <a:pt x="534" y="22"/>
                    <a:pt x="501" y="22"/>
                  </a:cubicBezTo>
                  <a:cubicBezTo>
                    <a:pt x="471" y="7"/>
                    <a:pt x="441" y="1"/>
                    <a:pt x="41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2" name="Google Shape;5040;p19"/>
            <p:cNvSpPr/>
            <p:nvPr>
              <p:custDataLst>
                <p:tags r:id="rId18"/>
              </p:custDataLst>
            </p:nvPr>
          </p:nvSpPr>
          <p:spPr>
            <a:xfrm>
              <a:off x="7832650" y="223875"/>
              <a:ext cx="28375" cy="46700"/>
            </a:xfrm>
            <a:custGeom>
              <a:avLst/>
              <a:gdLst/>
              <a:ahLst/>
              <a:cxnLst/>
              <a:rect l="l" t="t" r="r" b="b"/>
              <a:pathLst>
                <a:path w="1135" h="1868" extrusionOk="0">
                  <a:moveTo>
                    <a:pt x="198" y="1146"/>
                  </a:moveTo>
                  <a:cubicBezTo>
                    <a:pt x="200" y="1150"/>
                    <a:pt x="201" y="1155"/>
                    <a:pt x="201" y="1160"/>
                  </a:cubicBezTo>
                  <a:cubicBezTo>
                    <a:pt x="200" y="1155"/>
                    <a:pt x="199" y="1151"/>
                    <a:pt x="198" y="1146"/>
                  </a:cubicBezTo>
                  <a:close/>
                  <a:moveTo>
                    <a:pt x="197" y="1"/>
                  </a:moveTo>
                  <a:cubicBezTo>
                    <a:pt x="184" y="1"/>
                    <a:pt x="167" y="9"/>
                    <a:pt x="167" y="26"/>
                  </a:cubicBezTo>
                  <a:cubicBezTo>
                    <a:pt x="67" y="393"/>
                    <a:pt x="1" y="793"/>
                    <a:pt x="101" y="1193"/>
                  </a:cubicBezTo>
                  <a:cubicBezTo>
                    <a:pt x="101" y="1227"/>
                    <a:pt x="167" y="1227"/>
                    <a:pt x="167" y="1227"/>
                  </a:cubicBezTo>
                  <a:cubicBezTo>
                    <a:pt x="291" y="1165"/>
                    <a:pt x="528" y="990"/>
                    <a:pt x="721" y="990"/>
                  </a:cubicBezTo>
                  <a:cubicBezTo>
                    <a:pt x="737" y="990"/>
                    <a:pt x="753" y="991"/>
                    <a:pt x="768" y="993"/>
                  </a:cubicBezTo>
                  <a:cubicBezTo>
                    <a:pt x="968" y="1027"/>
                    <a:pt x="901" y="1160"/>
                    <a:pt x="801" y="1227"/>
                  </a:cubicBezTo>
                  <a:cubicBezTo>
                    <a:pt x="634" y="1460"/>
                    <a:pt x="468" y="1627"/>
                    <a:pt x="268" y="1727"/>
                  </a:cubicBezTo>
                  <a:cubicBezTo>
                    <a:pt x="181" y="1785"/>
                    <a:pt x="244" y="1867"/>
                    <a:pt x="306" y="1867"/>
                  </a:cubicBezTo>
                  <a:cubicBezTo>
                    <a:pt x="315" y="1867"/>
                    <a:pt x="325" y="1865"/>
                    <a:pt x="334" y="1861"/>
                  </a:cubicBezTo>
                  <a:cubicBezTo>
                    <a:pt x="568" y="1694"/>
                    <a:pt x="768" y="1527"/>
                    <a:pt x="935" y="1327"/>
                  </a:cubicBezTo>
                  <a:cubicBezTo>
                    <a:pt x="1001" y="1227"/>
                    <a:pt x="1135" y="1060"/>
                    <a:pt x="1101" y="960"/>
                  </a:cubicBezTo>
                  <a:cubicBezTo>
                    <a:pt x="1062" y="861"/>
                    <a:pt x="975" y="824"/>
                    <a:pt x="869" y="824"/>
                  </a:cubicBezTo>
                  <a:cubicBezTo>
                    <a:pt x="647" y="824"/>
                    <a:pt x="340" y="984"/>
                    <a:pt x="189" y="1087"/>
                  </a:cubicBezTo>
                  <a:lnTo>
                    <a:pt x="189" y="1087"/>
                  </a:lnTo>
                  <a:cubicBezTo>
                    <a:pt x="134" y="740"/>
                    <a:pt x="139" y="369"/>
                    <a:pt x="201" y="26"/>
                  </a:cubicBezTo>
                  <a:cubicBezTo>
                    <a:pt x="218" y="9"/>
                    <a:pt x="209" y="1"/>
                    <a:pt x="197"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3" name="Google Shape;5041;p19"/>
            <p:cNvSpPr/>
            <p:nvPr>
              <p:custDataLst>
                <p:tags r:id="rId19"/>
              </p:custDataLst>
            </p:nvPr>
          </p:nvSpPr>
          <p:spPr>
            <a:xfrm>
              <a:off x="7631675" y="431800"/>
              <a:ext cx="188475" cy="522425"/>
            </a:xfrm>
            <a:custGeom>
              <a:avLst/>
              <a:gdLst/>
              <a:ahLst/>
              <a:cxnLst/>
              <a:rect l="l" t="t" r="r" b="b"/>
              <a:pathLst>
                <a:path w="7539" h="20897" extrusionOk="0">
                  <a:moveTo>
                    <a:pt x="4534" y="1"/>
                  </a:moveTo>
                  <a:cubicBezTo>
                    <a:pt x="4112" y="1"/>
                    <a:pt x="3746" y="230"/>
                    <a:pt x="3536" y="782"/>
                  </a:cubicBezTo>
                  <a:cubicBezTo>
                    <a:pt x="3570" y="849"/>
                    <a:pt x="1502" y="7554"/>
                    <a:pt x="1302" y="8721"/>
                  </a:cubicBezTo>
                  <a:cubicBezTo>
                    <a:pt x="401" y="13057"/>
                    <a:pt x="1" y="18962"/>
                    <a:pt x="1" y="18962"/>
                  </a:cubicBezTo>
                  <a:lnTo>
                    <a:pt x="3336" y="20896"/>
                  </a:lnTo>
                  <a:cubicBezTo>
                    <a:pt x="3336" y="20896"/>
                    <a:pt x="4804" y="11423"/>
                    <a:pt x="5138" y="10089"/>
                  </a:cubicBezTo>
                  <a:cubicBezTo>
                    <a:pt x="5404" y="9021"/>
                    <a:pt x="6305" y="6086"/>
                    <a:pt x="7039" y="3617"/>
                  </a:cubicBezTo>
                  <a:cubicBezTo>
                    <a:pt x="7539" y="2043"/>
                    <a:pt x="5792" y="1"/>
                    <a:pt x="4534" y="1"/>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4" name="Google Shape;5042;p19"/>
            <p:cNvSpPr/>
            <p:nvPr>
              <p:custDataLst>
                <p:tags r:id="rId20"/>
              </p:custDataLst>
            </p:nvPr>
          </p:nvSpPr>
          <p:spPr>
            <a:xfrm>
              <a:off x="7780950" y="870175"/>
              <a:ext cx="287725" cy="714850"/>
            </a:xfrm>
            <a:custGeom>
              <a:avLst/>
              <a:gdLst/>
              <a:ahLst/>
              <a:cxnLst/>
              <a:rect l="l" t="t" r="r" b="b"/>
              <a:pathLst>
                <a:path w="11509" h="28594" extrusionOk="0">
                  <a:moveTo>
                    <a:pt x="21" y="1"/>
                  </a:moveTo>
                  <a:cubicBezTo>
                    <a:pt x="9" y="1"/>
                    <a:pt x="1" y="9"/>
                    <a:pt x="1" y="26"/>
                  </a:cubicBezTo>
                  <a:cubicBezTo>
                    <a:pt x="3303" y="9733"/>
                    <a:pt x="7239" y="19206"/>
                    <a:pt x="11409" y="28579"/>
                  </a:cubicBezTo>
                  <a:cubicBezTo>
                    <a:pt x="11409" y="28589"/>
                    <a:pt x="11417" y="28593"/>
                    <a:pt x="11429" y="28593"/>
                  </a:cubicBezTo>
                  <a:cubicBezTo>
                    <a:pt x="11459" y="28593"/>
                    <a:pt x="11509" y="28570"/>
                    <a:pt x="11509" y="28546"/>
                  </a:cubicBezTo>
                  <a:cubicBezTo>
                    <a:pt x="7172" y="19239"/>
                    <a:pt x="3536" y="9666"/>
                    <a:pt x="67" y="26"/>
                  </a:cubicBezTo>
                  <a:cubicBezTo>
                    <a:pt x="51" y="9"/>
                    <a:pt x="34" y="1"/>
                    <a:pt x="2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5" name="Google Shape;5043;p19"/>
            <p:cNvSpPr/>
            <p:nvPr>
              <p:custDataLst>
                <p:tags r:id="rId21"/>
              </p:custDataLst>
            </p:nvPr>
          </p:nvSpPr>
          <p:spPr>
            <a:xfrm>
              <a:off x="8089500" y="1579425"/>
              <a:ext cx="38225" cy="27925"/>
            </a:xfrm>
            <a:custGeom>
              <a:avLst/>
              <a:gdLst/>
              <a:ahLst/>
              <a:cxnLst/>
              <a:rect l="l" t="t" r="r" b="b"/>
              <a:pathLst>
                <a:path w="1529" h="1117" extrusionOk="0">
                  <a:moveTo>
                    <a:pt x="1450" y="0"/>
                  </a:moveTo>
                  <a:cubicBezTo>
                    <a:pt x="1436" y="0"/>
                    <a:pt x="1420" y="3"/>
                    <a:pt x="1402" y="9"/>
                  </a:cubicBezTo>
                  <a:cubicBezTo>
                    <a:pt x="901" y="276"/>
                    <a:pt x="434" y="676"/>
                    <a:pt x="1" y="1010"/>
                  </a:cubicBezTo>
                  <a:cubicBezTo>
                    <a:pt x="1" y="1039"/>
                    <a:pt x="25" y="1117"/>
                    <a:pt x="54" y="1117"/>
                  </a:cubicBezTo>
                  <a:cubicBezTo>
                    <a:pt x="58" y="1117"/>
                    <a:pt x="63" y="1115"/>
                    <a:pt x="67" y="1110"/>
                  </a:cubicBezTo>
                  <a:cubicBezTo>
                    <a:pt x="534" y="810"/>
                    <a:pt x="1068" y="476"/>
                    <a:pt x="1502" y="109"/>
                  </a:cubicBezTo>
                  <a:cubicBezTo>
                    <a:pt x="1529" y="55"/>
                    <a:pt x="1512" y="0"/>
                    <a:pt x="1450"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6" name="Google Shape;5044;p19"/>
            <p:cNvSpPr/>
            <p:nvPr>
              <p:custDataLst>
                <p:tags r:id="rId22"/>
              </p:custDataLst>
            </p:nvPr>
          </p:nvSpPr>
          <p:spPr>
            <a:xfrm>
              <a:off x="8100075" y="1584325"/>
              <a:ext cx="32600" cy="29075"/>
            </a:xfrm>
            <a:custGeom>
              <a:avLst/>
              <a:gdLst/>
              <a:ahLst/>
              <a:cxnLst/>
              <a:rect l="l" t="t" r="r" b="b"/>
              <a:pathLst>
                <a:path w="1304" h="1163" extrusionOk="0">
                  <a:moveTo>
                    <a:pt x="1271" y="0"/>
                  </a:moveTo>
                  <a:cubicBezTo>
                    <a:pt x="1263" y="0"/>
                    <a:pt x="1254" y="5"/>
                    <a:pt x="1246" y="13"/>
                  </a:cubicBezTo>
                  <a:cubicBezTo>
                    <a:pt x="812" y="347"/>
                    <a:pt x="412" y="747"/>
                    <a:pt x="45" y="1148"/>
                  </a:cubicBezTo>
                  <a:cubicBezTo>
                    <a:pt x="445" y="781"/>
                    <a:pt x="879" y="447"/>
                    <a:pt x="1279" y="80"/>
                  </a:cubicBezTo>
                  <a:cubicBezTo>
                    <a:pt x="1303" y="31"/>
                    <a:pt x="1292" y="0"/>
                    <a:pt x="1271" y="0"/>
                  </a:cubicBezTo>
                  <a:close/>
                  <a:moveTo>
                    <a:pt x="45" y="1148"/>
                  </a:moveTo>
                  <a:cubicBezTo>
                    <a:pt x="0" y="1148"/>
                    <a:pt x="15" y="1162"/>
                    <a:pt x="30" y="1162"/>
                  </a:cubicBezTo>
                  <a:cubicBezTo>
                    <a:pt x="37" y="1162"/>
                    <a:pt x="45" y="1159"/>
                    <a:pt x="45" y="1148"/>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7" name="Google Shape;5045;p19"/>
            <p:cNvSpPr/>
            <p:nvPr>
              <p:custDataLst>
                <p:tags r:id="rId23"/>
              </p:custDataLst>
            </p:nvPr>
          </p:nvSpPr>
          <p:spPr>
            <a:xfrm>
              <a:off x="8087000" y="1543875"/>
              <a:ext cx="55375" cy="44975"/>
            </a:xfrm>
            <a:custGeom>
              <a:avLst/>
              <a:gdLst/>
              <a:ahLst/>
              <a:cxnLst/>
              <a:rect l="l" t="t" r="r" b="b"/>
              <a:pathLst>
                <a:path w="2215" h="1799" extrusionOk="0">
                  <a:moveTo>
                    <a:pt x="1764" y="164"/>
                  </a:moveTo>
                  <a:cubicBezTo>
                    <a:pt x="1785" y="164"/>
                    <a:pt x="1802" y="197"/>
                    <a:pt x="1835" y="264"/>
                  </a:cubicBezTo>
                  <a:cubicBezTo>
                    <a:pt x="1869" y="364"/>
                    <a:pt x="1935" y="531"/>
                    <a:pt x="1935" y="631"/>
                  </a:cubicBezTo>
                  <a:cubicBezTo>
                    <a:pt x="1935" y="898"/>
                    <a:pt x="1835" y="1131"/>
                    <a:pt x="1668" y="1265"/>
                  </a:cubicBezTo>
                  <a:cubicBezTo>
                    <a:pt x="1631" y="1302"/>
                    <a:pt x="1589" y="1335"/>
                    <a:pt x="1544" y="1362"/>
                  </a:cubicBezTo>
                  <a:lnTo>
                    <a:pt x="1544" y="1362"/>
                  </a:lnTo>
                  <a:cubicBezTo>
                    <a:pt x="1525" y="1254"/>
                    <a:pt x="1502" y="1148"/>
                    <a:pt x="1502" y="1031"/>
                  </a:cubicBezTo>
                  <a:cubicBezTo>
                    <a:pt x="1502" y="798"/>
                    <a:pt x="1568" y="431"/>
                    <a:pt x="1668" y="264"/>
                  </a:cubicBezTo>
                  <a:cubicBezTo>
                    <a:pt x="1719" y="197"/>
                    <a:pt x="1744" y="164"/>
                    <a:pt x="1764" y="164"/>
                  </a:cubicBezTo>
                  <a:close/>
                  <a:moveTo>
                    <a:pt x="646" y="921"/>
                  </a:moveTo>
                  <a:cubicBezTo>
                    <a:pt x="695" y="921"/>
                    <a:pt x="743" y="953"/>
                    <a:pt x="801" y="1031"/>
                  </a:cubicBezTo>
                  <a:cubicBezTo>
                    <a:pt x="868" y="1064"/>
                    <a:pt x="968" y="1198"/>
                    <a:pt x="1001" y="1265"/>
                  </a:cubicBezTo>
                  <a:cubicBezTo>
                    <a:pt x="1066" y="1329"/>
                    <a:pt x="1130" y="1398"/>
                    <a:pt x="1194" y="1468"/>
                  </a:cubicBezTo>
                  <a:lnTo>
                    <a:pt x="1194" y="1468"/>
                  </a:lnTo>
                  <a:cubicBezTo>
                    <a:pt x="1175" y="1470"/>
                    <a:pt x="1155" y="1470"/>
                    <a:pt x="1136" y="1470"/>
                  </a:cubicBezTo>
                  <a:cubicBezTo>
                    <a:pt x="902" y="1470"/>
                    <a:pt x="663" y="1378"/>
                    <a:pt x="501" y="1198"/>
                  </a:cubicBezTo>
                  <a:cubicBezTo>
                    <a:pt x="356" y="1053"/>
                    <a:pt x="337" y="958"/>
                    <a:pt x="467" y="958"/>
                  </a:cubicBezTo>
                  <a:cubicBezTo>
                    <a:pt x="486" y="958"/>
                    <a:pt x="508" y="960"/>
                    <a:pt x="534" y="964"/>
                  </a:cubicBezTo>
                  <a:cubicBezTo>
                    <a:pt x="576" y="937"/>
                    <a:pt x="612" y="921"/>
                    <a:pt x="646" y="921"/>
                  </a:cubicBezTo>
                  <a:close/>
                  <a:moveTo>
                    <a:pt x="1728" y="1"/>
                  </a:moveTo>
                  <a:cubicBezTo>
                    <a:pt x="1698" y="1"/>
                    <a:pt x="1668" y="30"/>
                    <a:pt x="1668" y="30"/>
                  </a:cubicBezTo>
                  <a:cubicBezTo>
                    <a:pt x="1462" y="414"/>
                    <a:pt x="1334" y="954"/>
                    <a:pt x="1422" y="1420"/>
                  </a:cubicBezTo>
                  <a:lnTo>
                    <a:pt x="1422" y="1420"/>
                  </a:lnTo>
                  <a:cubicBezTo>
                    <a:pt x="1387" y="1433"/>
                    <a:pt x="1351" y="1444"/>
                    <a:pt x="1314" y="1452"/>
                  </a:cubicBezTo>
                  <a:lnTo>
                    <a:pt x="1314" y="1452"/>
                  </a:lnTo>
                  <a:cubicBezTo>
                    <a:pt x="1162" y="1272"/>
                    <a:pt x="1005" y="1102"/>
                    <a:pt x="835" y="931"/>
                  </a:cubicBezTo>
                  <a:cubicBezTo>
                    <a:pt x="775" y="871"/>
                    <a:pt x="636" y="759"/>
                    <a:pt x="488" y="759"/>
                  </a:cubicBezTo>
                  <a:cubicBezTo>
                    <a:pt x="470" y="759"/>
                    <a:pt x="452" y="761"/>
                    <a:pt x="434" y="764"/>
                  </a:cubicBezTo>
                  <a:cubicBezTo>
                    <a:pt x="1" y="931"/>
                    <a:pt x="501" y="1431"/>
                    <a:pt x="734" y="1531"/>
                  </a:cubicBezTo>
                  <a:cubicBezTo>
                    <a:pt x="865" y="1588"/>
                    <a:pt x="993" y="1613"/>
                    <a:pt x="1114" y="1613"/>
                  </a:cubicBezTo>
                  <a:cubicBezTo>
                    <a:pt x="1180" y="1613"/>
                    <a:pt x="1244" y="1605"/>
                    <a:pt x="1306" y="1591"/>
                  </a:cubicBezTo>
                  <a:lnTo>
                    <a:pt x="1306" y="1591"/>
                  </a:lnTo>
                  <a:cubicBezTo>
                    <a:pt x="1371" y="1663"/>
                    <a:pt x="1436" y="1733"/>
                    <a:pt x="1502" y="1798"/>
                  </a:cubicBezTo>
                  <a:lnTo>
                    <a:pt x="1568" y="1765"/>
                  </a:lnTo>
                  <a:cubicBezTo>
                    <a:pt x="1514" y="1695"/>
                    <a:pt x="1460" y="1628"/>
                    <a:pt x="1406" y="1561"/>
                  </a:cubicBezTo>
                  <a:lnTo>
                    <a:pt x="1406" y="1561"/>
                  </a:lnTo>
                  <a:cubicBezTo>
                    <a:pt x="1421" y="1556"/>
                    <a:pt x="1436" y="1550"/>
                    <a:pt x="1451" y="1543"/>
                  </a:cubicBezTo>
                  <a:lnTo>
                    <a:pt x="1451" y="1543"/>
                  </a:lnTo>
                  <a:cubicBezTo>
                    <a:pt x="1457" y="1562"/>
                    <a:pt x="1462" y="1580"/>
                    <a:pt x="1468" y="1598"/>
                  </a:cubicBezTo>
                  <a:cubicBezTo>
                    <a:pt x="1468" y="1615"/>
                    <a:pt x="1493" y="1623"/>
                    <a:pt x="1518" y="1623"/>
                  </a:cubicBezTo>
                  <a:cubicBezTo>
                    <a:pt x="1543" y="1623"/>
                    <a:pt x="1568" y="1615"/>
                    <a:pt x="1568" y="1598"/>
                  </a:cubicBezTo>
                  <a:cubicBezTo>
                    <a:pt x="1568" y="1560"/>
                    <a:pt x="1566" y="1522"/>
                    <a:pt x="1562" y="1486"/>
                  </a:cubicBezTo>
                  <a:lnTo>
                    <a:pt x="1562" y="1486"/>
                  </a:lnTo>
                  <a:cubicBezTo>
                    <a:pt x="2019" y="1206"/>
                    <a:pt x="2215" y="521"/>
                    <a:pt x="1769" y="30"/>
                  </a:cubicBezTo>
                  <a:cubicBezTo>
                    <a:pt x="1757" y="8"/>
                    <a:pt x="1743" y="1"/>
                    <a:pt x="1728"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8" name="Google Shape;5046;p19"/>
            <p:cNvSpPr/>
            <p:nvPr>
              <p:custDataLst>
                <p:tags r:id="rId24"/>
              </p:custDataLst>
            </p:nvPr>
          </p:nvSpPr>
          <p:spPr>
            <a:xfrm>
              <a:off x="7563300" y="1578800"/>
              <a:ext cx="134050" cy="84600"/>
            </a:xfrm>
            <a:custGeom>
              <a:avLst/>
              <a:gdLst/>
              <a:ahLst/>
              <a:cxnLst/>
              <a:rect l="l" t="t" r="r" b="b"/>
              <a:pathLst>
                <a:path w="5362" h="3384" extrusionOk="0">
                  <a:moveTo>
                    <a:pt x="67" y="1"/>
                  </a:moveTo>
                  <a:cubicBezTo>
                    <a:pt x="0" y="1"/>
                    <a:pt x="0" y="68"/>
                    <a:pt x="34" y="68"/>
                  </a:cubicBezTo>
                  <a:cubicBezTo>
                    <a:pt x="2035" y="835"/>
                    <a:pt x="3736" y="1836"/>
                    <a:pt x="5271" y="3370"/>
                  </a:cubicBezTo>
                  <a:cubicBezTo>
                    <a:pt x="5290" y="3380"/>
                    <a:pt x="5307" y="3384"/>
                    <a:pt x="5320" y="3384"/>
                  </a:cubicBezTo>
                  <a:cubicBezTo>
                    <a:pt x="5351" y="3384"/>
                    <a:pt x="5361" y="3360"/>
                    <a:pt x="5337" y="3337"/>
                  </a:cubicBezTo>
                  <a:cubicBezTo>
                    <a:pt x="3903" y="1802"/>
                    <a:pt x="2068" y="568"/>
                    <a:pt x="67"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29" name="Google Shape;5047;p19"/>
            <p:cNvSpPr/>
            <p:nvPr>
              <p:custDataLst>
                <p:tags r:id="rId25"/>
              </p:custDataLst>
            </p:nvPr>
          </p:nvSpPr>
          <p:spPr>
            <a:xfrm>
              <a:off x="7645450" y="1592675"/>
              <a:ext cx="36300" cy="23700"/>
            </a:xfrm>
            <a:custGeom>
              <a:avLst/>
              <a:gdLst/>
              <a:ahLst/>
              <a:cxnLst/>
              <a:rect l="l" t="t" r="r" b="b"/>
              <a:pathLst>
                <a:path w="1452" h="948" extrusionOk="0">
                  <a:moveTo>
                    <a:pt x="83" y="1"/>
                  </a:moveTo>
                  <a:cubicBezTo>
                    <a:pt x="44" y="1"/>
                    <a:pt x="0" y="38"/>
                    <a:pt x="50" y="113"/>
                  </a:cubicBezTo>
                  <a:cubicBezTo>
                    <a:pt x="384" y="513"/>
                    <a:pt x="884" y="780"/>
                    <a:pt x="1351" y="947"/>
                  </a:cubicBezTo>
                  <a:cubicBezTo>
                    <a:pt x="1451" y="914"/>
                    <a:pt x="1451" y="814"/>
                    <a:pt x="1418" y="814"/>
                  </a:cubicBezTo>
                  <a:cubicBezTo>
                    <a:pt x="917" y="647"/>
                    <a:pt x="484" y="347"/>
                    <a:pt x="117" y="13"/>
                  </a:cubicBezTo>
                  <a:cubicBezTo>
                    <a:pt x="108" y="5"/>
                    <a:pt x="96" y="1"/>
                    <a:pt x="83"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0" name="Google Shape;5048;p19"/>
            <p:cNvSpPr/>
            <p:nvPr>
              <p:custDataLst>
                <p:tags r:id="rId26"/>
              </p:custDataLst>
            </p:nvPr>
          </p:nvSpPr>
          <p:spPr>
            <a:xfrm>
              <a:off x="7647775" y="1586800"/>
              <a:ext cx="21450" cy="13725"/>
            </a:xfrm>
            <a:custGeom>
              <a:avLst/>
              <a:gdLst/>
              <a:ahLst/>
              <a:cxnLst/>
              <a:rect l="l" t="t" r="r" b="b"/>
              <a:pathLst>
                <a:path w="858" h="549" extrusionOk="0">
                  <a:moveTo>
                    <a:pt x="53" y="1"/>
                  </a:moveTo>
                  <a:cubicBezTo>
                    <a:pt x="10" y="1"/>
                    <a:pt x="0" y="24"/>
                    <a:pt x="24" y="48"/>
                  </a:cubicBezTo>
                  <a:cubicBezTo>
                    <a:pt x="90" y="181"/>
                    <a:pt x="224" y="315"/>
                    <a:pt x="391" y="381"/>
                  </a:cubicBezTo>
                  <a:cubicBezTo>
                    <a:pt x="524" y="482"/>
                    <a:pt x="691" y="548"/>
                    <a:pt x="824" y="548"/>
                  </a:cubicBezTo>
                  <a:cubicBezTo>
                    <a:pt x="858" y="548"/>
                    <a:pt x="858" y="515"/>
                    <a:pt x="858" y="482"/>
                  </a:cubicBezTo>
                  <a:cubicBezTo>
                    <a:pt x="724" y="381"/>
                    <a:pt x="591" y="348"/>
                    <a:pt x="491" y="315"/>
                  </a:cubicBezTo>
                  <a:cubicBezTo>
                    <a:pt x="357" y="215"/>
                    <a:pt x="224" y="81"/>
                    <a:pt x="124" y="15"/>
                  </a:cubicBezTo>
                  <a:cubicBezTo>
                    <a:pt x="95" y="5"/>
                    <a:pt x="71" y="1"/>
                    <a:pt x="53"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1" name="Google Shape;5049;p19"/>
            <p:cNvSpPr/>
            <p:nvPr>
              <p:custDataLst>
                <p:tags r:id="rId27"/>
              </p:custDataLst>
            </p:nvPr>
          </p:nvSpPr>
          <p:spPr>
            <a:xfrm>
              <a:off x="7648350" y="1570175"/>
              <a:ext cx="34225" cy="27075"/>
            </a:xfrm>
            <a:custGeom>
              <a:avLst/>
              <a:gdLst/>
              <a:ahLst/>
              <a:cxnLst/>
              <a:rect l="l" t="t" r="r" b="b"/>
              <a:pathLst>
                <a:path w="1369" h="1083" extrusionOk="0">
                  <a:moveTo>
                    <a:pt x="262" y="133"/>
                  </a:moveTo>
                  <a:cubicBezTo>
                    <a:pt x="284" y="133"/>
                    <a:pt x="323" y="149"/>
                    <a:pt x="368" y="179"/>
                  </a:cubicBezTo>
                  <a:lnTo>
                    <a:pt x="434" y="213"/>
                  </a:lnTo>
                  <a:cubicBezTo>
                    <a:pt x="581" y="335"/>
                    <a:pt x="656" y="564"/>
                    <a:pt x="673" y="783"/>
                  </a:cubicBezTo>
                  <a:lnTo>
                    <a:pt x="673" y="783"/>
                  </a:lnTo>
                  <a:cubicBezTo>
                    <a:pt x="666" y="793"/>
                    <a:pt x="660" y="803"/>
                    <a:pt x="654" y="812"/>
                  </a:cubicBezTo>
                  <a:lnTo>
                    <a:pt x="654" y="812"/>
                  </a:lnTo>
                  <a:cubicBezTo>
                    <a:pt x="596" y="789"/>
                    <a:pt x="543" y="755"/>
                    <a:pt x="501" y="713"/>
                  </a:cubicBezTo>
                  <a:cubicBezTo>
                    <a:pt x="434" y="613"/>
                    <a:pt x="334" y="513"/>
                    <a:pt x="301" y="379"/>
                  </a:cubicBezTo>
                  <a:cubicBezTo>
                    <a:pt x="301" y="346"/>
                    <a:pt x="268" y="246"/>
                    <a:pt x="268" y="213"/>
                  </a:cubicBezTo>
                  <a:cubicBezTo>
                    <a:pt x="231" y="157"/>
                    <a:pt x="235" y="133"/>
                    <a:pt x="262" y="133"/>
                  </a:cubicBezTo>
                  <a:close/>
                  <a:moveTo>
                    <a:pt x="1231" y="434"/>
                  </a:moveTo>
                  <a:cubicBezTo>
                    <a:pt x="1283" y="434"/>
                    <a:pt x="1302" y="471"/>
                    <a:pt x="1302" y="546"/>
                  </a:cubicBezTo>
                  <a:cubicBezTo>
                    <a:pt x="1302" y="613"/>
                    <a:pt x="1302" y="680"/>
                    <a:pt x="1202" y="713"/>
                  </a:cubicBezTo>
                  <a:cubicBezTo>
                    <a:pt x="1106" y="808"/>
                    <a:pt x="980" y="851"/>
                    <a:pt x="856" y="851"/>
                  </a:cubicBezTo>
                  <a:cubicBezTo>
                    <a:pt x="841" y="851"/>
                    <a:pt x="826" y="850"/>
                    <a:pt x="812" y="849"/>
                  </a:cubicBezTo>
                  <a:lnTo>
                    <a:pt x="812" y="849"/>
                  </a:lnTo>
                  <a:lnTo>
                    <a:pt x="935" y="680"/>
                  </a:lnTo>
                  <a:cubicBezTo>
                    <a:pt x="1001" y="546"/>
                    <a:pt x="1035" y="446"/>
                    <a:pt x="1168" y="446"/>
                  </a:cubicBezTo>
                  <a:cubicBezTo>
                    <a:pt x="1193" y="438"/>
                    <a:pt x="1214" y="434"/>
                    <a:pt x="1231" y="434"/>
                  </a:cubicBezTo>
                  <a:close/>
                  <a:moveTo>
                    <a:pt x="229" y="1"/>
                  </a:moveTo>
                  <a:cubicBezTo>
                    <a:pt x="209" y="1"/>
                    <a:pt x="188" y="4"/>
                    <a:pt x="168" y="12"/>
                  </a:cubicBezTo>
                  <a:cubicBezTo>
                    <a:pt x="1" y="79"/>
                    <a:pt x="134" y="379"/>
                    <a:pt x="168" y="513"/>
                  </a:cubicBezTo>
                  <a:cubicBezTo>
                    <a:pt x="264" y="706"/>
                    <a:pt x="361" y="868"/>
                    <a:pt x="578" y="939"/>
                  </a:cubicBezTo>
                  <a:lnTo>
                    <a:pt x="578" y="939"/>
                  </a:lnTo>
                  <a:cubicBezTo>
                    <a:pt x="562" y="967"/>
                    <a:pt x="547" y="992"/>
                    <a:pt x="534" y="1013"/>
                  </a:cubicBezTo>
                  <a:cubicBezTo>
                    <a:pt x="514" y="1054"/>
                    <a:pt x="544" y="1083"/>
                    <a:pt x="586" y="1083"/>
                  </a:cubicBezTo>
                  <a:cubicBezTo>
                    <a:pt x="610" y="1083"/>
                    <a:pt x="639" y="1073"/>
                    <a:pt x="663" y="1051"/>
                  </a:cubicBezTo>
                  <a:lnTo>
                    <a:pt x="663" y="1051"/>
                  </a:lnTo>
                  <a:cubicBezTo>
                    <a:pt x="664" y="1051"/>
                    <a:pt x="665" y="1052"/>
                    <a:pt x="667" y="1052"/>
                  </a:cubicBezTo>
                  <a:cubicBezTo>
                    <a:pt x="679" y="1052"/>
                    <a:pt x="701" y="1032"/>
                    <a:pt x="701" y="1013"/>
                  </a:cubicBezTo>
                  <a:cubicBezTo>
                    <a:pt x="703" y="1007"/>
                    <a:pt x="704" y="1001"/>
                    <a:pt x="706" y="995"/>
                  </a:cubicBezTo>
                  <a:lnTo>
                    <a:pt x="706" y="995"/>
                  </a:lnTo>
                  <a:lnTo>
                    <a:pt x="714" y="983"/>
                  </a:lnTo>
                  <a:lnTo>
                    <a:pt x="714" y="983"/>
                  </a:lnTo>
                  <a:cubicBezTo>
                    <a:pt x="746" y="989"/>
                    <a:pt x="780" y="992"/>
                    <a:pt x="815" y="992"/>
                  </a:cubicBezTo>
                  <a:cubicBezTo>
                    <a:pt x="1073" y="992"/>
                    <a:pt x="1368" y="828"/>
                    <a:pt x="1368" y="546"/>
                  </a:cubicBezTo>
                  <a:cubicBezTo>
                    <a:pt x="1368" y="419"/>
                    <a:pt x="1310" y="312"/>
                    <a:pt x="1209" y="312"/>
                  </a:cubicBezTo>
                  <a:cubicBezTo>
                    <a:pt x="1177" y="312"/>
                    <a:pt x="1141" y="322"/>
                    <a:pt x="1102" y="346"/>
                  </a:cubicBezTo>
                  <a:cubicBezTo>
                    <a:pt x="963" y="385"/>
                    <a:pt x="825" y="553"/>
                    <a:pt x="715" y="718"/>
                  </a:cubicBezTo>
                  <a:lnTo>
                    <a:pt x="715" y="718"/>
                  </a:lnTo>
                  <a:cubicBezTo>
                    <a:pt x="692" y="543"/>
                    <a:pt x="620" y="374"/>
                    <a:pt x="534" y="246"/>
                  </a:cubicBezTo>
                  <a:cubicBezTo>
                    <a:pt x="505" y="187"/>
                    <a:pt x="373" y="1"/>
                    <a:pt x="22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2" name="Google Shape;5050;p19"/>
            <p:cNvSpPr/>
            <p:nvPr>
              <p:custDataLst>
                <p:tags r:id="rId28"/>
              </p:custDataLst>
            </p:nvPr>
          </p:nvSpPr>
          <p:spPr>
            <a:xfrm>
              <a:off x="8056150" y="1587750"/>
              <a:ext cx="145800" cy="80900"/>
            </a:xfrm>
            <a:custGeom>
              <a:avLst/>
              <a:gdLst/>
              <a:ahLst/>
              <a:cxnLst/>
              <a:rect l="l" t="t" r="r" b="b"/>
              <a:pathLst>
                <a:path w="5832" h="3236" extrusionOk="0">
                  <a:moveTo>
                    <a:pt x="5774" y="1"/>
                  </a:moveTo>
                  <a:cubicBezTo>
                    <a:pt x="5763" y="1"/>
                    <a:pt x="5751" y="3"/>
                    <a:pt x="5738" y="10"/>
                  </a:cubicBezTo>
                  <a:cubicBezTo>
                    <a:pt x="3803" y="977"/>
                    <a:pt x="1802" y="1945"/>
                    <a:pt x="0" y="3179"/>
                  </a:cubicBezTo>
                  <a:cubicBezTo>
                    <a:pt x="0" y="3179"/>
                    <a:pt x="0" y="3235"/>
                    <a:pt x="14" y="3235"/>
                  </a:cubicBezTo>
                  <a:cubicBezTo>
                    <a:pt x="19" y="3235"/>
                    <a:pt x="25" y="3229"/>
                    <a:pt x="34" y="3212"/>
                  </a:cubicBezTo>
                  <a:cubicBezTo>
                    <a:pt x="1968" y="2111"/>
                    <a:pt x="3803" y="1011"/>
                    <a:pt x="5805" y="43"/>
                  </a:cubicBezTo>
                  <a:cubicBezTo>
                    <a:pt x="5831" y="43"/>
                    <a:pt x="5815" y="1"/>
                    <a:pt x="5774"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3" name="Google Shape;5051;p19"/>
            <p:cNvSpPr/>
            <p:nvPr>
              <p:custDataLst>
                <p:tags r:id="rId29"/>
              </p:custDataLst>
            </p:nvPr>
          </p:nvSpPr>
          <p:spPr>
            <a:xfrm>
              <a:off x="7632500" y="1179325"/>
              <a:ext cx="174025" cy="387550"/>
            </a:xfrm>
            <a:custGeom>
              <a:avLst/>
              <a:gdLst/>
              <a:ahLst/>
              <a:cxnLst/>
              <a:rect l="l" t="t" r="r" b="b"/>
              <a:pathLst>
                <a:path w="6961" h="15502" extrusionOk="0">
                  <a:moveTo>
                    <a:pt x="6867" y="1"/>
                  </a:moveTo>
                  <a:cubicBezTo>
                    <a:pt x="6842" y="1"/>
                    <a:pt x="6818" y="12"/>
                    <a:pt x="6806" y="35"/>
                  </a:cubicBezTo>
                  <a:cubicBezTo>
                    <a:pt x="5271" y="5506"/>
                    <a:pt x="1736" y="10042"/>
                    <a:pt x="1" y="15446"/>
                  </a:cubicBezTo>
                  <a:cubicBezTo>
                    <a:pt x="1" y="15485"/>
                    <a:pt x="47" y="15502"/>
                    <a:pt x="85" y="15502"/>
                  </a:cubicBezTo>
                  <a:cubicBezTo>
                    <a:pt x="112" y="15502"/>
                    <a:pt x="134" y="15493"/>
                    <a:pt x="134" y="15480"/>
                  </a:cubicBezTo>
                  <a:cubicBezTo>
                    <a:pt x="1869" y="10109"/>
                    <a:pt x="5438" y="5539"/>
                    <a:pt x="6939" y="102"/>
                  </a:cubicBezTo>
                  <a:cubicBezTo>
                    <a:pt x="6961" y="37"/>
                    <a:pt x="6913" y="1"/>
                    <a:pt x="6867"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4" name="Google Shape;5052;p19"/>
            <p:cNvSpPr/>
            <p:nvPr>
              <p:custDataLst>
                <p:tags r:id="rId30"/>
              </p:custDataLst>
            </p:nvPr>
          </p:nvSpPr>
          <p:spPr>
            <a:xfrm>
              <a:off x="7745925" y="833775"/>
              <a:ext cx="63800" cy="49800"/>
            </a:xfrm>
            <a:custGeom>
              <a:avLst/>
              <a:gdLst/>
              <a:ahLst/>
              <a:cxnLst/>
              <a:rect l="l" t="t" r="r" b="b"/>
              <a:pathLst>
                <a:path w="2552" h="1992" extrusionOk="0">
                  <a:moveTo>
                    <a:pt x="2472" y="1"/>
                  </a:moveTo>
                  <a:cubicBezTo>
                    <a:pt x="2458" y="1"/>
                    <a:pt x="2445" y="5"/>
                    <a:pt x="2436" y="14"/>
                  </a:cubicBezTo>
                  <a:cubicBezTo>
                    <a:pt x="1869" y="981"/>
                    <a:pt x="1068" y="1582"/>
                    <a:pt x="1" y="1949"/>
                  </a:cubicBezTo>
                  <a:cubicBezTo>
                    <a:pt x="27" y="1949"/>
                    <a:pt x="33" y="1991"/>
                    <a:pt x="51" y="1991"/>
                  </a:cubicBezTo>
                  <a:cubicBezTo>
                    <a:pt x="55" y="1991"/>
                    <a:pt x="61" y="1989"/>
                    <a:pt x="67" y="1982"/>
                  </a:cubicBezTo>
                  <a:cubicBezTo>
                    <a:pt x="1101" y="1815"/>
                    <a:pt x="2069" y="981"/>
                    <a:pt x="2502" y="81"/>
                  </a:cubicBezTo>
                  <a:cubicBezTo>
                    <a:pt x="2551" y="32"/>
                    <a:pt x="2511" y="1"/>
                    <a:pt x="2472"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5" name="Google Shape;5053;p19"/>
            <p:cNvSpPr/>
            <p:nvPr>
              <p:custDataLst>
                <p:tags r:id="rId31"/>
              </p:custDataLst>
            </p:nvPr>
          </p:nvSpPr>
          <p:spPr>
            <a:xfrm>
              <a:off x="7792625" y="331250"/>
              <a:ext cx="73400" cy="10475"/>
            </a:xfrm>
            <a:custGeom>
              <a:avLst/>
              <a:gdLst/>
              <a:ahLst/>
              <a:cxnLst/>
              <a:rect l="l" t="t" r="r" b="b"/>
              <a:pathLst>
                <a:path w="2936" h="419" extrusionOk="0">
                  <a:moveTo>
                    <a:pt x="2869" y="1"/>
                  </a:moveTo>
                  <a:cubicBezTo>
                    <a:pt x="2351" y="197"/>
                    <a:pt x="1843" y="298"/>
                    <a:pt x="1333" y="298"/>
                  </a:cubicBezTo>
                  <a:cubicBezTo>
                    <a:pt x="892" y="298"/>
                    <a:pt x="450" y="222"/>
                    <a:pt x="1" y="67"/>
                  </a:cubicBezTo>
                  <a:lnTo>
                    <a:pt x="1" y="101"/>
                  </a:lnTo>
                  <a:cubicBezTo>
                    <a:pt x="435" y="310"/>
                    <a:pt x="916" y="418"/>
                    <a:pt x="1398" y="418"/>
                  </a:cubicBezTo>
                  <a:cubicBezTo>
                    <a:pt x="1916" y="418"/>
                    <a:pt x="2436" y="293"/>
                    <a:pt x="2903" y="34"/>
                  </a:cubicBezTo>
                  <a:cubicBezTo>
                    <a:pt x="2936" y="34"/>
                    <a:pt x="2903" y="1"/>
                    <a:pt x="286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6" name="Google Shape;5054;p19"/>
            <p:cNvSpPr/>
            <p:nvPr>
              <p:custDataLst>
                <p:tags r:id="rId32"/>
              </p:custDataLst>
            </p:nvPr>
          </p:nvSpPr>
          <p:spPr>
            <a:xfrm>
              <a:off x="7713400" y="453000"/>
              <a:ext cx="90100" cy="500400"/>
            </a:xfrm>
            <a:custGeom>
              <a:avLst/>
              <a:gdLst/>
              <a:ahLst/>
              <a:cxnLst/>
              <a:rect l="l" t="t" r="r" b="b"/>
              <a:pathLst>
                <a:path w="3604" h="20016" extrusionOk="0">
                  <a:moveTo>
                    <a:pt x="801" y="1"/>
                  </a:moveTo>
                  <a:cubicBezTo>
                    <a:pt x="768" y="1"/>
                    <a:pt x="768" y="34"/>
                    <a:pt x="801" y="34"/>
                  </a:cubicBezTo>
                  <a:cubicBezTo>
                    <a:pt x="1602" y="168"/>
                    <a:pt x="2602" y="268"/>
                    <a:pt x="3069" y="1035"/>
                  </a:cubicBezTo>
                  <a:cubicBezTo>
                    <a:pt x="3603" y="1902"/>
                    <a:pt x="3236" y="3236"/>
                    <a:pt x="3069" y="4170"/>
                  </a:cubicBezTo>
                  <a:cubicBezTo>
                    <a:pt x="2736" y="5905"/>
                    <a:pt x="2402" y="7606"/>
                    <a:pt x="2035" y="9374"/>
                  </a:cubicBezTo>
                  <a:cubicBezTo>
                    <a:pt x="1368" y="12877"/>
                    <a:pt x="434" y="16412"/>
                    <a:pt x="1" y="20015"/>
                  </a:cubicBezTo>
                  <a:cubicBezTo>
                    <a:pt x="568" y="17880"/>
                    <a:pt x="935" y="15612"/>
                    <a:pt x="1368" y="13510"/>
                  </a:cubicBezTo>
                  <a:cubicBezTo>
                    <a:pt x="1835" y="11342"/>
                    <a:pt x="2269" y="9174"/>
                    <a:pt x="2703" y="6972"/>
                  </a:cubicBezTo>
                  <a:cubicBezTo>
                    <a:pt x="2903" y="5905"/>
                    <a:pt x="3103" y="4904"/>
                    <a:pt x="3270" y="3870"/>
                  </a:cubicBezTo>
                  <a:cubicBezTo>
                    <a:pt x="3403" y="3170"/>
                    <a:pt x="3570" y="2402"/>
                    <a:pt x="3436" y="1702"/>
                  </a:cubicBezTo>
                  <a:cubicBezTo>
                    <a:pt x="3236" y="401"/>
                    <a:pt x="1969" y="67"/>
                    <a:pt x="80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7" name="Google Shape;5055;p19"/>
            <p:cNvSpPr/>
            <p:nvPr>
              <p:custDataLst>
                <p:tags r:id="rId33"/>
              </p:custDataLst>
            </p:nvPr>
          </p:nvSpPr>
          <p:spPr>
            <a:xfrm>
              <a:off x="7986100" y="590275"/>
              <a:ext cx="28150" cy="51575"/>
            </a:xfrm>
            <a:custGeom>
              <a:avLst/>
              <a:gdLst/>
              <a:ahLst/>
              <a:cxnLst/>
              <a:rect l="l" t="t" r="r" b="b"/>
              <a:pathLst>
                <a:path w="1126" h="2063" extrusionOk="0">
                  <a:moveTo>
                    <a:pt x="1011" y="1"/>
                  </a:moveTo>
                  <a:cubicBezTo>
                    <a:pt x="993" y="1"/>
                    <a:pt x="977" y="5"/>
                    <a:pt x="968" y="14"/>
                  </a:cubicBezTo>
                  <a:cubicBezTo>
                    <a:pt x="601" y="647"/>
                    <a:pt x="201" y="1315"/>
                    <a:pt x="0" y="2015"/>
                  </a:cubicBezTo>
                  <a:cubicBezTo>
                    <a:pt x="0" y="2039"/>
                    <a:pt x="50" y="2062"/>
                    <a:pt x="80" y="2062"/>
                  </a:cubicBezTo>
                  <a:cubicBezTo>
                    <a:pt x="92" y="2062"/>
                    <a:pt x="100" y="2058"/>
                    <a:pt x="100" y="2048"/>
                  </a:cubicBezTo>
                  <a:cubicBezTo>
                    <a:pt x="367" y="1381"/>
                    <a:pt x="701" y="714"/>
                    <a:pt x="1101" y="80"/>
                  </a:cubicBezTo>
                  <a:cubicBezTo>
                    <a:pt x="1126" y="32"/>
                    <a:pt x="1061" y="1"/>
                    <a:pt x="101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8" name="Google Shape;5056;p19"/>
            <p:cNvSpPr/>
            <p:nvPr>
              <p:custDataLst>
                <p:tags r:id="rId34"/>
              </p:custDataLst>
            </p:nvPr>
          </p:nvSpPr>
          <p:spPr>
            <a:xfrm>
              <a:off x="7640875" y="788075"/>
              <a:ext cx="95075" cy="27725"/>
            </a:xfrm>
            <a:custGeom>
              <a:avLst/>
              <a:gdLst/>
              <a:ahLst/>
              <a:cxnLst/>
              <a:rect l="l" t="t" r="r" b="b"/>
              <a:pathLst>
                <a:path w="3803" h="1109" extrusionOk="0">
                  <a:moveTo>
                    <a:pt x="63" y="1"/>
                  </a:moveTo>
                  <a:cubicBezTo>
                    <a:pt x="1" y="1"/>
                    <a:pt x="9" y="74"/>
                    <a:pt x="66" y="74"/>
                  </a:cubicBezTo>
                  <a:cubicBezTo>
                    <a:pt x="1267" y="441"/>
                    <a:pt x="2501" y="808"/>
                    <a:pt x="3736" y="1108"/>
                  </a:cubicBezTo>
                  <a:cubicBezTo>
                    <a:pt x="3769" y="1108"/>
                    <a:pt x="3802" y="1075"/>
                    <a:pt x="3769" y="1008"/>
                  </a:cubicBezTo>
                  <a:cubicBezTo>
                    <a:pt x="2568" y="608"/>
                    <a:pt x="1300" y="308"/>
                    <a:pt x="100" y="7"/>
                  </a:cubicBezTo>
                  <a:cubicBezTo>
                    <a:pt x="85" y="3"/>
                    <a:pt x="73" y="1"/>
                    <a:pt x="63"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39" name="Google Shape;5057;p19"/>
            <p:cNvSpPr/>
            <p:nvPr>
              <p:custDataLst>
                <p:tags r:id="rId35"/>
              </p:custDataLst>
            </p:nvPr>
          </p:nvSpPr>
          <p:spPr>
            <a:xfrm>
              <a:off x="7631075" y="846450"/>
              <a:ext cx="95350" cy="33725"/>
            </a:xfrm>
            <a:custGeom>
              <a:avLst/>
              <a:gdLst/>
              <a:ahLst/>
              <a:cxnLst/>
              <a:rect l="l" t="t" r="r" b="b"/>
              <a:pathLst>
                <a:path w="3814" h="1349" extrusionOk="0">
                  <a:moveTo>
                    <a:pt x="44" y="1"/>
                  </a:moveTo>
                  <a:cubicBezTo>
                    <a:pt x="17" y="1"/>
                    <a:pt x="1" y="74"/>
                    <a:pt x="58" y="74"/>
                  </a:cubicBezTo>
                  <a:cubicBezTo>
                    <a:pt x="1259" y="508"/>
                    <a:pt x="2493" y="941"/>
                    <a:pt x="3694" y="1342"/>
                  </a:cubicBezTo>
                  <a:cubicBezTo>
                    <a:pt x="3703" y="1346"/>
                    <a:pt x="3713" y="1348"/>
                    <a:pt x="3721" y="1348"/>
                  </a:cubicBezTo>
                  <a:cubicBezTo>
                    <a:pt x="3776" y="1348"/>
                    <a:pt x="3813" y="1270"/>
                    <a:pt x="3727" y="1242"/>
                  </a:cubicBezTo>
                  <a:cubicBezTo>
                    <a:pt x="2526" y="808"/>
                    <a:pt x="1326" y="341"/>
                    <a:pt x="58" y="7"/>
                  </a:cubicBezTo>
                  <a:cubicBezTo>
                    <a:pt x="53" y="3"/>
                    <a:pt x="48" y="1"/>
                    <a:pt x="44"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0" name="Google Shape;5058;p19"/>
            <p:cNvSpPr/>
            <p:nvPr>
              <p:custDataLst>
                <p:tags r:id="rId36"/>
              </p:custDataLst>
            </p:nvPr>
          </p:nvSpPr>
          <p:spPr>
            <a:xfrm>
              <a:off x="7636800" y="818625"/>
              <a:ext cx="95800" cy="30525"/>
            </a:xfrm>
            <a:custGeom>
              <a:avLst/>
              <a:gdLst/>
              <a:ahLst/>
              <a:cxnLst/>
              <a:rect l="l" t="t" r="r" b="b"/>
              <a:pathLst>
                <a:path w="3832" h="1221" extrusionOk="0">
                  <a:moveTo>
                    <a:pt x="20" y="0"/>
                  </a:moveTo>
                  <a:cubicBezTo>
                    <a:pt x="1" y="0"/>
                    <a:pt x="9" y="33"/>
                    <a:pt x="29" y="53"/>
                  </a:cubicBezTo>
                  <a:cubicBezTo>
                    <a:pt x="1230" y="620"/>
                    <a:pt x="2498" y="987"/>
                    <a:pt x="3765" y="1220"/>
                  </a:cubicBezTo>
                  <a:cubicBezTo>
                    <a:pt x="3832" y="1220"/>
                    <a:pt x="3832" y="1120"/>
                    <a:pt x="3798" y="1120"/>
                  </a:cubicBezTo>
                  <a:cubicBezTo>
                    <a:pt x="2498" y="820"/>
                    <a:pt x="1297" y="487"/>
                    <a:pt x="96" y="53"/>
                  </a:cubicBezTo>
                  <a:cubicBezTo>
                    <a:pt x="57" y="14"/>
                    <a:pt x="33" y="0"/>
                    <a:pt x="20" y="0"/>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1" name="Google Shape;5059;p19"/>
            <p:cNvSpPr/>
            <p:nvPr>
              <p:custDataLst>
                <p:tags r:id="rId37"/>
              </p:custDataLst>
            </p:nvPr>
          </p:nvSpPr>
          <p:spPr>
            <a:xfrm>
              <a:off x="7755100" y="725700"/>
              <a:ext cx="213500" cy="23375"/>
            </a:xfrm>
            <a:custGeom>
              <a:avLst/>
              <a:gdLst/>
              <a:ahLst/>
              <a:cxnLst/>
              <a:rect l="l" t="t" r="r" b="b"/>
              <a:pathLst>
                <a:path w="8540" h="935" extrusionOk="0">
                  <a:moveTo>
                    <a:pt x="8440" y="1"/>
                  </a:moveTo>
                  <a:cubicBezTo>
                    <a:pt x="5671" y="267"/>
                    <a:pt x="2869" y="568"/>
                    <a:pt x="34" y="834"/>
                  </a:cubicBezTo>
                  <a:cubicBezTo>
                    <a:pt x="0" y="901"/>
                    <a:pt x="0" y="935"/>
                    <a:pt x="34" y="935"/>
                  </a:cubicBezTo>
                  <a:cubicBezTo>
                    <a:pt x="2802" y="668"/>
                    <a:pt x="5604" y="434"/>
                    <a:pt x="8440" y="134"/>
                  </a:cubicBezTo>
                  <a:cubicBezTo>
                    <a:pt x="8540" y="134"/>
                    <a:pt x="8540" y="1"/>
                    <a:pt x="8440"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2" name="Google Shape;5060;p19"/>
            <p:cNvSpPr/>
            <p:nvPr>
              <p:custDataLst>
                <p:tags r:id="rId38"/>
              </p:custDataLst>
            </p:nvPr>
          </p:nvSpPr>
          <p:spPr>
            <a:xfrm>
              <a:off x="7764275" y="682325"/>
              <a:ext cx="209350" cy="18375"/>
            </a:xfrm>
            <a:custGeom>
              <a:avLst/>
              <a:gdLst/>
              <a:ahLst/>
              <a:cxnLst/>
              <a:rect l="l" t="t" r="r" b="b"/>
              <a:pathLst>
                <a:path w="8374" h="735" extrusionOk="0">
                  <a:moveTo>
                    <a:pt x="8306" y="1"/>
                  </a:moveTo>
                  <a:cubicBezTo>
                    <a:pt x="5538" y="201"/>
                    <a:pt x="2802" y="368"/>
                    <a:pt x="34" y="668"/>
                  </a:cubicBezTo>
                  <a:cubicBezTo>
                    <a:pt x="0" y="668"/>
                    <a:pt x="0" y="735"/>
                    <a:pt x="34" y="735"/>
                  </a:cubicBezTo>
                  <a:cubicBezTo>
                    <a:pt x="2802" y="635"/>
                    <a:pt x="5538" y="368"/>
                    <a:pt x="8306" y="134"/>
                  </a:cubicBezTo>
                  <a:cubicBezTo>
                    <a:pt x="8373" y="134"/>
                    <a:pt x="8373" y="1"/>
                    <a:pt x="8306"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3" name="Google Shape;5061;p19"/>
            <p:cNvSpPr/>
            <p:nvPr>
              <p:custDataLst>
                <p:tags r:id="rId39"/>
              </p:custDataLst>
            </p:nvPr>
          </p:nvSpPr>
          <p:spPr>
            <a:xfrm>
              <a:off x="7747600" y="762400"/>
              <a:ext cx="221850" cy="23375"/>
            </a:xfrm>
            <a:custGeom>
              <a:avLst/>
              <a:gdLst/>
              <a:ahLst/>
              <a:cxnLst/>
              <a:rect l="l" t="t" r="r" b="b"/>
              <a:pathLst>
                <a:path w="8874" h="935" extrusionOk="0">
                  <a:moveTo>
                    <a:pt x="8807" y="0"/>
                  </a:moveTo>
                  <a:cubicBezTo>
                    <a:pt x="5904" y="334"/>
                    <a:pt x="2969" y="300"/>
                    <a:pt x="67" y="834"/>
                  </a:cubicBezTo>
                  <a:cubicBezTo>
                    <a:pt x="0" y="834"/>
                    <a:pt x="34" y="934"/>
                    <a:pt x="67" y="934"/>
                  </a:cubicBezTo>
                  <a:cubicBezTo>
                    <a:pt x="2969" y="667"/>
                    <a:pt x="5904" y="534"/>
                    <a:pt x="8807" y="134"/>
                  </a:cubicBezTo>
                  <a:cubicBezTo>
                    <a:pt x="8873" y="134"/>
                    <a:pt x="8840" y="0"/>
                    <a:pt x="8807" y="0"/>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4" name="Google Shape;5062;p19"/>
            <p:cNvSpPr/>
            <p:nvPr>
              <p:custDataLst>
                <p:tags r:id="rId40"/>
              </p:custDataLst>
            </p:nvPr>
          </p:nvSpPr>
          <p:spPr>
            <a:xfrm>
              <a:off x="8107850" y="573925"/>
              <a:ext cx="31725" cy="84600"/>
            </a:xfrm>
            <a:custGeom>
              <a:avLst/>
              <a:gdLst/>
              <a:ahLst/>
              <a:cxnLst/>
              <a:rect l="l" t="t" r="r" b="b"/>
              <a:pathLst>
                <a:path w="1269" h="3384" extrusionOk="0">
                  <a:moveTo>
                    <a:pt x="101" y="1"/>
                  </a:moveTo>
                  <a:cubicBezTo>
                    <a:pt x="101" y="1"/>
                    <a:pt x="1" y="1"/>
                    <a:pt x="1" y="34"/>
                  </a:cubicBezTo>
                  <a:cubicBezTo>
                    <a:pt x="167" y="1168"/>
                    <a:pt x="568" y="2402"/>
                    <a:pt x="1168" y="3370"/>
                  </a:cubicBezTo>
                  <a:cubicBezTo>
                    <a:pt x="1188" y="3379"/>
                    <a:pt x="1204" y="3383"/>
                    <a:pt x="1218" y="3383"/>
                  </a:cubicBezTo>
                  <a:cubicBezTo>
                    <a:pt x="1251" y="3383"/>
                    <a:pt x="1268" y="3360"/>
                    <a:pt x="1268" y="3336"/>
                  </a:cubicBezTo>
                  <a:cubicBezTo>
                    <a:pt x="834" y="2202"/>
                    <a:pt x="434" y="1168"/>
                    <a:pt x="101"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5" name="Google Shape;5063;p19"/>
            <p:cNvSpPr/>
            <p:nvPr>
              <p:custDataLst>
                <p:tags r:id="rId41"/>
              </p:custDataLst>
            </p:nvPr>
          </p:nvSpPr>
          <p:spPr>
            <a:xfrm>
              <a:off x="8131200" y="562250"/>
              <a:ext cx="45650" cy="87425"/>
            </a:xfrm>
            <a:custGeom>
              <a:avLst/>
              <a:gdLst/>
              <a:ahLst/>
              <a:cxnLst/>
              <a:rect l="l" t="t" r="r" b="b"/>
              <a:pathLst>
                <a:path w="1826" h="3497" extrusionOk="0">
                  <a:moveTo>
                    <a:pt x="67" y="1"/>
                  </a:moveTo>
                  <a:cubicBezTo>
                    <a:pt x="67" y="1"/>
                    <a:pt x="1" y="34"/>
                    <a:pt x="1" y="101"/>
                  </a:cubicBezTo>
                  <a:cubicBezTo>
                    <a:pt x="367" y="1301"/>
                    <a:pt x="1001" y="2469"/>
                    <a:pt x="1668" y="3470"/>
                  </a:cubicBezTo>
                  <a:cubicBezTo>
                    <a:pt x="1678" y="3488"/>
                    <a:pt x="1695" y="3497"/>
                    <a:pt x="1714" y="3497"/>
                  </a:cubicBezTo>
                  <a:cubicBezTo>
                    <a:pt x="1763" y="3497"/>
                    <a:pt x="1826" y="3442"/>
                    <a:pt x="1802" y="3370"/>
                  </a:cubicBezTo>
                  <a:cubicBezTo>
                    <a:pt x="1135" y="2302"/>
                    <a:pt x="634" y="1168"/>
                    <a:pt x="67"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46" name="Google Shape;5064;p19"/>
            <p:cNvSpPr/>
            <p:nvPr>
              <p:custDataLst>
                <p:tags r:id="rId42"/>
              </p:custDataLst>
            </p:nvPr>
          </p:nvSpPr>
          <p:spPr>
            <a:xfrm>
              <a:off x="8077000" y="582125"/>
              <a:ext cx="37325" cy="92575"/>
            </a:xfrm>
            <a:custGeom>
              <a:avLst/>
              <a:gdLst/>
              <a:ahLst/>
              <a:cxnLst/>
              <a:rect l="l" t="t" r="r" b="b"/>
              <a:pathLst>
                <a:path w="1493" h="3703" extrusionOk="0">
                  <a:moveTo>
                    <a:pt x="41" y="1"/>
                  </a:moveTo>
                  <a:cubicBezTo>
                    <a:pt x="23" y="1"/>
                    <a:pt x="0" y="20"/>
                    <a:pt x="0" y="39"/>
                  </a:cubicBezTo>
                  <a:cubicBezTo>
                    <a:pt x="167" y="1340"/>
                    <a:pt x="701" y="2541"/>
                    <a:pt x="1335" y="3675"/>
                  </a:cubicBezTo>
                  <a:cubicBezTo>
                    <a:pt x="1344" y="3694"/>
                    <a:pt x="1361" y="3702"/>
                    <a:pt x="1380" y="3702"/>
                  </a:cubicBezTo>
                  <a:cubicBezTo>
                    <a:pt x="1429" y="3702"/>
                    <a:pt x="1492" y="3647"/>
                    <a:pt x="1468" y="3575"/>
                  </a:cubicBezTo>
                  <a:cubicBezTo>
                    <a:pt x="801" y="2408"/>
                    <a:pt x="467" y="1274"/>
                    <a:pt x="67" y="39"/>
                  </a:cubicBezTo>
                  <a:cubicBezTo>
                    <a:pt x="67" y="11"/>
                    <a:pt x="55" y="1"/>
                    <a:pt x="41" y="1"/>
                  </a:cubicBezTo>
                  <a:close/>
                </a:path>
              </a:pathLst>
            </a:custGeom>
            <a:solidFill>
              <a:srgbClr val="DCE6F4"/>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sp>
        <p:nvSpPr>
          <p:cNvPr id="4894" name="Google Shape;4894;p18"/>
          <p:cNvSpPr txBox="1">
            <a:spLocks noGrp="1"/>
          </p:cNvSpPr>
          <p:nvPr/>
        </p:nvSpPr>
        <p:spPr>
          <a:xfrm>
            <a:off x="109975" y="4242185"/>
            <a:ext cx="7708500" cy="5100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Jua" charset="-127"/>
              <a:buNone/>
              <a:defRPr sz="2800" b="0" i="0" u="none" strike="noStrike" cap="none">
                <a:solidFill>
                  <a:schemeClr val="dk1"/>
                </a:solidFill>
                <a:latin typeface="Jua" charset="-127"/>
                <a:ea typeface="Jua" charset="-127"/>
                <a:cs typeface="Jua" charset="-127"/>
                <a:sym typeface="Jua" charset="-127"/>
              </a:defRPr>
            </a:lvl1pPr>
            <a:lvl2pPr marR="0" lvl="1"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2pPr>
            <a:lvl3pPr marR="0" lvl="2"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3pPr>
            <a:lvl4pPr marR="0" lvl="3"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4pPr>
            <a:lvl5pPr marR="0" lvl="4"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5pPr>
            <a:lvl6pPr marR="0" lvl="5"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6pPr>
            <a:lvl7pPr marR="0" lvl="6"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7pPr>
            <a:lvl8pPr marR="0" lvl="7"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8pPr>
            <a:lvl9pPr marR="0" lvl="8" algn="l" rtl="0">
              <a:lnSpc>
                <a:spcPct val="100000"/>
              </a:lnSpc>
              <a:spcBef>
                <a:spcPts val="0"/>
              </a:spcBef>
              <a:spcAft>
                <a:spcPts val="0"/>
              </a:spcAft>
              <a:buClr>
                <a:schemeClr val="dk1"/>
              </a:buClr>
              <a:buSzPts val="2500"/>
              <a:buFont typeface="Jua" charset="-127"/>
              <a:buNone/>
              <a:defRPr sz="2500" b="0" i="0" u="none" strike="noStrike" cap="none">
                <a:solidFill>
                  <a:schemeClr val="dk1"/>
                </a:solidFill>
                <a:latin typeface="Jua" charset="-127"/>
                <a:ea typeface="Jua" charset="-127"/>
                <a:cs typeface="Jua" charset="-127"/>
                <a:sym typeface="Jua" charset="-127"/>
              </a:defRPr>
            </a:lvl9pPr>
          </a:lstStyle>
          <a:p>
            <a:pPr marL="0" lvl="0" indent="0" algn="ctr" rtl="0">
              <a:spcBef>
                <a:spcPts val="0"/>
              </a:spcBef>
              <a:spcAft>
                <a:spcPts val="0"/>
              </a:spcAft>
              <a:buNone/>
            </a:pPr>
            <a:r>
              <a:rPr lang="en-US" altLang="en-GB"/>
              <a:t>A C</a:t>
            </a:r>
            <a:r>
              <a:rPr lang="en-GB"/>
              <a:t>ross-country </a:t>
            </a:r>
            <a:r>
              <a:rPr lang="en-US" altLang="en-GB"/>
              <a:t>R</a:t>
            </a:r>
            <a:r>
              <a:rPr lang="en-GB"/>
              <a:t>ace</a:t>
            </a:r>
            <a:endParaRPr lang="en-GB"/>
          </a:p>
        </p:txBody>
      </p:sp>
      <p:sp>
        <p:nvSpPr>
          <p:cNvPr id="48" name="圆角矩形 47"/>
          <p:cNvSpPr/>
          <p:nvPr/>
        </p:nvSpPr>
        <p:spPr>
          <a:xfrm>
            <a:off x="1300480" y="658495"/>
            <a:ext cx="4399280" cy="2607945"/>
          </a:xfrm>
          <a:prstGeom prst="roundRect">
            <a:avLst/>
          </a:prstGeom>
          <a:noFill/>
          <a:ln w="6350">
            <a:solidFill>
              <a:schemeClr val="tx1">
                <a:lumMod val="60000"/>
                <a:lumOff val="40000"/>
              </a:schemeClr>
            </a:solidFill>
            <a:prstDash val="sys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9" name="文本框 48"/>
          <p:cNvSpPr txBox="1"/>
          <p:nvPr/>
        </p:nvSpPr>
        <p:spPr>
          <a:xfrm>
            <a:off x="1357630" y="830580"/>
            <a:ext cx="4342130" cy="2676525"/>
          </a:xfrm>
          <a:prstGeom prst="rect">
            <a:avLst/>
          </a:prstGeom>
          <a:noFill/>
        </p:spPr>
        <p:txBody>
          <a:bodyPr wrap="square" rtlCol="0">
            <a:spAutoFit/>
          </a:bodyPr>
          <a:p>
            <a:pPr marL="342900" indent="-342900">
              <a:buFont typeface="Wingdings" panose="05000000000000000000" charset="0"/>
              <a:buChar char="n"/>
            </a:pPr>
            <a:r>
              <a:rPr lang="en-US" altLang="zh-CN" sz="2400">
                <a:latin typeface="Times New Roman" panose="02020603050405020304" charset="0"/>
                <a:cs typeface="Times New Roman" panose="02020603050405020304" charset="0"/>
              </a:rPr>
              <a:t>What sports do you like doing?</a:t>
            </a:r>
            <a:endParaRPr lang="en-US" altLang="zh-CN" sz="2400">
              <a:latin typeface="Times New Roman" panose="02020603050405020304" charset="0"/>
              <a:cs typeface="Times New Roman" panose="02020603050405020304" charset="0"/>
            </a:endParaRPr>
          </a:p>
          <a:p>
            <a:pPr marL="0" indent="0">
              <a:buFont typeface="Wingdings" panose="05000000000000000000" charset="0"/>
              <a:buNone/>
            </a:pPr>
            <a:r>
              <a:rPr lang="en-US" altLang="zh-CN" sz="2400">
                <a:latin typeface="Times New Roman" panose="02020603050405020304" charset="0"/>
                <a:cs typeface="Times New Roman" panose="02020603050405020304" charset="0"/>
              </a:rPr>
              <a:t>      And why?</a:t>
            </a:r>
            <a:endParaRPr lang="en-US" altLang="zh-CN" sz="2400">
              <a:latin typeface="Times New Roman" panose="02020603050405020304" charset="0"/>
              <a:cs typeface="Times New Roman" panose="02020603050405020304" charset="0"/>
            </a:endParaRPr>
          </a:p>
          <a:p>
            <a:pPr marL="0" indent="0">
              <a:buFont typeface="Wingdings" panose="05000000000000000000" charset="0"/>
              <a:buNone/>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n"/>
            </a:pPr>
            <a:r>
              <a:rPr lang="en-US" altLang="zh-CN" sz="2400">
                <a:latin typeface="Times New Roman" panose="02020603050405020304" charset="0"/>
                <a:cs typeface="Times New Roman" panose="02020603050405020304" charset="0"/>
              </a:rPr>
              <a:t>What difficulty have you met in doing sports? How do you deal with it?</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grpSp>
        <p:nvGrpSpPr>
          <p:cNvPr id="47" name="组合 46"/>
          <p:cNvGrpSpPr/>
          <p:nvPr/>
        </p:nvGrpSpPr>
        <p:grpSpPr>
          <a:xfrm>
            <a:off x="903605" y="407035"/>
            <a:ext cx="7416165" cy="4463415"/>
            <a:chOff x="1583" y="641"/>
            <a:chExt cx="11679" cy="7029"/>
          </a:xfrm>
        </p:grpSpPr>
        <p:sp>
          <p:nvSpPr>
            <p:cNvPr id="51" name="文本框 50"/>
            <p:cNvSpPr txBox="1"/>
            <p:nvPr/>
          </p:nvSpPr>
          <p:spPr>
            <a:xfrm>
              <a:off x="1583" y="7090"/>
              <a:ext cx="10099" cy="580"/>
            </a:xfrm>
            <a:prstGeom prst="rect">
              <a:avLst/>
            </a:prstGeom>
            <a:noFill/>
          </p:spPr>
          <p:txBody>
            <a:bodyPr wrap="square" rtlCol="0">
              <a:spAutoFit/>
            </a:bodyPr>
            <a:p>
              <a:r>
                <a:rPr lang="en-US" altLang="zh-CN" sz="1800"/>
                <a:t>Sports: __________________________________</a:t>
              </a:r>
              <a:endParaRPr lang="en-US" altLang="zh-CN" sz="1800"/>
            </a:p>
          </p:txBody>
        </p:sp>
        <p:pic>
          <p:nvPicPr>
            <p:cNvPr id="3" name="图片 2"/>
            <p:cNvPicPr>
              <a:picLocks noChangeAspect="1"/>
            </p:cNvPicPr>
            <p:nvPr/>
          </p:nvPicPr>
          <p:blipFill>
            <a:blip r:embed="rId43"/>
            <a:stretch>
              <a:fillRect/>
            </a:stretch>
          </p:blipFill>
          <p:spPr>
            <a:xfrm>
              <a:off x="1936" y="641"/>
              <a:ext cx="11327" cy="6040"/>
            </a:xfrm>
            <a:prstGeom prst="rect">
              <a:avLst/>
            </a:prstGeom>
          </p:spPr>
        </p:pic>
      </p:grpSp>
      <p:pic>
        <p:nvPicPr>
          <p:cNvPr id="5124" name="图片 11" descr="水印"/>
          <p:cNvPicPr>
            <a:picLocks noChangeAspect="1"/>
          </p:cNvPicPr>
          <p:nvPr/>
        </p:nvPicPr>
        <p:blipFill>
          <a:blip r:embed="rId44"/>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in)">
                                      <p:cBhvr>
                                        <p:cTn id="7" dur="2000"/>
                                        <p:tgtEl>
                                          <p:spTgt spid="4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ox(in)">
                                      <p:cBhvr>
                                        <p:cTn id="10" dur="20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ox(in)">
                                      <p:cBhvr>
                                        <p:cTn id="15" dur="2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894"/>
                                        </p:tgtEl>
                                        <p:attrNameLst>
                                          <p:attrName>style.visibility</p:attrName>
                                        </p:attrNameLst>
                                      </p:cBhvr>
                                      <p:to>
                                        <p:strVal val="visible"/>
                                      </p:to>
                                    </p:set>
                                    <p:animEffect transition="in" filter="box(in)">
                                      <p:cBhvr>
                                        <p:cTn id="20" dur="2000"/>
                                        <p:tgtEl>
                                          <p:spTgt spid="4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p:bldP spid="4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194945"/>
            <a:ext cx="8735060" cy="475996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solidFill>
                <a:schemeClr val="tx1"/>
              </a:solidFill>
              <a:latin typeface="Times New Roman" panose="02020603050405020304" charset="0"/>
              <a:cs typeface="Times New Roman" panose="02020603050405020304" charset="0"/>
            </a:endParaRPr>
          </a:p>
        </p:txBody>
      </p:sp>
      <p:pic>
        <p:nvPicPr>
          <p:cNvPr id="52" name="图片 51"/>
          <p:cNvPicPr>
            <a:picLocks noChangeAspect="1"/>
          </p:cNvPicPr>
          <p:nvPr/>
        </p:nvPicPr>
        <p:blipFill>
          <a:blip r:embed="rId1">
            <a:clrChange>
              <a:clrFrom>
                <a:srgbClr val="F0F2F4">
                  <a:alpha val="100000"/>
                </a:srgbClr>
              </a:clrFrom>
              <a:clrTo>
                <a:srgbClr val="F0F2F4">
                  <a:alpha val="100000"/>
                  <a:alpha val="0"/>
                </a:srgbClr>
              </a:clrTo>
            </a:clrChange>
          </a:blip>
          <a:srcRect l="69623" t="11431"/>
          <a:stretch>
            <a:fillRect/>
          </a:stretch>
        </p:blipFill>
        <p:spPr>
          <a:xfrm>
            <a:off x="200025" y="338455"/>
            <a:ext cx="2813685" cy="6151245"/>
          </a:xfrm>
          <a:prstGeom prst="rect">
            <a:avLst/>
          </a:prstGeom>
        </p:spPr>
      </p:pic>
      <p:sp>
        <p:nvSpPr>
          <p:cNvPr id="4887" name="Google Shape;4887;p18"/>
          <p:cNvSpPr/>
          <p:nvPr>
            <p:custDataLst>
              <p:tags r:id="rId2"/>
            </p:custDataLst>
          </p:nvPr>
        </p:nvSpPr>
        <p:spPr>
          <a:xfrm>
            <a:off x="2519680" y="1365885"/>
            <a:ext cx="6414770" cy="3366135"/>
          </a:xfrm>
          <a:custGeom>
            <a:avLst/>
            <a:gdLst>
              <a:gd name="connsiteX0" fmla="*/ 5440 w 9626"/>
              <a:gd name="connsiteY0" fmla="*/ 94 h 4266"/>
              <a:gd name="connsiteX1" fmla="*/ 889 w 9626"/>
              <a:gd name="connsiteY1" fmla="*/ 95 h 4266"/>
              <a:gd name="connsiteX2" fmla="*/ 82 w 9626"/>
              <a:gd name="connsiteY2" fmla="*/ 1325 h 4266"/>
              <a:gd name="connsiteX3" fmla="*/ 384 w 9626"/>
              <a:gd name="connsiteY3" fmla="*/ 3748 h 4266"/>
              <a:gd name="connsiteX4" fmla="*/ 3240 w 9626"/>
              <a:gd name="connsiteY4" fmla="*/ 4148 h 4266"/>
              <a:gd name="connsiteX5" fmla="*/ 7545 w 9626"/>
              <a:gd name="connsiteY5" fmla="*/ 4239 h 4266"/>
              <a:gd name="connsiteX6" fmla="*/ 9257 w 9626"/>
              <a:gd name="connsiteY6" fmla="*/ 3643 h 4266"/>
              <a:gd name="connsiteX7" fmla="*/ 9275 w 9626"/>
              <a:gd name="connsiteY7" fmla="*/ 410 h 4266"/>
              <a:gd name="connsiteX8" fmla="*/ 5440 w 9626"/>
              <a:gd name="connsiteY8" fmla="*/ 94 h 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6" h="4267" extrusionOk="0">
                <a:moveTo>
                  <a:pt x="5440" y="94"/>
                </a:moveTo>
                <a:cubicBezTo>
                  <a:pt x="4042" y="41"/>
                  <a:pt x="1791" y="-89"/>
                  <a:pt x="889" y="95"/>
                </a:cubicBezTo>
                <a:cubicBezTo>
                  <a:pt x="-13" y="279"/>
                  <a:pt x="167" y="716"/>
                  <a:pt x="82" y="1325"/>
                </a:cubicBezTo>
                <a:cubicBezTo>
                  <a:pt x="-2" y="1933"/>
                  <a:pt x="-143" y="3277"/>
                  <a:pt x="384" y="3748"/>
                </a:cubicBezTo>
                <a:cubicBezTo>
                  <a:pt x="910" y="4218"/>
                  <a:pt x="2058" y="4105"/>
                  <a:pt x="3240" y="4148"/>
                </a:cubicBezTo>
                <a:cubicBezTo>
                  <a:pt x="4421" y="4192"/>
                  <a:pt x="6543" y="4323"/>
                  <a:pt x="7545" y="4239"/>
                </a:cubicBezTo>
                <a:cubicBezTo>
                  <a:pt x="8548" y="4154"/>
                  <a:pt x="8956" y="4243"/>
                  <a:pt x="9257" y="3643"/>
                </a:cubicBezTo>
                <a:cubicBezTo>
                  <a:pt x="9557" y="3043"/>
                  <a:pt x="9902" y="980"/>
                  <a:pt x="9275" y="410"/>
                </a:cubicBezTo>
                <a:cubicBezTo>
                  <a:pt x="8648" y="-160"/>
                  <a:pt x="6838" y="146"/>
                  <a:pt x="5440" y="94"/>
                </a:cubicBezTo>
                <a:close/>
              </a:path>
            </a:pathLst>
          </a:custGeom>
          <a:solidFill>
            <a:schemeClr val="dk2"/>
          </a:solidFill>
          <a:ln>
            <a:noFill/>
          </a:ln>
        </p:spPr>
      </p:sp>
      <p:sp>
        <p:nvSpPr>
          <p:cNvPr id="55" name="文本框 54"/>
          <p:cNvSpPr txBox="1"/>
          <p:nvPr/>
        </p:nvSpPr>
        <p:spPr>
          <a:xfrm>
            <a:off x="2800350" y="1804035"/>
            <a:ext cx="6062980" cy="2384425"/>
          </a:xfrm>
          <a:prstGeom prst="rect">
            <a:avLst/>
          </a:prstGeom>
          <a:noFill/>
        </p:spPr>
        <p:txBody>
          <a:bodyPr wrap="square" rtlCol="0">
            <a:spAutoFit/>
          </a:bodyPr>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Para.1 However,without warning,my strength    </a:t>
            </a: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           was running out.                                                                                        </a:t>
            </a: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Para.2 I whispered,"I'm so sorry I disappointed </a:t>
            </a:r>
            <a:endParaRPr lang="en-US" altLang="zh-CN" sz="2400">
              <a:latin typeface="Times New Roman" panose="02020603050405020304" charset="0"/>
              <a:cs typeface="Times New Roman" panose="02020603050405020304" charset="0"/>
            </a:endParaRPr>
          </a:p>
          <a:p>
            <a:pPr marL="0" indent="0" eaLnBrk="1" fontAlgn="auto" latinLnBrk="0" hangingPunct="1">
              <a:lnSpc>
                <a:spcPts val="2980"/>
              </a:lnSpc>
            </a:pPr>
            <a:r>
              <a:rPr lang="en-US" altLang="zh-CN" sz="2400">
                <a:latin typeface="Times New Roman" panose="02020603050405020304" charset="0"/>
                <a:cs typeface="Times New Roman" panose="02020603050405020304" charset="0"/>
              </a:rPr>
              <a:t>           you, Dad."</a:t>
            </a:r>
            <a:endParaRPr lang="en-US" altLang="zh-CN" sz="2400">
              <a:latin typeface="Times New Roman" panose="02020603050405020304" charset="0"/>
              <a:cs typeface="Times New Roman" panose="02020603050405020304" charset="0"/>
            </a:endParaRPr>
          </a:p>
        </p:txBody>
      </p:sp>
      <p:sp>
        <p:nvSpPr>
          <p:cNvPr id="56" name="文本框 55"/>
          <p:cNvSpPr txBox="1"/>
          <p:nvPr/>
        </p:nvSpPr>
        <p:spPr>
          <a:xfrm>
            <a:off x="4815205" y="2627630"/>
            <a:ext cx="2252345" cy="429895"/>
          </a:xfrm>
          <a:prstGeom prst="rect">
            <a:avLst/>
          </a:prstGeom>
          <a:noFill/>
        </p:spPr>
        <p:txBody>
          <a:bodyPr wrap="square" rtlCol="0" anchor="t">
            <a:spAutoFit/>
          </a:bodyPr>
          <a:p>
            <a:pPr marL="0" lvl="0" indent="0" algn="ctr" rtl="0">
              <a:spcBef>
                <a:spcPts val="0"/>
              </a:spcBef>
              <a:spcAft>
                <a:spcPts val="0"/>
              </a:spcAft>
              <a:buNone/>
            </a:pPr>
            <a:r>
              <a:rPr lang="en-US" altLang="en-GB" sz="2200">
                <a:solidFill>
                  <a:schemeClr val="accent5">
                    <a:lumMod val="60000"/>
                    <a:lumOff val="40000"/>
                  </a:schemeClr>
                </a:solidFill>
                <a:latin typeface="Jua" charset="-127"/>
                <a:ea typeface="Jua" charset="-127"/>
                <a:cs typeface="Jua" charset="-127"/>
                <a:sym typeface="Jua" charset="-127"/>
              </a:rPr>
              <a:t>My</a:t>
            </a:r>
            <a:r>
              <a:rPr lang="en-US" altLang="en-GB" sz="2200">
                <a:solidFill>
                  <a:srgbClr val="FF0000"/>
                </a:solidFill>
                <a:latin typeface="Jua" charset="-127"/>
                <a:ea typeface="Jua" charset="-127"/>
                <a:cs typeface="Jua" charset="-127"/>
                <a:sym typeface="Jua" charset="-127"/>
              </a:rPr>
              <a:t> failure</a:t>
            </a:r>
            <a:endParaRPr lang="en-US" altLang="en-GB" sz="2200">
              <a:solidFill>
                <a:srgbClr val="FF0000"/>
              </a:solidFill>
              <a:latin typeface="Jua" charset="-127"/>
              <a:ea typeface="Jua" charset="-127"/>
              <a:cs typeface="Jua" charset="-127"/>
              <a:sym typeface="Jua" charset="-127"/>
            </a:endParaRPr>
          </a:p>
        </p:txBody>
      </p:sp>
      <p:sp>
        <p:nvSpPr>
          <p:cNvPr id="58" name="文本框 57"/>
          <p:cNvSpPr txBox="1"/>
          <p:nvPr>
            <p:custDataLst>
              <p:tags r:id="rId3"/>
            </p:custDataLst>
          </p:nvPr>
        </p:nvSpPr>
        <p:spPr>
          <a:xfrm>
            <a:off x="3340735" y="4105275"/>
            <a:ext cx="2342515" cy="429895"/>
          </a:xfrm>
          <a:prstGeom prst="rect">
            <a:avLst/>
          </a:prstGeom>
          <a:noFill/>
        </p:spPr>
        <p:txBody>
          <a:bodyPr wrap="square" rtlCol="0" anchor="t">
            <a:spAutoFit/>
          </a:bodyPr>
          <a:p>
            <a:pPr marL="0" lvl="0" indent="0" algn="ctr" rtl="0">
              <a:spcBef>
                <a:spcPts val="0"/>
              </a:spcBef>
              <a:spcAft>
                <a:spcPts val="0"/>
              </a:spcAft>
              <a:buNone/>
            </a:pPr>
            <a:r>
              <a:rPr lang="en-US" altLang="en-GB" sz="2200">
                <a:solidFill>
                  <a:schemeClr val="accent5">
                    <a:lumMod val="60000"/>
                    <a:lumOff val="40000"/>
                  </a:schemeClr>
                </a:solidFill>
                <a:latin typeface="Jua" charset="-127"/>
                <a:ea typeface="Jua" charset="-127"/>
                <a:cs typeface="Jua" charset="-127"/>
                <a:sym typeface="Jua" charset="-127"/>
              </a:rPr>
              <a:t>Dad’s</a:t>
            </a:r>
            <a:r>
              <a:rPr lang="en-US" altLang="en-GB" sz="2200">
                <a:solidFill>
                  <a:srgbClr val="FF0000"/>
                </a:solidFill>
                <a:latin typeface="Jua" charset="-127"/>
                <a:ea typeface="Jua" charset="-127"/>
                <a:cs typeface="Jua" charset="-127"/>
                <a:sym typeface="Jua" charset="-127"/>
              </a:rPr>
              <a:t> response</a:t>
            </a:r>
            <a:endParaRPr lang="en-US" altLang="en-GB" sz="2200">
              <a:solidFill>
                <a:srgbClr val="FF0000"/>
              </a:solidFill>
              <a:latin typeface="Jua" charset="-127"/>
              <a:ea typeface="Jua" charset="-127"/>
              <a:cs typeface="Jua" charset="-127"/>
              <a:sym typeface="Jua" charset="-127"/>
            </a:endParaRPr>
          </a:p>
        </p:txBody>
      </p:sp>
      <p:cxnSp>
        <p:nvCxnSpPr>
          <p:cNvPr id="5417" name="Google Shape;5417;p22"/>
          <p:cNvCxnSpPr/>
          <p:nvPr/>
        </p:nvCxnSpPr>
        <p:spPr>
          <a:xfrm>
            <a:off x="4387215" y="2832735"/>
            <a:ext cx="767080" cy="3175"/>
          </a:xfrm>
          <a:prstGeom prst="curvedConnector2">
            <a:avLst/>
          </a:prstGeom>
          <a:noFill/>
          <a:ln w="28575" cap="flat" cmpd="sng">
            <a:solidFill>
              <a:schemeClr val="dk1"/>
            </a:solidFill>
            <a:prstDash val="solid"/>
            <a:round/>
            <a:headEnd type="none" w="med" len="med"/>
            <a:tailEnd type="triangle" w="med" len="med"/>
          </a:ln>
        </p:spPr>
      </p:cxnSp>
      <p:grpSp>
        <p:nvGrpSpPr>
          <p:cNvPr id="61" name="组合 60"/>
          <p:cNvGrpSpPr/>
          <p:nvPr/>
        </p:nvGrpSpPr>
        <p:grpSpPr>
          <a:xfrm>
            <a:off x="3828415" y="2673985"/>
            <a:ext cx="383540" cy="383540"/>
            <a:chOff x="6029" y="4211"/>
            <a:chExt cx="604" cy="604"/>
          </a:xfrm>
        </p:grpSpPr>
        <p:sp>
          <p:nvSpPr>
            <p:cNvPr id="59" name="椭圆 58"/>
            <p:cNvSpPr/>
            <p:nvPr/>
          </p:nvSpPr>
          <p:spPr>
            <a:xfrm>
              <a:off x="6029" y="4211"/>
              <a:ext cx="604" cy="604"/>
            </a:xfrm>
            <a:prstGeom prst="ellipse">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0" name="文本框 59"/>
            <p:cNvSpPr txBox="1"/>
            <p:nvPr/>
          </p:nvSpPr>
          <p:spPr>
            <a:xfrm>
              <a:off x="6095" y="4211"/>
              <a:ext cx="538" cy="580"/>
            </a:xfrm>
            <a:prstGeom prst="rect">
              <a:avLst/>
            </a:prstGeom>
            <a:noFill/>
          </p:spPr>
          <p:txBody>
            <a:bodyPr wrap="square" rtlCol="0">
              <a:spAutoFit/>
            </a:bodyPr>
            <a:p>
              <a:r>
                <a:rPr lang="en-US" altLang="zh-CN" sz="1800" b="1">
                  <a:solidFill>
                    <a:schemeClr val="bg1"/>
                  </a:solidFill>
                </a:rPr>
                <a:t>?</a:t>
              </a:r>
              <a:endParaRPr lang="en-US" altLang="zh-CN" sz="1800" b="1">
                <a:solidFill>
                  <a:schemeClr val="bg1"/>
                </a:solidFill>
              </a:endParaRPr>
            </a:p>
          </p:txBody>
        </p:sp>
      </p:grpSp>
      <p:cxnSp>
        <p:nvCxnSpPr>
          <p:cNvPr id="62" name="Google Shape;5417;p22"/>
          <p:cNvCxnSpPr/>
          <p:nvPr>
            <p:custDataLst>
              <p:tags r:id="rId4"/>
            </p:custDataLst>
          </p:nvPr>
        </p:nvCxnSpPr>
        <p:spPr>
          <a:xfrm>
            <a:off x="5498465" y="4318635"/>
            <a:ext cx="767080" cy="3175"/>
          </a:xfrm>
          <a:prstGeom prst="curvedConnector2">
            <a:avLst/>
          </a:prstGeom>
          <a:noFill/>
          <a:ln w="28575" cap="flat" cmpd="sng">
            <a:solidFill>
              <a:schemeClr val="dk1"/>
            </a:solidFill>
            <a:prstDash val="solid"/>
            <a:round/>
            <a:headEnd type="none" w="med" len="med"/>
            <a:tailEnd type="triangle" w="med" len="med"/>
          </a:ln>
        </p:spPr>
      </p:cxnSp>
      <p:grpSp>
        <p:nvGrpSpPr>
          <p:cNvPr id="63" name="组合 62"/>
          <p:cNvGrpSpPr/>
          <p:nvPr/>
        </p:nvGrpSpPr>
        <p:grpSpPr>
          <a:xfrm>
            <a:off x="6376035" y="4105275"/>
            <a:ext cx="383540" cy="383540"/>
            <a:chOff x="6029" y="4211"/>
            <a:chExt cx="604" cy="604"/>
          </a:xfrm>
        </p:grpSpPr>
        <p:sp>
          <p:nvSpPr>
            <p:cNvPr id="64" name="椭圆 63"/>
            <p:cNvSpPr/>
            <p:nvPr>
              <p:custDataLst>
                <p:tags r:id="rId5"/>
              </p:custDataLst>
            </p:nvPr>
          </p:nvSpPr>
          <p:spPr>
            <a:xfrm>
              <a:off x="6029" y="4211"/>
              <a:ext cx="604" cy="604"/>
            </a:xfrm>
            <a:prstGeom prst="ellipse">
              <a:avLst/>
            </a:prstGeom>
            <a:solidFill>
              <a:schemeClr val="accent2">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5" name="文本框 64"/>
            <p:cNvSpPr txBox="1"/>
            <p:nvPr>
              <p:custDataLst>
                <p:tags r:id="rId6"/>
              </p:custDataLst>
            </p:nvPr>
          </p:nvSpPr>
          <p:spPr>
            <a:xfrm>
              <a:off x="6095" y="4211"/>
              <a:ext cx="538" cy="580"/>
            </a:xfrm>
            <a:prstGeom prst="rect">
              <a:avLst/>
            </a:prstGeom>
            <a:noFill/>
          </p:spPr>
          <p:txBody>
            <a:bodyPr wrap="square" rtlCol="0">
              <a:spAutoFit/>
            </a:bodyPr>
            <a:p>
              <a:r>
                <a:rPr lang="en-US" altLang="zh-CN" sz="1800" b="1">
                  <a:solidFill>
                    <a:schemeClr val="bg1"/>
                  </a:solidFill>
                </a:rPr>
                <a:t>?</a:t>
              </a:r>
              <a:endParaRPr lang="en-US" altLang="zh-CN" sz="1800" b="1">
                <a:solidFill>
                  <a:schemeClr val="bg1"/>
                </a:solidFill>
              </a:endParaRPr>
            </a:p>
          </p:txBody>
        </p:sp>
      </p:grpSp>
      <p:grpSp>
        <p:nvGrpSpPr>
          <p:cNvPr id="66" name="组合 65"/>
          <p:cNvGrpSpPr/>
          <p:nvPr/>
        </p:nvGrpSpPr>
        <p:grpSpPr>
          <a:xfrm>
            <a:off x="196849" y="242570"/>
            <a:ext cx="2898775" cy="351155"/>
            <a:chOff x="4550183" y="4622103"/>
            <a:chExt cx="3075118" cy="351155"/>
          </a:xfrm>
        </p:grpSpPr>
        <p:sp>
          <p:nvSpPr>
            <p:cNvPr id="67" name="矩形 66"/>
            <p:cNvSpPr/>
            <p:nvPr>
              <p:custDataLst>
                <p:tags r:id="rId7"/>
              </p:custDataLst>
            </p:nvPr>
          </p:nvSpPr>
          <p:spPr>
            <a:xfrm>
              <a:off x="4550183" y="4622103"/>
              <a:ext cx="1490068"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Pre-reading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68" name="矩形 67"/>
            <p:cNvSpPr/>
            <p:nvPr>
              <p:custDataLst>
                <p:tags r:id="rId8"/>
              </p:custDataLst>
            </p:nvPr>
          </p:nvSpPr>
          <p:spPr>
            <a:xfrm>
              <a:off x="6040251" y="4622103"/>
              <a:ext cx="1585050"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 plot the story</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71" name="组合 70"/>
          <p:cNvGrpSpPr/>
          <p:nvPr/>
        </p:nvGrpSpPr>
        <p:grpSpPr>
          <a:xfrm>
            <a:off x="2620645" y="2627630"/>
            <a:ext cx="1672590" cy="450850"/>
            <a:chOff x="4127" y="4138"/>
            <a:chExt cx="2634" cy="710"/>
          </a:xfrm>
        </p:grpSpPr>
        <p:sp>
          <p:nvSpPr>
            <p:cNvPr id="69" name="Google Shape;4889;p18"/>
            <p:cNvSpPr/>
            <p:nvPr>
              <p:custDataLst>
                <p:tags r:id="rId9"/>
              </p:custDataLst>
            </p:nvPr>
          </p:nvSpPr>
          <p:spPr>
            <a:xfrm rot="10798737" flipH="1">
              <a:off x="4127" y="4138"/>
              <a:ext cx="2634" cy="710"/>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2"/>
            </a:solidFill>
            <a:ln>
              <a:noFill/>
            </a:ln>
          </p:spPr>
        </p:sp>
        <p:sp>
          <p:nvSpPr>
            <p:cNvPr id="70" name="文本框 69"/>
            <p:cNvSpPr txBox="1"/>
            <p:nvPr>
              <p:custDataLst>
                <p:tags r:id="rId10"/>
              </p:custDataLst>
            </p:nvPr>
          </p:nvSpPr>
          <p:spPr>
            <a:xfrm>
              <a:off x="4410" y="4171"/>
              <a:ext cx="2016" cy="677"/>
            </a:xfrm>
            <a:prstGeom prst="rect">
              <a:avLst/>
            </a:prstGeom>
            <a:noFill/>
          </p:spPr>
          <p:txBody>
            <a:bodyPr wrap="square" rtlCol="0">
              <a:spAutoFit/>
            </a:bodyPr>
            <a:p>
              <a:pPr marL="0" lvl="0" indent="0" algn="ctr" rtl="0">
                <a:spcBef>
                  <a:spcPts val="0"/>
                </a:spcBef>
                <a:spcAft>
                  <a:spcPts val="0"/>
                </a:spcAft>
                <a:buNone/>
              </a:pPr>
              <a:r>
                <a:rPr lang="en-US" altLang="en-GB" sz="2200">
                  <a:solidFill>
                    <a:schemeClr val="bg1"/>
                  </a:solidFill>
                  <a:latin typeface="Jua" charset="-127"/>
                  <a:ea typeface="Jua" charset="-127"/>
                  <a:cs typeface="Jua" charset="-127"/>
                  <a:sym typeface="Jua" charset="-127"/>
                </a:rPr>
                <a:t>problems</a:t>
              </a:r>
              <a:endParaRPr lang="en-US" altLang="en-GB" sz="2200">
                <a:solidFill>
                  <a:schemeClr val="bg1"/>
                </a:solidFill>
                <a:latin typeface="Jua" charset="-127"/>
                <a:ea typeface="Jua" charset="-127"/>
                <a:cs typeface="Jua" charset="-127"/>
                <a:sym typeface="Jua" charset="-127"/>
              </a:endParaRPr>
            </a:p>
          </p:txBody>
        </p:sp>
      </p:grpSp>
      <p:sp>
        <p:nvSpPr>
          <p:cNvPr id="76" name="右箭头 75"/>
          <p:cNvSpPr/>
          <p:nvPr/>
        </p:nvSpPr>
        <p:spPr>
          <a:xfrm>
            <a:off x="3263265" y="149225"/>
            <a:ext cx="725170" cy="536575"/>
          </a:xfrm>
          <a:prstGeom prst="rightArrow">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7" name="文本框 76"/>
          <p:cNvSpPr txBox="1"/>
          <p:nvPr/>
        </p:nvSpPr>
        <p:spPr>
          <a:xfrm>
            <a:off x="6931660" y="3376295"/>
            <a:ext cx="4572000" cy="398780"/>
          </a:xfrm>
          <a:prstGeom prst="rect">
            <a:avLst/>
          </a:prstGeom>
          <a:noFill/>
        </p:spPr>
        <p:txBody>
          <a:bodyPr wrap="square" rtlCol="0">
            <a:spAutoFit/>
          </a:bodyPr>
          <a:p>
            <a:r>
              <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disappointed</a:t>
            </a:r>
            <a:endPar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endParaRPr>
          </a:p>
        </p:txBody>
      </p:sp>
      <p:pic>
        <p:nvPicPr>
          <p:cNvPr id="5124" name="图片 11" descr="水印"/>
          <p:cNvPicPr>
            <a:picLocks noChangeAspect="1"/>
          </p:cNvPicPr>
          <p:nvPr/>
        </p:nvPicPr>
        <p:blipFill>
          <a:blip r:embed="rId11"/>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ox(in)">
                                      <p:cBhvr>
                                        <p:cTn id="7" dur="20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ox(in)">
                                      <p:cBhvr>
                                        <p:cTn id="12" dur="2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ox(in)">
                                      <p:cBhvr>
                                        <p:cTn id="17" dur="20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ox(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ox(in)">
                                      <p:cBhvr>
                                        <p:cTn id="27" dur="20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417"/>
                                        </p:tgtEl>
                                        <p:attrNameLst>
                                          <p:attrName>style.visibility</p:attrName>
                                        </p:attrNameLst>
                                      </p:cBhvr>
                                      <p:to>
                                        <p:strVal val="visible"/>
                                      </p:to>
                                    </p:set>
                                    <p:animEffect transition="in" filter="box(in)">
                                      <p:cBhvr>
                                        <p:cTn id="32" dur="2000"/>
                                        <p:tgtEl>
                                          <p:spTgt spid="54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box(in)">
                                      <p:cBhvr>
                                        <p:cTn id="37" dur="20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ox(in)">
                                      <p:cBhvr>
                                        <p:cTn id="42" dur="20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box(in)">
                                      <p:cBhvr>
                                        <p:cTn id="47" dur="2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box(in)">
                                      <p:cBhvr>
                                        <p:cTn id="52"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76" grpId="0" bldLvl="0" animBg="1"/>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200025" y="243205"/>
            <a:ext cx="8643620" cy="4769485"/>
          </a:xfrm>
          <a:prstGeom prst="rect">
            <a:avLst/>
          </a:prstGeom>
          <a:noFill/>
          <a:ln w="9525">
            <a:noFill/>
          </a:ln>
        </p:spPr>
        <p:txBody>
          <a:bodyPr wrap="square">
            <a:spAutoFit/>
          </a:bodyPr>
          <a:p>
            <a:pPr marL="0" indent="260350"/>
            <a:r>
              <a:rPr lang="en-US" sz="1600">
                <a:solidFill>
                  <a:srgbClr val="000000"/>
                </a:solidFill>
                <a:latin typeface="Times New Roman" panose="02020603050405020304" charset="0"/>
              </a:rPr>
              <a:t>My dad and I had been looking forward to the State cross-country race of my  senior year of high  school, which would be the climax </a:t>
            </a:r>
            <a:r>
              <a:rPr lang="zh-CN" sz="1600">
                <a:solidFill>
                  <a:srgbClr val="000000"/>
                </a:solidFill>
                <a:ea typeface="仿宋" panose="02010609060101010101" charset="-122"/>
              </a:rPr>
              <a:t>(顶点)</a:t>
            </a:r>
            <a:r>
              <a:rPr lang="en-US" altLang="zh-CN" sz="1600">
                <a:solidFill>
                  <a:srgbClr val="000000"/>
                </a:solidFill>
                <a:ea typeface="仿宋" panose="02010609060101010101" charset="-122"/>
              </a:rPr>
              <a:t> </a:t>
            </a:r>
            <a:r>
              <a:rPr lang="en-US" sz="1600">
                <a:solidFill>
                  <a:srgbClr val="000000"/>
                </a:solidFill>
                <a:latin typeface="Times New Roman" panose="02020603050405020304" charset="0"/>
              </a:rPr>
              <a:t>of my existence.     I was the fastest runner on my team,and I was supposed to make it into the top fifteen.We had been working towards this race for three years.It was everything to me,and it was everything to my dad.He was a runner and was wild with joy by my success in running.He made it to every race,even flying home early from business trips to see me run.I always listened for his voice,which rang above the crowd—telling me to relax my arms,calling out my time.He pushed me.He cheered for me.He believed in me.We spent countless hours on the sandy canals of Arizona.Breathing in the dust of the desert,the blossoms of the orange trees,and the terrible smell of the dairy farm,we made our way across the city.We pounded miles and miles into our running shoes,marking with every step the path to greatness.It was a journey that was just ours.A dream passed on from one generation to the next.    Then the big day came.It was hotter than normal—too hot.My throat felt like a field of cotton,cracked with the summer heat,as I waited for the gun to fire.I gazed out at the crowd;dozens of familiar faces from church and school flickered across my view.They had come for me.They were counting on me.I saw my dad set his watch, worry and excitement etched across his face.With the sound of a gunshot,the race began.     For the  first  two  and  half miles,I  felt  great.I  had  never  before  been  so  ready  for  something.The  weeks leading up to the race were filled with hard practices and a strict diet.The scorching sun beat upon my back, blinding me with its brilliance.Nothing was going to stop me,though.</a:t>
            </a:r>
            <a:endParaRPr lang="en-US" altLang="en-US" sz="1600">
              <a:solidFill>
                <a:srgbClr val="000000"/>
              </a:solidFill>
              <a:latin typeface="Times New Roman" panose="02020603050405020304" charset="0"/>
            </a:endParaRPr>
          </a:p>
        </p:txBody>
      </p:sp>
      <p:pic>
        <p:nvPicPr>
          <p:cNvPr id="5124" name="图片 11" descr="水印"/>
          <p:cNvPicPr>
            <a:picLocks noChangeAspect="1"/>
          </p:cNvPicPr>
          <p:nvPr/>
        </p:nvPicPr>
        <p:blipFill>
          <a:blip r:embed="rId1"/>
          <a:stretch>
            <a:fillRect/>
          </a:stretch>
        </p:blipFill>
        <p:spPr>
          <a:xfrm>
            <a:off x="5095875" y="275590"/>
            <a:ext cx="3856990" cy="124904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 name="组合 18"/>
          <p:cNvGrpSpPr/>
          <p:nvPr/>
        </p:nvGrpSpPr>
        <p:grpSpPr>
          <a:xfrm>
            <a:off x="128269" y="241935"/>
            <a:ext cx="5885180" cy="351155"/>
            <a:chOff x="4477431" y="4621468"/>
            <a:chExt cx="6243197" cy="351155"/>
          </a:xfrm>
        </p:grpSpPr>
        <p:sp>
          <p:nvSpPr>
            <p:cNvPr id="20" name="矩形 19"/>
            <p:cNvSpPr/>
            <p:nvPr>
              <p:custDataLst>
                <p:tags r:id="rId1"/>
              </p:custDataLst>
            </p:nvPr>
          </p:nvSpPr>
          <p:spPr>
            <a:xfrm>
              <a:off x="4477431" y="4621468"/>
              <a:ext cx="1637593"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21" name="矩形 20"/>
            <p:cNvSpPr/>
            <p:nvPr>
              <p:custDataLst>
                <p:tags r:id="rId2"/>
              </p:custDataLst>
            </p:nvPr>
          </p:nvSpPr>
          <p:spPr>
            <a:xfrm>
              <a:off x="6040251" y="4622103"/>
              <a:ext cx="4680377"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What problems did I meet?  </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7476" name="Google Shape;7476;p47"/>
          <p:cNvSpPr/>
          <p:nvPr/>
        </p:nvSpPr>
        <p:spPr>
          <a:xfrm flipH="1">
            <a:off x="4932602" y="2470737"/>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7" name="Google Shape;7477;p47"/>
          <p:cNvSpPr/>
          <p:nvPr/>
        </p:nvSpPr>
        <p:spPr>
          <a:xfrm flipH="1">
            <a:off x="6219290" y="1361275"/>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8" name="Google Shape;7478;p47"/>
          <p:cNvSpPr/>
          <p:nvPr/>
        </p:nvSpPr>
        <p:spPr>
          <a:xfrm rot="10800000">
            <a:off x="6227965" y="3554662"/>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79" name="Google Shape;7479;p47"/>
          <p:cNvSpPr/>
          <p:nvPr/>
        </p:nvSpPr>
        <p:spPr>
          <a:xfrm rot="10800000">
            <a:off x="2174062" y="3535681"/>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0" name="Google Shape;7480;p47"/>
          <p:cNvSpPr/>
          <p:nvPr/>
        </p:nvSpPr>
        <p:spPr>
          <a:xfrm rot="10800000">
            <a:off x="887387" y="2461212"/>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1" name="Google Shape;7481;p47"/>
          <p:cNvSpPr/>
          <p:nvPr/>
        </p:nvSpPr>
        <p:spPr>
          <a:xfrm>
            <a:off x="2182787" y="1394637"/>
            <a:ext cx="2019478" cy="112370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lt1"/>
          </a:solidFill>
          <a:ln>
            <a:noFill/>
          </a:ln>
        </p:spPr>
      </p:sp>
      <p:sp>
        <p:nvSpPr>
          <p:cNvPr id="7485" name="Google Shape;7485;p47"/>
          <p:cNvSpPr/>
          <p:nvPr/>
        </p:nvSpPr>
        <p:spPr>
          <a:xfrm flipH="1">
            <a:off x="8238786" y="680775"/>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6</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89" name="Google Shape;7489;p47"/>
          <p:cNvSpPr/>
          <p:nvPr/>
        </p:nvSpPr>
        <p:spPr>
          <a:xfrm flipH="1">
            <a:off x="6971631" y="2558388"/>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5</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93" name="Google Shape;7493;p47"/>
          <p:cNvSpPr/>
          <p:nvPr/>
        </p:nvSpPr>
        <p:spPr>
          <a:xfrm flipH="1">
            <a:off x="5693706" y="3652313"/>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4</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497" name="Google Shape;7497;p47"/>
          <p:cNvSpPr/>
          <p:nvPr/>
        </p:nvSpPr>
        <p:spPr>
          <a:xfrm flipH="1">
            <a:off x="1648456" y="1493575"/>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1</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1" name="Google Shape;7501;p47"/>
          <p:cNvSpPr/>
          <p:nvPr/>
        </p:nvSpPr>
        <p:spPr>
          <a:xfrm flipH="1">
            <a:off x="2291406" y="2635223"/>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2</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sp>
        <p:nvSpPr>
          <p:cNvPr id="7505" name="Google Shape;7505;p47"/>
          <p:cNvSpPr/>
          <p:nvPr/>
        </p:nvSpPr>
        <p:spPr>
          <a:xfrm flipH="1">
            <a:off x="2118991" y="3793283"/>
            <a:ext cx="514800" cy="514800"/>
          </a:xfrm>
          <a:prstGeom prst="ellipse">
            <a:avLst/>
          </a:prstGeom>
          <a:solidFill>
            <a:schemeClr val="accent2"/>
          </a:solidFill>
          <a:ln>
            <a:noFill/>
          </a:ln>
        </p:spPr>
        <p:txBody>
          <a:bodyPr spcFirstLastPara="1" wrap="square" lIns="0" tIns="0" rIns="0" bIns="0" anchor="ctr" anchorCtr="0">
            <a:noAutofit/>
          </a:bodyPr>
          <a:p>
            <a:pPr marL="0" lvl="0" indent="0" algn="ctr" rtl="0">
              <a:spcBef>
                <a:spcPts val="0"/>
              </a:spcBef>
              <a:spcAft>
                <a:spcPts val="0"/>
              </a:spcAft>
              <a:buNone/>
            </a:pPr>
            <a:r>
              <a:rPr lang="en-GB" sz="2400" b="1">
                <a:solidFill>
                  <a:schemeClr val="lt1"/>
                </a:solidFill>
                <a:latin typeface="Balsamiq Sans" panose="02000603000000000000"/>
                <a:ea typeface="Balsamiq Sans" panose="02000603000000000000"/>
                <a:cs typeface="Balsamiq Sans" panose="02000603000000000000"/>
                <a:sym typeface="Balsamiq Sans" panose="02000603000000000000"/>
              </a:rPr>
              <a:t>3</a:t>
            </a:r>
            <a:endParaRPr sz="2400" b="1">
              <a:solidFill>
                <a:schemeClr val="lt1"/>
              </a:solidFill>
              <a:latin typeface="Balsamiq Sans" panose="02000603000000000000"/>
              <a:ea typeface="Balsamiq Sans" panose="02000603000000000000"/>
              <a:cs typeface="Balsamiq Sans" panose="02000603000000000000"/>
              <a:sym typeface="Balsamiq Sans" panose="02000603000000000000"/>
            </a:endParaRPr>
          </a:p>
        </p:txBody>
      </p:sp>
      <p:cxnSp>
        <p:nvCxnSpPr>
          <p:cNvPr id="7506" name="Google Shape;7506;p47"/>
          <p:cNvCxnSpPr>
            <a:endCxn id="7489" idx="0"/>
          </p:cNvCxnSpPr>
          <p:nvPr/>
        </p:nvCxnSpPr>
        <p:spPr>
          <a:xfrm rot="5400000">
            <a:off x="7099935" y="1323975"/>
            <a:ext cx="1362710" cy="1105535"/>
          </a:xfrm>
          <a:prstGeom prst="curvedConnector3">
            <a:avLst>
              <a:gd name="adj1" fmla="val 50023"/>
            </a:avLst>
          </a:prstGeom>
          <a:noFill/>
          <a:ln w="38100" cap="flat" cmpd="sng">
            <a:solidFill>
              <a:schemeClr val="dk1"/>
            </a:solidFill>
            <a:prstDash val="solid"/>
            <a:round/>
            <a:headEnd type="triangle" w="med" len="med"/>
            <a:tailEnd type="none" w="med" len="med"/>
          </a:ln>
        </p:spPr>
      </p:cxnSp>
      <p:cxnSp>
        <p:nvCxnSpPr>
          <p:cNvPr id="7507" name="Google Shape;7507;p47"/>
          <p:cNvCxnSpPr>
            <a:stCxn id="7489" idx="2"/>
            <a:endCxn id="7493" idx="0"/>
          </p:cNvCxnSpPr>
          <p:nvPr/>
        </p:nvCxnSpPr>
        <p:spPr>
          <a:xfrm flipH="1">
            <a:off x="5951031" y="2815788"/>
            <a:ext cx="1535400" cy="836400"/>
          </a:xfrm>
          <a:prstGeom prst="curvedConnector4">
            <a:avLst>
              <a:gd name="adj1" fmla="val -15509"/>
              <a:gd name="adj2" fmla="val 88120"/>
            </a:avLst>
          </a:prstGeom>
          <a:noFill/>
          <a:ln w="38100" cap="flat" cmpd="sng">
            <a:solidFill>
              <a:schemeClr val="dk1"/>
            </a:solidFill>
            <a:prstDash val="solid"/>
            <a:round/>
            <a:headEnd type="triangle" w="med" len="med"/>
            <a:tailEnd type="none" w="med" len="med"/>
          </a:ln>
        </p:spPr>
      </p:cxnSp>
      <p:cxnSp>
        <p:nvCxnSpPr>
          <p:cNvPr id="7508" name="Google Shape;7508;p47"/>
          <p:cNvCxnSpPr>
            <a:stCxn id="7493" idx="4"/>
            <a:endCxn id="7505" idx="4"/>
          </p:cNvCxnSpPr>
          <p:nvPr/>
        </p:nvCxnSpPr>
        <p:spPr>
          <a:xfrm rot="5400000">
            <a:off x="4092893" y="2450783"/>
            <a:ext cx="140970" cy="3574415"/>
          </a:xfrm>
          <a:prstGeom prst="curvedConnector3">
            <a:avLst>
              <a:gd name="adj1" fmla="val 268694"/>
            </a:avLst>
          </a:prstGeom>
          <a:noFill/>
          <a:ln w="38100" cap="flat" cmpd="sng">
            <a:solidFill>
              <a:schemeClr val="dk1"/>
            </a:solidFill>
            <a:prstDash val="solid"/>
            <a:round/>
            <a:headEnd type="triangle" w="med" len="med"/>
            <a:tailEnd type="none" w="med" len="med"/>
          </a:ln>
        </p:spPr>
      </p:cxnSp>
      <p:cxnSp>
        <p:nvCxnSpPr>
          <p:cNvPr id="7509" name="Google Shape;7509;p47"/>
          <p:cNvCxnSpPr>
            <a:stCxn id="7505" idx="0"/>
            <a:endCxn id="7501" idx="2"/>
          </p:cNvCxnSpPr>
          <p:nvPr/>
        </p:nvCxnSpPr>
        <p:spPr>
          <a:xfrm rot="16200000">
            <a:off x="2140903" y="3128328"/>
            <a:ext cx="900430" cy="429895"/>
          </a:xfrm>
          <a:prstGeom prst="curvedConnector4">
            <a:avLst>
              <a:gd name="adj1" fmla="val 35719"/>
              <a:gd name="adj2" fmla="val 155465"/>
            </a:avLst>
          </a:prstGeom>
          <a:noFill/>
          <a:ln w="38100" cap="flat" cmpd="sng">
            <a:solidFill>
              <a:schemeClr val="dk1"/>
            </a:solidFill>
            <a:prstDash val="solid"/>
            <a:round/>
            <a:headEnd type="triangle" w="med" len="med"/>
            <a:tailEnd type="none" w="med" len="med"/>
          </a:ln>
        </p:spPr>
      </p:cxnSp>
      <p:cxnSp>
        <p:nvCxnSpPr>
          <p:cNvPr id="7510" name="Google Shape;7510;p47"/>
          <p:cNvCxnSpPr>
            <a:stCxn id="7501" idx="0"/>
            <a:endCxn id="7497" idx="6"/>
          </p:cNvCxnSpPr>
          <p:nvPr/>
        </p:nvCxnSpPr>
        <p:spPr>
          <a:xfrm rot="16200000" flipV="1">
            <a:off x="1656398" y="1743393"/>
            <a:ext cx="883920" cy="899795"/>
          </a:xfrm>
          <a:prstGeom prst="curvedConnector4">
            <a:avLst>
              <a:gd name="adj1" fmla="val 35453"/>
              <a:gd name="adj2" fmla="val 126500"/>
            </a:avLst>
          </a:prstGeom>
          <a:noFill/>
          <a:ln w="38100" cap="flat" cmpd="sng">
            <a:solidFill>
              <a:schemeClr val="dk1"/>
            </a:solidFill>
            <a:prstDash val="solid"/>
            <a:round/>
            <a:headEnd type="triangle" w="med" len="med"/>
            <a:tailEnd type="none" w="med" len="med"/>
          </a:ln>
        </p:spPr>
      </p:cxnSp>
      <p:pic>
        <p:nvPicPr>
          <p:cNvPr id="52" name="图片 51"/>
          <p:cNvPicPr>
            <a:picLocks noChangeAspect="1"/>
          </p:cNvPicPr>
          <p:nvPr>
            <p:custDataLst>
              <p:tags r:id="rId3"/>
            </p:custDataLst>
          </p:nvPr>
        </p:nvPicPr>
        <p:blipFill>
          <a:blip r:embed="rId4">
            <a:clrChange>
              <a:clrFrom>
                <a:srgbClr val="F0F2F4">
                  <a:alpha val="100000"/>
                </a:srgbClr>
              </a:clrFrom>
              <a:clrTo>
                <a:srgbClr val="F0F2F4">
                  <a:alpha val="100000"/>
                  <a:alpha val="0"/>
                </a:srgbClr>
              </a:clrTo>
            </a:clrChange>
          </a:blip>
          <a:srcRect l="69623" t="11431"/>
          <a:stretch>
            <a:fillRect/>
          </a:stretch>
        </p:blipFill>
        <p:spPr>
          <a:xfrm>
            <a:off x="0" y="436880"/>
            <a:ext cx="1671955" cy="3657600"/>
          </a:xfrm>
          <a:prstGeom prst="rect">
            <a:avLst/>
          </a:prstGeom>
        </p:spPr>
      </p:pic>
      <p:pic>
        <p:nvPicPr>
          <p:cNvPr id="105" name="图片 104"/>
          <p:cNvPicPr>
            <a:picLocks noChangeAspect="1"/>
          </p:cNvPicPr>
          <p:nvPr/>
        </p:nvPicPr>
        <p:blipFill>
          <a:blip r:embed="rId5">
            <a:clrChange>
              <a:clrFrom>
                <a:srgbClr val="F0F2F4">
                  <a:alpha val="100000"/>
                </a:srgbClr>
              </a:clrFrom>
              <a:clrTo>
                <a:srgbClr val="F0F2F4">
                  <a:alpha val="100000"/>
                  <a:alpha val="0"/>
                </a:srgbClr>
              </a:clrTo>
            </a:clrChange>
          </a:blip>
          <a:stretch>
            <a:fillRect/>
          </a:stretch>
        </p:blipFill>
        <p:spPr>
          <a:xfrm>
            <a:off x="6710680" y="219710"/>
            <a:ext cx="1536700" cy="1536700"/>
          </a:xfrm>
          <a:prstGeom prst="rect">
            <a:avLst/>
          </a:prstGeom>
        </p:spPr>
      </p:pic>
      <p:sp>
        <p:nvSpPr>
          <p:cNvPr id="7488" name="Google Shape;7488;p47"/>
          <p:cNvSpPr txBox="1"/>
          <p:nvPr/>
        </p:nvSpPr>
        <p:spPr>
          <a:xfrm flipH="1">
            <a:off x="1178560" y="1049655"/>
            <a:ext cx="7242810" cy="3384550"/>
          </a:xfrm>
          <a:prstGeom prst="rect">
            <a:avLst/>
          </a:prstGeom>
          <a:solidFill>
            <a:schemeClr val="tx2">
              <a:lumMod val="20000"/>
              <a:lumOff val="80000"/>
              <a:alpha val="72000"/>
            </a:schemeClr>
          </a:solid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Font typeface="Wingdings" panose="05000000000000000000" charset="0"/>
              <a:buNone/>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Para.3</a:t>
            </a:r>
            <a:endPar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It was hotter than normal—too hot.</a:t>
            </a: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throat felt like a field of cotton,cracked with the summer heat,as I waited for the gun to fire.</a:t>
            </a:r>
            <a:endPar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The scorching sun beat upon my back, blinding me with its brilliance.</a:t>
            </a:r>
            <a:endPar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 </a:t>
            </a:r>
            <a:r>
              <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rPr>
              <a:t>my strength was running out. </a:t>
            </a:r>
            <a:endParaRPr lang="en-GB" sz="2800">
              <a:solidFill>
                <a:schemeClr val="dk1"/>
              </a:solidFill>
              <a:latin typeface="Times New Roman" panose="02020603050405020304" charset="0"/>
              <a:ea typeface="NanumGothic" charset="-127"/>
              <a:cs typeface="Times New Roman" panose="02020603050405020304" charset="0"/>
              <a:sym typeface="Nanum Gothic" panose="020D0604000000000000" charset="-127"/>
            </a:endParaRPr>
          </a:p>
        </p:txBody>
      </p:sp>
      <p:pic>
        <p:nvPicPr>
          <p:cNvPr id="5124" name="图片 11" descr="水印"/>
          <p:cNvPicPr>
            <a:picLocks noChangeAspect="1"/>
          </p:cNvPicPr>
          <p:nvPr/>
        </p:nvPicPr>
        <p:blipFill>
          <a:blip r:embed="rId6"/>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8"/>
                                        </p:tgtEl>
                                        <p:attrNameLst>
                                          <p:attrName>style.visibility</p:attrName>
                                        </p:attrNameLst>
                                      </p:cBhvr>
                                      <p:to>
                                        <p:strVal val="visible"/>
                                      </p:to>
                                    </p:set>
                                    <p:animEffect transition="in" filter="box(in)">
                                      <p:cBhvr>
                                        <p:cTn id="7" dur="2000"/>
                                        <p:tgtEl>
                                          <p:spTgt spid="74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box(in)">
                                      <p:cBhvr>
                                        <p:cTn id="12"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 name="组合 18"/>
          <p:cNvGrpSpPr/>
          <p:nvPr/>
        </p:nvGrpSpPr>
        <p:grpSpPr>
          <a:xfrm>
            <a:off x="106680" y="242570"/>
            <a:ext cx="5445125" cy="351155"/>
            <a:chOff x="4454528" y="4622103"/>
            <a:chExt cx="3720989" cy="351155"/>
          </a:xfrm>
        </p:grpSpPr>
        <p:sp>
          <p:nvSpPr>
            <p:cNvPr id="20" name="矩形 19"/>
            <p:cNvSpPr/>
            <p:nvPr>
              <p:custDataLst>
                <p:tags r:id="rId1"/>
              </p:custDataLst>
            </p:nvPr>
          </p:nvSpPr>
          <p:spPr>
            <a:xfrm>
              <a:off x="4454528" y="4622103"/>
              <a:ext cx="1673969"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21" name="矩形 20"/>
            <p:cNvSpPr/>
            <p:nvPr>
              <p:custDataLst>
                <p:tags r:id="rId2"/>
              </p:custDataLst>
            </p:nvPr>
          </p:nvSpPr>
          <p:spPr>
            <a:xfrm>
              <a:off x="5483387" y="4622103"/>
              <a:ext cx="2692130"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Would Dad scold me?</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6250" name="Google Shape;6250;p36"/>
          <p:cNvGrpSpPr/>
          <p:nvPr/>
        </p:nvGrpSpPr>
        <p:grpSpPr>
          <a:xfrm flipH="1">
            <a:off x="310628" y="2274024"/>
            <a:ext cx="1566461" cy="2499443"/>
            <a:chOff x="5740975" y="1340525"/>
            <a:chExt cx="1025775" cy="1636725"/>
          </a:xfrm>
        </p:grpSpPr>
        <p:sp>
          <p:nvSpPr>
            <p:cNvPr id="6251" name="Google Shape;6251;p36"/>
            <p:cNvSpPr/>
            <p:nvPr>
              <p:custDataLst>
                <p:tags r:id="rId3"/>
              </p:custDataLst>
            </p:nvPr>
          </p:nvSpPr>
          <p:spPr>
            <a:xfrm>
              <a:off x="5914450" y="1676300"/>
              <a:ext cx="361950" cy="346425"/>
            </a:xfrm>
            <a:custGeom>
              <a:avLst/>
              <a:gdLst/>
              <a:ahLst/>
              <a:cxnLst/>
              <a:rect l="l" t="t" r="r" b="b"/>
              <a:pathLst>
                <a:path w="14478" h="13857" extrusionOk="0">
                  <a:moveTo>
                    <a:pt x="11742" y="1"/>
                  </a:moveTo>
                  <a:lnTo>
                    <a:pt x="9040" y="5004"/>
                  </a:lnTo>
                  <a:lnTo>
                    <a:pt x="7973" y="9574"/>
                  </a:lnTo>
                  <a:lnTo>
                    <a:pt x="234" y="11709"/>
                  </a:lnTo>
                  <a:lnTo>
                    <a:pt x="34" y="13410"/>
                  </a:lnTo>
                  <a:cubicBezTo>
                    <a:pt x="0" y="13410"/>
                    <a:pt x="2416" y="13856"/>
                    <a:pt x="5075" y="13856"/>
                  </a:cubicBezTo>
                  <a:cubicBezTo>
                    <a:pt x="7708" y="13856"/>
                    <a:pt x="10579" y="13419"/>
                    <a:pt x="11542" y="11676"/>
                  </a:cubicBezTo>
                  <a:cubicBezTo>
                    <a:pt x="14477" y="6339"/>
                    <a:pt x="11742" y="1"/>
                    <a:pt x="11742" y="1"/>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2" name="Google Shape;6252;p36"/>
            <p:cNvSpPr/>
            <p:nvPr>
              <p:custDataLst>
                <p:tags r:id="rId4"/>
              </p:custDataLst>
            </p:nvPr>
          </p:nvSpPr>
          <p:spPr>
            <a:xfrm>
              <a:off x="5740975" y="1936275"/>
              <a:ext cx="188050" cy="80650"/>
            </a:xfrm>
            <a:custGeom>
              <a:avLst/>
              <a:gdLst/>
              <a:ahLst/>
              <a:cxnLst/>
              <a:rect l="l" t="t" r="r" b="b"/>
              <a:pathLst>
                <a:path w="7522" h="3226" extrusionOk="0">
                  <a:moveTo>
                    <a:pt x="3829" y="1"/>
                  </a:moveTo>
                  <a:cubicBezTo>
                    <a:pt x="3353" y="1"/>
                    <a:pt x="2953" y="59"/>
                    <a:pt x="2903" y="176"/>
                  </a:cubicBezTo>
                  <a:cubicBezTo>
                    <a:pt x="2836" y="443"/>
                    <a:pt x="3904" y="476"/>
                    <a:pt x="4204" y="610"/>
                  </a:cubicBezTo>
                  <a:cubicBezTo>
                    <a:pt x="4423" y="707"/>
                    <a:pt x="4553" y="910"/>
                    <a:pt x="4194" y="910"/>
                  </a:cubicBezTo>
                  <a:cubicBezTo>
                    <a:pt x="4061" y="910"/>
                    <a:pt x="3860" y="882"/>
                    <a:pt x="3570" y="810"/>
                  </a:cubicBezTo>
                  <a:cubicBezTo>
                    <a:pt x="2865" y="651"/>
                    <a:pt x="1912" y="476"/>
                    <a:pt x="1335" y="476"/>
                  </a:cubicBezTo>
                  <a:cubicBezTo>
                    <a:pt x="1065" y="476"/>
                    <a:pt x="877" y="514"/>
                    <a:pt x="835" y="610"/>
                  </a:cubicBezTo>
                  <a:cubicBezTo>
                    <a:pt x="701" y="910"/>
                    <a:pt x="2870" y="1110"/>
                    <a:pt x="2903" y="1443"/>
                  </a:cubicBezTo>
                  <a:cubicBezTo>
                    <a:pt x="2923" y="1546"/>
                    <a:pt x="2850" y="1585"/>
                    <a:pt x="2722" y="1585"/>
                  </a:cubicBezTo>
                  <a:cubicBezTo>
                    <a:pt x="2432" y="1585"/>
                    <a:pt x="1862" y="1382"/>
                    <a:pt x="1469" y="1243"/>
                  </a:cubicBezTo>
                  <a:cubicBezTo>
                    <a:pt x="868" y="1010"/>
                    <a:pt x="301" y="843"/>
                    <a:pt x="301" y="843"/>
                  </a:cubicBezTo>
                  <a:lnTo>
                    <a:pt x="301" y="843"/>
                  </a:lnTo>
                  <a:cubicBezTo>
                    <a:pt x="1" y="1610"/>
                    <a:pt x="2836" y="1977"/>
                    <a:pt x="2803" y="2444"/>
                  </a:cubicBezTo>
                  <a:cubicBezTo>
                    <a:pt x="2803" y="2529"/>
                    <a:pt x="2743" y="2563"/>
                    <a:pt x="2643" y="2563"/>
                  </a:cubicBezTo>
                  <a:cubicBezTo>
                    <a:pt x="2215" y="2563"/>
                    <a:pt x="1058" y="1937"/>
                    <a:pt x="747" y="1937"/>
                  </a:cubicBezTo>
                  <a:cubicBezTo>
                    <a:pt x="729" y="1937"/>
                    <a:pt x="713" y="1939"/>
                    <a:pt x="701" y="1944"/>
                  </a:cubicBezTo>
                  <a:cubicBezTo>
                    <a:pt x="468" y="2011"/>
                    <a:pt x="1202" y="2678"/>
                    <a:pt x="2636" y="3078"/>
                  </a:cubicBezTo>
                  <a:cubicBezTo>
                    <a:pt x="3053" y="3187"/>
                    <a:pt x="3611" y="3225"/>
                    <a:pt x="4189" y="3225"/>
                  </a:cubicBezTo>
                  <a:cubicBezTo>
                    <a:pt x="5557" y="3225"/>
                    <a:pt x="7039" y="3011"/>
                    <a:pt x="7039" y="3011"/>
                  </a:cubicBezTo>
                  <a:cubicBezTo>
                    <a:pt x="7039" y="3011"/>
                    <a:pt x="7521" y="1308"/>
                    <a:pt x="7161" y="1308"/>
                  </a:cubicBezTo>
                  <a:cubicBezTo>
                    <a:pt x="7154" y="1308"/>
                    <a:pt x="7147" y="1309"/>
                    <a:pt x="7139" y="1310"/>
                  </a:cubicBezTo>
                  <a:cubicBezTo>
                    <a:pt x="6806" y="1310"/>
                    <a:pt x="5872" y="443"/>
                    <a:pt x="5205" y="176"/>
                  </a:cubicBezTo>
                  <a:cubicBezTo>
                    <a:pt x="4854" y="59"/>
                    <a:pt x="4304" y="1"/>
                    <a:pt x="3829" y="1"/>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3" name="Google Shape;6253;p36"/>
            <p:cNvSpPr/>
            <p:nvPr>
              <p:custDataLst>
                <p:tags r:id="rId5"/>
              </p:custDataLst>
            </p:nvPr>
          </p:nvSpPr>
          <p:spPr>
            <a:xfrm>
              <a:off x="6248850" y="2803775"/>
              <a:ext cx="248525" cy="143475"/>
            </a:xfrm>
            <a:custGeom>
              <a:avLst/>
              <a:gdLst/>
              <a:ahLst/>
              <a:cxnLst/>
              <a:rect l="l" t="t" r="r" b="b"/>
              <a:pathLst>
                <a:path w="9941" h="5739" extrusionOk="0">
                  <a:moveTo>
                    <a:pt x="8507" y="1"/>
                  </a:moveTo>
                  <a:lnTo>
                    <a:pt x="4570" y="401"/>
                  </a:lnTo>
                  <a:lnTo>
                    <a:pt x="5238" y="3170"/>
                  </a:lnTo>
                  <a:lnTo>
                    <a:pt x="0" y="5738"/>
                  </a:lnTo>
                  <a:lnTo>
                    <a:pt x="9941" y="5071"/>
                  </a:lnTo>
                  <a:lnTo>
                    <a:pt x="8240" y="101"/>
                  </a:lnTo>
                  <a:lnTo>
                    <a:pt x="8507" y="1"/>
                  </a:lnTo>
                  <a:close/>
                </a:path>
              </a:pathLst>
            </a:custGeom>
            <a:solidFill>
              <a:srgbClr val="C157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4" name="Google Shape;6254;p36"/>
            <p:cNvSpPr/>
            <p:nvPr>
              <p:custDataLst>
                <p:tags r:id="rId6"/>
              </p:custDataLst>
            </p:nvPr>
          </p:nvSpPr>
          <p:spPr>
            <a:xfrm>
              <a:off x="6169625" y="1610175"/>
              <a:ext cx="327750" cy="508125"/>
            </a:xfrm>
            <a:custGeom>
              <a:avLst/>
              <a:gdLst/>
              <a:ahLst/>
              <a:cxnLst/>
              <a:rect l="l" t="t" r="r" b="b"/>
              <a:pathLst>
                <a:path w="13110" h="20325" extrusionOk="0">
                  <a:moveTo>
                    <a:pt x="8135" y="0"/>
                  </a:moveTo>
                  <a:cubicBezTo>
                    <a:pt x="7077" y="0"/>
                    <a:pt x="5733" y="206"/>
                    <a:pt x="3870" y="711"/>
                  </a:cubicBezTo>
                  <a:cubicBezTo>
                    <a:pt x="3870" y="711"/>
                    <a:pt x="1" y="778"/>
                    <a:pt x="1068" y="10451"/>
                  </a:cubicBezTo>
                  <a:lnTo>
                    <a:pt x="1735" y="20325"/>
                  </a:lnTo>
                  <a:lnTo>
                    <a:pt x="13043" y="19224"/>
                  </a:lnTo>
                  <a:cubicBezTo>
                    <a:pt x="13043" y="19224"/>
                    <a:pt x="13110" y="15455"/>
                    <a:pt x="12910" y="11285"/>
                  </a:cubicBezTo>
                  <a:cubicBezTo>
                    <a:pt x="12710" y="6515"/>
                    <a:pt x="12209" y="1311"/>
                    <a:pt x="11342" y="844"/>
                  </a:cubicBezTo>
                  <a:cubicBezTo>
                    <a:pt x="10415" y="353"/>
                    <a:pt x="9520" y="0"/>
                    <a:pt x="8135"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5" name="Google Shape;6255;p36"/>
            <p:cNvSpPr/>
            <p:nvPr>
              <p:custDataLst>
                <p:tags r:id="rId7"/>
              </p:custDataLst>
            </p:nvPr>
          </p:nvSpPr>
          <p:spPr>
            <a:xfrm>
              <a:off x="6094575" y="1632100"/>
              <a:ext cx="155975" cy="268550"/>
            </a:xfrm>
            <a:custGeom>
              <a:avLst/>
              <a:gdLst/>
              <a:ahLst/>
              <a:cxnLst/>
              <a:rect l="l" t="t" r="r" b="b"/>
              <a:pathLst>
                <a:path w="6239" h="10742" extrusionOk="0">
                  <a:moveTo>
                    <a:pt x="6005" y="1"/>
                  </a:moveTo>
                  <a:cubicBezTo>
                    <a:pt x="6005" y="1"/>
                    <a:pt x="0" y="2503"/>
                    <a:pt x="901" y="9307"/>
                  </a:cubicBezTo>
                  <a:lnTo>
                    <a:pt x="4504" y="10742"/>
                  </a:lnTo>
                  <a:lnTo>
                    <a:pt x="6238" y="401"/>
                  </a:lnTo>
                  <a:lnTo>
                    <a:pt x="6005" y="1"/>
                  </a:ln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6" name="Google Shape;6256;p36"/>
            <p:cNvSpPr/>
            <p:nvPr>
              <p:custDataLst>
                <p:tags r:id="rId8"/>
              </p:custDataLst>
            </p:nvPr>
          </p:nvSpPr>
          <p:spPr>
            <a:xfrm>
              <a:off x="6238000" y="1398600"/>
              <a:ext cx="150975" cy="210675"/>
            </a:xfrm>
            <a:custGeom>
              <a:avLst/>
              <a:gdLst/>
              <a:ahLst/>
              <a:cxnLst/>
              <a:rect l="l" t="t" r="r" b="b"/>
              <a:pathLst>
                <a:path w="6039" h="8427" extrusionOk="0">
                  <a:moveTo>
                    <a:pt x="2669" y="1"/>
                  </a:moveTo>
                  <a:lnTo>
                    <a:pt x="1" y="334"/>
                  </a:lnTo>
                  <a:cubicBezTo>
                    <a:pt x="1" y="334"/>
                    <a:pt x="168" y="2769"/>
                    <a:pt x="334" y="4304"/>
                  </a:cubicBezTo>
                  <a:cubicBezTo>
                    <a:pt x="501" y="5838"/>
                    <a:pt x="701" y="7406"/>
                    <a:pt x="801" y="7506"/>
                  </a:cubicBezTo>
                  <a:cubicBezTo>
                    <a:pt x="965" y="7697"/>
                    <a:pt x="1779" y="8426"/>
                    <a:pt x="2802" y="8426"/>
                  </a:cubicBezTo>
                  <a:cubicBezTo>
                    <a:pt x="3027" y="8426"/>
                    <a:pt x="3262" y="8391"/>
                    <a:pt x="3503" y="8307"/>
                  </a:cubicBezTo>
                  <a:cubicBezTo>
                    <a:pt x="4838" y="7840"/>
                    <a:pt x="6038" y="7106"/>
                    <a:pt x="6005" y="6472"/>
                  </a:cubicBezTo>
                  <a:cubicBezTo>
                    <a:pt x="5972" y="5838"/>
                    <a:pt x="5338" y="1135"/>
                    <a:pt x="5338" y="1135"/>
                  </a:cubicBezTo>
                  <a:lnTo>
                    <a:pt x="2669" y="1"/>
                  </a:ln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7" name="Google Shape;6257;p36"/>
            <p:cNvSpPr/>
            <p:nvPr>
              <p:custDataLst>
                <p:tags r:id="rId9"/>
              </p:custDataLst>
            </p:nvPr>
          </p:nvSpPr>
          <p:spPr>
            <a:xfrm>
              <a:off x="6244675" y="1562900"/>
              <a:ext cx="173475" cy="231850"/>
            </a:xfrm>
            <a:custGeom>
              <a:avLst/>
              <a:gdLst/>
              <a:ahLst/>
              <a:cxnLst/>
              <a:rect l="l" t="t" r="r" b="b"/>
              <a:pathLst>
                <a:path w="6939" h="9274" extrusionOk="0">
                  <a:moveTo>
                    <a:pt x="5405" y="0"/>
                  </a:moveTo>
                  <a:lnTo>
                    <a:pt x="601" y="267"/>
                  </a:lnTo>
                  <a:lnTo>
                    <a:pt x="935" y="2535"/>
                  </a:lnTo>
                  <a:lnTo>
                    <a:pt x="1" y="2769"/>
                  </a:lnTo>
                  <a:lnTo>
                    <a:pt x="4337" y="9273"/>
                  </a:lnTo>
                  <a:lnTo>
                    <a:pt x="6939" y="2168"/>
                  </a:lnTo>
                  <a:lnTo>
                    <a:pt x="5872" y="1768"/>
                  </a:lnTo>
                  <a:lnTo>
                    <a:pt x="5405" y="0"/>
                  </a:ln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8" name="Google Shape;6258;p36"/>
            <p:cNvSpPr/>
            <p:nvPr>
              <p:custDataLst>
                <p:tags r:id="rId10"/>
              </p:custDataLst>
            </p:nvPr>
          </p:nvSpPr>
          <p:spPr>
            <a:xfrm>
              <a:off x="6163475" y="1340525"/>
              <a:ext cx="223600" cy="133150"/>
            </a:xfrm>
            <a:custGeom>
              <a:avLst/>
              <a:gdLst/>
              <a:ahLst/>
              <a:cxnLst/>
              <a:rect l="l" t="t" r="r" b="b"/>
              <a:pathLst>
                <a:path w="8944" h="5326" extrusionOk="0">
                  <a:moveTo>
                    <a:pt x="1359" y="1"/>
                  </a:moveTo>
                  <a:cubicBezTo>
                    <a:pt x="1047" y="1"/>
                    <a:pt x="754" y="115"/>
                    <a:pt x="495" y="415"/>
                  </a:cubicBezTo>
                  <a:lnTo>
                    <a:pt x="495" y="415"/>
                  </a:lnTo>
                  <a:lnTo>
                    <a:pt x="513" y="389"/>
                  </a:lnTo>
                  <a:lnTo>
                    <a:pt x="513" y="389"/>
                  </a:lnTo>
                  <a:cubicBezTo>
                    <a:pt x="420" y="494"/>
                    <a:pt x="344" y="603"/>
                    <a:pt x="284" y="715"/>
                  </a:cubicBezTo>
                  <a:lnTo>
                    <a:pt x="284" y="715"/>
                  </a:lnTo>
                  <a:cubicBezTo>
                    <a:pt x="283" y="718"/>
                    <a:pt x="281" y="720"/>
                    <a:pt x="280" y="723"/>
                  </a:cubicBezTo>
                  <a:lnTo>
                    <a:pt x="281" y="720"/>
                  </a:lnTo>
                  <a:lnTo>
                    <a:pt x="281" y="720"/>
                  </a:lnTo>
                  <a:cubicBezTo>
                    <a:pt x="1" y="1250"/>
                    <a:pt x="72" y="1853"/>
                    <a:pt x="347" y="2457"/>
                  </a:cubicBezTo>
                  <a:cubicBezTo>
                    <a:pt x="717" y="3283"/>
                    <a:pt x="1135" y="3768"/>
                    <a:pt x="1914" y="3768"/>
                  </a:cubicBezTo>
                  <a:cubicBezTo>
                    <a:pt x="2048" y="3768"/>
                    <a:pt x="2192" y="3754"/>
                    <a:pt x="2348" y="3725"/>
                  </a:cubicBezTo>
                  <a:cubicBezTo>
                    <a:pt x="2748" y="3625"/>
                    <a:pt x="3115" y="3391"/>
                    <a:pt x="3482" y="3258"/>
                  </a:cubicBezTo>
                  <a:cubicBezTo>
                    <a:pt x="3711" y="3194"/>
                    <a:pt x="3852" y="3160"/>
                    <a:pt x="3967" y="3160"/>
                  </a:cubicBezTo>
                  <a:cubicBezTo>
                    <a:pt x="4155" y="3160"/>
                    <a:pt x="4273" y="3251"/>
                    <a:pt x="4583" y="3458"/>
                  </a:cubicBezTo>
                  <a:cubicBezTo>
                    <a:pt x="5109" y="3834"/>
                    <a:pt x="5498" y="3998"/>
                    <a:pt x="5910" y="3998"/>
                  </a:cubicBezTo>
                  <a:cubicBezTo>
                    <a:pt x="6229" y="3998"/>
                    <a:pt x="6562" y="3899"/>
                    <a:pt x="6985" y="3725"/>
                  </a:cubicBezTo>
                  <a:cubicBezTo>
                    <a:pt x="7211" y="3625"/>
                    <a:pt x="7386" y="3581"/>
                    <a:pt x="7523" y="3581"/>
                  </a:cubicBezTo>
                  <a:cubicBezTo>
                    <a:pt x="8255" y="3581"/>
                    <a:pt x="7912" y="4820"/>
                    <a:pt x="8586" y="5326"/>
                  </a:cubicBezTo>
                  <a:cubicBezTo>
                    <a:pt x="8887" y="4724"/>
                    <a:pt x="8943" y="2682"/>
                    <a:pt x="7946" y="2682"/>
                  </a:cubicBezTo>
                  <a:cubicBezTo>
                    <a:pt x="7838" y="2682"/>
                    <a:pt x="7718" y="2705"/>
                    <a:pt x="7585" y="2757"/>
                  </a:cubicBezTo>
                  <a:cubicBezTo>
                    <a:pt x="7518" y="1990"/>
                    <a:pt x="7252" y="789"/>
                    <a:pt x="6318" y="756"/>
                  </a:cubicBezTo>
                  <a:cubicBezTo>
                    <a:pt x="6296" y="755"/>
                    <a:pt x="6274" y="755"/>
                    <a:pt x="6253" y="755"/>
                  </a:cubicBezTo>
                  <a:cubicBezTo>
                    <a:pt x="5590" y="755"/>
                    <a:pt x="5200" y="1186"/>
                    <a:pt x="4548" y="1186"/>
                  </a:cubicBezTo>
                  <a:cubicBezTo>
                    <a:pt x="4455" y="1186"/>
                    <a:pt x="4355" y="1177"/>
                    <a:pt x="4249" y="1156"/>
                  </a:cubicBezTo>
                  <a:cubicBezTo>
                    <a:pt x="3347" y="971"/>
                    <a:pt x="2269" y="1"/>
                    <a:pt x="1359" y="1"/>
                  </a:cubicBezTo>
                  <a:close/>
                </a:path>
              </a:pathLst>
            </a:custGeom>
            <a:solidFill>
              <a:srgbClr val="3E445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59" name="Google Shape;6259;p36"/>
            <p:cNvSpPr/>
            <p:nvPr>
              <p:custDataLst>
                <p:tags r:id="rId11"/>
              </p:custDataLst>
            </p:nvPr>
          </p:nvSpPr>
          <p:spPr>
            <a:xfrm>
              <a:off x="6215500" y="2089925"/>
              <a:ext cx="472025" cy="783100"/>
            </a:xfrm>
            <a:custGeom>
              <a:avLst/>
              <a:gdLst/>
              <a:ahLst/>
              <a:cxnLst/>
              <a:rect l="l" t="t" r="r" b="b"/>
              <a:pathLst>
                <a:path w="18881" h="31324" extrusionOk="0">
                  <a:moveTo>
                    <a:pt x="11275" y="1"/>
                  </a:moveTo>
                  <a:lnTo>
                    <a:pt x="0" y="1135"/>
                  </a:lnTo>
                  <a:lnTo>
                    <a:pt x="6271" y="31323"/>
                  </a:lnTo>
                  <a:lnTo>
                    <a:pt x="10508" y="31023"/>
                  </a:lnTo>
                  <a:cubicBezTo>
                    <a:pt x="10508" y="31023"/>
                    <a:pt x="6139" y="4126"/>
                    <a:pt x="6716" y="4126"/>
                  </a:cubicBezTo>
                  <a:cubicBezTo>
                    <a:pt x="6723" y="4126"/>
                    <a:pt x="6730" y="4130"/>
                    <a:pt x="6738" y="4137"/>
                  </a:cubicBezTo>
                  <a:cubicBezTo>
                    <a:pt x="7439" y="4771"/>
                    <a:pt x="14777" y="30556"/>
                    <a:pt x="14777" y="30556"/>
                  </a:cubicBezTo>
                  <a:lnTo>
                    <a:pt x="18880" y="30289"/>
                  </a:lnTo>
                  <a:lnTo>
                    <a:pt x="11275" y="1"/>
                  </a:lnTo>
                  <a:close/>
                </a:path>
              </a:pathLst>
            </a:custGeom>
            <a:solidFill>
              <a:srgbClr val="6C8A9C"/>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0" name="Google Shape;6260;p36"/>
            <p:cNvSpPr/>
            <p:nvPr>
              <p:custDataLst>
                <p:tags r:id="rId12"/>
              </p:custDataLst>
            </p:nvPr>
          </p:nvSpPr>
          <p:spPr>
            <a:xfrm>
              <a:off x="6584925" y="2833800"/>
              <a:ext cx="181825" cy="143450"/>
            </a:xfrm>
            <a:custGeom>
              <a:avLst/>
              <a:gdLst/>
              <a:ahLst/>
              <a:cxnLst/>
              <a:rect l="l" t="t" r="r" b="b"/>
              <a:pathLst>
                <a:path w="7273" h="5738" extrusionOk="0">
                  <a:moveTo>
                    <a:pt x="4103" y="0"/>
                  </a:moveTo>
                  <a:lnTo>
                    <a:pt x="0" y="801"/>
                  </a:lnTo>
                  <a:lnTo>
                    <a:pt x="868" y="3736"/>
                  </a:lnTo>
                  <a:lnTo>
                    <a:pt x="6305" y="5705"/>
                  </a:lnTo>
                  <a:cubicBezTo>
                    <a:pt x="6438" y="5738"/>
                    <a:pt x="6572" y="5738"/>
                    <a:pt x="6672" y="5738"/>
                  </a:cubicBezTo>
                  <a:cubicBezTo>
                    <a:pt x="7105" y="5604"/>
                    <a:pt x="7272" y="5071"/>
                    <a:pt x="6939" y="4771"/>
                  </a:cubicBezTo>
                  <a:cubicBezTo>
                    <a:pt x="6272" y="4137"/>
                    <a:pt x="5371" y="3269"/>
                    <a:pt x="5104" y="2569"/>
                  </a:cubicBezTo>
                  <a:cubicBezTo>
                    <a:pt x="4604" y="1401"/>
                    <a:pt x="4103" y="0"/>
                    <a:pt x="4103" y="0"/>
                  </a:cubicBezTo>
                  <a:close/>
                </a:path>
              </a:pathLst>
            </a:custGeom>
            <a:solidFill>
              <a:srgbClr val="C15755"/>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1" name="Google Shape;6261;p36"/>
            <p:cNvSpPr/>
            <p:nvPr>
              <p:custDataLst>
                <p:tags r:id="rId13"/>
              </p:custDataLst>
            </p:nvPr>
          </p:nvSpPr>
          <p:spPr>
            <a:xfrm>
              <a:off x="6370600" y="1468350"/>
              <a:ext cx="28375" cy="38600"/>
            </a:xfrm>
            <a:custGeom>
              <a:avLst/>
              <a:gdLst/>
              <a:ahLst/>
              <a:cxnLst/>
              <a:rect l="l" t="t" r="r" b="b"/>
              <a:pathLst>
                <a:path w="1135" h="1544" extrusionOk="0">
                  <a:moveTo>
                    <a:pt x="571" y="0"/>
                  </a:moveTo>
                  <a:cubicBezTo>
                    <a:pt x="373" y="0"/>
                    <a:pt x="153" y="175"/>
                    <a:pt x="1" y="513"/>
                  </a:cubicBezTo>
                  <a:lnTo>
                    <a:pt x="234" y="1414"/>
                  </a:lnTo>
                  <a:cubicBezTo>
                    <a:pt x="392" y="1473"/>
                    <a:pt x="526" y="1543"/>
                    <a:pt x="651" y="1543"/>
                  </a:cubicBezTo>
                  <a:cubicBezTo>
                    <a:pt x="737" y="1543"/>
                    <a:pt x="819" y="1509"/>
                    <a:pt x="901" y="1414"/>
                  </a:cubicBezTo>
                  <a:cubicBezTo>
                    <a:pt x="1135" y="1214"/>
                    <a:pt x="1068" y="780"/>
                    <a:pt x="1001" y="513"/>
                  </a:cubicBezTo>
                  <a:cubicBezTo>
                    <a:pt x="935" y="167"/>
                    <a:pt x="764" y="0"/>
                    <a:pt x="571" y="0"/>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2" name="Google Shape;6262;p36"/>
            <p:cNvSpPr/>
            <p:nvPr>
              <p:custDataLst>
                <p:tags r:id="rId14"/>
              </p:custDataLst>
            </p:nvPr>
          </p:nvSpPr>
          <p:spPr>
            <a:xfrm>
              <a:off x="6225500" y="1486350"/>
              <a:ext cx="25050" cy="40300"/>
            </a:xfrm>
            <a:custGeom>
              <a:avLst/>
              <a:gdLst/>
              <a:ahLst/>
              <a:cxnLst/>
              <a:rect l="l" t="t" r="r" b="b"/>
              <a:pathLst>
                <a:path w="1002" h="1612" extrusionOk="0">
                  <a:moveTo>
                    <a:pt x="445" y="0"/>
                  </a:moveTo>
                  <a:cubicBezTo>
                    <a:pt x="241" y="0"/>
                    <a:pt x="69" y="192"/>
                    <a:pt x="34" y="594"/>
                  </a:cubicBezTo>
                  <a:cubicBezTo>
                    <a:pt x="0" y="827"/>
                    <a:pt x="0" y="1328"/>
                    <a:pt x="234" y="1494"/>
                  </a:cubicBezTo>
                  <a:cubicBezTo>
                    <a:pt x="331" y="1579"/>
                    <a:pt x="415" y="1611"/>
                    <a:pt x="495" y="1611"/>
                  </a:cubicBezTo>
                  <a:cubicBezTo>
                    <a:pt x="635" y="1611"/>
                    <a:pt x="764" y="1513"/>
                    <a:pt x="934" y="1428"/>
                  </a:cubicBezTo>
                  <a:lnTo>
                    <a:pt x="1001" y="460"/>
                  </a:lnTo>
                  <a:cubicBezTo>
                    <a:pt x="842" y="158"/>
                    <a:pt x="631" y="0"/>
                    <a:pt x="445" y="0"/>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3" name="Google Shape;6263;p36"/>
            <p:cNvSpPr/>
            <p:nvPr>
              <p:custDataLst>
                <p:tags r:id="rId15"/>
              </p:custDataLst>
            </p:nvPr>
          </p:nvSpPr>
          <p:spPr>
            <a:xfrm>
              <a:off x="6245525" y="1497000"/>
              <a:ext cx="143450" cy="114250"/>
            </a:xfrm>
            <a:custGeom>
              <a:avLst/>
              <a:gdLst/>
              <a:ahLst/>
              <a:cxnLst/>
              <a:rect l="l" t="t" r="r" b="b"/>
              <a:pathLst>
                <a:path w="5738" h="4570" extrusionOk="0">
                  <a:moveTo>
                    <a:pt x="5537" y="1"/>
                  </a:moveTo>
                  <a:cubicBezTo>
                    <a:pt x="5537" y="1"/>
                    <a:pt x="4303" y="668"/>
                    <a:pt x="2502" y="868"/>
                  </a:cubicBezTo>
                  <a:cubicBezTo>
                    <a:pt x="2277" y="893"/>
                    <a:pt x="2069" y="904"/>
                    <a:pt x="1877" y="904"/>
                  </a:cubicBezTo>
                  <a:cubicBezTo>
                    <a:pt x="536" y="904"/>
                    <a:pt x="0" y="368"/>
                    <a:pt x="0" y="368"/>
                  </a:cubicBezTo>
                  <a:lnTo>
                    <a:pt x="0" y="368"/>
                  </a:lnTo>
                  <a:lnTo>
                    <a:pt x="133" y="2403"/>
                  </a:lnTo>
                  <a:cubicBezTo>
                    <a:pt x="200" y="3370"/>
                    <a:pt x="367" y="4204"/>
                    <a:pt x="1301" y="4504"/>
                  </a:cubicBezTo>
                  <a:cubicBezTo>
                    <a:pt x="1433" y="4552"/>
                    <a:pt x="1677" y="4570"/>
                    <a:pt x="1956" y="4570"/>
                  </a:cubicBezTo>
                  <a:cubicBezTo>
                    <a:pt x="2452" y="4570"/>
                    <a:pt x="3058" y="4513"/>
                    <a:pt x="3336" y="4471"/>
                  </a:cubicBezTo>
                  <a:cubicBezTo>
                    <a:pt x="4570" y="4304"/>
                    <a:pt x="5637" y="3837"/>
                    <a:pt x="5671" y="2569"/>
                  </a:cubicBezTo>
                  <a:cubicBezTo>
                    <a:pt x="5737" y="1335"/>
                    <a:pt x="5537" y="1"/>
                    <a:pt x="5537" y="1"/>
                  </a:cubicBezTo>
                  <a:close/>
                </a:path>
              </a:pathLst>
            </a:custGeom>
            <a:solidFill>
              <a:srgbClr val="3E4459"/>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4" name="Google Shape;6264;p36"/>
            <p:cNvSpPr/>
            <p:nvPr>
              <p:custDataLst>
                <p:tags r:id="rId16"/>
              </p:custDataLst>
            </p:nvPr>
          </p:nvSpPr>
          <p:spPr>
            <a:xfrm>
              <a:off x="6290700" y="1469575"/>
              <a:ext cx="24875" cy="47850"/>
            </a:xfrm>
            <a:custGeom>
              <a:avLst/>
              <a:gdLst/>
              <a:ahLst/>
              <a:cxnLst/>
              <a:rect l="l" t="t" r="r" b="b"/>
              <a:pathLst>
                <a:path w="995" h="1914" extrusionOk="0">
                  <a:moveTo>
                    <a:pt x="50" y="1"/>
                  </a:moveTo>
                  <a:lnTo>
                    <a:pt x="50" y="1"/>
                  </a:lnTo>
                  <a:cubicBezTo>
                    <a:pt x="44" y="1"/>
                    <a:pt x="43" y="27"/>
                    <a:pt x="61" y="64"/>
                  </a:cubicBezTo>
                  <a:cubicBezTo>
                    <a:pt x="61" y="19"/>
                    <a:pt x="54" y="1"/>
                    <a:pt x="50" y="1"/>
                  </a:cubicBezTo>
                  <a:close/>
                  <a:moveTo>
                    <a:pt x="61" y="64"/>
                  </a:moveTo>
                  <a:lnTo>
                    <a:pt x="61" y="64"/>
                  </a:lnTo>
                  <a:cubicBezTo>
                    <a:pt x="250" y="442"/>
                    <a:pt x="618" y="761"/>
                    <a:pt x="827" y="1190"/>
                  </a:cubicBezTo>
                  <a:lnTo>
                    <a:pt x="827" y="1190"/>
                  </a:lnTo>
                  <a:cubicBezTo>
                    <a:pt x="571" y="1262"/>
                    <a:pt x="0" y="1272"/>
                    <a:pt x="61" y="1665"/>
                  </a:cubicBezTo>
                  <a:cubicBezTo>
                    <a:pt x="86" y="1862"/>
                    <a:pt x="347" y="1914"/>
                    <a:pt x="549" y="1914"/>
                  </a:cubicBezTo>
                  <a:cubicBezTo>
                    <a:pt x="621" y="1914"/>
                    <a:pt x="685" y="1907"/>
                    <a:pt x="728" y="1898"/>
                  </a:cubicBezTo>
                  <a:cubicBezTo>
                    <a:pt x="828" y="1898"/>
                    <a:pt x="828" y="1765"/>
                    <a:pt x="728" y="1765"/>
                  </a:cubicBezTo>
                  <a:cubicBezTo>
                    <a:pt x="661" y="1765"/>
                    <a:pt x="328" y="1765"/>
                    <a:pt x="261" y="1665"/>
                  </a:cubicBezTo>
                  <a:cubicBezTo>
                    <a:pt x="94" y="1431"/>
                    <a:pt x="828" y="1398"/>
                    <a:pt x="895" y="1331"/>
                  </a:cubicBezTo>
                  <a:cubicBezTo>
                    <a:pt x="928" y="1331"/>
                    <a:pt x="995" y="1298"/>
                    <a:pt x="928" y="1265"/>
                  </a:cubicBezTo>
                  <a:cubicBezTo>
                    <a:pt x="916" y="1235"/>
                    <a:pt x="902" y="1207"/>
                    <a:pt x="888" y="1179"/>
                  </a:cubicBezTo>
                  <a:lnTo>
                    <a:pt x="888" y="1179"/>
                  </a:lnTo>
                  <a:cubicBezTo>
                    <a:pt x="892" y="1170"/>
                    <a:pt x="895" y="1165"/>
                    <a:pt x="895" y="1165"/>
                  </a:cubicBezTo>
                  <a:lnTo>
                    <a:pt x="895" y="1165"/>
                  </a:lnTo>
                  <a:cubicBezTo>
                    <a:pt x="891" y="1166"/>
                    <a:pt x="888" y="1168"/>
                    <a:pt x="884" y="1170"/>
                  </a:cubicBezTo>
                  <a:lnTo>
                    <a:pt x="884" y="1170"/>
                  </a:lnTo>
                  <a:cubicBezTo>
                    <a:pt x="673" y="755"/>
                    <a:pt x="309" y="467"/>
                    <a:pt x="61" y="64"/>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5" name="Google Shape;6265;p36"/>
            <p:cNvSpPr/>
            <p:nvPr>
              <p:custDataLst>
                <p:tags r:id="rId17"/>
              </p:custDataLst>
            </p:nvPr>
          </p:nvSpPr>
          <p:spPr>
            <a:xfrm>
              <a:off x="6336725" y="1474875"/>
              <a:ext cx="3875" cy="3550"/>
            </a:xfrm>
            <a:custGeom>
              <a:avLst/>
              <a:gdLst/>
              <a:ahLst/>
              <a:cxnLst/>
              <a:rect l="l" t="t" r="r" b="b"/>
              <a:pathLst>
                <a:path w="155" h="142" extrusionOk="0">
                  <a:moveTo>
                    <a:pt x="61" y="1"/>
                  </a:moveTo>
                  <a:cubicBezTo>
                    <a:pt x="19" y="1"/>
                    <a:pt x="0" y="43"/>
                    <a:pt x="21" y="85"/>
                  </a:cubicBezTo>
                  <a:cubicBezTo>
                    <a:pt x="21" y="119"/>
                    <a:pt x="55" y="119"/>
                    <a:pt x="88" y="119"/>
                  </a:cubicBezTo>
                  <a:cubicBezTo>
                    <a:pt x="88" y="135"/>
                    <a:pt x="92" y="141"/>
                    <a:pt x="98" y="141"/>
                  </a:cubicBezTo>
                  <a:cubicBezTo>
                    <a:pt x="116" y="141"/>
                    <a:pt x="155" y="77"/>
                    <a:pt x="155" y="52"/>
                  </a:cubicBezTo>
                  <a:cubicBezTo>
                    <a:pt x="118" y="15"/>
                    <a:pt x="86" y="1"/>
                    <a:pt x="6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6" name="Google Shape;6266;p36"/>
            <p:cNvSpPr/>
            <p:nvPr>
              <p:custDataLst>
                <p:tags r:id="rId18"/>
              </p:custDataLst>
            </p:nvPr>
          </p:nvSpPr>
          <p:spPr>
            <a:xfrm>
              <a:off x="6265150" y="1482625"/>
              <a:ext cx="6250" cy="3575"/>
            </a:xfrm>
            <a:custGeom>
              <a:avLst/>
              <a:gdLst/>
              <a:ahLst/>
              <a:cxnLst/>
              <a:rect l="l" t="t" r="r" b="b"/>
              <a:pathLst>
                <a:path w="250" h="143" extrusionOk="0">
                  <a:moveTo>
                    <a:pt x="160" y="1"/>
                  </a:moveTo>
                  <a:cubicBezTo>
                    <a:pt x="61" y="1"/>
                    <a:pt x="1" y="142"/>
                    <a:pt x="182" y="142"/>
                  </a:cubicBezTo>
                  <a:cubicBezTo>
                    <a:pt x="249" y="142"/>
                    <a:pt x="249" y="75"/>
                    <a:pt x="249" y="42"/>
                  </a:cubicBezTo>
                  <a:cubicBezTo>
                    <a:pt x="219" y="12"/>
                    <a:pt x="188" y="1"/>
                    <a:pt x="16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7" name="Google Shape;6267;p36"/>
            <p:cNvSpPr/>
            <p:nvPr>
              <p:custDataLst>
                <p:tags r:id="rId19"/>
              </p:custDataLst>
            </p:nvPr>
          </p:nvSpPr>
          <p:spPr>
            <a:xfrm>
              <a:off x="6287600" y="1525350"/>
              <a:ext cx="57600" cy="28800"/>
            </a:xfrm>
            <a:custGeom>
              <a:avLst/>
              <a:gdLst/>
              <a:ahLst/>
              <a:cxnLst/>
              <a:rect l="l" t="t" r="r" b="b"/>
              <a:pathLst>
                <a:path w="2304" h="1152" extrusionOk="0">
                  <a:moveTo>
                    <a:pt x="1955" y="1"/>
                  </a:moveTo>
                  <a:cubicBezTo>
                    <a:pt x="1870" y="1"/>
                    <a:pt x="1775" y="32"/>
                    <a:pt x="1686" y="101"/>
                  </a:cubicBezTo>
                  <a:lnTo>
                    <a:pt x="1553" y="235"/>
                  </a:lnTo>
                  <a:cubicBezTo>
                    <a:pt x="1453" y="368"/>
                    <a:pt x="1286" y="535"/>
                    <a:pt x="1052" y="535"/>
                  </a:cubicBezTo>
                  <a:cubicBezTo>
                    <a:pt x="886" y="535"/>
                    <a:pt x="785" y="435"/>
                    <a:pt x="652" y="401"/>
                  </a:cubicBezTo>
                  <a:cubicBezTo>
                    <a:pt x="606" y="386"/>
                    <a:pt x="546" y="378"/>
                    <a:pt x="481" y="378"/>
                  </a:cubicBezTo>
                  <a:cubicBezTo>
                    <a:pt x="265" y="378"/>
                    <a:pt x="0" y="470"/>
                    <a:pt x="52" y="702"/>
                  </a:cubicBezTo>
                  <a:cubicBezTo>
                    <a:pt x="120" y="1019"/>
                    <a:pt x="603" y="1151"/>
                    <a:pt x="1011" y="1151"/>
                  </a:cubicBezTo>
                  <a:cubicBezTo>
                    <a:pt x="1204" y="1151"/>
                    <a:pt x="1379" y="1122"/>
                    <a:pt x="1486" y="1068"/>
                  </a:cubicBezTo>
                  <a:cubicBezTo>
                    <a:pt x="1786" y="935"/>
                    <a:pt x="2053" y="735"/>
                    <a:pt x="2186" y="435"/>
                  </a:cubicBezTo>
                  <a:cubicBezTo>
                    <a:pt x="2304" y="176"/>
                    <a:pt x="2157" y="1"/>
                    <a:pt x="1955" y="1"/>
                  </a:cubicBezTo>
                  <a:close/>
                </a:path>
              </a:pathLst>
            </a:custGeom>
            <a:solidFill>
              <a:srgbClr val="F9E9E1"/>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8" name="Google Shape;6268;p36"/>
            <p:cNvSpPr/>
            <p:nvPr>
              <p:custDataLst>
                <p:tags r:id="rId20"/>
              </p:custDataLst>
            </p:nvPr>
          </p:nvSpPr>
          <p:spPr>
            <a:xfrm>
              <a:off x="6517375" y="2506875"/>
              <a:ext cx="63400" cy="22575"/>
            </a:xfrm>
            <a:custGeom>
              <a:avLst/>
              <a:gdLst/>
              <a:ahLst/>
              <a:cxnLst/>
              <a:rect l="l" t="t" r="r" b="b"/>
              <a:pathLst>
                <a:path w="2536" h="903" extrusionOk="0">
                  <a:moveTo>
                    <a:pt x="2464" y="0"/>
                  </a:moveTo>
                  <a:cubicBezTo>
                    <a:pt x="2448" y="0"/>
                    <a:pt x="2436" y="11"/>
                    <a:pt x="2436" y="35"/>
                  </a:cubicBezTo>
                  <a:cubicBezTo>
                    <a:pt x="2289" y="588"/>
                    <a:pt x="1913" y="752"/>
                    <a:pt x="1476" y="752"/>
                  </a:cubicBezTo>
                  <a:cubicBezTo>
                    <a:pt x="1018" y="752"/>
                    <a:pt x="494" y="571"/>
                    <a:pt x="101" y="468"/>
                  </a:cubicBezTo>
                  <a:cubicBezTo>
                    <a:pt x="0" y="468"/>
                    <a:pt x="0" y="535"/>
                    <a:pt x="34" y="602"/>
                  </a:cubicBezTo>
                  <a:cubicBezTo>
                    <a:pt x="460" y="704"/>
                    <a:pt x="1052" y="902"/>
                    <a:pt x="1556" y="902"/>
                  </a:cubicBezTo>
                  <a:cubicBezTo>
                    <a:pt x="2037" y="902"/>
                    <a:pt x="2438" y="721"/>
                    <a:pt x="2536" y="102"/>
                  </a:cubicBezTo>
                  <a:cubicBezTo>
                    <a:pt x="2536" y="37"/>
                    <a:pt x="2494" y="0"/>
                    <a:pt x="246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69" name="Google Shape;6269;p36"/>
            <p:cNvSpPr/>
            <p:nvPr>
              <p:custDataLst>
                <p:tags r:id="rId21"/>
              </p:custDataLst>
            </p:nvPr>
          </p:nvSpPr>
          <p:spPr>
            <a:xfrm>
              <a:off x="6336400" y="2541100"/>
              <a:ext cx="61750" cy="18400"/>
            </a:xfrm>
            <a:custGeom>
              <a:avLst/>
              <a:gdLst/>
              <a:ahLst/>
              <a:cxnLst/>
              <a:rect l="l" t="t" r="r" b="b"/>
              <a:pathLst>
                <a:path w="2470" h="736" extrusionOk="0">
                  <a:moveTo>
                    <a:pt x="34" y="0"/>
                  </a:moveTo>
                  <a:cubicBezTo>
                    <a:pt x="34" y="0"/>
                    <a:pt x="1" y="100"/>
                    <a:pt x="34" y="100"/>
                  </a:cubicBezTo>
                  <a:cubicBezTo>
                    <a:pt x="389" y="255"/>
                    <a:pt x="1246" y="735"/>
                    <a:pt x="1848" y="735"/>
                  </a:cubicBezTo>
                  <a:cubicBezTo>
                    <a:pt x="2152" y="735"/>
                    <a:pt x="2391" y="613"/>
                    <a:pt x="2469" y="267"/>
                  </a:cubicBezTo>
                  <a:cubicBezTo>
                    <a:pt x="2469" y="212"/>
                    <a:pt x="2449" y="187"/>
                    <a:pt x="2425" y="187"/>
                  </a:cubicBezTo>
                  <a:cubicBezTo>
                    <a:pt x="2406" y="187"/>
                    <a:pt x="2384" y="204"/>
                    <a:pt x="2369" y="234"/>
                  </a:cubicBezTo>
                  <a:cubicBezTo>
                    <a:pt x="2204" y="488"/>
                    <a:pt x="1957" y="581"/>
                    <a:pt x="1680" y="581"/>
                  </a:cubicBezTo>
                  <a:cubicBezTo>
                    <a:pt x="1121" y="581"/>
                    <a:pt x="436" y="201"/>
                    <a:pt x="3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0" name="Google Shape;6270;p36"/>
            <p:cNvSpPr/>
            <p:nvPr>
              <p:custDataLst>
                <p:tags r:id="rId22"/>
              </p:custDataLst>
            </p:nvPr>
          </p:nvSpPr>
          <p:spPr>
            <a:xfrm>
              <a:off x="6344750" y="2108675"/>
              <a:ext cx="46725" cy="87100"/>
            </a:xfrm>
            <a:custGeom>
              <a:avLst/>
              <a:gdLst/>
              <a:ahLst/>
              <a:cxnLst/>
              <a:rect l="l" t="t" r="r" b="b"/>
              <a:pathLst>
                <a:path w="1869" h="3484" extrusionOk="0">
                  <a:moveTo>
                    <a:pt x="116" y="0"/>
                  </a:moveTo>
                  <a:cubicBezTo>
                    <a:pt x="67" y="0"/>
                    <a:pt x="1" y="43"/>
                    <a:pt x="1" y="85"/>
                  </a:cubicBezTo>
                  <a:cubicBezTo>
                    <a:pt x="34" y="552"/>
                    <a:pt x="201" y="1019"/>
                    <a:pt x="334" y="1419"/>
                  </a:cubicBezTo>
                  <a:cubicBezTo>
                    <a:pt x="434" y="1886"/>
                    <a:pt x="568" y="2386"/>
                    <a:pt x="768" y="2853"/>
                  </a:cubicBezTo>
                  <a:cubicBezTo>
                    <a:pt x="966" y="3193"/>
                    <a:pt x="1259" y="3484"/>
                    <a:pt x="1648" y="3484"/>
                  </a:cubicBezTo>
                  <a:cubicBezTo>
                    <a:pt x="1719" y="3484"/>
                    <a:pt x="1792" y="3474"/>
                    <a:pt x="1869" y="3454"/>
                  </a:cubicBezTo>
                  <a:cubicBezTo>
                    <a:pt x="1035" y="3287"/>
                    <a:pt x="868" y="2520"/>
                    <a:pt x="668" y="1786"/>
                  </a:cubicBezTo>
                  <a:cubicBezTo>
                    <a:pt x="501" y="1219"/>
                    <a:pt x="267" y="618"/>
                    <a:pt x="167" y="51"/>
                  </a:cubicBezTo>
                  <a:cubicBezTo>
                    <a:pt x="167" y="15"/>
                    <a:pt x="145" y="0"/>
                    <a:pt x="116"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1" name="Google Shape;6271;p36"/>
            <p:cNvSpPr/>
            <p:nvPr>
              <p:custDataLst>
                <p:tags r:id="rId23"/>
              </p:custDataLst>
            </p:nvPr>
          </p:nvSpPr>
          <p:spPr>
            <a:xfrm>
              <a:off x="6278025" y="2908025"/>
              <a:ext cx="208525" cy="26700"/>
            </a:xfrm>
            <a:custGeom>
              <a:avLst/>
              <a:gdLst/>
              <a:ahLst/>
              <a:cxnLst/>
              <a:rect l="l" t="t" r="r" b="b"/>
              <a:pathLst>
                <a:path w="8341" h="1068" extrusionOk="0">
                  <a:moveTo>
                    <a:pt x="8274" y="0"/>
                  </a:moveTo>
                  <a:cubicBezTo>
                    <a:pt x="5538" y="234"/>
                    <a:pt x="2736" y="667"/>
                    <a:pt x="1" y="968"/>
                  </a:cubicBezTo>
                  <a:cubicBezTo>
                    <a:pt x="1" y="1001"/>
                    <a:pt x="1" y="1068"/>
                    <a:pt x="34" y="1068"/>
                  </a:cubicBezTo>
                  <a:cubicBezTo>
                    <a:pt x="1402" y="968"/>
                    <a:pt x="2736" y="734"/>
                    <a:pt x="4071" y="601"/>
                  </a:cubicBezTo>
                  <a:cubicBezTo>
                    <a:pt x="5505" y="467"/>
                    <a:pt x="6873" y="234"/>
                    <a:pt x="8274" y="100"/>
                  </a:cubicBezTo>
                  <a:cubicBezTo>
                    <a:pt x="8340" y="100"/>
                    <a:pt x="8340" y="0"/>
                    <a:pt x="8274"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2" name="Google Shape;6272;p36"/>
            <p:cNvSpPr/>
            <p:nvPr>
              <p:custDataLst>
                <p:tags r:id="rId24"/>
              </p:custDataLst>
            </p:nvPr>
          </p:nvSpPr>
          <p:spPr>
            <a:xfrm>
              <a:off x="6349750" y="2898850"/>
              <a:ext cx="13375" cy="15875"/>
            </a:xfrm>
            <a:custGeom>
              <a:avLst/>
              <a:gdLst/>
              <a:ahLst/>
              <a:cxnLst/>
              <a:rect l="l" t="t" r="r" b="b"/>
              <a:pathLst>
                <a:path w="535" h="635" extrusionOk="0">
                  <a:moveTo>
                    <a:pt x="67" y="0"/>
                  </a:moveTo>
                  <a:cubicBezTo>
                    <a:pt x="34" y="0"/>
                    <a:pt x="1" y="0"/>
                    <a:pt x="34" y="34"/>
                  </a:cubicBezTo>
                  <a:cubicBezTo>
                    <a:pt x="134" y="167"/>
                    <a:pt x="167" y="301"/>
                    <a:pt x="234" y="367"/>
                  </a:cubicBezTo>
                  <a:cubicBezTo>
                    <a:pt x="334" y="467"/>
                    <a:pt x="368" y="601"/>
                    <a:pt x="501" y="634"/>
                  </a:cubicBezTo>
                  <a:cubicBezTo>
                    <a:pt x="534" y="634"/>
                    <a:pt x="534" y="634"/>
                    <a:pt x="534" y="601"/>
                  </a:cubicBezTo>
                  <a:cubicBezTo>
                    <a:pt x="468" y="501"/>
                    <a:pt x="368" y="434"/>
                    <a:pt x="301" y="301"/>
                  </a:cubicBezTo>
                  <a:cubicBezTo>
                    <a:pt x="201" y="200"/>
                    <a:pt x="167" y="100"/>
                    <a:pt x="67"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3" name="Google Shape;6273;p36"/>
            <p:cNvSpPr/>
            <p:nvPr>
              <p:custDataLst>
                <p:tags r:id="rId25"/>
              </p:custDataLst>
            </p:nvPr>
          </p:nvSpPr>
          <p:spPr>
            <a:xfrm>
              <a:off x="6355600" y="2894875"/>
              <a:ext cx="15025" cy="14000"/>
            </a:xfrm>
            <a:custGeom>
              <a:avLst/>
              <a:gdLst/>
              <a:ahLst/>
              <a:cxnLst/>
              <a:rect l="l" t="t" r="r" b="b"/>
              <a:pathLst>
                <a:path w="601" h="560" extrusionOk="0">
                  <a:moveTo>
                    <a:pt x="29" y="1"/>
                  </a:moveTo>
                  <a:cubicBezTo>
                    <a:pt x="17" y="1"/>
                    <a:pt x="0" y="9"/>
                    <a:pt x="0" y="26"/>
                  </a:cubicBezTo>
                  <a:cubicBezTo>
                    <a:pt x="67" y="159"/>
                    <a:pt x="134" y="259"/>
                    <a:pt x="234" y="326"/>
                  </a:cubicBezTo>
                  <a:cubicBezTo>
                    <a:pt x="300" y="393"/>
                    <a:pt x="400" y="526"/>
                    <a:pt x="501" y="560"/>
                  </a:cubicBezTo>
                  <a:cubicBezTo>
                    <a:pt x="567" y="560"/>
                    <a:pt x="601" y="526"/>
                    <a:pt x="567" y="526"/>
                  </a:cubicBezTo>
                  <a:cubicBezTo>
                    <a:pt x="467" y="460"/>
                    <a:pt x="400" y="393"/>
                    <a:pt x="300" y="326"/>
                  </a:cubicBezTo>
                  <a:cubicBezTo>
                    <a:pt x="234" y="259"/>
                    <a:pt x="134" y="159"/>
                    <a:pt x="34" y="26"/>
                  </a:cubicBezTo>
                  <a:cubicBezTo>
                    <a:pt x="50" y="9"/>
                    <a:pt x="42" y="1"/>
                    <a:pt x="2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4" name="Google Shape;6274;p36"/>
            <p:cNvSpPr/>
            <p:nvPr>
              <p:custDataLst>
                <p:tags r:id="rId26"/>
              </p:custDataLst>
            </p:nvPr>
          </p:nvSpPr>
          <p:spPr>
            <a:xfrm>
              <a:off x="6365850" y="2889325"/>
              <a:ext cx="16450" cy="16225"/>
            </a:xfrm>
            <a:custGeom>
              <a:avLst/>
              <a:gdLst/>
              <a:ahLst/>
              <a:cxnLst/>
              <a:rect l="l" t="t" r="r" b="b"/>
              <a:pathLst>
                <a:path w="658" h="649" extrusionOk="0">
                  <a:moveTo>
                    <a:pt x="30" y="1"/>
                  </a:moveTo>
                  <a:cubicBezTo>
                    <a:pt x="10" y="1"/>
                    <a:pt x="0" y="24"/>
                    <a:pt x="24" y="48"/>
                  </a:cubicBezTo>
                  <a:cubicBezTo>
                    <a:pt x="157" y="181"/>
                    <a:pt x="224" y="248"/>
                    <a:pt x="324" y="381"/>
                  </a:cubicBezTo>
                  <a:cubicBezTo>
                    <a:pt x="391" y="481"/>
                    <a:pt x="457" y="581"/>
                    <a:pt x="558" y="648"/>
                  </a:cubicBezTo>
                  <a:cubicBezTo>
                    <a:pt x="591" y="648"/>
                    <a:pt x="658" y="648"/>
                    <a:pt x="591" y="581"/>
                  </a:cubicBezTo>
                  <a:cubicBezTo>
                    <a:pt x="558" y="481"/>
                    <a:pt x="424" y="381"/>
                    <a:pt x="357" y="315"/>
                  </a:cubicBezTo>
                  <a:cubicBezTo>
                    <a:pt x="257" y="215"/>
                    <a:pt x="191" y="81"/>
                    <a:pt x="57" y="14"/>
                  </a:cubicBezTo>
                  <a:cubicBezTo>
                    <a:pt x="47" y="5"/>
                    <a:pt x="38" y="1"/>
                    <a:pt x="30"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5" name="Google Shape;6275;p36"/>
            <p:cNvSpPr/>
            <p:nvPr>
              <p:custDataLst>
                <p:tags r:id="rId27"/>
              </p:custDataLst>
            </p:nvPr>
          </p:nvSpPr>
          <p:spPr>
            <a:xfrm>
              <a:off x="6333075" y="2850050"/>
              <a:ext cx="39400" cy="38450"/>
            </a:xfrm>
            <a:custGeom>
              <a:avLst/>
              <a:gdLst/>
              <a:ahLst/>
              <a:cxnLst/>
              <a:rect l="l" t="t" r="r" b="b"/>
              <a:pathLst>
                <a:path w="1576" h="1538" extrusionOk="0">
                  <a:moveTo>
                    <a:pt x="926" y="168"/>
                  </a:moveTo>
                  <a:cubicBezTo>
                    <a:pt x="1112" y="445"/>
                    <a:pt x="1431" y="997"/>
                    <a:pt x="1213" y="1272"/>
                  </a:cubicBezTo>
                  <a:lnTo>
                    <a:pt x="1213" y="1272"/>
                  </a:lnTo>
                  <a:cubicBezTo>
                    <a:pt x="1210" y="1264"/>
                    <a:pt x="1207" y="1257"/>
                    <a:pt x="1201" y="1252"/>
                  </a:cubicBezTo>
                  <a:cubicBezTo>
                    <a:pt x="1123" y="1209"/>
                    <a:pt x="1046" y="1162"/>
                    <a:pt x="969" y="1114"/>
                  </a:cubicBezTo>
                  <a:lnTo>
                    <a:pt x="969" y="1114"/>
                  </a:lnTo>
                  <a:cubicBezTo>
                    <a:pt x="820" y="827"/>
                    <a:pt x="802" y="450"/>
                    <a:pt x="926" y="168"/>
                  </a:cubicBezTo>
                  <a:close/>
                  <a:moveTo>
                    <a:pt x="1052" y="1246"/>
                  </a:moveTo>
                  <a:cubicBezTo>
                    <a:pt x="1094" y="1267"/>
                    <a:pt x="1136" y="1288"/>
                    <a:pt x="1178" y="1308"/>
                  </a:cubicBezTo>
                  <a:lnTo>
                    <a:pt x="1178" y="1308"/>
                  </a:lnTo>
                  <a:cubicBezTo>
                    <a:pt x="1164" y="1318"/>
                    <a:pt x="1148" y="1327"/>
                    <a:pt x="1130" y="1334"/>
                  </a:cubicBezTo>
                  <a:lnTo>
                    <a:pt x="1130" y="1334"/>
                  </a:lnTo>
                  <a:cubicBezTo>
                    <a:pt x="1102" y="1306"/>
                    <a:pt x="1076" y="1277"/>
                    <a:pt x="1052" y="1246"/>
                  </a:cubicBezTo>
                  <a:close/>
                  <a:moveTo>
                    <a:pt x="174" y="890"/>
                  </a:moveTo>
                  <a:cubicBezTo>
                    <a:pt x="414" y="914"/>
                    <a:pt x="625" y="1017"/>
                    <a:pt x="832" y="1127"/>
                  </a:cubicBezTo>
                  <a:lnTo>
                    <a:pt x="832" y="1127"/>
                  </a:lnTo>
                  <a:cubicBezTo>
                    <a:pt x="869" y="1209"/>
                    <a:pt x="918" y="1285"/>
                    <a:pt x="976" y="1350"/>
                  </a:cubicBezTo>
                  <a:lnTo>
                    <a:pt x="976" y="1350"/>
                  </a:lnTo>
                  <a:cubicBezTo>
                    <a:pt x="703" y="1327"/>
                    <a:pt x="302" y="1100"/>
                    <a:pt x="174" y="890"/>
                  </a:cubicBezTo>
                  <a:close/>
                  <a:moveTo>
                    <a:pt x="889" y="1"/>
                  </a:moveTo>
                  <a:cubicBezTo>
                    <a:pt x="876" y="1"/>
                    <a:pt x="868" y="18"/>
                    <a:pt x="868" y="51"/>
                  </a:cubicBezTo>
                  <a:cubicBezTo>
                    <a:pt x="712" y="304"/>
                    <a:pt x="681" y="681"/>
                    <a:pt x="782" y="998"/>
                  </a:cubicBezTo>
                  <a:lnTo>
                    <a:pt x="782" y="998"/>
                  </a:lnTo>
                  <a:cubicBezTo>
                    <a:pt x="557" y="865"/>
                    <a:pt x="321" y="751"/>
                    <a:pt x="34" y="751"/>
                  </a:cubicBezTo>
                  <a:cubicBezTo>
                    <a:pt x="1" y="751"/>
                    <a:pt x="1" y="785"/>
                    <a:pt x="1" y="818"/>
                  </a:cubicBezTo>
                  <a:cubicBezTo>
                    <a:pt x="29" y="1158"/>
                    <a:pt x="610" y="1522"/>
                    <a:pt x="989" y="1522"/>
                  </a:cubicBezTo>
                  <a:cubicBezTo>
                    <a:pt x="1050" y="1522"/>
                    <a:pt x="1105" y="1513"/>
                    <a:pt x="1152" y="1493"/>
                  </a:cubicBezTo>
                  <a:lnTo>
                    <a:pt x="1152" y="1493"/>
                  </a:lnTo>
                  <a:cubicBezTo>
                    <a:pt x="1168" y="1502"/>
                    <a:pt x="1184" y="1511"/>
                    <a:pt x="1201" y="1519"/>
                  </a:cubicBezTo>
                  <a:cubicBezTo>
                    <a:pt x="1221" y="1532"/>
                    <a:pt x="1238" y="1537"/>
                    <a:pt x="1252" y="1537"/>
                  </a:cubicBezTo>
                  <a:cubicBezTo>
                    <a:pt x="1304" y="1537"/>
                    <a:pt x="1314" y="1463"/>
                    <a:pt x="1256" y="1428"/>
                  </a:cubicBezTo>
                  <a:lnTo>
                    <a:pt x="1256" y="1428"/>
                  </a:lnTo>
                  <a:cubicBezTo>
                    <a:pt x="1575" y="1143"/>
                    <a:pt x="1141" y="385"/>
                    <a:pt x="962" y="95"/>
                  </a:cubicBezTo>
                  <a:lnTo>
                    <a:pt x="962" y="95"/>
                  </a:lnTo>
                  <a:cubicBezTo>
                    <a:pt x="964" y="91"/>
                    <a:pt x="966" y="88"/>
                    <a:pt x="968" y="84"/>
                  </a:cubicBezTo>
                  <a:lnTo>
                    <a:pt x="955" y="84"/>
                  </a:lnTo>
                  <a:cubicBezTo>
                    <a:pt x="948" y="72"/>
                    <a:pt x="941" y="61"/>
                    <a:pt x="935" y="51"/>
                  </a:cubicBezTo>
                  <a:cubicBezTo>
                    <a:pt x="918" y="18"/>
                    <a:pt x="901" y="1"/>
                    <a:pt x="88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6" name="Google Shape;6276;p36"/>
            <p:cNvSpPr/>
            <p:nvPr>
              <p:custDataLst>
                <p:tags r:id="rId28"/>
              </p:custDataLst>
            </p:nvPr>
          </p:nvSpPr>
          <p:spPr>
            <a:xfrm>
              <a:off x="6690225" y="2918850"/>
              <a:ext cx="26475" cy="16050"/>
            </a:xfrm>
            <a:custGeom>
              <a:avLst/>
              <a:gdLst/>
              <a:ahLst/>
              <a:cxnLst/>
              <a:rect l="l" t="t" r="r" b="b"/>
              <a:pathLst>
                <a:path w="1059" h="642" extrusionOk="0">
                  <a:moveTo>
                    <a:pt x="959" y="1"/>
                  </a:moveTo>
                  <a:cubicBezTo>
                    <a:pt x="825" y="168"/>
                    <a:pt x="725" y="234"/>
                    <a:pt x="492" y="301"/>
                  </a:cubicBezTo>
                  <a:cubicBezTo>
                    <a:pt x="325" y="334"/>
                    <a:pt x="158" y="401"/>
                    <a:pt x="58" y="501"/>
                  </a:cubicBezTo>
                  <a:cubicBezTo>
                    <a:pt x="0" y="559"/>
                    <a:pt x="42" y="641"/>
                    <a:pt x="76" y="641"/>
                  </a:cubicBezTo>
                  <a:cubicBezTo>
                    <a:pt x="82" y="641"/>
                    <a:pt x="87" y="639"/>
                    <a:pt x="91" y="635"/>
                  </a:cubicBezTo>
                  <a:cubicBezTo>
                    <a:pt x="292" y="501"/>
                    <a:pt x="1059" y="401"/>
                    <a:pt x="1059" y="34"/>
                  </a:cubicBezTo>
                  <a:cubicBezTo>
                    <a:pt x="1059" y="1"/>
                    <a:pt x="992" y="1"/>
                    <a:pt x="959"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7" name="Google Shape;6277;p36"/>
            <p:cNvSpPr/>
            <p:nvPr>
              <p:custDataLst>
                <p:tags r:id="rId29"/>
              </p:custDataLst>
            </p:nvPr>
          </p:nvSpPr>
          <p:spPr>
            <a:xfrm>
              <a:off x="6676175" y="2910175"/>
              <a:ext cx="32775" cy="20550"/>
            </a:xfrm>
            <a:custGeom>
              <a:avLst/>
              <a:gdLst/>
              <a:ahLst/>
              <a:cxnLst/>
              <a:rect l="l" t="t" r="r" b="b"/>
              <a:pathLst>
                <a:path w="1311" h="822" extrusionOk="0">
                  <a:moveTo>
                    <a:pt x="1243" y="1"/>
                  </a:moveTo>
                  <a:cubicBezTo>
                    <a:pt x="1226" y="1"/>
                    <a:pt x="1207" y="5"/>
                    <a:pt x="1187" y="14"/>
                  </a:cubicBezTo>
                  <a:cubicBezTo>
                    <a:pt x="987" y="148"/>
                    <a:pt x="820" y="315"/>
                    <a:pt x="653" y="381"/>
                  </a:cubicBezTo>
                  <a:cubicBezTo>
                    <a:pt x="453" y="515"/>
                    <a:pt x="253" y="581"/>
                    <a:pt x="86" y="715"/>
                  </a:cubicBezTo>
                  <a:cubicBezTo>
                    <a:pt x="0" y="744"/>
                    <a:pt x="62" y="822"/>
                    <a:pt x="103" y="822"/>
                  </a:cubicBezTo>
                  <a:cubicBezTo>
                    <a:pt x="109" y="822"/>
                    <a:pt x="115" y="820"/>
                    <a:pt x="120" y="815"/>
                  </a:cubicBezTo>
                  <a:cubicBezTo>
                    <a:pt x="487" y="581"/>
                    <a:pt x="1087" y="415"/>
                    <a:pt x="1287" y="48"/>
                  </a:cubicBezTo>
                  <a:cubicBezTo>
                    <a:pt x="1311" y="24"/>
                    <a:pt x="1284" y="1"/>
                    <a:pt x="1243"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8" name="Google Shape;6278;p36"/>
            <p:cNvSpPr/>
            <p:nvPr>
              <p:custDataLst>
                <p:tags r:id="rId30"/>
              </p:custDataLst>
            </p:nvPr>
          </p:nvSpPr>
          <p:spPr>
            <a:xfrm>
              <a:off x="6665825" y="2902800"/>
              <a:ext cx="27375" cy="15250"/>
            </a:xfrm>
            <a:custGeom>
              <a:avLst/>
              <a:gdLst/>
              <a:ahLst/>
              <a:cxnLst/>
              <a:rect l="l" t="t" r="r" b="b"/>
              <a:pathLst>
                <a:path w="1095" h="610" extrusionOk="0">
                  <a:moveTo>
                    <a:pt x="1052" y="0"/>
                  </a:moveTo>
                  <a:cubicBezTo>
                    <a:pt x="1046" y="0"/>
                    <a:pt x="1040" y="3"/>
                    <a:pt x="1034" y="9"/>
                  </a:cubicBezTo>
                  <a:cubicBezTo>
                    <a:pt x="701" y="143"/>
                    <a:pt x="367" y="343"/>
                    <a:pt x="33" y="543"/>
                  </a:cubicBezTo>
                  <a:cubicBezTo>
                    <a:pt x="0" y="543"/>
                    <a:pt x="33" y="610"/>
                    <a:pt x="67" y="610"/>
                  </a:cubicBezTo>
                  <a:cubicBezTo>
                    <a:pt x="367" y="443"/>
                    <a:pt x="767" y="309"/>
                    <a:pt x="1067" y="109"/>
                  </a:cubicBezTo>
                  <a:cubicBezTo>
                    <a:pt x="1095" y="55"/>
                    <a:pt x="1077" y="0"/>
                    <a:pt x="1052"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79" name="Google Shape;6279;p36"/>
            <p:cNvSpPr/>
            <p:nvPr>
              <p:custDataLst>
                <p:tags r:id="rId31"/>
              </p:custDataLst>
            </p:nvPr>
          </p:nvSpPr>
          <p:spPr>
            <a:xfrm>
              <a:off x="6639375" y="2864225"/>
              <a:ext cx="39800" cy="39050"/>
            </a:xfrm>
            <a:custGeom>
              <a:avLst/>
              <a:gdLst/>
              <a:ahLst/>
              <a:cxnLst/>
              <a:rect l="l" t="t" r="r" b="b"/>
              <a:pathLst>
                <a:path w="1592" h="1562" extrusionOk="0">
                  <a:moveTo>
                    <a:pt x="1291" y="137"/>
                  </a:moveTo>
                  <a:cubicBezTo>
                    <a:pt x="1368" y="137"/>
                    <a:pt x="1425" y="254"/>
                    <a:pt x="1425" y="385"/>
                  </a:cubicBezTo>
                  <a:cubicBezTo>
                    <a:pt x="1458" y="651"/>
                    <a:pt x="1425" y="885"/>
                    <a:pt x="1292" y="1085"/>
                  </a:cubicBezTo>
                  <a:cubicBezTo>
                    <a:pt x="1240" y="1154"/>
                    <a:pt x="1173" y="1214"/>
                    <a:pt x="1095" y="1263"/>
                  </a:cubicBezTo>
                  <a:lnTo>
                    <a:pt x="1095" y="1263"/>
                  </a:lnTo>
                  <a:cubicBezTo>
                    <a:pt x="961" y="950"/>
                    <a:pt x="982" y="575"/>
                    <a:pt x="1158" y="251"/>
                  </a:cubicBezTo>
                  <a:cubicBezTo>
                    <a:pt x="1204" y="170"/>
                    <a:pt x="1251" y="137"/>
                    <a:pt x="1291" y="137"/>
                  </a:cubicBezTo>
                  <a:close/>
                  <a:moveTo>
                    <a:pt x="187" y="1097"/>
                  </a:moveTo>
                  <a:cubicBezTo>
                    <a:pt x="224" y="1097"/>
                    <a:pt x="278" y="1121"/>
                    <a:pt x="324" y="1152"/>
                  </a:cubicBezTo>
                  <a:cubicBezTo>
                    <a:pt x="524" y="1172"/>
                    <a:pt x="723" y="1251"/>
                    <a:pt x="922" y="1348"/>
                  </a:cubicBezTo>
                  <a:lnTo>
                    <a:pt x="922" y="1348"/>
                  </a:lnTo>
                  <a:cubicBezTo>
                    <a:pt x="822" y="1384"/>
                    <a:pt x="714" y="1404"/>
                    <a:pt x="607" y="1404"/>
                  </a:cubicBezTo>
                  <a:cubicBezTo>
                    <a:pt x="510" y="1404"/>
                    <a:pt x="414" y="1388"/>
                    <a:pt x="324" y="1352"/>
                  </a:cubicBezTo>
                  <a:cubicBezTo>
                    <a:pt x="257" y="1319"/>
                    <a:pt x="224" y="1252"/>
                    <a:pt x="157" y="1219"/>
                  </a:cubicBezTo>
                  <a:cubicBezTo>
                    <a:pt x="122" y="1129"/>
                    <a:pt x="143" y="1097"/>
                    <a:pt x="187" y="1097"/>
                  </a:cubicBezTo>
                  <a:close/>
                  <a:moveTo>
                    <a:pt x="1305" y="0"/>
                  </a:moveTo>
                  <a:cubicBezTo>
                    <a:pt x="1240" y="0"/>
                    <a:pt x="1167" y="53"/>
                    <a:pt x="1091" y="184"/>
                  </a:cubicBezTo>
                  <a:cubicBezTo>
                    <a:pt x="912" y="440"/>
                    <a:pt x="812" y="911"/>
                    <a:pt x="925" y="1222"/>
                  </a:cubicBezTo>
                  <a:lnTo>
                    <a:pt x="925" y="1222"/>
                  </a:lnTo>
                  <a:cubicBezTo>
                    <a:pt x="713" y="1118"/>
                    <a:pt x="492" y="1041"/>
                    <a:pt x="247" y="1041"/>
                  </a:cubicBezTo>
                  <a:cubicBezTo>
                    <a:pt x="196" y="1041"/>
                    <a:pt x="144" y="1045"/>
                    <a:pt x="91" y="1052"/>
                  </a:cubicBezTo>
                  <a:cubicBezTo>
                    <a:pt x="57" y="1052"/>
                    <a:pt x="57" y="1085"/>
                    <a:pt x="57" y="1085"/>
                  </a:cubicBezTo>
                  <a:cubicBezTo>
                    <a:pt x="0" y="1428"/>
                    <a:pt x="360" y="1526"/>
                    <a:pt x="652" y="1526"/>
                  </a:cubicBezTo>
                  <a:cubicBezTo>
                    <a:pt x="701" y="1526"/>
                    <a:pt x="748" y="1524"/>
                    <a:pt x="791" y="1519"/>
                  </a:cubicBezTo>
                  <a:cubicBezTo>
                    <a:pt x="890" y="1499"/>
                    <a:pt x="980" y="1469"/>
                    <a:pt x="1062" y="1430"/>
                  </a:cubicBezTo>
                  <a:lnTo>
                    <a:pt x="1062" y="1430"/>
                  </a:lnTo>
                  <a:cubicBezTo>
                    <a:pt x="1072" y="1438"/>
                    <a:pt x="1081" y="1445"/>
                    <a:pt x="1091" y="1452"/>
                  </a:cubicBezTo>
                  <a:cubicBezTo>
                    <a:pt x="1101" y="1472"/>
                    <a:pt x="1114" y="1480"/>
                    <a:pt x="1126" y="1480"/>
                  </a:cubicBezTo>
                  <a:cubicBezTo>
                    <a:pt x="1136" y="1480"/>
                    <a:pt x="1146" y="1474"/>
                    <a:pt x="1154" y="1465"/>
                  </a:cubicBezTo>
                  <a:lnTo>
                    <a:pt x="1154" y="1465"/>
                  </a:lnTo>
                  <a:cubicBezTo>
                    <a:pt x="1211" y="1494"/>
                    <a:pt x="1268" y="1524"/>
                    <a:pt x="1325" y="1552"/>
                  </a:cubicBezTo>
                  <a:cubicBezTo>
                    <a:pt x="1344" y="1558"/>
                    <a:pt x="1361" y="1561"/>
                    <a:pt x="1375" y="1561"/>
                  </a:cubicBezTo>
                  <a:cubicBezTo>
                    <a:pt x="1434" y="1561"/>
                    <a:pt x="1446" y="1512"/>
                    <a:pt x="1392" y="1485"/>
                  </a:cubicBezTo>
                  <a:cubicBezTo>
                    <a:pt x="1322" y="1445"/>
                    <a:pt x="1252" y="1403"/>
                    <a:pt x="1182" y="1362"/>
                  </a:cubicBezTo>
                  <a:lnTo>
                    <a:pt x="1182" y="1362"/>
                  </a:lnTo>
                  <a:cubicBezTo>
                    <a:pt x="1444" y="1189"/>
                    <a:pt x="1592" y="903"/>
                    <a:pt x="1592" y="551"/>
                  </a:cubicBezTo>
                  <a:cubicBezTo>
                    <a:pt x="1592" y="336"/>
                    <a:pt x="1472" y="0"/>
                    <a:pt x="1305" y="0"/>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80" name="Google Shape;6280;p36"/>
            <p:cNvSpPr/>
            <p:nvPr>
              <p:custDataLst>
                <p:tags r:id="rId32"/>
              </p:custDataLst>
            </p:nvPr>
          </p:nvSpPr>
          <p:spPr>
            <a:xfrm>
              <a:off x="6618275" y="2918025"/>
              <a:ext cx="138725" cy="50950"/>
            </a:xfrm>
            <a:custGeom>
              <a:avLst/>
              <a:gdLst/>
              <a:ahLst/>
              <a:cxnLst/>
              <a:rect l="l" t="t" r="r" b="b"/>
              <a:pathLst>
                <a:path w="5549" h="2038" extrusionOk="0">
                  <a:moveTo>
                    <a:pt x="1" y="1"/>
                  </a:moveTo>
                  <a:lnTo>
                    <a:pt x="1" y="1"/>
                  </a:lnTo>
                  <a:cubicBezTo>
                    <a:pt x="1268" y="768"/>
                    <a:pt x="2636" y="1402"/>
                    <a:pt x="4104" y="1835"/>
                  </a:cubicBezTo>
                  <a:cubicBezTo>
                    <a:pt x="4299" y="1889"/>
                    <a:pt x="4723" y="2037"/>
                    <a:pt x="5051" y="2037"/>
                  </a:cubicBezTo>
                  <a:cubicBezTo>
                    <a:pt x="5337" y="2037"/>
                    <a:pt x="5549" y="1924"/>
                    <a:pt x="5471" y="1535"/>
                  </a:cubicBezTo>
                  <a:cubicBezTo>
                    <a:pt x="5471" y="1518"/>
                    <a:pt x="5446" y="1510"/>
                    <a:pt x="5421" y="1510"/>
                  </a:cubicBezTo>
                  <a:cubicBezTo>
                    <a:pt x="5396" y="1510"/>
                    <a:pt x="5371" y="1518"/>
                    <a:pt x="5371" y="1535"/>
                  </a:cubicBezTo>
                  <a:cubicBezTo>
                    <a:pt x="5398" y="1797"/>
                    <a:pt x="5207" y="1895"/>
                    <a:pt x="4907" y="1895"/>
                  </a:cubicBezTo>
                  <a:cubicBezTo>
                    <a:pt x="4101" y="1895"/>
                    <a:pt x="2512" y="1190"/>
                    <a:pt x="2269" y="1068"/>
                  </a:cubicBezTo>
                  <a:cubicBezTo>
                    <a:pt x="1502" y="734"/>
                    <a:pt x="768" y="367"/>
                    <a:pt x="1"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81" name="Google Shape;6281;p36"/>
            <p:cNvSpPr/>
            <p:nvPr>
              <p:custDataLst>
                <p:tags r:id="rId33"/>
              </p:custDataLst>
            </p:nvPr>
          </p:nvSpPr>
          <p:spPr>
            <a:xfrm>
              <a:off x="6379775" y="1627925"/>
              <a:ext cx="240200" cy="445350"/>
            </a:xfrm>
            <a:custGeom>
              <a:avLst/>
              <a:gdLst/>
              <a:ahLst/>
              <a:cxnLst/>
              <a:rect l="l" t="t" r="r" b="b"/>
              <a:pathLst>
                <a:path w="9608" h="17814" extrusionOk="0">
                  <a:moveTo>
                    <a:pt x="2169" y="1"/>
                  </a:moveTo>
                  <a:lnTo>
                    <a:pt x="3003" y="5638"/>
                  </a:lnTo>
                  <a:lnTo>
                    <a:pt x="4937" y="9908"/>
                  </a:lnTo>
                  <a:lnTo>
                    <a:pt x="1" y="16313"/>
                  </a:lnTo>
                  <a:lnTo>
                    <a:pt x="834" y="17814"/>
                  </a:lnTo>
                  <a:cubicBezTo>
                    <a:pt x="834" y="17814"/>
                    <a:pt x="9607" y="13444"/>
                    <a:pt x="9040" y="9474"/>
                  </a:cubicBezTo>
                  <a:cubicBezTo>
                    <a:pt x="8206" y="3437"/>
                    <a:pt x="2169" y="1"/>
                    <a:pt x="2169" y="1"/>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82" name="Google Shape;6282;p36"/>
            <p:cNvSpPr/>
            <p:nvPr>
              <p:custDataLst>
                <p:tags r:id="rId34"/>
              </p:custDataLst>
            </p:nvPr>
          </p:nvSpPr>
          <p:spPr>
            <a:xfrm>
              <a:off x="6237175" y="2034200"/>
              <a:ext cx="166800" cy="115150"/>
            </a:xfrm>
            <a:custGeom>
              <a:avLst/>
              <a:gdLst/>
              <a:ahLst/>
              <a:cxnLst/>
              <a:rect l="l" t="t" r="r" b="b"/>
              <a:pathLst>
                <a:path w="6672" h="4606" extrusionOk="0">
                  <a:moveTo>
                    <a:pt x="5741" y="0"/>
                  </a:moveTo>
                  <a:cubicBezTo>
                    <a:pt x="5716" y="0"/>
                    <a:pt x="5693" y="9"/>
                    <a:pt x="5671" y="28"/>
                  </a:cubicBezTo>
                  <a:cubicBezTo>
                    <a:pt x="5371" y="262"/>
                    <a:pt x="4137" y="95"/>
                    <a:pt x="3470" y="295"/>
                  </a:cubicBezTo>
                  <a:cubicBezTo>
                    <a:pt x="2802" y="529"/>
                    <a:pt x="1568" y="1429"/>
                    <a:pt x="1668" y="1696"/>
                  </a:cubicBezTo>
                  <a:cubicBezTo>
                    <a:pt x="1678" y="1726"/>
                    <a:pt x="1707" y="1739"/>
                    <a:pt x="1750" y="1739"/>
                  </a:cubicBezTo>
                  <a:cubicBezTo>
                    <a:pt x="1998" y="1739"/>
                    <a:pt x="2713" y="1314"/>
                    <a:pt x="2969" y="1229"/>
                  </a:cubicBezTo>
                  <a:cubicBezTo>
                    <a:pt x="3012" y="1221"/>
                    <a:pt x="3052" y="1216"/>
                    <a:pt x="3089" y="1216"/>
                  </a:cubicBezTo>
                  <a:cubicBezTo>
                    <a:pt x="3343" y="1216"/>
                    <a:pt x="3413" y="1413"/>
                    <a:pt x="2569" y="1763"/>
                  </a:cubicBezTo>
                  <a:cubicBezTo>
                    <a:pt x="1635" y="2196"/>
                    <a:pt x="201" y="2997"/>
                    <a:pt x="301" y="3264"/>
                  </a:cubicBezTo>
                  <a:cubicBezTo>
                    <a:pt x="308" y="3299"/>
                    <a:pt x="340" y="3314"/>
                    <a:pt x="390" y="3314"/>
                  </a:cubicBezTo>
                  <a:cubicBezTo>
                    <a:pt x="721" y="3314"/>
                    <a:pt x="1869" y="2647"/>
                    <a:pt x="2319" y="2647"/>
                  </a:cubicBezTo>
                  <a:cubicBezTo>
                    <a:pt x="2386" y="2647"/>
                    <a:pt x="2438" y="2662"/>
                    <a:pt x="2469" y="2697"/>
                  </a:cubicBezTo>
                  <a:cubicBezTo>
                    <a:pt x="2702" y="2930"/>
                    <a:pt x="1735" y="3231"/>
                    <a:pt x="1168" y="3397"/>
                  </a:cubicBezTo>
                  <a:cubicBezTo>
                    <a:pt x="534" y="3564"/>
                    <a:pt x="0" y="3831"/>
                    <a:pt x="0" y="3831"/>
                  </a:cubicBezTo>
                  <a:cubicBezTo>
                    <a:pt x="37" y="3991"/>
                    <a:pt x="184" y="4051"/>
                    <a:pt x="395" y="4051"/>
                  </a:cubicBezTo>
                  <a:cubicBezTo>
                    <a:pt x="1032" y="4051"/>
                    <a:pt x="2249" y="3500"/>
                    <a:pt x="2723" y="3500"/>
                  </a:cubicBezTo>
                  <a:cubicBezTo>
                    <a:pt x="2811" y="3500"/>
                    <a:pt x="2874" y="3519"/>
                    <a:pt x="2903" y="3564"/>
                  </a:cubicBezTo>
                  <a:cubicBezTo>
                    <a:pt x="3203" y="3931"/>
                    <a:pt x="1135" y="4231"/>
                    <a:pt x="968" y="4431"/>
                  </a:cubicBezTo>
                  <a:cubicBezTo>
                    <a:pt x="894" y="4535"/>
                    <a:pt x="1056" y="4606"/>
                    <a:pt x="1377" y="4606"/>
                  </a:cubicBezTo>
                  <a:cubicBezTo>
                    <a:pt x="1778" y="4606"/>
                    <a:pt x="2427" y="4495"/>
                    <a:pt x="3169" y="4198"/>
                  </a:cubicBezTo>
                  <a:cubicBezTo>
                    <a:pt x="4504" y="3597"/>
                    <a:pt x="6672" y="1496"/>
                    <a:pt x="6672" y="1496"/>
                  </a:cubicBezTo>
                  <a:cubicBezTo>
                    <a:pt x="6672" y="1496"/>
                    <a:pt x="6068" y="0"/>
                    <a:pt x="5741" y="0"/>
                  </a:cubicBezTo>
                  <a:close/>
                </a:path>
              </a:pathLst>
            </a:custGeom>
            <a:solidFill>
              <a:srgbClr val="D28073"/>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83" name="Google Shape;6283;p36"/>
            <p:cNvSpPr/>
            <p:nvPr>
              <p:custDataLst>
                <p:tags r:id="rId35"/>
              </p:custDataLst>
            </p:nvPr>
          </p:nvSpPr>
          <p:spPr>
            <a:xfrm>
              <a:off x="6418125" y="1617100"/>
              <a:ext cx="183500" cy="263550"/>
            </a:xfrm>
            <a:custGeom>
              <a:avLst/>
              <a:gdLst/>
              <a:ahLst/>
              <a:cxnLst/>
              <a:rect l="l" t="t" r="r" b="b"/>
              <a:pathLst>
                <a:path w="7340" h="10542" extrusionOk="0">
                  <a:moveTo>
                    <a:pt x="1" y="0"/>
                  </a:moveTo>
                  <a:lnTo>
                    <a:pt x="2536" y="10541"/>
                  </a:lnTo>
                  <a:lnTo>
                    <a:pt x="7340" y="7506"/>
                  </a:lnTo>
                  <a:cubicBezTo>
                    <a:pt x="4237" y="401"/>
                    <a:pt x="1" y="0"/>
                    <a:pt x="1" y="0"/>
                  </a:cubicBezTo>
                  <a:close/>
                </a:path>
              </a:pathLst>
            </a:custGeom>
            <a:solidFill>
              <a:srgbClr val="8E7A6E"/>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sp>
          <p:nvSpPr>
            <p:cNvPr id="6284" name="Google Shape;6284;p36"/>
            <p:cNvSpPr/>
            <p:nvPr>
              <p:custDataLst>
                <p:tags r:id="rId36"/>
              </p:custDataLst>
            </p:nvPr>
          </p:nvSpPr>
          <p:spPr>
            <a:xfrm>
              <a:off x="6467350" y="1725500"/>
              <a:ext cx="25875" cy="166400"/>
            </a:xfrm>
            <a:custGeom>
              <a:avLst/>
              <a:gdLst/>
              <a:ahLst/>
              <a:cxnLst/>
              <a:rect l="l" t="t" r="r" b="b"/>
              <a:pathLst>
                <a:path w="1035" h="6656" extrusionOk="0">
                  <a:moveTo>
                    <a:pt x="0" y="1"/>
                  </a:moveTo>
                  <a:cubicBezTo>
                    <a:pt x="300" y="2202"/>
                    <a:pt x="567" y="4404"/>
                    <a:pt x="934" y="6605"/>
                  </a:cubicBezTo>
                  <a:cubicBezTo>
                    <a:pt x="951" y="6639"/>
                    <a:pt x="976" y="6655"/>
                    <a:pt x="997" y="6655"/>
                  </a:cubicBezTo>
                  <a:cubicBezTo>
                    <a:pt x="1017" y="6655"/>
                    <a:pt x="1034" y="6639"/>
                    <a:pt x="1034" y="6605"/>
                  </a:cubicBezTo>
                  <a:cubicBezTo>
                    <a:pt x="801" y="4404"/>
                    <a:pt x="534" y="2169"/>
                    <a:pt x="33" y="1"/>
                  </a:cubicBezTo>
                  <a:close/>
                </a:path>
              </a:pathLst>
            </a:custGeom>
            <a:solidFill>
              <a:srgbClr val="002C68"/>
            </a:solidFill>
            <a:ln>
              <a:noFill/>
            </a:ln>
          </p:spPr>
          <p:txBody>
            <a:bodyPr spcFirstLastPara="1" wrap="square" lIns="91425" tIns="91425" rIns="91425" bIns="91425" anchor="ctr" anchorCtr="0">
              <a:noAutofit/>
            </a:bodyPr>
            <a:p>
              <a:pPr marL="0" lvl="0" indent="0" algn="l" rtl="0">
                <a:spcBef>
                  <a:spcPts val="0"/>
                </a:spcBef>
                <a:spcAft>
                  <a:spcPts val="0"/>
                </a:spcAft>
                <a:buNone/>
              </a:pPr>
            </a:p>
          </p:txBody>
        </p:sp>
      </p:grpSp>
      <p:grpSp>
        <p:nvGrpSpPr>
          <p:cNvPr id="4" name="组合 3"/>
          <p:cNvGrpSpPr/>
          <p:nvPr/>
        </p:nvGrpSpPr>
        <p:grpSpPr>
          <a:xfrm>
            <a:off x="1991360" y="1108075"/>
            <a:ext cx="6795135" cy="3812664"/>
            <a:chOff x="3136" y="1095"/>
            <a:chExt cx="10701" cy="6202"/>
          </a:xfrm>
        </p:grpSpPr>
        <p:sp>
          <p:nvSpPr>
            <p:cNvPr id="4887" name="Google Shape;4887;p18"/>
            <p:cNvSpPr/>
            <p:nvPr>
              <p:custDataLst>
                <p:tags r:id="rId37"/>
              </p:custDataLst>
            </p:nvPr>
          </p:nvSpPr>
          <p:spPr>
            <a:xfrm>
              <a:off x="3136" y="1095"/>
              <a:ext cx="10701" cy="5996"/>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3" name="文本框 2"/>
            <p:cNvSpPr txBox="1"/>
            <p:nvPr/>
          </p:nvSpPr>
          <p:spPr>
            <a:xfrm>
              <a:off x="3530" y="1591"/>
              <a:ext cx="10164" cy="5706"/>
            </a:xfrm>
            <a:prstGeom prst="rect">
              <a:avLst/>
            </a:prstGeom>
            <a:noFill/>
          </p:spPr>
          <p:txBody>
            <a:bodyPr wrap="square" rtlCol="0" anchor="t">
              <a:spAutoFit/>
            </a:bodyPr>
            <a:p>
              <a:r>
                <a:rPr lang="en-US" sz="1600">
                  <a:latin typeface="Times New Roman" panose="02020603050405020304" charset="0"/>
                  <a:sym typeface="+mn-ea"/>
                </a:rPr>
                <a:t>  Para 2.</a:t>
              </a:r>
              <a:endParaRPr lang="en-US" sz="1600">
                <a:latin typeface="Times New Roman" panose="02020603050405020304" charset="0"/>
                <a:sym typeface="+mn-ea"/>
              </a:endParaRPr>
            </a:p>
            <a:p>
              <a:r>
                <a:rPr lang="en-US" sz="1600">
                  <a:latin typeface="Times New Roman" panose="02020603050405020304" charset="0"/>
                  <a:sym typeface="+mn-ea"/>
                </a:rPr>
                <a:t>       I was the fastest runner on my team,and I was supposed to make it into the top fifteen.We had been working towards this race for three years.It was everything to me,and it was everything to my dad.He was a runner and was wild with joy by my success in running.He made it to every race,even flying home early from business trips to see me run.I always listened for his voice,which rang above the crowd—telling me to relax my arms,calling out my time.He pushed me.He cheered for me.He believed in me.We spent countless hours on the sandy canals of Arizona.Breathing in the dust of the desert,the blossoms of the orange trees,and the terrible smell of the dairy farm,we made our way across the city.We pounded miles and miles into our running shoes,marking with every step the path to greatness.It was a journey that was just ours.A dream passed on from one generation to the next.</a:t>
              </a:r>
              <a:r>
                <a:rPr lang="en-US">
                  <a:latin typeface="Times New Roman" panose="02020603050405020304" charset="0"/>
                  <a:sym typeface="+mn-ea"/>
                </a:rPr>
                <a:t>   </a:t>
              </a:r>
              <a:endParaRPr lang="en-US" altLang="en-US">
                <a:latin typeface="Times New Roman" panose="02020603050405020304" charset="0"/>
                <a:sym typeface="+mn-ea"/>
              </a:endParaRPr>
            </a:p>
          </p:txBody>
        </p:sp>
      </p:grpSp>
      <p:grpSp>
        <p:nvGrpSpPr>
          <p:cNvPr id="10" name="组合 9"/>
          <p:cNvGrpSpPr/>
          <p:nvPr/>
        </p:nvGrpSpPr>
        <p:grpSpPr>
          <a:xfrm>
            <a:off x="2070735" y="1108075"/>
            <a:ext cx="6795135" cy="3897630"/>
            <a:chOff x="3136" y="1095"/>
            <a:chExt cx="10701" cy="6138"/>
          </a:xfrm>
        </p:grpSpPr>
        <p:sp>
          <p:nvSpPr>
            <p:cNvPr id="11" name="Google Shape;4887;p18"/>
            <p:cNvSpPr/>
            <p:nvPr>
              <p:custDataLst>
                <p:tags r:id="rId38"/>
              </p:custDataLst>
            </p:nvPr>
          </p:nvSpPr>
          <p:spPr>
            <a:xfrm>
              <a:off x="3136" y="1095"/>
              <a:ext cx="10701" cy="5996"/>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2" name="文本框 11"/>
            <p:cNvSpPr txBox="1"/>
            <p:nvPr>
              <p:custDataLst>
                <p:tags r:id="rId39"/>
              </p:custDataLst>
            </p:nvPr>
          </p:nvSpPr>
          <p:spPr>
            <a:xfrm>
              <a:off x="3486" y="1273"/>
              <a:ext cx="10164" cy="5960"/>
            </a:xfrm>
            <a:prstGeom prst="rect">
              <a:avLst/>
            </a:prstGeom>
            <a:noFill/>
          </p:spPr>
          <p:txBody>
            <a:bodyPr wrap="square" rtlCol="0" anchor="t">
              <a:spAutoFit/>
            </a:bodyPr>
            <a:p>
              <a:r>
                <a:rPr lang="en-US" sz="1600">
                  <a:latin typeface="Times New Roman" panose="02020603050405020304" charset="0"/>
                  <a:sym typeface="+mn-ea"/>
                </a:rPr>
                <a:t> para.2  I was the fastest runner on my team,and I was supposed to make it into the top fifteen.</a:t>
              </a:r>
              <a:r>
                <a:rPr lang="en-US" sz="1800" b="1">
                  <a:solidFill>
                    <a:srgbClr val="C00000"/>
                  </a:solidFill>
                  <a:latin typeface="Times New Roman" panose="02020603050405020304" charset="0"/>
                  <a:sym typeface="+mn-ea"/>
                </a:rPr>
                <a:t>We</a:t>
              </a:r>
              <a:r>
                <a:rPr lang="en-US" sz="1600">
                  <a:latin typeface="Times New Roman" panose="02020603050405020304" charset="0"/>
                  <a:sym typeface="+mn-ea"/>
                </a:rPr>
                <a:t> had been working towards this race for three years.It was everything to me,and </a:t>
              </a:r>
              <a:r>
                <a:rPr lang="en-US" sz="1800" b="1">
                  <a:solidFill>
                    <a:schemeClr val="accent5">
                      <a:lumMod val="60000"/>
                      <a:lumOff val="40000"/>
                    </a:schemeClr>
                  </a:solidFill>
                  <a:latin typeface="Times New Roman" panose="02020603050405020304" charset="0"/>
                  <a:sym typeface="+mn-ea"/>
                </a:rPr>
                <a:t>it was everything to </a:t>
              </a:r>
              <a:r>
                <a:rPr lang="en-US" sz="1800" b="1">
                  <a:solidFill>
                    <a:schemeClr val="accent1">
                      <a:lumMod val="25000"/>
                    </a:schemeClr>
                  </a:solidFill>
                  <a:latin typeface="Times New Roman" panose="02020603050405020304" charset="0"/>
                  <a:sym typeface="+mn-ea"/>
                </a:rPr>
                <a:t>my dad</a:t>
              </a:r>
              <a:r>
                <a:rPr lang="en-US" sz="1600">
                  <a:latin typeface="Times New Roman" panose="02020603050405020304" charset="0"/>
                  <a:sym typeface="+mn-ea"/>
                </a:rPr>
                <a:t>. </a:t>
              </a:r>
              <a:r>
                <a:rPr lang="en-US" sz="1800" b="1">
                  <a:solidFill>
                    <a:schemeClr val="accent1">
                      <a:lumMod val="25000"/>
                    </a:schemeClr>
                  </a:solidFill>
                  <a:latin typeface="Times New Roman" panose="02020603050405020304" charset="0"/>
                  <a:sym typeface="+mn-ea"/>
                </a:rPr>
                <a:t>He</a:t>
              </a:r>
              <a:r>
                <a:rPr lang="en-US" sz="1800" b="1">
                  <a:solidFill>
                    <a:srgbClr val="C00000"/>
                  </a:solidFill>
                  <a:latin typeface="Times New Roman" panose="02020603050405020304" charset="0"/>
                  <a:sym typeface="+mn-ea"/>
                </a:rPr>
                <a:t> </a:t>
              </a:r>
              <a:r>
                <a:rPr lang="en-US" sz="1800" b="1">
                  <a:solidFill>
                    <a:schemeClr val="accent5">
                      <a:lumMod val="60000"/>
                      <a:lumOff val="40000"/>
                    </a:schemeClr>
                  </a:solidFill>
                  <a:latin typeface="Times New Roman" panose="02020603050405020304" charset="0"/>
                  <a:sym typeface="+mn-ea"/>
                </a:rPr>
                <a:t>was a runner </a:t>
              </a:r>
              <a:r>
                <a:rPr lang="en-US" sz="1600">
                  <a:latin typeface="Times New Roman" panose="02020603050405020304" charset="0"/>
                  <a:sym typeface="+mn-ea"/>
                </a:rPr>
                <a:t>and was wild with joy by my success in running. He made it to every race,even flying home early from business trips to see me run.I always listened for his voice,which rang above the crowd—telling me to relax my arms,calling out my time.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pushed 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cheered for me.</a:t>
              </a:r>
              <a:r>
                <a:rPr lang="en-US" sz="1800" b="1">
                  <a:solidFill>
                    <a:schemeClr val="accent1">
                      <a:lumMod val="25000"/>
                    </a:schemeClr>
                  </a:solidFill>
                  <a:latin typeface="Times New Roman" panose="02020603050405020304" charset="0"/>
                  <a:sym typeface="+mn-ea"/>
                </a:rPr>
                <a:t>He </a:t>
              </a:r>
              <a:r>
                <a:rPr lang="en-US" sz="1800" b="1">
                  <a:solidFill>
                    <a:schemeClr val="accent5">
                      <a:lumMod val="60000"/>
                      <a:lumOff val="40000"/>
                    </a:schemeClr>
                  </a:solidFill>
                  <a:latin typeface="Times New Roman" panose="02020603050405020304" charset="0"/>
                  <a:sym typeface="+mn-ea"/>
                </a:rPr>
                <a:t>believed in me.</a:t>
              </a:r>
              <a:r>
                <a:rPr lang="en-US" sz="1800" b="1">
                  <a:solidFill>
                    <a:srgbClr val="C00000"/>
                  </a:solidFill>
                  <a:latin typeface="Times New Roman" panose="02020603050405020304" charset="0"/>
                  <a:sym typeface="+mn-ea"/>
                </a:rPr>
                <a:t>We </a:t>
              </a:r>
              <a:r>
                <a:rPr lang="en-US" sz="1600">
                  <a:latin typeface="Times New Roman" panose="02020603050405020304" charset="0"/>
                  <a:sym typeface="+mn-ea"/>
                </a:rPr>
                <a:t>spent countless hours on the sandy canals of Arizona.Breathing in the dust of the desert,the blossoms of the orange trees,and the terrible smell of the dairy farm,</a:t>
              </a:r>
              <a:r>
                <a:rPr lang="en-US" sz="1800" b="1">
                  <a:solidFill>
                    <a:srgbClr val="C00000"/>
                  </a:solidFill>
                  <a:latin typeface="Times New Roman" panose="02020603050405020304" charset="0"/>
                  <a:sym typeface="+mn-ea"/>
                </a:rPr>
                <a:t>we</a:t>
              </a:r>
              <a:r>
                <a:rPr lang="en-US" sz="1600">
                  <a:latin typeface="Times New Roman" panose="02020603050405020304" charset="0"/>
                  <a:sym typeface="+mn-ea"/>
                </a:rPr>
                <a:t> made our way across the city.</a:t>
              </a:r>
              <a:r>
                <a:rPr lang="en-US" sz="1800" b="1">
                  <a:solidFill>
                    <a:srgbClr val="C00000"/>
                  </a:solidFill>
                  <a:latin typeface="Times New Roman" panose="02020603050405020304" charset="0"/>
                  <a:sym typeface="+mn-ea"/>
                </a:rPr>
                <a:t>We </a:t>
              </a:r>
              <a:r>
                <a:rPr lang="en-US" sz="1600">
                  <a:latin typeface="Times New Roman" panose="02020603050405020304" charset="0"/>
                  <a:sym typeface="+mn-ea"/>
                </a:rPr>
                <a:t>pounded miles and miles into our running shoes,marking with every step the path to greatness.It was a journey that was just </a:t>
              </a:r>
              <a:r>
                <a:rPr lang="en-US" sz="1800" b="1">
                  <a:solidFill>
                    <a:srgbClr val="C00000"/>
                  </a:solidFill>
                  <a:latin typeface="Times New Roman" panose="02020603050405020304" charset="0"/>
                  <a:sym typeface="+mn-ea"/>
                </a:rPr>
                <a:t>ours</a:t>
              </a:r>
              <a:r>
                <a:rPr lang="en-US" sz="1600">
                  <a:latin typeface="Times New Roman" panose="02020603050405020304" charset="0"/>
                  <a:sym typeface="+mn-ea"/>
                </a:rPr>
                <a:t>.</a:t>
              </a:r>
              <a:r>
                <a:rPr lang="en-US" sz="1800" b="1">
                  <a:solidFill>
                    <a:srgbClr val="FF0000"/>
                  </a:solidFill>
                  <a:latin typeface="Times New Roman" panose="02020603050405020304" charset="0"/>
                  <a:sym typeface="+mn-ea"/>
                </a:rPr>
                <a:t>A dream passed on from one generation to the next.</a:t>
              </a:r>
              <a:endParaRPr lang="en-US" sz="1600" b="1">
                <a:solidFill>
                  <a:srgbClr val="FF0000"/>
                </a:solidFill>
                <a:latin typeface="Times New Roman" panose="02020603050405020304" charset="0"/>
                <a:sym typeface="+mn-ea"/>
              </a:endParaRPr>
            </a:p>
            <a:p>
              <a:r>
                <a:rPr lang="en-US">
                  <a:latin typeface="Times New Roman" panose="02020603050405020304" charset="0"/>
                  <a:sym typeface="+mn-ea"/>
                </a:rPr>
                <a:t>    </a:t>
              </a:r>
              <a:endParaRPr lang="en-US" altLang="en-US">
                <a:latin typeface="Times New Roman" panose="02020603050405020304" charset="0"/>
                <a:sym typeface="+mn-ea"/>
              </a:endParaRPr>
            </a:p>
          </p:txBody>
        </p:sp>
      </p:grpSp>
      <p:sp>
        <p:nvSpPr>
          <p:cNvPr id="13" name="文本框 12"/>
          <p:cNvSpPr txBox="1"/>
          <p:nvPr/>
        </p:nvSpPr>
        <p:spPr>
          <a:xfrm>
            <a:off x="3241040" y="678180"/>
            <a:ext cx="5011420" cy="429895"/>
          </a:xfrm>
          <a:prstGeom prst="rect">
            <a:avLst/>
          </a:prstGeom>
          <a:noFill/>
        </p:spPr>
        <p:txBody>
          <a:bodyPr wrap="square" rtlCol="0">
            <a:spAutoFit/>
          </a:bodyPr>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1. Running is more than a race for us</a:t>
            </a:r>
            <a:endParaRPr lang="en-US" altLang="en-GB" sz="2200">
              <a:solidFill>
                <a:schemeClr val="dk1"/>
              </a:solidFill>
              <a:latin typeface="Jua" charset="-127"/>
              <a:ea typeface="Jua" charset="-127"/>
              <a:cs typeface="Jua" charset="-127"/>
              <a:sym typeface="Jua" charset="-127"/>
            </a:endParaRPr>
          </a:p>
        </p:txBody>
      </p:sp>
      <p:sp>
        <p:nvSpPr>
          <p:cNvPr id="14" name="文本框 13"/>
          <p:cNvSpPr txBox="1"/>
          <p:nvPr/>
        </p:nvSpPr>
        <p:spPr>
          <a:xfrm>
            <a:off x="3547745" y="914400"/>
            <a:ext cx="4310380" cy="306705"/>
          </a:xfrm>
          <a:prstGeom prst="rect">
            <a:avLst/>
          </a:prstGeom>
          <a:noFill/>
        </p:spPr>
        <p:txBody>
          <a:bodyPr wrap="square" rtlCol="0">
            <a:spAutoFit/>
          </a:bodyPr>
          <a:p>
            <a:r>
              <a:rPr lang="en-US" altLang="zh-CN"/>
              <a:t>_________________________________________</a:t>
            </a:r>
            <a:endParaRPr lang="en-US" altLang="zh-CN"/>
          </a:p>
        </p:txBody>
      </p:sp>
      <p:grpSp>
        <p:nvGrpSpPr>
          <p:cNvPr id="17" name="组合 16"/>
          <p:cNvGrpSpPr/>
          <p:nvPr/>
        </p:nvGrpSpPr>
        <p:grpSpPr>
          <a:xfrm>
            <a:off x="265430" y="2696210"/>
            <a:ext cx="1726565" cy="2212845"/>
            <a:chOff x="418" y="1188"/>
            <a:chExt cx="2719" cy="2245"/>
          </a:xfrm>
        </p:grpSpPr>
        <p:sp>
          <p:nvSpPr>
            <p:cNvPr id="15" name="Google Shape;4886;p18"/>
            <p:cNvSpPr/>
            <p:nvPr>
              <p:custDataLst>
                <p:tags r:id="rId40"/>
              </p:custDataLst>
            </p:nvPr>
          </p:nvSpPr>
          <p:spPr>
            <a:xfrm rot="729">
              <a:off x="418" y="1188"/>
              <a:ext cx="2719" cy="2245"/>
            </a:xfrm>
            <a:custGeom>
              <a:avLst/>
              <a:gdLst/>
              <a:ahLst/>
              <a:cxnLst/>
              <a:rect l="l" t="t" r="r" b="b"/>
              <a:pathLst>
                <a:path w="174168" h="114693" extrusionOk="0">
                  <a:moveTo>
                    <a:pt x="103200" y="1578"/>
                  </a:moveTo>
                  <a:cubicBezTo>
                    <a:pt x="79310" y="297"/>
                    <a:pt x="41705" y="-1888"/>
                    <a:pt x="24522" y="3387"/>
                  </a:cubicBezTo>
                  <a:cubicBezTo>
                    <a:pt x="7339" y="8663"/>
                    <a:pt x="933" y="17405"/>
                    <a:pt x="104" y="33231"/>
                  </a:cubicBezTo>
                  <a:cubicBezTo>
                    <a:pt x="-725" y="49057"/>
                    <a:pt x="9525" y="84854"/>
                    <a:pt x="19548" y="98344"/>
                  </a:cubicBezTo>
                  <a:cubicBezTo>
                    <a:pt x="29571" y="111834"/>
                    <a:pt x="41026" y="112663"/>
                    <a:pt x="60243" y="114170"/>
                  </a:cubicBezTo>
                  <a:cubicBezTo>
                    <a:pt x="79460" y="115677"/>
                    <a:pt x="116916" y="113492"/>
                    <a:pt x="134852" y="107388"/>
                  </a:cubicBezTo>
                  <a:cubicBezTo>
                    <a:pt x="152788" y="101284"/>
                    <a:pt x="162360" y="93596"/>
                    <a:pt x="167861" y="77544"/>
                  </a:cubicBezTo>
                  <a:cubicBezTo>
                    <a:pt x="173363" y="61492"/>
                    <a:pt x="178638" y="23735"/>
                    <a:pt x="167861" y="11074"/>
                  </a:cubicBezTo>
                  <a:cubicBezTo>
                    <a:pt x="157084" y="-1587"/>
                    <a:pt x="127090" y="2859"/>
                    <a:pt x="103200" y="1578"/>
                  </a:cubicBezTo>
                  <a:close/>
                </a:path>
              </a:pathLst>
            </a:custGeom>
            <a:solidFill>
              <a:schemeClr val="accent1"/>
            </a:solidFill>
            <a:ln>
              <a:noFill/>
            </a:ln>
          </p:spPr>
        </p:sp>
        <p:sp>
          <p:nvSpPr>
            <p:cNvPr id="16" name="文本框 15"/>
            <p:cNvSpPr txBox="1"/>
            <p:nvPr/>
          </p:nvSpPr>
          <p:spPr>
            <a:xfrm>
              <a:off x="732" y="1421"/>
              <a:ext cx="2347" cy="1654"/>
            </a:xfrm>
            <a:prstGeom prst="rect">
              <a:avLst/>
            </a:prstGeom>
            <a:noFill/>
          </p:spPr>
          <p:txBody>
            <a:bodyPr wrap="square" rtlCol="0">
              <a:spAutoFit/>
            </a:bodyPr>
            <a:p>
              <a:r>
                <a:rPr lang="en-US" altLang="zh-CN" sz="2000">
                  <a:latin typeface="Times New Roman" panose="02020603050405020304" charset="0"/>
                  <a:ea typeface="宋体" panose="02010600030101010101" pitchFamily="2" charset="-122"/>
                  <a:cs typeface="Times New Roman" panose="02020603050405020304" charset="0"/>
                </a:rPr>
                <a:t>Running is our shared passion, company and dream.</a:t>
              </a:r>
              <a:endParaRPr lang="en-US" altLang="zh-CN" sz="2000">
                <a:latin typeface="Times New Roman" panose="02020603050405020304" charset="0"/>
                <a:ea typeface="宋体" panose="02010600030101010101" pitchFamily="2" charset="-122"/>
                <a:cs typeface="Times New Roman" panose="02020603050405020304" charset="0"/>
              </a:endParaRPr>
            </a:p>
          </p:txBody>
        </p:sp>
      </p:grpSp>
      <p:pic>
        <p:nvPicPr>
          <p:cNvPr id="5124" name="图片 11" descr="水印"/>
          <p:cNvPicPr>
            <a:picLocks noChangeAspect="1"/>
          </p:cNvPicPr>
          <p:nvPr/>
        </p:nvPicPr>
        <p:blipFill>
          <a:blip r:embed="rId41"/>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 name="组合 18"/>
          <p:cNvGrpSpPr/>
          <p:nvPr/>
        </p:nvGrpSpPr>
        <p:grpSpPr>
          <a:xfrm>
            <a:off x="196849" y="242570"/>
            <a:ext cx="5255261" cy="351155"/>
            <a:chOff x="4550183" y="4622103"/>
            <a:chExt cx="5574957" cy="351155"/>
          </a:xfrm>
        </p:grpSpPr>
        <p:sp>
          <p:nvSpPr>
            <p:cNvPr id="20" name="矩形 19"/>
            <p:cNvSpPr/>
            <p:nvPr>
              <p:custDataLst>
                <p:tags r:id="rId1"/>
              </p:custDataLst>
            </p:nvPr>
          </p:nvSpPr>
          <p:spPr>
            <a:xfrm>
              <a:off x="4550183" y="4622103"/>
              <a:ext cx="1615363"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21" name="矩形 20"/>
            <p:cNvSpPr/>
            <p:nvPr>
              <p:custDataLst>
                <p:tags r:id="rId2"/>
              </p:custDataLst>
            </p:nvPr>
          </p:nvSpPr>
          <p:spPr>
            <a:xfrm>
              <a:off x="6164873" y="4622103"/>
              <a:ext cx="3960267"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Read for clues: Would Dad scold me?</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10" name="组合 9"/>
          <p:cNvGrpSpPr/>
          <p:nvPr/>
        </p:nvGrpSpPr>
        <p:grpSpPr>
          <a:xfrm>
            <a:off x="2186305" y="1746885"/>
            <a:ext cx="6412230" cy="2712085"/>
            <a:chOff x="3739" y="1095"/>
            <a:chExt cx="10098" cy="4271"/>
          </a:xfrm>
        </p:grpSpPr>
        <p:sp>
          <p:nvSpPr>
            <p:cNvPr id="11" name="Google Shape;4887;p18"/>
            <p:cNvSpPr/>
            <p:nvPr>
              <p:custDataLst>
                <p:tags r:id="rId3"/>
              </p:custDataLst>
            </p:nvPr>
          </p:nvSpPr>
          <p:spPr>
            <a:xfrm>
              <a:off x="3739" y="1095"/>
              <a:ext cx="10098" cy="4271"/>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2" name="文本框 11"/>
            <p:cNvSpPr txBox="1"/>
            <p:nvPr>
              <p:custDataLst>
                <p:tags r:id="rId4"/>
              </p:custDataLst>
            </p:nvPr>
          </p:nvSpPr>
          <p:spPr>
            <a:xfrm>
              <a:off x="4189" y="1273"/>
              <a:ext cx="9461" cy="3536"/>
            </a:xfrm>
            <a:prstGeom prst="rect">
              <a:avLst/>
            </a:prstGeom>
            <a:noFill/>
          </p:spPr>
          <p:txBody>
            <a:bodyPr wrap="square" rtlCol="0" anchor="t">
              <a:spAutoFit/>
            </a:bodyPr>
            <a:p>
              <a:r>
                <a:rPr lang="en-US" sz="2000">
                  <a:latin typeface="Times New Roman" panose="02020603050405020304" charset="0"/>
                  <a:sym typeface="+mn-ea"/>
                </a:rPr>
                <a:t>Para.4 </a:t>
              </a:r>
              <a:endParaRPr lang="en-US" sz="2000">
                <a:latin typeface="Times New Roman" panose="02020603050405020304" charset="0"/>
                <a:sym typeface="+mn-ea"/>
              </a:endParaRPr>
            </a:p>
            <a:p>
              <a:r>
                <a:rPr lang="en-US" sz="2000">
                  <a:latin typeface="Times New Roman" panose="02020603050405020304" charset="0"/>
                  <a:sym typeface="+mn-ea"/>
                </a:rPr>
                <a:t>For the  first  two  and  half miles, I  felt  great. I  had  never  before  been  so  ready  for  something. The  weeks leading up to the race were filled with hard practices and a strict diet. The scorching sun beat upon my back, blinding me with its brilliance. Nothing was going to stop me,though.    </a:t>
              </a:r>
              <a:endParaRPr lang="en-US" altLang="en-US" sz="2000">
                <a:latin typeface="Times New Roman" panose="02020603050405020304" charset="0"/>
                <a:sym typeface="+mn-ea"/>
              </a:endParaRPr>
            </a:p>
          </p:txBody>
        </p:sp>
      </p:grpSp>
      <p:pic>
        <p:nvPicPr>
          <p:cNvPr id="52" name="图片 51"/>
          <p:cNvPicPr>
            <a:picLocks noChangeAspect="1"/>
          </p:cNvPicPr>
          <p:nvPr>
            <p:custDataLst>
              <p:tags r:id="rId5"/>
            </p:custDataLst>
          </p:nvPr>
        </p:nvPicPr>
        <p:blipFill>
          <a:blip r:embed="rId6">
            <a:clrChange>
              <a:clrFrom>
                <a:srgbClr val="F0F2F4">
                  <a:alpha val="100000"/>
                </a:srgbClr>
              </a:clrFrom>
              <a:clrTo>
                <a:srgbClr val="F0F2F4">
                  <a:alpha val="100000"/>
                  <a:alpha val="0"/>
                </a:srgbClr>
              </a:clrTo>
            </a:clrChange>
          </a:blip>
          <a:srcRect l="69623" t="11431"/>
          <a:stretch>
            <a:fillRect/>
          </a:stretch>
        </p:blipFill>
        <p:spPr>
          <a:xfrm>
            <a:off x="243840" y="2661285"/>
            <a:ext cx="1671955" cy="3657600"/>
          </a:xfrm>
          <a:prstGeom prst="rect">
            <a:avLst/>
          </a:prstGeom>
        </p:spPr>
      </p:pic>
      <p:grpSp>
        <p:nvGrpSpPr>
          <p:cNvPr id="4" name="组合 3"/>
          <p:cNvGrpSpPr/>
          <p:nvPr/>
        </p:nvGrpSpPr>
        <p:grpSpPr>
          <a:xfrm>
            <a:off x="2186305" y="1635760"/>
            <a:ext cx="6412230" cy="2712085"/>
            <a:chOff x="3726" y="1754"/>
            <a:chExt cx="10098" cy="4271"/>
          </a:xfrm>
        </p:grpSpPr>
        <p:sp>
          <p:nvSpPr>
            <p:cNvPr id="5" name="Google Shape;4887;p18"/>
            <p:cNvSpPr/>
            <p:nvPr>
              <p:custDataLst>
                <p:tags r:id="rId7"/>
              </p:custDataLst>
            </p:nvPr>
          </p:nvSpPr>
          <p:spPr>
            <a:xfrm>
              <a:off x="3726" y="1754"/>
              <a:ext cx="10098" cy="4271"/>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6" name="文本框 5"/>
            <p:cNvSpPr txBox="1"/>
            <p:nvPr>
              <p:custDataLst>
                <p:tags r:id="rId8"/>
              </p:custDataLst>
            </p:nvPr>
          </p:nvSpPr>
          <p:spPr>
            <a:xfrm>
              <a:off x="4176" y="2107"/>
              <a:ext cx="9461" cy="3536"/>
            </a:xfrm>
            <a:prstGeom prst="rect">
              <a:avLst/>
            </a:prstGeom>
            <a:noFill/>
          </p:spPr>
          <p:txBody>
            <a:bodyPr wrap="square" rtlCol="0" anchor="t">
              <a:spAutoFit/>
            </a:bodyPr>
            <a:p>
              <a:r>
                <a:rPr lang="en-US" sz="2000">
                  <a:solidFill>
                    <a:schemeClr val="tx1">
                      <a:lumMod val="60000"/>
                      <a:lumOff val="40000"/>
                    </a:schemeClr>
                  </a:solidFill>
                  <a:latin typeface="Times New Roman" panose="02020603050405020304" charset="0"/>
                  <a:sym typeface="+mn-ea"/>
                </a:rPr>
                <a:t>Para.4 </a:t>
              </a:r>
              <a:endParaRPr lang="en-US" sz="2000">
                <a:solidFill>
                  <a:schemeClr val="tx1">
                    <a:lumMod val="60000"/>
                    <a:lumOff val="40000"/>
                  </a:schemeClr>
                </a:solidFill>
                <a:latin typeface="Times New Roman" panose="02020603050405020304" charset="0"/>
                <a:sym typeface="+mn-ea"/>
              </a:endParaRPr>
            </a:p>
            <a:p>
              <a:pPr algn="l">
                <a:buSzTx/>
                <a:buNone/>
              </a:pPr>
              <a:r>
                <a:rPr lang="en-US" sz="2000">
                  <a:solidFill>
                    <a:schemeClr val="tx1">
                      <a:lumMod val="60000"/>
                      <a:lumOff val="40000"/>
                    </a:schemeClr>
                  </a:solidFill>
                  <a:latin typeface="Times New Roman" panose="02020603050405020304" charset="0"/>
                  <a:sym typeface="+mn-ea"/>
                </a:rPr>
                <a:t>For the  first  two  and  half miles, I  felt  great. I  had  never  before  been  so  ready  for  something.</a:t>
              </a:r>
              <a:r>
                <a:rPr lang="en-US" sz="2000">
                  <a:latin typeface="Times New Roman" panose="02020603050405020304" charset="0"/>
                  <a:sym typeface="+mn-ea"/>
                </a:rPr>
                <a:t> </a:t>
              </a:r>
              <a:r>
                <a:rPr lang="en-US" sz="2000" b="1">
                  <a:solidFill>
                    <a:schemeClr val="accent2">
                      <a:lumMod val="75000"/>
                    </a:schemeClr>
                  </a:solidFill>
                  <a:latin typeface="Times New Roman" panose="02020603050405020304" charset="0"/>
                  <a:sym typeface="+mn-ea"/>
                </a:rPr>
                <a:t>The  weeks leading up to the race were filled with hard practices and a strict diet. </a:t>
              </a:r>
              <a:r>
                <a:rPr lang="en-US" sz="2000">
                  <a:solidFill>
                    <a:schemeClr val="tx1">
                      <a:lumMod val="60000"/>
                      <a:lumOff val="40000"/>
                    </a:schemeClr>
                  </a:solidFill>
                  <a:latin typeface="Times New Roman" panose="02020603050405020304" charset="0"/>
                  <a:sym typeface="+mn-ea"/>
                </a:rPr>
                <a:t>The scorching sun beat upon my back, blinding me with its brilliance. Nothing was going to stop me,though.    </a:t>
              </a:r>
              <a:endParaRPr lang="en-US" sz="2000">
                <a:solidFill>
                  <a:schemeClr val="tx1">
                    <a:lumMod val="60000"/>
                    <a:lumOff val="40000"/>
                  </a:schemeClr>
                </a:solidFill>
                <a:latin typeface="Times New Roman" panose="02020603050405020304" charset="0"/>
                <a:sym typeface="+mn-ea"/>
              </a:endParaRPr>
            </a:p>
          </p:txBody>
        </p:sp>
      </p:grpSp>
      <p:sp>
        <p:nvSpPr>
          <p:cNvPr id="14" name="文本框 13"/>
          <p:cNvSpPr txBox="1"/>
          <p:nvPr>
            <p:custDataLst>
              <p:tags r:id="rId9"/>
            </p:custDataLst>
          </p:nvPr>
        </p:nvSpPr>
        <p:spPr>
          <a:xfrm>
            <a:off x="3320415" y="1113790"/>
            <a:ext cx="4310380" cy="306705"/>
          </a:xfrm>
          <a:prstGeom prst="rect">
            <a:avLst/>
          </a:prstGeom>
          <a:noFill/>
        </p:spPr>
        <p:txBody>
          <a:bodyPr wrap="square" rtlCol="0">
            <a:spAutoFit/>
          </a:bodyPr>
          <a:p>
            <a:r>
              <a:rPr lang="en-US" altLang="zh-CN"/>
              <a:t>_________________________________________</a:t>
            </a:r>
            <a:endParaRPr lang="en-US" altLang="zh-CN"/>
          </a:p>
        </p:txBody>
      </p:sp>
      <p:sp>
        <p:nvSpPr>
          <p:cNvPr id="13" name="文本框 12"/>
          <p:cNvSpPr txBox="1"/>
          <p:nvPr>
            <p:custDataLst>
              <p:tags r:id="rId10"/>
            </p:custDataLst>
          </p:nvPr>
        </p:nvSpPr>
        <p:spPr>
          <a:xfrm>
            <a:off x="2969895" y="940435"/>
            <a:ext cx="5011420" cy="429895"/>
          </a:xfrm>
          <a:prstGeom prst="rect">
            <a:avLst/>
          </a:prstGeom>
          <a:noFill/>
        </p:spPr>
        <p:txBody>
          <a:bodyPr wrap="square" rtlCol="0">
            <a:spAutoFit/>
          </a:bodyPr>
          <a:p>
            <a:pPr marL="0" lvl="0" indent="0" algn="ctr" rtl="0">
              <a:spcBef>
                <a:spcPts val="0"/>
              </a:spcBef>
              <a:spcAft>
                <a:spcPts val="0"/>
              </a:spcAft>
              <a:buNone/>
            </a:pPr>
            <a:r>
              <a:rPr lang="en-US" altLang="en-GB" sz="2200">
                <a:solidFill>
                  <a:schemeClr val="dk1"/>
                </a:solidFill>
                <a:latin typeface="Jua" charset="-127"/>
                <a:ea typeface="Jua" charset="-127"/>
                <a:cs typeface="Jua" charset="-127"/>
                <a:sym typeface="Jua" charset="-127"/>
              </a:rPr>
              <a:t>2. I’ve been proactive</a:t>
            </a:r>
            <a:endParaRPr lang="en-US" altLang="en-GB" sz="2200">
              <a:solidFill>
                <a:schemeClr val="dk1"/>
              </a:solidFill>
              <a:latin typeface="Jua" charset="-127"/>
              <a:ea typeface="Jua" charset="-127"/>
              <a:cs typeface="Jua" charset="-127"/>
              <a:sym typeface="Jua" charset="-127"/>
            </a:endParaRPr>
          </a:p>
        </p:txBody>
      </p:sp>
      <p:pic>
        <p:nvPicPr>
          <p:cNvPr id="5124" name="图片 11" descr="水印"/>
          <p:cNvPicPr>
            <a:picLocks noChangeAspect="1"/>
          </p:cNvPicPr>
          <p:nvPr/>
        </p:nvPicPr>
        <p:blipFill>
          <a:blip r:embed="rId11"/>
          <a:stretch>
            <a:fillRect/>
          </a:stretch>
        </p:blipFill>
        <p:spPr>
          <a:xfrm>
            <a:off x="5095875" y="275590"/>
            <a:ext cx="3856990" cy="12490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13"/>
        <p:cNvGrpSpPr/>
        <p:nvPr/>
      </p:nvGrpSpPr>
      <p:grpSpPr>
        <a:xfrm>
          <a:off x="0" y="0"/>
          <a:ext cx="0" cy="0"/>
          <a:chOff x="0" y="0"/>
          <a:chExt cx="0" cy="0"/>
        </a:xfrm>
      </p:grpSpPr>
      <p:sp>
        <p:nvSpPr>
          <p:cNvPr id="4914" name="Google Shape;4914;p19"/>
          <p:cNvSpPr txBox="1">
            <a:spLocks noGrp="1"/>
          </p:cNvSpPr>
          <p:nvPr>
            <p:ph type="title"/>
          </p:nvPr>
        </p:nvSpPr>
        <p:spPr>
          <a:xfrm>
            <a:off x="713225" y="539500"/>
            <a:ext cx="7708500" cy="5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People pattern infographics</a:t>
            </a:r>
            <a:endParaRPr lang="en-GB"/>
          </a:p>
        </p:txBody>
      </p:sp>
      <p:sp>
        <p:nvSpPr>
          <p:cNvPr id="2" name="圆角矩形 1"/>
          <p:cNvSpPr/>
          <p:nvPr/>
        </p:nvSpPr>
        <p:spPr>
          <a:xfrm>
            <a:off x="200025" y="243205"/>
            <a:ext cx="8735060" cy="4711700"/>
          </a:xfrm>
          <a:prstGeom prst="roundRect">
            <a:avLst>
              <a:gd name="adj" fmla="val 4622"/>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9" name="组合 18"/>
          <p:cNvGrpSpPr/>
          <p:nvPr/>
        </p:nvGrpSpPr>
        <p:grpSpPr>
          <a:xfrm>
            <a:off x="196849" y="242570"/>
            <a:ext cx="5652770" cy="351155"/>
            <a:chOff x="4550183" y="4622103"/>
            <a:chExt cx="5996648" cy="351155"/>
          </a:xfrm>
        </p:grpSpPr>
        <p:sp>
          <p:nvSpPr>
            <p:cNvPr id="20" name="矩形 19"/>
            <p:cNvSpPr/>
            <p:nvPr>
              <p:custDataLst>
                <p:tags r:id="rId1"/>
              </p:custDataLst>
            </p:nvPr>
          </p:nvSpPr>
          <p:spPr>
            <a:xfrm>
              <a:off x="4550183" y="4622103"/>
              <a:ext cx="1822167" cy="351155"/>
            </a:xfrm>
            <a:prstGeom prst="rect">
              <a:avLst/>
            </a:prstGeom>
            <a:solidFill>
              <a:schemeClr val="bg1"/>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While-reading</a:t>
              </a:r>
              <a:endParaRPr kumimoji="0" lang="en-US" altLang="zh-CN" sz="1800" b="0" i="0" u="none" strike="noStrike" kern="1200" cap="none" spc="0" normalizeH="0" baseline="0" noProof="0">
                <a:ln>
                  <a:noFill/>
                </a:ln>
                <a:solidFill>
                  <a:prstClr val="black"/>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
          <p:nvSpPr>
            <p:cNvPr id="21" name="矩形 20"/>
            <p:cNvSpPr/>
            <p:nvPr>
              <p:custDataLst>
                <p:tags r:id="rId2"/>
              </p:custDataLst>
            </p:nvPr>
          </p:nvSpPr>
          <p:spPr>
            <a:xfrm>
              <a:off x="6372350" y="4622103"/>
              <a:ext cx="4174481" cy="350520"/>
            </a:xfrm>
            <a:prstGeom prst="rect">
              <a:avLst/>
            </a:prstGeom>
            <a:solidFill>
              <a:srgbClr val="707672"/>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What message is delivered in the story?</a:t>
              </a:r>
              <a:endParaRPr kumimoji="0" lang="en-US" altLang="zh-CN" sz="1800" b="0" i="0" u="none" strike="noStrike" kern="1200" cap="none" spc="0" normalizeH="0" baseline="0" noProof="0" dirty="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7" name="组合 6"/>
          <p:cNvGrpSpPr/>
          <p:nvPr/>
        </p:nvGrpSpPr>
        <p:grpSpPr>
          <a:xfrm>
            <a:off x="2270125" y="998220"/>
            <a:ext cx="5956935" cy="2327275"/>
            <a:chOff x="3882" y="2609"/>
            <a:chExt cx="9381" cy="3997"/>
          </a:xfrm>
        </p:grpSpPr>
        <p:sp>
          <p:nvSpPr>
            <p:cNvPr id="5" name="Google Shape;4887;p18"/>
            <p:cNvSpPr/>
            <p:nvPr>
              <p:custDataLst>
                <p:tags r:id="rId3"/>
              </p:custDataLst>
            </p:nvPr>
          </p:nvSpPr>
          <p:spPr>
            <a:xfrm>
              <a:off x="3882" y="2609"/>
              <a:ext cx="9381" cy="3997"/>
            </a:xfrm>
            <a:custGeom>
              <a:avLst/>
              <a:gdLst/>
              <a:ahLst/>
              <a:cxnLst/>
              <a:rect l="l" t="t" r="r" b="b"/>
              <a:pathLst>
                <a:path w="236923" h="104877" extrusionOk="0">
                  <a:moveTo>
                    <a:pt x="135241" y="4872"/>
                  </a:moveTo>
                  <a:cubicBezTo>
                    <a:pt x="100840" y="3540"/>
                    <a:pt x="44073" y="-3013"/>
                    <a:pt x="21871" y="1655"/>
                  </a:cubicBezTo>
                  <a:cubicBezTo>
                    <a:pt x="-331" y="6323"/>
                    <a:pt x="4101" y="17420"/>
                    <a:pt x="2030" y="32882"/>
                  </a:cubicBezTo>
                  <a:cubicBezTo>
                    <a:pt x="-41" y="48344"/>
                    <a:pt x="-3508" y="82473"/>
                    <a:pt x="9443" y="94427"/>
                  </a:cubicBezTo>
                  <a:cubicBezTo>
                    <a:pt x="22394" y="106381"/>
                    <a:pt x="50662" y="103494"/>
                    <a:pt x="79736" y="104604"/>
                  </a:cubicBezTo>
                  <a:cubicBezTo>
                    <a:pt x="108810" y="105714"/>
                    <a:pt x="159206" y="103225"/>
                    <a:pt x="183889" y="101085"/>
                  </a:cubicBezTo>
                  <a:cubicBezTo>
                    <a:pt x="208572" y="98945"/>
                    <a:pt x="220435" y="107003"/>
                    <a:pt x="227833" y="91763"/>
                  </a:cubicBezTo>
                  <a:cubicBezTo>
                    <a:pt x="235231" y="76523"/>
                    <a:pt x="243709" y="24127"/>
                    <a:pt x="228277" y="9645"/>
                  </a:cubicBezTo>
                  <a:cubicBezTo>
                    <a:pt x="212845" y="-4837"/>
                    <a:pt x="169642" y="6204"/>
                    <a:pt x="135241" y="4872"/>
                  </a:cubicBezTo>
                  <a:close/>
                </a:path>
              </a:pathLst>
            </a:custGeom>
            <a:solidFill>
              <a:schemeClr val="dk2"/>
            </a:solidFill>
            <a:ln>
              <a:noFill/>
            </a:ln>
          </p:spPr>
        </p:sp>
        <p:sp>
          <p:nvSpPr>
            <p:cNvPr id="100" name="文本框 99"/>
            <p:cNvSpPr txBox="1"/>
            <p:nvPr/>
          </p:nvSpPr>
          <p:spPr>
            <a:xfrm>
              <a:off x="4298" y="2956"/>
              <a:ext cx="8592" cy="3328"/>
            </a:xfrm>
            <a:prstGeom prst="rect">
              <a:avLst/>
            </a:prstGeom>
            <a:noFill/>
            <a:ln w="9525">
              <a:noFill/>
            </a:ln>
          </p:spPr>
          <p:txBody>
            <a:bodyPr wrap="square">
              <a:spAutoFit/>
            </a:bodyPr>
            <a:p>
              <a:pPr marL="0" indent="260350"/>
              <a:r>
                <a:rPr lang="en-US" sz="2400">
                  <a:solidFill>
                    <a:srgbClr val="000000"/>
                  </a:solidFill>
                  <a:latin typeface="Times New Roman" panose="02020603050405020304" charset="0"/>
                </a:rPr>
                <a:t>Para.1 </a:t>
              </a:r>
              <a:endParaRPr lang="en-US" sz="2400">
                <a:solidFill>
                  <a:srgbClr val="000000"/>
                </a:solidFill>
                <a:latin typeface="Times New Roman" panose="02020603050405020304" charset="0"/>
              </a:endParaRPr>
            </a:p>
            <a:p>
              <a:pPr marL="0" indent="260350"/>
              <a:r>
                <a:rPr lang="en-US" sz="2400">
                  <a:solidFill>
                    <a:srgbClr val="000000"/>
                  </a:solidFill>
                  <a:latin typeface="Times New Roman" panose="02020603050405020304" charset="0"/>
                </a:rPr>
                <a:t>My dad and I had been looking forward to the State cross-country race of my  senior year of high  school, which would be the climax of my existence.</a:t>
              </a:r>
              <a:endParaRPr lang="en-US" altLang="en-US" sz="2400">
                <a:solidFill>
                  <a:srgbClr val="000000"/>
                </a:solidFill>
                <a:latin typeface="Times New Roman" panose="02020603050405020304" charset="0"/>
              </a:endParaRPr>
            </a:p>
          </p:txBody>
        </p:sp>
      </p:grpSp>
      <p:sp>
        <p:nvSpPr>
          <p:cNvPr id="8" name="文本框 7"/>
          <p:cNvSpPr txBox="1"/>
          <p:nvPr/>
        </p:nvSpPr>
        <p:spPr>
          <a:xfrm>
            <a:off x="3318510" y="2710815"/>
            <a:ext cx="1266825" cy="398780"/>
          </a:xfrm>
          <a:prstGeom prst="rect">
            <a:avLst/>
          </a:prstGeom>
          <a:noFill/>
        </p:spPr>
        <p:txBody>
          <a:bodyPr wrap="square" rtlCol="0">
            <a:spAutoFit/>
          </a:bodyPr>
          <a:p>
            <a:r>
              <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sym typeface="+mn-ea"/>
              </a:rPr>
              <a:t>climax</a:t>
            </a:r>
            <a:endParaRPr lang="en-US" altLang="zh-CN" sz="2000" b="1">
              <a:ln w="4354" cmpd="sng">
                <a:solidFill>
                  <a:schemeClr val="bg1"/>
                </a:solidFill>
                <a:prstDash val="solid"/>
              </a:ln>
              <a:solidFill>
                <a:srgbClr val="C00000"/>
              </a:solidFill>
              <a:effectLst>
                <a:outerShdw blurRad="8709" dist="38100" algn="l" rotWithShape="0">
                  <a:srgbClr val="0070C0">
                    <a:alpha val="40000"/>
                  </a:srgbClr>
                </a:outerShdw>
              </a:effectLst>
              <a:latin typeface="汉仪铸字美心体简" panose="00020600040101010101" charset="-122"/>
              <a:ea typeface="汉仪铸字美心体简" panose="00020600040101010101" charset="-122"/>
              <a:cs typeface="Times New Roman" panose="02020603050405020304" charset="0"/>
            </a:endParaRPr>
          </a:p>
        </p:txBody>
      </p:sp>
      <p:sp>
        <p:nvSpPr>
          <p:cNvPr id="7178" name="Google Shape;7178;p44"/>
          <p:cNvSpPr/>
          <p:nvPr/>
        </p:nvSpPr>
        <p:spPr>
          <a:xfrm>
            <a:off x="2604770" y="3536315"/>
            <a:ext cx="1980565" cy="1094740"/>
          </a:xfrm>
          <a:prstGeom prst="roundRect">
            <a:avLst>
              <a:gd name="adj" fmla="val 0"/>
            </a:avLst>
          </a:prstGeom>
          <a:solidFill>
            <a:schemeClr val="accent2"/>
          </a:solidFill>
          <a:ln>
            <a:noFill/>
          </a:ln>
        </p:spPr>
        <p:txBody>
          <a:bodyPr spcFirstLastPara="1" wrap="square" lIns="91425" tIns="91425" rIns="91425" bIns="91425" anchor="ctr" anchorCtr="0">
            <a:noAutofit/>
          </a:bodyPr>
          <a:p>
            <a:pPr marL="285750" marR="0" lvl="0" indent="-285750" algn="l" rtl="0">
              <a:lnSpc>
                <a:spcPct val="100000"/>
              </a:lnSpc>
              <a:spcBef>
                <a:spcPts val="0"/>
              </a:spcBef>
              <a:spcAft>
                <a:spcPts val="0"/>
              </a:spcAft>
              <a:buFont typeface="Wingdings" panose="05000000000000000000" charset="0"/>
              <a:buChar char="p"/>
            </a:pPr>
            <a:r>
              <a:rPr lang="en-US" sz="1600">
                <a:solidFill>
                  <a:schemeClr val="bg1"/>
                </a:solidFill>
                <a:latin typeface="NanumGothic" charset="-127"/>
                <a:ea typeface="NanumGothic" charset="-127"/>
                <a:cs typeface="NanumGothic" charset="-127"/>
                <a:sym typeface="Nanum Gothic" panose="020D0604000000000000" charset="-127"/>
              </a:rPr>
              <a:t>push my limit</a:t>
            </a:r>
            <a:endParaRPr lang="en-US" sz="1600">
              <a:solidFill>
                <a:schemeClr val="bg1"/>
              </a:solidFill>
              <a:latin typeface="NanumGothic" charset="-127"/>
              <a:ea typeface="NanumGothic" charset="-127"/>
              <a:cs typeface="NanumGothic" charset="-127"/>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sym typeface="Nanum Gothic" panose="020D0604000000000000" charset="-127"/>
              </a:rPr>
              <a:t>achieve my goal: make it into the top fifteen. </a:t>
            </a:r>
            <a:endParaRPr lang="en-US" altLang="zh-CN" sz="1600">
              <a:solidFill>
                <a:schemeClr val="bg1"/>
              </a:solidFill>
              <a:latin typeface="NanumGothic" charset="-127"/>
              <a:ea typeface="NanumGothic" charset="-127"/>
              <a:cs typeface="NanumGothic" charset="-127"/>
              <a:sym typeface="Nanum Gothic" panose="020D0604000000000000" charset="-127"/>
            </a:endParaRPr>
          </a:p>
        </p:txBody>
      </p:sp>
      <p:sp>
        <p:nvSpPr>
          <p:cNvPr id="9" name="Google Shape;7178;p44"/>
          <p:cNvSpPr/>
          <p:nvPr>
            <p:custDataLst>
              <p:tags r:id="rId4"/>
            </p:custDataLst>
          </p:nvPr>
        </p:nvSpPr>
        <p:spPr>
          <a:xfrm>
            <a:off x="5730875" y="3536315"/>
            <a:ext cx="2371725" cy="1094740"/>
          </a:xfrm>
          <a:prstGeom prst="roundRect">
            <a:avLst>
              <a:gd name="adj" fmla="val 0"/>
            </a:avLst>
          </a:prstGeom>
          <a:solidFill>
            <a:schemeClr val="accent5">
              <a:lumMod val="60000"/>
              <a:lumOff val="40000"/>
            </a:schemeClr>
          </a:solidFill>
          <a:ln>
            <a:noFill/>
          </a:ln>
        </p:spPr>
        <p:txBody>
          <a:bodyPr spcFirstLastPara="1" wrap="square" lIns="91425" tIns="91425" rIns="91425" bIns="91425" anchor="ctr" anchorCtr="0">
            <a:noAutofit/>
          </a:bodyPr>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cs typeface="NanumGothic" charset="-127"/>
                <a:sym typeface="Nanum Gothic" panose="020D0604000000000000" charset="-127"/>
              </a:rPr>
              <a:t>reshape my view</a:t>
            </a:r>
            <a:endParaRPr lang="en-US" altLang="zh-CN" sz="1600">
              <a:solidFill>
                <a:schemeClr val="bg1"/>
              </a:solidFill>
              <a:latin typeface="NanumGothic" charset="-127"/>
              <a:ea typeface="NanumGothic" charset="-127"/>
              <a:cs typeface="NanumGothic" charset="-127"/>
              <a:sym typeface="Nanum Gothic" panose="020D0604000000000000" charset="-127"/>
            </a:endParaRPr>
          </a:p>
          <a:p>
            <a:pPr marL="285750" marR="0" lvl="0" indent="-285750" algn="l" rtl="0">
              <a:lnSpc>
                <a:spcPct val="100000"/>
              </a:lnSpc>
              <a:spcBef>
                <a:spcPts val="0"/>
              </a:spcBef>
              <a:spcAft>
                <a:spcPts val="0"/>
              </a:spcAft>
              <a:buFont typeface="Wingdings" panose="05000000000000000000" charset="0"/>
              <a:buChar char="p"/>
            </a:pPr>
            <a:r>
              <a:rPr lang="en-US" altLang="zh-CN" sz="1600">
                <a:solidFill>
                  <a:schemeClr val="bg1"/>
                </a:solidFill>
                <a:latin typeface="NanumGothic" charset="-127"/>
                <a:ea typeface="NanumGothic" charset="-127"/>
                <a:cs typeface="NanumGothic" charset="-127"/>
                <a:sym typeface="Nanum Gothic" panose="020D0604000000000000" charset="-127"/>
              </a:rPr>
              <a:t>get a life lesson taught by sports</a:t>
            </a:r>
            <a:endParaRPr lang="en-US" altLang="zh-CN" sz="1600">
              <a:solidFill>
                <a:schemeClr val="bg1"/>
              </a:solidFill>
              <a:latin typeface="NanumGothic" charset="-127"/>
              <a:ea typeface="NanumGothic" charset="-127"/>
              <a:cs typeface="NanumGothic" charset="-127"/>
              <a:sym typeface="Nanum Gothic" panose="020D0604000000000000" charset="-127"/>
            </a:endParaRPr>
          </a:p>
        </p:txBody>
      </p:sp>
      <p:grpSp>
        <p:nvGrpSpPr>
          <p:cNvPr id="12" name="组合 11"/>
          <p:cNvGrpSpPr/>
          <p:nvPr/>
        </p:nvGrpSpPr>
        <p:grpSpPr>
          <a:xfrm>
            <a:off x="4777105" y="3639185"/>
            <a:ext cx="770890" cy="770890"/>
            <a:chOff x="7523" y="5731"/>
            <a:chExt cx="1214" cy="1214"/>
          </a:xfrm>
        </p:grpSpPr>
        <p:sp>
          <p:nvSpPr>
            <p:cNvPr id="5180" name="Google Shape;5180;p20"/>
            <p:cNvSpPr/>
            <p:nvPr>
              <p:custDataLst>
                <p:tags r:id="rId5"/>
              </p:custDataLst>
            </p:nvPr>
          </p:nvSpPr>
          <p:spPr>
            <a:xfrm>
              <a:off x="7523" y="5731"/>
              <a:ext cx="1215" cy="1215"/>
            </a:xfrm>
            <a:prstGeom prst="ellipse">
              <a:avLst/>
            </a:prstGeom>
            <a:solidFill>
              <a:schemeClr val="accent2"/>
            </a:solidFill>
            <a:ln>
              <a:noFill/>
            </a:ln>
          </p:spPr>
          <p:txBody>
            <a:bodyPr spcFirstLastPara="1" wrap="square" lIns="91425" tIns="91425" rIns="91425" bIns="91425" anchor="ctr" anchorCtr="0">
              <a:noAutofit/>
            </a:bodyPr>
            <a:p>
              <a:pPr marL="0" lvl="0" indent="0" algn="ctr" rtl="0">
                <a:spcBef>
                  <a:spcPts val="0"/>
                </a:spcBef>
                <a:spcAft>
                  <a:spcPts val="0"/>
                </a:spcAft>
                <a:buNone/>
              </a:pPr>
              <a:endParaRPr lang="en-US" b="1">
                <a:solidFill>
                  <a:schemeClr val="lt1"/>
                </a:solidFill>
                <a:latin typeface="Jua" charset="-127"/>
                <a:ea typeface="Jua" charset="-127"/>
                <a:cs typeface="Jua" charset="-127"/>
                <a:sym typeface="Jua" charset="-127"/>
              </a:endParaRPr>
            </a:p>
          </p:txBody>
        </p:sp>
        <p:sp>
          <p:nvSpPr>
            <p:cNvPr id="11" name="加号 10"/>
            <p:cNvSpPr/>
            <p:nvPr/>
          </p:nvSpPr>
          <p:spPr>
            <a:xfrm>
              <a:off x="7763" y="5904"/>
              <a:ext cx="736" cy="736"/>
            </a:xfrm>
            <a:prstGeom prst="mathPlus">
              <a:avLst/>
            </a:prstGeom>
            <a:solidFill>
              <a:schemeClr val="bg1">
                <a:lumMod val="95000"/>
              </a:schemeClr>
            </a:solidFill>
            <a:ln>
              <a:solidFill>
                <a:schemeClr val="bg1">
                  <a:lumMod val="9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2" name="图片 51"/>
          <p:cNvPicPr>
            <a:picLocks noChangeAspect="1"/>
          </p:cNvPicPr>
          <p:nvPr>
            <p:custDataLst>
              <p:tags r:id="rId6"/>
            </p:custDataLst>
          </p:nvPr>
        </p:nvPicPr>
        <p:blipFill>
          <a:blip r:embed="rId7">
            <a:clrChange>
              <a:clrFrom>
                <a:srgbClr val="F0F2F4">
                  <a:alpha val="100000"/>
                </a:srgbClr>
              </a:clrFrom>
              <a:clrTo>
                <a:srgbClr val="F0F2F4">
                  <a:alpha val="100000"/>
                  <a:alpha val="0"/>
                </a:srgbClr>
              </a:clrTo>
            </a:clrChange>
          </a:blip>
          <a:srcRect l="69623" t="11431"/>
          <a:stretch>
            <a:fillRect/>
          </a:stretch>
        </p:blipFill>
        <p:spPr>
          <a:xfrm>
            <a:off x="69850" y="2710815"/>
            <a:ext cx="1671955" cy="3657600"/>
          </a:xfrm>
          <a:prstGeom prst="rect">
            <a:avLst/>
          </a:prstGeom>
        </p:spPr>
      </p:pic>
      <p:sp>
        <p:nvSpPr>
          <p:cNvPr id="6" name="矩形 5"/>
          <p:cNvSpPr/>
          <p:nvPr/>
        </p:nvSpPr>
        <p:spPr>
          <a:xfrm>
            <a:off x="-111125" y="0"/>
            <a:ext cx="12019915" cy="5143500"/>
          </a:xfrm>
          <a:prstGeom prst="rect">
            <a:avLst/>
          </a:prstGeom>
          <a:solidFill>
            <a:srgbClr val="363636">
              <a:alpha val="85000"/>
            </a:srgbClr>
          </a:solidFill>
          <a:ln w="12700" cap="flat" cmpd="sng" algn="ctr">
            <a:solidFill>
              <a:srgbClr val="363636">
                <a:lumMod val="75000"/>
              </a:srgbClr>
            </a:solidFill>
            <a:prstDash val="solid"/>
            <a:miter lim="800000"/>
          </a:ln>
          <a:effectLst/>
        </p:spPr>
        <p:txBody>
          <a:bodyPr rtlCol="0" anchor="ctr"/>
          <a:p>
            <a:pPr algn="ctr"/>
            <a:endParaRPr lang="zh-CN" altLang="en-US">
              <a:solidFill>
                <a:sysClr val="window" lastClr="FFFFFF"/>
              </a:solidFill>
              <a:latin typeface="MiSans Normal" charset="0"/>
              <a:ea typeface="MiSans Normal" charset="0"/>
            </a:endParaRPr>
          </a:p>
        </p:txBody>
      </p:sp>
      <p:sp>
        <p:nvSpPr>
          <p:cNvPr id="13" name="文本框 12"/>
          <p:cNvSpPr txBox="1"/>
          <p:nvPr/>
        </p:nvSpPr>
        <p:spPr>
          <a:xfrm>
            <a:off x="932815" y="1168400"/>
            <a:ext cx="7393940" cy="2183765"/>
          </a:xfrm>
          <a:prstGeom prst="rect">
            <a:avLst/>
          </a:prstGeom>
          <a:noFill/>
        </p:spPr>
        <p:txBody>
          <a:bodyPr wrap="square" rtlCol="0">
            <a:spAutoFit/>
          </a:bodyPr>
          <a:p>
            <a:r>
              <a:rPr lang="en-US" altLang="zh-CN" sz="2400" b="1">
                <a:solidFill>
                  <a:schemeClr val="bg1"/>
                </a:solidFill>
              </a:rPr>
              <a:t>                              Theme:</a:t>
            </a:r>
            <a:endParaRPr lang="en-US" altLang="zh-CN" sz="2400" b="1">
              <a:solidFill>
                <a:schemeClr val="bg1"/>
              </a:solidFill>
            </a:endParaRPr>
          </a:p>
          <a:p>
            <a:pPr marL="571500" indent="-571500">
              <a:buFont typeface="Wingdings" panose="05000000000000000000" charset="0"/>
              <a:buChar char="p"/>
            </a:pPr>
            <a:r>
              <a:rPr lang="en-US" altLang="zh-CN" sz="2800" b="1">
                <a:solidFill>
                  <a:schemeClr val="bg1"/>
                </a:solidFill>
              </a:rPr>
              <a:t>Victory isn’t defined by wins or losses. It is defined by effort. If you can truthfully say, “ I did the best I could,” then you are a winner.</a:t>
            </a:r>
            <a:endParaRPr lang="en-US"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box(in)">
                                      <p:cBhvr>
                                        <p:cTn id="12" dur="2000"/>
                                        <p:tgtEl>
                                          <p:spTgt spid="717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178" grpId="0" bldLvl="0" animBg="1"/>
      <p:bldP spid="9" grpId="0" bldLvl="0" animBg="1"/>
      <p:bldP spid="6" grpId="0" animBg="1"/>
      <p:bldP spid="1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TABLE_ENDDRAG_ORIGIN_RECT" val="628*89"/>
  <p:tag name="TABLE_ENDDRAG_RECT" val="84*187*628*89"/>
  <p:tag name="KSO_WM_BEAUTIFY_FLAG" val=""/>
</p:tagLst>
</file>

<file path=ppt/tags/tag116.xml><?xml version="1.0" encoding="utf-8"?>
<p:tagLst xmlns:p="http://schemas.openxmlformats.org/presentationml/2006/main">
  <p:tag name="TABLE_ENDDRAG_ORIGIN_RECT" val="634*94"/>
  <p:tag name="TABLE_ENDDRAG_RECT" val="84*360*634*94"/>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ISLIDE.DIAGRAM" val="#590019;"/>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ISLIDE.TEMPLATE" val="https://www.islide.cc;"/>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People Pattern Infographics by Slidesgo">
  <a:themeElements>
    <a:clrScheme name="Simple Light">
      <a:dk1>
        <a:srgbClr val="3E4459"/>
      </a:dk1>
      <a:lt1>
        <a:srgbClr val="FFFFFF"/>
      </a:lt1>
      <a:dk2>
        <a:srgbClr val="CDDFEC"/>
      </a:dk2>
      <a:lt2>
        <a:srgbClr val="6C8A9C"/>
      </a:lt2>
      <a:accent1>
        <a:srgbClr val="FFE0A5"/>
      </a:accent1>
      <a:accent2>
        <a:srgbClr val="F77D6B"/>
      </a:accent2>
      <a:accent3>
        <a:srgbClr val="C15755"/>
      </a:accent3>
      <a:accent4>
        <a:srgbClr val="8E7A6E"/>
      </a:accent4>
      <a:accent5>
        <a:srgbClr val="002C68"/>
      </a:accent5>
      <a:accent6>
        <a:srgbClr val="E9C6B3"/>
      </a:accent6>
      <a:hlink>
        <a:srgbClr val="F77D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15184</Words>
  <Application>WPS 演示</Application>
  <PresentationFormat>全屏显示(16:9)</PresentationFormat>
  <Paragraphs>314</Paragraphs>
  <Slides>21</Slides>
  <Notes>31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Arial</vt:lpstr>
      <vt:lpstr>Jua</vt:lpstr>
      <vt:lpstr>Nanum Gothic</vt:lpstr>
      <vt:lpstr>NanumGothic</vt:lpstr>
      <vt:lpstr>Wingdings</vt:lpstr>
      <vt:lpstr>Times New Roman</vt:lpstr>
      <vt:lpstr>思源黑体</vt:lpstr>
      <vt:lpstr>汉仪铸字美心体简</vt:lpstr>
      <vt:lpstr>仿宋</vt:lpstr>
      <vt:lpstr>Balsamiq Sans</vt:lpstr>
      <vt:lpstr>MiSans Normal</vt:lpstr>
      <vt:lpstr>微软雅黑</vt:lpstr>
      <vt:lpstr>Arial Unicode MS</vt:lpstr>
      <vt:lpstr>HelveticaNeue</vt:lpstr>
      <vt:lpstr>华文新魏</vt:lpstr>
      <vt:lpstr>Segoe Print</vt:lpstr>
      <vt:lpstr>黑体</vt:lpstr>
      <vt:lpstr>People Pattern Infographics by Slidesgo</vt:lpstr>
      <vt:lpstr>PowerPoint 演示文稿</vt:lpstr>
      <vt:lpstr>PowerPoint 演示文稿</vt:lpstr>
      <vt:lpstr>People pattern infographics</vt:lpstr>
      <vt:lpstr>PowerPoint 演示文稿</vt:lpstr>
      <vt:lpstr>PowerPoint 演示文稿</vt:lpstr>
      <vt:lpstr>PowerPoint 演示文稿</vt:lpstr>
      <vt:lpstr>People pattern infographics</vt:lpstr>
      <vt:lpstr>People pattern infographics</vt:lpstr>
      <vt:lpstr>People pattern infographics</vt:lpstr>
      <vt:lpstr>People pattern infographics</vt:lpstr>
      <vt:lpstr>PowerPoint 演示文稿</vt:lpstr>
      <vt:lpstr>People pattern infographics</vt:lpstr>
      <vt:lpstr>People pattern infographics</vt:lpstr>
      <vt:lpstr>People pattern infographics</vt:lpstr>
      <vt:lpstr>People pattern infographics</vt:lpstr>
      <vt:lpstr>People pattern infographics</vt:lpstr>
      <vt:lpstr>People pattern infographics</vt:lpstr>
      <vt:lpstr>People pattern infographics</vt:lpstr>
      <vt:lpstr>People pattern infographics</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Pattern Infographics</dc:title>
  <dc:creator/>
  <cp:lastModifiedBy>Administrator</cp:lastModifiedBy>
  <cp:revision>22</cp:revision>
  <dcterms:created xsi:type="dcterms:W3CDTF">2023-11-08T14:50:00Z</dcterms:created>
  <dcterms:modified xsi:type="dcterms:W3CDTF">2023-11-10T02:41:21Z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4B91C1B824D246A587DB147D490FC095_12</vt:lpwstr>
  </property>
  <property fmtid="{D5CDD505-2E9C-101B-9397-08002B2CF9AE}" pid="3" name="KSOProductBuildVer">
    <vt:lpwstr>2052-11.8.2.7978</vt:lpwstr>
  </property>
</Properties>
</file>