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6" r:id="rId5"/>
  </p:sldMasterIdLst>
  <p:notesMasterIdLst>
    <p:notesMasterId r:id="rId10"/>
  </p:notesMasterIdLst>
  <p:sldIdLst>
    <p:sldId id="550" r:id="rId6"/>
    <p:sldId id="303" r:id="rId7"/>
    <p:sldId id="305" r:id="rId8"/>
    <p:sldId id="528" r:id="rId9"/>
    <p:sldId id="529" r:id="rId11"/>
    <p:sldId id="459" r:id="rId12"/>
    <p:sldId id="483" r:id="rId13"/>
    <p:sldId id="530" r:id="rId14"/>
    <p:sldId id="325" r:id="rId15"/>
    <p:sldId id="404" r:id="rId16"/>
    <p:sldId id="405" r:id="rId17"/>
    <p:sldId id="437" r:id="rId18"/>
    <p:sldId id="445" r:id="rId19"/>
    <p:sldId id="531" r:id="rId20"/>
    <p:sldId id="440" r:id="rId21"/>
    <p:sldId id="500" r:id="rId22"/>
    <p:sldId id="432" r:id="rId23"/>
    <p:sldId id="501" r:id="rId24"/>
    <p:sldId id="502" r:id="rId25"/>
    <p:sldId id="449" r:id="rId26"/>
    <p:sldId id="435" r:id="rId27"/>
    <p:sldId id="455" r:id="rId28"/>
    <p:sldId id="548" r:id="rId29"/>
    <p:sldId id="45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微软用户" initials="微软用户" lastIdx="0" clrIdx="0"/>
  <p:cmAuthor id="2" name="刘晗阳" initials="刘" lastIdx="0" clrIdx="4"/>
  <p:cmAuthor id="3" name="10248" initials="1" lastIdx="1" clrIdx="0"/>
  <p:cmAuthor id="4" name="apple" initials="a" lastIdx="2" clrIdx="0"/>
  <p:cmAuthor id="5" name="周跃良" initials="周" lastIdx="2" clrIdx="0"/>
  <p:cmAuthor id="6" name="王习习" initials="王" lastIdx="2" clrIdx="0"/>
  <p:cmAuthor id="75" name="作者" initials="A" lastIdx="0" clrIdx="24"/>
  <p:cmAuthor id="0" name="PC" initials="P" lastIdx="5"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453B"/>
    <a:srgbClr val="7E6054"/>
    <a:srgbClr val="BABABA"/>
    <a:srgbClr val="8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44" d="100"/>
          <a:sy n="144" d="100"/>
        </p:scale>
        <p:origin x="-684" y="-96"/>
      </p:cViewPr>
      <p:guideLst>
        <p:guide orient="horz" pos="1915"/>
        <p:guide pos="364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幻灯片图像占位符 1"/>
          <p:cNvSpPr>
            <a:spLocks noGrp="1" noRot="1" noChangeAspect="1"/>
          </p:cNvSpPr>
          <p:nvPr>
            <p:ph type="sldImg"/>
          </p:nvPr>
        </p:nvSpPr>
        <p:spPr/>
      </p:sp>
      <p:sp>
        <p:nvSpPr>
          <p:cNvPr id="1048652" name="备注占位符 2"/>
          <p:cNvSpPr>
            <a:spLocks noGrp="1"/>
          </p:cNvSpPr>
          <p:nvPr>
            <p:ph type="body" idx="1"/>
          </p:nvPr>
        </p:nvSpPr>
        <p:spPr/>
        <p:txBody>
          <a:bodyPr/>
          <a:lstStyle/>
          <a:p>
            <a:r>
              <a:rPr lang="zh-CN" altLang="en-US" dirty="0"/>
              <a:t>更多模板亮亮图文旗舰店：https://liangliangtuwen.tmall.com</a:t>
            </a:r>
            <a:endParaRPr lang="zh-CN" altLang="en-US" dirty="0"/>
          </a:p>
        </p:txBody>
      </p:sp>
      <p:sp>
        <p:nvSpPr>
          <p:cNvPr id="1048653"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34223A-44EA-4AFA-9477-2B3FB8212C8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34223A-44EA-4AFA-9477-2B3FB8212C8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34223A-44EA-4AFA-9477-2B3FB8212C8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0"/>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489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67485" tIns="35090" rIns="67485" bIns="3509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67485" tIns="35090" rIns="67485" bIns="35090">
            <a:normAutofit/>
          </a:bodyPr>
          <a:lstStyle>
            <a:lvl1pPr marL="0" indent="0" algn="ctr">
              <a:lnSpc>
                <a:spcPct val="110000"/>
              </a:lnSpc>
              <a:buNone/>
              <a:defRPr sz="2400" spc="150"/>
            </a:lvl1pPr>
            <a:lvl2pPr marL="457200" indent="0" algn="ctr">
              <a:buNone/>
              <a:defRPr sz="2000"/>
            </a:lvl2pPr>
            <a:lvl3pPr marL="914400" indent="0" algn="ctr">
              <a:buNone/>
              <a:defRPr sz="1865"/>
            </a:lvl3pPr>
            <a:lvl4pPr marL="1371600"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7" name="页脚占位符 16"/>
          <p:cNvSpPr>
            <a:spLocks noGrp="1"/>
          </p:cNvSpPr>
          <p:nvPr>
            <p:ph type="ftr" sz="quarter" idx="11"/>
            <p:custDataLst>
              <p:tags r:id="rId5"/>
            </p:custDataLst>
          </p:nvPr>
        </p:nvSpPr>
        <p:spPr/>
        <p:txBody>
          <a:bodyPr/>
          <a:lstStyle/>
          <a:p>
            <a:endParaRPr lang="zh-CN" altLang="en-US" dirty="0">
              <a:solidFill>
                <a:prstClr val="black">
                  <a:tint val="75000"/>
                </a:prstClr>
              </a:solidFill>
            </a:endParaRPr>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67485" tIns="35090" rIns="67485" bIns="3509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67485" tIns="35090" rIns="67485" bIns="350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67485" tIns="35090" rIns="67485" bIns="3509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67485" tIns="35090" rIns="67485" bIns="35090">
            <a:normAutofit/>
          </a:bodyPr>
          <a:lstStyle>
            <a:lvl1pPr marL="0" indent="0">
              <a:buNone/>
              <a:defRPr sz="1865">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67485" tIns="35090" rIns="67485" bIns="3509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67485" tIns="35090" rIns="67485" bIns="350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67485" tIns="35090" rIns="67485" bIns="3509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custDataLst>
              <p:tags r:id="rId6"/>
            </p:custDataLst>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67485" tIns="35090" rIns="67485" bIns="3509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76180" tIns="28574" rIns="57136" bIns="28574" anchor="t" anchorCtr="0">
            <a:normAutofit/>
          </a:bodyPr>
          <a:lstStyle>
            <a:lvl1pPr marL="0" indent="0">
              <a:lnSpc>
                <a:spcPct val="100000"/>
              </a:lnSpc>
              <a:buNone/>
              <a:defRPr sz="2000" b="1" spc="150">
                <a:solidFill>
                  <a:schemeClr val="tx1">
                    <a:lumMod val="75000"/>
                    <a:lumOff val="25000"/>
                  </a:schemeClr>
                </a:solidFill>
              </a:defRPr>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76180" tIns="0" rIns="61898"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1" y="1421729"/>
            <a:ext cx="5342400" cy="381600"/>
          </a:xfrm>
        </p:spPr>
        <p:txBody>
          <a:bodyPr vert="horz" lIns="76180" tIns="28574" rIns="57136" bIns="28574" rtlCol="0" anchor="t" anchorCtr="0">
            <a:normAutofit/>
          </a:bodyPr>
          <a:lstStyle>
            <a:lvl1pPr marL="0" indent="0">
              <a:lnSpc>
                <a:spcPct val="100000"/>
              </a:lnSpc>
              <a:buNone/>
              <a:defRPr sz="2000" b="1" spc="150">
                <a:solidFill>
                  <a:schemeClr val="tx1">
                    <a:lumMod val="75000"/>
                    <a:lumOff val="25000"/>
                  </a:schemeClr>
                </a:solidFill>
              </a:defRPr>
            </a:lvl1pPr>
            <a:lvl2pPr marL="457200" indent="0">
              <a:buNone/>
              <a:defRPr sz="2000" b="1"/>
            </a:lvl2pPr>
            <a:lvl3pPr marL="914400" indent="0">
              <a:buNone/>
              <a:defRPr sz="1865"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1" y="1854000"/>
            <a:ext cx="5342400" cy="4395600"/>
          </a:xfrm>
        </p:spPr>
        <p:txBody>
          <a:bodyPr vert="horz" lIns="76180" tIns="0" rIns="61898"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custDataLst>
              <p:tags r:id="rId8"/>
            </p:custDataLst>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67485" tIns="35090" rIns="67485" bIns="3509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4"/>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67485" tIns="35090" rIns="67485" bIns="3509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67485" tIns="35090" rIns="67485" bIns="3509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custDataLst>
              <p:tags r:id="rId5"/>
            </p:custDataLst>
          </p:nvPr>
        </p:nvSpPr>
        <p:spPr/>
        <p:txBody>
          <a:bodyPr/>
          <a:lstStyle/>
          <a:p>
            <a:endParaRPr lang="zh-CN" altLang="en-US" dirty="0">
              <a:solidFill>
                <a:prstClr val="black">
                  <a:tint val="75000"/>
                </a:prstClr>
              </a:solidFill>
            </a:endParaRPr>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solidFill>
                  <a:prstClr val="black">
                    <a:tint val="75000"/>
                  </a:prstClr>
                </a:solidFill>
              </a:rPr>
            </a:fld>
            <a:endParaRPr lang="zh-CN" altLang="en-US">
              <a:solidFill>
                <a:prstClr val="black">
                  <a:tint val="75000"/>
                </a:prstClr>
              </a:solidFill>
            </a:endParaRPr>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67485" tIns="35090" rIns="67485" bIns="3509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35090" tIns="35090" rIns="35090" bIns="35090"/>
          <a:lstStyle>
            <a:lvl1pPr marL="228600" indent="-228600">
              <a:spcAft>
                <a:spcPts val="750"/>
              </a:spcAft>
              <a:defRPr spc="225"/>
            </a:lvl1pPr>
            <a:lvl2pPr marL="685800" indent="-228600">
              <a:defRPr spc="225"/>
            </a:lvl2pPr>
            <a:lvl3pPr marL="1143000" indent="-228600">
              <a:defRPr spc="225"/>
            </a:lvl3pPr>
            <a:lvl4pPr marL="1600200" indent="-228600">
              <a:defRPr spc="225"/>
            </a:lvl4pPr>
            <a:lvl5pPr marL="2056765" indent="-228600">
              <a:defRPr spc="225"/>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custDataLst>
              <p:tags r:id="rId5"/>
            </p:custDataLst>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custDataLst>
              <p:tags r:id="rId3"/>
            </p:custDataLst>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solidFill>
                  <a:prstClr val="black">
                    <a:tint val="75000"/>
                  </a:prstClr>
                </a:solidFill>
              </a:rPr>
            </a:fld>
            <a:endParaRPr lang="zh-CN" altLang="en-US">
              <a:solidFill>
                <a:prstClr val="black">
                  <a:tint val="75000"/>
                </a:prstClr>
              </a:solidFill>
            </a:endParaRPr>
          </a:p>
        </p:txBody>
      </p:sp>
      <p:sp>
        <p:nvSpPr>
          <p:cNvPr id="2" name="标题 1"/>
          <p:cNvSpPr>
            <a:spLocks noGrp="1"/>
          </p:cNvSpPr>
          <p:nvPr>
            <p:ph type="title" hasCustomPrompt="1"/>
            <p:custDataLst>
              <p:tags r:id="rId5"/>
            </p:custDataLst>
          </p:nvPr>
        </p:nvSpPr>
        <p:spPr>
          <a:xfrm>
            <a:off x="1198800" y="2484000"/>
            <a:ext cx="9799200" cy="1018800"/>
          </a:xfrm>
        </p:spPr>
        <p:txBody>
          <a:bodyPr vert="horz" lIns="67485" tIns="35090" rIns="67485" bIns="3509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67485" tIns="35090" rIns="67485" bIns="35090">
            <a:normAutofit/>
          </a:bodyPr>
          <a:lstStyle>
            <a:lvl1pPr algn="ctr">
              <a:lnSpc>
                <a:spcPct val="110000"/>
              </a:lnSpc>
              <a:buNone/>
              <a:defRPr sz="2400" spc="15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40"/>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6565" indent="0" algn="ctr">
              <a:buNone/>
              <a:defRPr>
                <a:solidFill>
                  <a:schemeClr val="tx1">
                    <a:tint val="75000"/>
                  </a:schemeClr>
                </a:solidFill>
              </a:defRPr>
            </a:lvl8pPr>
            <a:lvl9pPr marL="487489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6565" indent="0">
              <a:buNone/>
              <a:defRPr sz="1865">
                <a:solidFill>
                  <a:schemeClr val="tx1">
                    <a:tint val="75000"/>
                  </a:schemeClr>
                </a:solidFill>
              </a:defRPr>
            </a:lvl8pPr>
            <a:lvl9pPr marL="4874895"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83"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83"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6565" indent="0">
              <a:buNone/>
              <a:defRPr sz="1865">
                <a:solidFill>
                  <a:schemeClr val="tx1">
                    <a:tint val="75000"/>
                  </a:schemeClr>
                </a:solidFill>
              </a:defRPr>
            </a:lvl8pPr>
            <a:lvl9pPr marL="4874895"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65"/>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3" y="1435104"/>
            <a:ext cx="4011084" cy="4691063"/>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6565" indent="0">
              <a:buNone/>
              <a:defRPr sz="2665"/>
            </a:lvl8pPr>
            <a:lvl9pPr marL="4874895" indent="0">
              <a:buNone/>
              <a:defRPr sz="2665"/>
            </a:lvl9pPr>
          </a:lstStyle>
          <a:p>
            <a:endParaRPr lang="zh-CN" altLang="en-US"/>
          </a:p>
        </p:txBody>
      </p:sp>
      <p:sp>
        <p:nvSpPr>
          <p:cNvPr id="4" name="文本占位符 3"/>
          <p:cNvSpPr>
            <a:spLocks noGrp="1"/>
          </p:cNvSpPr>
          <p:nvPr>
            <p:ph type="body" sz="half" idx="2"/>
          </p:nvPr>
        </p:nvSpPr>
        <p:spPr>
          <a:xfrm>
            <a:off x="2389717" y="5367352"/>
            <a:ext cx="7315200" cy="804863"/>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_ONLY_2">
    <p:bg>
      <p:bgPr>
        <a:solidFill>
          <a:schemeClr val="dk2"/>
        </a:solidFill>
        <a:effectLst/>
      </p:bgPr>
    </p:bg>
    <p:spTree>
      <p:nvGrpSpPr>
        <p:cNvPr id="1" name="Shape 4862"/>
        <p:cNvGrpSpPr/>
        <p:nvPr/>
      </p:nvGrpSpPr>
      <p:grpSpPr>
        <a:xfrm>
          <a:off x="0" y="0"/>
          <a:ext cx="0" cy="0"/>
          <a:chOff x="0" y="0"/>
          <a:chExt cx="0" cy="0"/>
        </a:xfrm>
      </p:grpSpPr>
      <p:sp>
        <p:nvSpPr>
          <p:cNvPr id="4863" name="Google Shape;4863;p13"/>
          <p:cNvSpPr txBox="1">
            <a:spLocks noGrp="1"/>
          </p:cNvSpPr>
          <p:nvPr>
            <p:ph type="title"/>
          </p:nvPr>
        </p:nvSpPr>
        <p:spPr>
          <a:xfrm>
            <a:off x="950967" y="719333"/>
            <a:ext cx="10278000" cy="6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ua" charset="-127"/>
              <a:buNone/>
              <a:defRPr sz="3735">
                <a:latin typeface="Jua" charset="-127"/>
                <a:ea typeface="Jua" charset="-127"/>
                <a:cs typeface="Jua" charset="-127"/>
                <a:sym typeface="Jua" charset="-127"/>
              </a:defRPr>
            </a:lvl1pPr>
            <a:lvl2pPr lvl="1" rtl="0">
              <a:spcBef>
                <a:spcPts val="0"/>
              </a:spcBef>
              <a:spcAft>
                <a:spcPts val="0"/>
              </a:spcAft>
              <a:buSzPts val="2500"/>
              <a:buNone/>
              <a:defRPr sz="3335"/>
            </a:lvl2pPr>
            <a:lvl3pPr lvl="2" rtl="0">
              <a:spcBef>
                <a:spcPts val="0"/>
              </a:spcBef>
              <a:spcAft>
                <a:spcPts val="0"/>
              </a:spcAft>
              <a:buSzPts val="2500"/>
              <a:buNone/>
              <a:defRPr sz="3335"/>
            </a:lvl3pPr>
            <a:lvl4pPr lvl="3" rtl="0">
              <a:spcBef>
                <a:spcPts val="0"/>
              </a:spcBef>
              <a:spcAft>
                <a:spcPts val="0"/>
              </a:spcAft>
              <a:buSzPts val="2500"/>
              <a:buNone/>
              <a:defRPr sz="3335"/>
            </a:lvl4pPr>
            <a:lvl5pPr lvl="4" rtl="0">
              <a:spcBef>
                <a:spcPts val="0"/>
              </a:spcBef>
              <a:spcAft>
                <a:spcPts val="0"/>
              </a:spcAft>
              <a:buSzPts val="2500"/>
              <a:buNone/>
              <a:defRPr sz="3335"/>
            </a:lvl5pPr>
            <a:lvl6pPr lvl="5" rtl="0">
              <a:spcBef>
                <a:spcPts val="0"/>
              </a:spcBef>
              <a:spcAft>
                <a:spcPts val="0"/>
              </a:spcAft>
              <a:buSzPts val="2500"/>
              <a:buNone/>
              <a:defRPr sz="3335"/>
            </a:lvl6pPr>
            <a:lvl7pPr lvl="6" rtl="0">
              <a:spcBef>
                <a:spcPts val="0"/>
              </a:spcBef>
              <a:spcAft>
                <a:spcPts val="0"/>
              </a:spcAft>
              <a:buSzPts val="2500"/>
              <a:buNone/>
              <a:defRPr sz="3335"/>
            </a:lvl7pPr>
            <a:lvl8pPr lvl="7" rtl="0">
              <a:spcBef>
                <a:spcPts val="0"/>
              </a:spcBef>
              <a:spcAft>
                <a:spcPts val="0"/>
              </a:spcAft>
              <a:buSzPts val="2500"/>
              <a:buNone/>
              <a:defRPr sz="3335"/>
            </a:lvl8pPr>
            <a:lvl9pPr lvl="8" rtl="0">
              <a:spcBef>
                <a:spcPts val="0"/>
              </a:spcBef>
              <a:spcAft>
                <a:spcPts val="0"/>
              </a:spcAft>
              <a:buSzPts val="2500"/>
              <a:buNone/>
              <a:defRPr sz="3335"/>
            </a:lvl9pPr>
          </a:lstStyle>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48672" name="日期占位符 2"/>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1048673" name="页脚占位符 3"/>
          <p:cNvSpPr>
            <a:spLocks noGrp="1"/>
          </p:cNvSpPr>
          <p:nvPr>
            <p:ph type="ftr" sz="quarter" idx="11"/>
          </p:nvPr>
        </p:nvSpPr>
        <p:spPr/>
        <p:txBody>
          <a:bodyPr/>
          <a:lstStyle/>
          <a:p>
            <a:endParaRPr lang="zh-CN" altLang="en-US"/>
          </a:p>
        </p:txBody>
      </p:sp>
      <p:sp>
        <p:nvSpPr>
          <p:cNvPr id="1048674" name="灯片编号占位符 4"/>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4275DCD-377E-4CB8-A2A9-E65E57B97C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BDE40E-B2A6-4271-9FC4-42DB2BFFC7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83"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6565" indent="0">
              <a:buNone/>
              <a:defRPr sz="2135" b="1"/>
            </a:lvl8pPr>
            <a:lvl9pPr marL="4874895"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83"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65"/>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3" y="1435104"/>
            <a:ext cx="4011084" cy="4691063"/>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6565" indent="0">
              <a:buNone/>
              <a:defRPr sz="2665"/>
            </a:lvl8pPr>
            <a:lvl9pPr marL="4874895" indent="0">
              <a:buNone/>
              <a:defRPr sz="2665"/>
            </a:lvl9pPr>
          </a:lstStyle>
          <a:p>
            <a:endParaRPr lang="zh-CN" altLang="en-US"/>
          </a:p>
        </p:txBody>
      </p:sp>
      <p:sp>
        <p:nvSpPr>
          <p:cNvPr id="4" name="文本占位符 3"/>
          <p:cNvSpPr>
            <a:spLocks noGrp="1"/>
          </p:cNvSpPr>
          <p:nvPr>
            <p:ph type="body" sz="half" idx="2"/>
          </p:nvPr>
        </p:nvSpPr>
        <p:spPr>
          <a:xfrm>
            <a:off x="2389717" y="5367352"/>
            <a:ext cx="7315200" cy="804863"/>
          </a:xfr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6565" indent="0">
              <a:buNone/>
              <a:defRPr sz="1200"/>
            </a:lvl8pPr>
            <a:lvl9pPr marL="4874895"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image" Target="../media/image1.png"/><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4.xml"/><Relationship Id="rId13" Type="http://schemas.openxmlformats.org/officeDocument/2006/relationships/image" Target="../media/image1.png"/><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914400"/>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4895"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67613" tIns="35233" rIns="67613" bIns="35233"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67485" tIns="35090" rIns="67485" bIns="350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68565" tIns="34289" rIns="68565" bIns="34289" rtlCol="0" anchor="ctr">
            <a:normAutofit/>
          </a:bodyPr>
          <a:lstStyle>
            <a:lvl1pPr algn="l">
              <a:defRPr sz="1065" baseline="0">
                <a:solidFill>
                  <a:schemeClr val="tx1">
                    <a:tint val="75000"/>
                  </a:schemeClr>
                </a:solidFill>
              </a:defRPr>
            </a:lvl1pPr>
          </a:lstStyle>
          <a:p>
            <a:pPr defTabSz="685800"/>
            <a:fld id="{760FBDFE-C587-4B4C-A407-44438C67B59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68565" tIns="34289" rIns="68565" bIns="34289" rtlCol="0" anchor="ctr">
            <a:normAutofit/>
          </a:bodyPr>
          <a:lstStyle>
            <a:lvl1pPr algn="ctr">
              <a:defRPr sz="1065" baseline="0">
                <a:solidFill>
                  <a:schemeClr val="tx1">
                    <a:tint val="75000"/>
                  </a:schemeClr>
                </a:solidFill>
              </a:defRPr>
            </a:lvl1pPr>
          </a:lstStyle>
          <a:p>
            <a:pPr defTabSz="685800"/>
            <a:endParaRPr lang="zh-CN" altLang="en-US" dirty="0">
              <a:solidFill>
                <a:prstClr val="black">
                  <a:tint val="75000"/>
                </a:prstClr>
              </a:solidFill>
            </a:endParaRPr>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68565" tIns="34289" rIns="68565" bIns="34289" rtlCol="0" anchor="ctr">
            <a:normAutofit/>
          </a:bodyPr>
          <a:lstStyle>
            <a:lvl1pPr algn="r">
              <a:defRPr sz="1065" baseline="0">
                <a:solidFill>
                  <a:schemeClr val="tx1">
                    <a:tint val="75000"/>
                  </a:schemeClr>
                </a:solidFill>
              </a:defRPr>
            </a:lvl1pPr>
          </a:lstStyle>
          <a:p>
            <a:pPr defTabSz="685800"/>
            <a:fld id="{49AE70B2-8BF9-45C0-BB95-33D1B9D3A854}" type="slidenum">
              <a:rPr lang="zh-CN" altLang="en-US" smtClean="0">
                <a:solidFill>
                  <a:prstClr val="black">
                    <a:tint val="75000"/>
                  </a:prstClr>
                </a:solidFill>
              </a:rPr>
            </a:fld>
            <a:endParaRPr lang="zh-CN" altLang="en-US" dirty="0">
              <a:solidFill>
                <a:prstClr val="black">
                  <a:tint val="75000"/>
                </a:prstClr>
              </a:solidFill>
            </a:endParaRPr>
          </a:p>
        </p:txBody>
      </p:sp>
      <p:pic>
        <p:nvPicPr>
          <p:cNvPr id="5124" name="图片 11" descr="水印"/>
          <p:cNvPicPr>
            <a:picLocks noChangeAspect="1"/>
          </p:cNvPicPr>
          <p:nvPr userDrawn="1"/>
        </p:nvPicPr>
        <p:blipFill>
          <a:blip r:embed="rId17"/>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fontAlgn="auto" latinLnBrk="0" hangingPunct="1">
        <a:lnSpc>
          <a:spcPct val="100000"/>
        </a:lnSpc>
        <a:spcBef>
          <a:spcPct val="0"/>
        </a:spcBef>
        <a:buNone/>
        <a:defRPr sz="3600" b="1" u="none" strike="noStrike" kern="1200" cap="none" spc="225"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750"/>
        </a:spcAft>
        <a:buFont typeface="Arial" panose="020B0604020202020204" pitchFamily="34" charset="0"/>
        <a:buChar char="●"/>
        <a:defRPr sz="1865" u="none" strike="noStrike" kern="1200" cap="none" spc="113"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450"/>
        </a:spcAft>
        <a:buFont typeface="Arial" panose="020B0604020202020204" pitchFamily="34" charset="0"/>
        <a:buChar char="●"/>
        <a:tabLst>
          <a:tab pos="1608455" algn="l"/>
          <a:tab pos="1608455" algn="l"/>
          <a:tab pos="1608455" algn="l"/>
          <a:tab pos="1608455" algn="l"/>
        </a:tabLst>
        <a:defRPr sz="1600" u="none" strike="noStrike" kern="1200" cap="none" spc="113"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450"/>
        </a:spcAft>
        <a:buFont typeface="Arial" panose="020B0604020202020204" pitchFamily="34" charset="0"/>
        <a:buChar char="●"/>
        <a:defRPr sz="1600" u="none" strike="noStrike" kern="1200" cap="none" spc="113"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225"/>
        </a:spcAft>
        <a:buFont typeface="Wingdings" panose="05000000000000000000" charset="0"/>
        <a:buChar char=""/>
        <a:defRPr sz="1465" u="none" strike="noStrike" kern="1200" cap="none" spc="113" normalizeH="0" baseline="0">
          <a:solidFill>
            <a:schemeClr val="tx1">
              <a:lumMod val="65000"/>
              <a:lumOff val="35000"/>
            </a:schemeClr>
          </a:solidFill>
          <a:uFillTx/>
          <a:latin typeface="+mn-lt"/>
          <a:ea typeface="+mn-ea"/>
          <a:cs typeface="+mn-cs"/>
        </a:defRPr>
      </a:lvl4pPr>
      <a:lvl5pPr marL="2056765" indent="-228600" algn="l" defTabSz="914400" rtl="0" eaLnBrk="1" fontAlgn="auto" latinLnBrk="0" hangingPunct="1">
        <a:lnSpc>
          <a:spcPct val="120000"/>
        </a:lnSpc>
        <a:spcBef>
          <a:spcPts val="0"/>
        </a:spcBef>
        <a:spcAft>
          <a:spcPts val="225"/>
        </a:spcAft>
        <a:buFont typeface="Arial" panose="020B0604020202020204" pitchFamily="34" charset="0"/>
        <a:buChar char="•"/>
        <a:defRPr sz="1465" u="none" strike="noStrike" kern="1200" cap="none" spc="113" normalizeH="0" baseline="0">
          <a:solidFill>
            <a:schemeClr val="tx1">
              <a:lumMod val="65000"/>
              <a:lumOff val="35000"/>
            </a:schemeClr>
          </a:solidFill>
          <a:uFillTx/>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zh-CN"/>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165" algn="l" defTabSz="914400" rtl="0" eaLnBrk="1" latinLnBrk="0" hangingPunct="1">
        <a:defRPr sz="1865" kern="1200">
          <a:solidFill>
            <a:schemeClr val="tx1"/>
          </a:solidFill>
          <a:latin typeface="+mn-lt"/>
          <a:ea typeface="+mn-ea"/>
          <a:cs typeface="+mn-cs"/>
        </a:defRPr>
      </a:lvl5pPr>
      <a:lvl6pPr marL="2285365" algn="l" defTabSz="914400" rtl="0" eaLnBrk="1" latinLnBrk="0" hangingPunct="1">
        <a:defRPr sz="1865" kern="1200">
          <a:solidFill>
            <a:schemeClr val="tx1"/>
          </a:solidFill>
          <a:latin typeface="+mn-lt"/>
          <a:ea typeface="+mn-ea"/>
          <a:cs typeface="+mn-cs"/>
        </a:defRPr>
      </a:lvl6pPr>
      <a:lvl7pPr marL="2742565" algn="l" defTabSz="914400" rtl="0" eaLnBrk="1" latinLnBrk="0" hangingPunct="1">
        <a:defRPr sz="1865" kern="1200">
          <a:solidFill>
            <a:schemeClr val="tx1"/>
          </a:solidFill>
          <a:latin typeface="+mn-lt"/>
          <a:ea typeface="+mn-ea"/>
          <a:cs typeface="+mn-cs"/>
        </a:defRPr>
      </a:lvl7pPr>
      <a:lvl8pPr marL="3199765" algn="l" defTabSz="914400" rtl="0" eaLnBrk="1" latinLnBrk="0" hangingPunct="1">
        <a:defRPr sz="1865" kern="1200">
          <a:solidFill>
            <a:schemeClr val="tx1"/>
          </a:solidFill>
          <a:latin typeface="+mn-lt"/>
          <a:ea typeface="+mn-ea"/>
          <a:cs typeface="+mn-cs"/>
        </a:defRPr>
      </a:lvl8pPr>
      <a:lvl9pPr marL="3656965" algn="l" defTabSz="914400"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18" tIns="45709" rIns="91418" bIns="4570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18" tIns="45709" rIns="91418" bIns="45709"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18" tIns="45709" rIns="91418" bIns="45709" rtlCol="0" anchor="ctr"/>
          <a:lstStyle>
            <a:lvl1pPr algn="l">
              <a:defRPr sz="16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18" tIns="45709" rIns="91418" bIns="45709" rtlCol="0" anchor="ctr"/>
          <a:lstStyle>
            <a:lvl1pPr algn="ctr">
              <a:defRPr sz="16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18" tIns="45709" rIns="91418" bIns="45709" rtlCol="0" anchor="ctr"/>
          <a:lstStyle>
            <a:lvl1pPr algn="r">
              <a:defRPr sz="1600">
                <a:solidFill>
                  <a:schemeClr val="tx1">
                    <a:tint val="75000"/>
                  </a:schemeClr>
                </a:solidFill>
              </a:defRPr>
            </a:lvl1pPr>
          </a:lstStyle>
          <a:p>
            <a:pPr defTabSz="914400"/>
            <a:fld id="{0C913308-F349-4B6D-A68A-DD1791B4A57B}" type="slidenum">
              <a:rPr lang="zh-CN" altLang="en-US" smtClean="0">
                <a:solidFill>
                  <a:prstClr val="black">
                    <a:tint val="75000"/>
                  </a:prstClr>
                </a:solidFill>
              </a:rPr>
            </a:fld>
            <a:endParaRPr lang="zh-CN" altLang="en-US">
              <a:solidFill>
                <a:prstClr val="black">
                  <a:tint val="75000"/>
                </a:prstClr>
              </a:solidFill>
            </a:endParaRPr>
          </a:p>
        </p:txBody>
      </p:sp>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4895"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75DCD-377E-4CB8-A2A9-E65E57B97C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DE40E-B2A6-4271-9FC4-42DB2BFFC7AE}" type="slidenum">
              <a:rPr lang="zh-CN" altLang="en-US" smtClean="0"/>
            </a:fld>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110.xml"/><Relationship Id="rId4" Type="http://schemas.openxmlformats.org/officeDocument/2006/relationships/image" Target="../media/image8.jpeg"/><Relationship Id="rId3" Type="http://schemas.openxmlformats.org/officeDocument/2006/relationships/image" Target="../media/image7.png"/><Relationship Id="rId2" Type="http://schemas.openxmlformats.org/officeDocument/2006/relationships/tags" Target="../tags/tag109.xml"/><Relationship Id="rId1" Type="http://schemas.openxmlformats.org/officeDocument/2006/relationships/tags" Target="../tags/tag108.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10.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117.xml"/><Relationship Id="rId4" Type="http://schemas.openxmlformats.org/officeDocument/2006/relationships/image" Target="../media/image12.png"/><Relationship Id="rId3" Type="http://schemas.openxmlformats.org/officeDocument/2006/relationships/tags" Target="../tags/tag116.xml"/><Relationship Id="rId2" Type="http://schemas.openxmlformats.org/officeDocument/2006/relationships/image" Target="../media/image11.png"/><Relationship Id="rId1" Type="http://schemas.openxmlformats.org/officeDocument/2006/relationships/tags" Target="../tags/tag11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4.xml"/><Relationship Id="rId4" Type="http://schemas.openxmlformats.org/officeDocument/2006/relationships/image" Target="../media/image8.jpeg"/><Relationship Id="rId3" Type="http://schemas.openxmlformats.org/officeDocument/2006/relationships/tags" Target="../tags/tag119.xml"/><Relationship Id="rId2" Type="http://schemas.openxmlformats.org/officeDocument/2006/relationships/image" Target="../media/image7.png"/><Relationship Id="rId1" Type="http://schemas.openxmlformats.org/officeDocument/2006/relationships/tags" Target="../tags/tag11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slide" Target="slide9.xml"/><Relationship Id="rId15" Type="http://schemas.openxmlformats.org/officeDocument/2006/relationships/slideLayout" Target="../slideLayouts/slideLayout17.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tags" Target="../tags/tag120.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3.jpeg"/><Relationship Id="rId2" Type="http://schemas.openxmlformats.org/officeDocument/2006/relationships/tags" Target="../tags/tag134.xml"/><Relationship Id="rId1" Type="http://schemas.openxmlformats.org/officeDocument/2006/relationships/tags" Target="../tags/tag133.xml"/></Relationships>
</file>

<file path=ppt/slides/_rels/slide18.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6" Type="http://schemas.openxmlformats.org/officeDocument/2006/relationships/notesSlide" Target="../notesSlides/notesSlide2.xml"/><Relationship Id="rId15" Type="http://schemas.openxmlformats.org/officeDocument/2006/relationships/slideLayout" Target="../slideLayouts/slideLayout37.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image" Target="../media/image21.png"/><Relationship Id="rId1" Type="http://schemas.openxmlformats.org/officeDocument/2006/relationships/image" Target="../media/image14.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15.png"/><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4.xml"/><Relationship Id="rId7" Type="http://schemas.openxmlformats.org/officeDocument/2006/relationships/image" Target="../media/image15.png"/><Relationship Id="rId6" Type="http://schemas.openxmlformats.org/officeDocument/2006/relationships/tags" Target="../tags/tag144.xml"/><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46.xml"/><Relationship Id="rId1" Type="http://schemas.openxmlformats.org/officeDocument/2006/relationships/tags" Target="../tags/tag1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xml"/><Relationship Id="rId1" Type="http://schemas.openxmlformats.org/officeDocument/2006/relationships/tags" Target="../tags/tag63.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7.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3" Type="http://schemas.openxmlformats.org/officeDocument/2006/relationships/slideLayout" Target="../slideLayouts/slideLayout17.xml"/><Relationship Id="rId12" Type="http://schemas.openxmlformats.org/officeDocument/2006/relationships/image" Target="../media/image6.jpeg"/><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4" Type="http://schemas.openxmlformats.org/officeDocument/2006/relationships/slideLayout" Target="../slideLayouts/slideLayout17.xml"/><Relationship Id="rId13" Type="http://schemas.openxmlformats.org/officeDocument/2006/relationships/tags" Target="../tags/tag95.xml"/><Relationship Id="rId12" Type="http://schemas.openxmlformats.org/officeDocument/2006/relationships/slide" Target="slide2.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4.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51815" y="692785"/>
            <a:ext cx="11071225" cy="2687955"/>
          </a:xfrm>
          <a:prstGeom prst="rect">
            <a:avLst/>
          </a:prstGeom>
          <a:noFill/>
        </p:spPr>
        <p:txBody>
          <a:bodyPr wrap="square">
            <a:noAutofit/>
          </a:bodyPr>
          <a:lstStyle/>
          <a:p>
            <a:pPr marR="0" lvl="0" indent="0" algn="l" defTabSz="914400" rtl="0" fontAlgn="auto">
              <a:lnSpc>
                <a:spcPct val="100000"/>
              </a:lnSpc>
              <a:spcBef>
                <a:spcPts val="0"/>
              </a:spcBef>
              <a:spcAft>
                <a:spcPts val="0"/>
              </a:spcAft>
              <a:buClrTx/>
              <a:buSzTx/>
              <a:buFontTx/>
              <a:buNone/>
              <a:defRPr/>
            </a:pPr>
            <a:r>
              <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rPr>
              <a:t>Para.1 :As Andy arranged the magnets, an idea suddenly came into his minds. </a:t>
            </a: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algn="l" defTabSz="914400" rtl="0" fontAlgn="auto">
              <a:lnSpc>
                <a:spcPct val="100000"/>
              </a:lnSpc>
              <a:spcBef>
                <a:spcPts val="0"/>
              </a:spcBef>
              <a:spcAft>
                <a:spcPts val="0"/>
              </a:spcAft>
              <a:buClrTx/>
              <a:buSzTx/>
              <a:buFontTx/>
              <a:buNone/>
              <a:defRPr/>
            </a:pPr>
            <a:r>
              <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rPr>
              <a:t>Para 2: When doing homework, Andy was told he scored an 88 on the retake.</a:t>
            </a: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p:txBody>
      </p:sp>
      <p:sp>
        <p:nvSpPr>
          <p:cNvPr id="17" name="矩形 16"/>
          <p:cNvSpPr/>
          <p:nvPr/>
        </p:nvSpPr>
        <p:spPr>
          <a:xfrm>
            <a:off x="335280" y="44450"/>
            <a:ext cx="3950970" cy="572770"/>
          </a:xfrm>
          <a:prstGeom prst="rect">
            <a:avLst/>
          </a:prstGeom>
          <a:solidFill>
            <a:srgbClr val="9BBB59">
              <a:lumMod val="20000"/>
              <a:lumOff val="80000"/>
            </a:srgbClr>
          </a:solidFill>
        </p:spPr>
        <p:txBody>
          <a:bodyPr wrap="square" lIns="68572" tIns="34286" rIns="68572" bIns="34286">
            <a:noAutofit/>
          </a:bodyPr>
          <a:lstStyle/>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Weave the plot  </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
        <p:nvSpPr>
          <p:cNvPr id="2" name="文本框 1"/>
          <p:cNvSpPr txBox="1"/>
          <p:nvPr/>
        </p:nvSpPr>
        <p:spPr>
          <a:xfrm>
            <a:off x="3071495" y="1340485"/>
            <a:ext cx="5748020" cy="2159000"/>
          </a:xfrm>
          <a:prstGeom prst="rect">
            <a:avLst/>
          </a:prstGeom>
          <a:noFill/>
        </p:spPr>
        <p:txBody>
          <a:bodyPr wrap="square">
            <a:spAutoFit/>
          </a:bodyPr>
          <a:lstStyle/>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solidFill>
                  <a:schemeClr val="tx1"/>
                </a:solidFill>
                <a:highlight>
                  <a:srgbClr val="FFFF00"/>
                </a:highlight>
                <a:latin typeface="Calibri" panose="020F0502020204030204" charset="0"/>
                <a:ea typeface="华文宋体" panose="02010600040101010101" charset="-122"/>
                <a:cs typeface="Times New Roman" panose="02020603050405020304" pitchFamily="18" charset="0"/>
                <a:sym typeface="+mn-ea"/>
              </a:rPr>
              <a:t>What was the idea?</a:t>
            </a:r>
            <a:endParaRPr lang="en-US" altLang="zh-CN" sz="3200" b="1" dirty="0">
              <a:solidFill>
                <a:schemeClr val="tx1"/>
              </a:solidFill>
              <a:latin typeface="Calibri" panose="020F0502020204030204" charset="0"/>
              <a:ea typeface="华文宋体" panose="02010600040101010101" charset="-122"/>
              <a:cs typeface="Times New Roman" panose="02020603050405020304" pitchFamily="18" charset="0"/>
              <a:sym typeface="+mn-ea"/>
            </a:endParaRPr>
          </a:p>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latin typeface="Calibri" panose="020F0502020204030204" charset="0"/>
                <a:ea typeface="华文宋体" panose="02010600040101010101" charset="-122"/>
                <a:cs typeface="Times New Roman" panose="02020603050405020304" pitchFamily="18" charset="0"/>
                <a:sym typeface="+mn-ea"/>
              </a:rPr>
              <a:t>What did Andy do?</a:t>
            </a:r>
            <a:endParaRPr lang="en-US" altLang="zh-CN" sz="3200" b="1" dirty="0">
              <a:latin typeface="Calibri" panose="020F0502020204030204" charset="0"/>
              <a:ea typeface="华文宋体" panose="02010600040101010101" charset="-122"/>
              <a:cs typeface="Times New Roman" panose="02020603050405020304" pitchFamily="18" charset="0"/>
              <a:sym typeface="+mn-ea"/>
            </a:endParaRPr>
          </a:p>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latin typeface="Calibri" panose="020F0502020204030204" charset="0"/>
                <a:ea typeface="华文宋体" panose="02010600040101010101" charset="-122"/>
                <a:cs typeface="Times New Roman" panose="02020603050405020304" pitchFamily="18" charset="0"/>
                <a:sym typeface="+mn-ea"/>
              </a:rPr>
              <a:t>What was Mr. Crane’s reaction?</a:t>
            </a:r>
            <a:endParaRPr lang="en-US" altLang="zh-CN" sz="3200" b="1" dirty="0">
              <a:solidFill>
                <a:schemeClr val="tx1"/>
              </a:solidFill>
              <a:latin typeface="Calibri" panose="020F0502020204030204" charset="0"/>
              <a:ea typeface="华文宋体" panose="02010600040101010101" charset="-122"/>
              <a:cs typeface="Times New Roman" panose="02020603050405020304" pitchFamily="18" charset="0"/>
              <a:sym typeface="+mn-ea"/>
            </a:endParaRPr>
          </a:p>
        </p:txBody>
      </p:sp>
      <p:sp>
        <p:nvSpPr>
          <p:cNvPr id="19" name="文本框 18"/>
          <p:cNvSpPr txBox="1"/>
          <p:nvPr/>
        </p:nvSpPr>
        <p:spPr>
          <a:xfrm>
            <a:off x="7077075" y="764540"/>
            <a:ext cx="1398905" cy="490855"/>
          </a:xfrm>
          <a:prstGeom prst="rect">
            <a:avLst/>
          </a:prstGeom>
          <a:noFill/>
          <a:ln w="57150">
            <a:solidFill>
              <a:srgbClr val="FF0000"/>
            </a:solidFill>
          </a:ln>
        </p:spPr>
        <p:txBody>
          <a:bodyPr wrap="square" rtlCol="0">
            <a:noAutofit/>
          </a:bodyPr>
          <a:p>
            <a:endParaRPr lang="zh-CN" altLang="en-US" sz="1350" dirty="0"/>
          </a:p>
        </p:txBody>
      </p:sp>
      <p:sp>
        <p:nvSpPr>
          <p:cNvPr id="6" name="文本框 5"/>
          <p:cNvSpPr txBox="1"/>
          <p:nvPr>
            <p:custDataLst>
              <p:tags r:id="rId1"/>
            </p:custDataLst>
          </p:nvPr>
        </p:nvSpPr>
        <p:spPr>
          <a:xfrm>
            <a:off x="551180" y="4220845"/>
            <a:ext cx="1860550" cy="454025"/>
          </a:xfrm>
          <a:prstGeom prst="rect">
            <a:avLst/>
          </a:prstGeom>
          <a:noFill/>
          <a:ln w="57150">
            <a:solidFill>
              <a:srgbClr val="FF0000"/>
            </a:solidFill>
          </a:ln>
        </p:spPr>
        <p:txBody>
          <a:bodyPr wrap="square" rtlCol="0">
            <a:noAutofit/>
          </a:bodyPr>
          <a:p>
            <a:endParaRPr lang="zh-CN" altLang="en-US" sz="1350" dirty="0"/>
          </a:p>
        </p:txBody>
      </p:sp>
      <p:sp>
        <p:nvSpPr>
          <p:cNvPr id="11" name="上弧形箭头 10"/>
          <p:cNvSpPr/>
          <p:nvPr>
            <p:custDataLst>
              <p:tags r:id="rId2"/>
            </p:custDataLst>
          </p:nvPr>
        </p:nvSpPr>
        <p:spPr>
          <a:xfrm rot="6420000">
            <a:off x="8079105" y="1219200"/>
            <a:ext cx="745490" cy="332740"/>
          </a:xfrm>
          <a:prstGeom prst="curved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dk1"/>
              </a:solidFill>
            </a:endParaRPr>
          </a:p>
        </p:txBody>
      </p:sp>
      <p:sp>
        <p:nvSpPr>
          <p:cNvPr id="13" name="文本框 12"/>
          <p:cNvSpPr txBox="1"/>
          <p:nvPr>
            <p:custDataLst>
              <p:tags r:id="rId3"/>
            </p:custDataLst>
          </p:nvPr>
        </p:nvSpPr>
        <p:spPr>
          <a:xfrm>
            <a:off x="2999740" y="4436745"/>
            <a:ext cx="6005195" cy="2159000"/>
          </a:xfrm>
          <a:prstGeom prst="rect">
            <a:avLst/>
          </a:prstGeom>
          <a:noFill/>
        </p:spPr>
        <p:txBody>
          <a:bodyPr wrap="square">
            <a:spAutoFit/>
          </a:bodyPr>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solidFill>
                  <a:schemeClr val="tx1"/>
                </a:solidFill>
                <a:highlight>
                  <a:srgbClr val="FFFF00"/>
                </a:highlight>
                <a:latin typeface="Calibri" panose="020F0502020204030204" charset="0"/>
                <a:ea typeface="华文宋体" panose="02010600040101010101" charset="-122"/>
                <a:cs typeface="Times New Roman" panose="02020603050405020304" pitchFamily="18" charset="0"/>
                <a:sym typeface="+mn-ea"/>
              </a:rPr>
              <a:t>How did Andy feel?</a:t>
            </a:r>
            <a:endParaRPr lang="en-US" altLang="zh-CN" sz="3200" b="1" dirty="0">
              <a:solidFill>
                <a:schemeClr val="tx1"/>
              </a:solidFill>
              <a:highlight>
                <a:srgbClr val="FFFF00"/>
              </a:highlight>
              <a:latin typeface="Calibri" panose="020F0502020204030204" charset="0"/>
              <a:ea typeface="华文宋体" panose="02010600040101010101" charset="-122"/>
              <a:cs typeface="Times New Roman" panose="02020603050405020304" pitchFamily="18" charset="0"/>
              <a:sym typeface="+mn-ea"/>
            </a:endParaRPr>
          </a:p>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latin typeface="Calibri" panose="020F0502020204030204" charset="0"/>
                <a:ea typeface="华文宋体" panose="02010600040101010101" charset="-122"/>
                <a:cs typeface="Times New Roman" panose="02020603050405020304" pitchFamily="18" charset="0"/>
                <a:sym typeface="+mn-ea"/>
              </a:rPr>
              <a:t>What did Andy do then?</a:t>
            </a:r>
            <a:endParaRPr lang="en-US" altLang="zh-CN" sz="3200" b="1" dirty="0">
              <a:latin typeface="Calibri" panose="020F0502020204030204" charset="0"/>
              <a:ea typeface="华文宋体" panose="02010600040101010101" charset="-122"/>
              <a:cs typeface="Times New Roman" panose="02020603050405020304" pitchFamily="18" charset="0"/>
              <a:sym typeface="+mn-ea"/>
            </a:endParaRPr>
          </a:p>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highlight>
                  <a:srgbClr val="FFFF00"/>
                </a:highlight>
                <a:latin typeface="Calibri" panose="020F0502020204030204" charset="0"/>
                <a:ea typeface="华文宋体" panose="02010600040101010101" charset="-122"/>
                <a:cs typeface="Times New Roman" panose="02020603050405020304" pitchFamily="18" charset="0"/>
                <a:sym typeface="+mn-ea"/>
              </a:rPr>
              <a:t>What was Andy’s reflection?</a:t>
            </a:r>
            <a:endParaRPr lang="en-US" altLang="zh-CN" sz="3200" b="1" dirty="0">
              <a:solidFill>
                <a:schemeClr val="tx1"/>
              </a:solidFill>
              <a:highlight>
                <a:srgbClr val="FFFF00"/>
              </a:highlight>
              <a:latin typeface="Calibri" panose="020F0502020204030204" charset="0"/>
              <a:ea typeface="华文宋体" panose="02010600040101010101" charset="-122"/>
              <a:cs typeface="Times New Roman" panose="02020603050405020304" pitchFamily="18" charset="0"/>
              <a:sym typeface="+mn-ea"/>
            </a:endParaRPr>
          </a:p>
        </p:txBody>
      </p:sp>
      <p:sp>
        <p:nvSpPr>
          <p:cNvPr id="14" name="上弧形箭头 13"/>
          <p:cNvSpPr/>
          <p:nvPr>
            <p:custDataLst>
              <p:tags r:id="rId4"/>
            </p:custDataLst>
          </p:nvPr>
        </p:nvSpPr>
        <p:spPr>
          <a:xfrm rot="7560000">
            <a:off x="10226040" y="4168775"/>
            <a:ext cx="708660" cy="245745"/>
          </a:xfrm>
          <a:prstGeom prst="curvedDown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schemeClr val="dk1"/>
              </a:solidFill>
            </a:endParaRPr>
          </a:p>
        </p:txBody>
      </p:sp>
      <p:grpSp>
        <p:nvGrpSpPr>
          <p:cNvPr id="23" name="组合 22"/>
          <p:cNvGrpSpPr/>
          <p:nvPr/>
        </p:nvGrpSpPr>
        <p:grpSpPr>
          <a:xfrm>
            <a:off x="7060565" y="4220845"/>
            <a:ext cx="7705725" cy="890905"/>
            <a:chOff x="9014" y="5410"/>
            <a:chExt cx="7544" cy="952"/>
          </a:xfrm>
        </p:grpSpPr>
        <p:sp>
          <p:nvSpPr>
            <p:cNvPr id="20" name="Google Shape;4886;p18"/>
            <p:cNvSpPr/>
            <p:nvPr>
              <p:custDataLst>
                <p:tags r:id="rId5"/>
              </p:custDataLst>
            </p:nvPr>
          </p:nvSpPr>
          <p:spPr>
            <a:xfrm rot="729">
              <a:off x="9014" y="5637"/>
              <a:ext cx="5023" cy="725"/>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accent1"/>
            </a:solidFill>
            <a:ln>
              <a:noFill/>
            </a:ln>
          </p:spPr>
        </p:sp>
        <p:sp>
          <p:nvSpPr>
            <p:cNvPr id="15" name="文本框 14"/>
            <p:cNvSpPr txBox="1"/>
            <p:nvPr>
              <p:custDataLst>
                <p:tags r:id="rId6"/>
              </p:custDataLst>
            </p:nvPr>
          </p:nvSpPr>
          <p:spPr>
            <a:xfrm>
              <a:off x="9127" y="5410"/>
              <a:ext cx="7431" cy="880"/>
            </a:xfrm>
            <a:prstGeom prst="rect">
              <a:avLst/>
            </a:prstGeom>
            <a:noFill/>
          </p:spPr>
          <p:txBody>
            <a:bodyPr wrap="square">
              <a:spAutoFit/>
            </a:bodyPr>
            <a:p>
              <a:pPr marL="342900" marR="0" lvl="0" indent="-342900" algn="l" defTabSz="914400" rtl="0" eaLnBrk="1" fontAlgn="auto" latinLnBrk="0" hangingPunct="1">
                <a:lnSpc>
                  <a:spcPct val="170000"/>
                </a:lnSpc>
                <a:spcBef>
                  <a:spcPts val="0"/>
                </a:spcBef>
                <a:spcAft>
                  <a:spcPts val="0"/>
                </a:spcAft>
                <a:buClrTx/>
                <a:buSzTx/>
                <a:buFont typeface="Wingdings" panose="05000000000000000000" charset="0"/>
                <a:buChar char="ü"/>
                <a:defRPr/>
              </a:pPr>
              <a:r>
                <a:rPr lang="en-US" altLang="zh-CN" sz="2800" b="1" i="1" dirty="0">
                  <a:solidFill>
                    <a:schemeClr val="bg1"/>
                  </a:solidFill>
                  <a:latin typeface="Calibri" panose="020F0502020204030204" charset="0"/>
                  <a:ea typeface="华文宋体" panose="02010600040101010101" charset="-122"/>
                  <a:cs typeface="Times New Roman" panose="02020603050405020304" pitchFamily="18" charset="0"/>
                  <a:sym typeface="+mn-ea"/>
                </a:rPr>
                <a:t>Andy passed the retake.</a:t>
              </a:r>
              <a:endParaRPr lang="en-US" altLang="zh-CN" sz="2800" b="1" i="1" dirty="0">
                <a:solidFill>
                  <a:schemeClr val="bg1"/>
                </a:solidFill>
                <a:latin typeface="Calibri" panose="020F0502020204030204" charset="0"/>
                <a:ea typeface="华文宋体" panose="02010600040101010101" charset="-122"/>
                <a:cs typeface="Times New Roman" panose="02020603050405020304" pitchFamily="18"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left)">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1"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1000" fill="hold"/>
                                        <p:tgtEl>
                                          <p:spTgt spid="19"/>
                                        </p:tgtEl>
                                        <p:attrNameLst>
                                          <p:attrName>ppt_w</p:attrName>
                                        </p:attrNameLst>
                                      </p:cBhvr>
                                      <p:tavLst>
                                        <p:tav tm="0">
                                          <p:val>
                                            <p:fltVal val="0"/>
                                          </p:val>
                                        </p:tav>
                                        <p:tav tm="100000">
                                          <p:val>
                                            <p:strVal val="#ppt_w"/>
                                          </p:val>
                                        </p:tav>
                                      </p:tavLst>
                                    </p:anim>
                                    <p:anim calcmode="lin" valueType="num">
                                      <p:cBhvr>
                                        <p:cTn id="46" dur="1000" fill="hold"/>
                                        <p:tgtEl>
                                          <p:spTgt spid="19"/>
                                        </p:tgtEl>
                                        <p:attrNameLst>
                                          <p:attrName>ppt_h</p:attrName>
                                        </p:attrNameLst>
                                      </p:cBhvr>
                                      <p:tavLst>
                                        <p:tav tm="0">
                                          <p:val>
                                            <p:fltVal val="0"/>
                                          </p:val>
                                        </p:tav>
                                        <p:tav tm="100000">
                                          <p:val>
                                            <p:strVal val="#ppt_h"/>
                                          </p:val>
                                        </p:tav>
                                      </p:tavLst>
                                    </p:anim>
                                    <p:anim calcmode="lin" valueType="num">
                                      <p:cBhvr>
                                        <p:cTn id="4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wipe(left)">
                                      <p:cBhvr>
                                        <p:cTn id="53" dur="500"/>
                                        <p:tgtEl>
                                          <p:spTgt spid="1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animEffect transition="in" filter="wipe(left)">
                                      <p:cBhvr>
                                        <p:cTn id="58" dur="500"/>
                                        <p:tgtEl>
                                          <p:spTgt spid="13">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3">
                                            <p:txEl>
                                              <p:pRg st="2" end="2"/>
                                            </p:txEl>
                                          </p:spTgt>
                                        </p:tgtEl>
                                        <p:attrNameLst>
                                          <p:attrName>style.visibility</p:attrName>
                                        </p:attrNameLst>
                                      </p:cBhvr>
                                      <p:to>
                                        <p:strVal val="visible"/>
                                      </p:to>
                                    </p:set>
                                    <p:animEffect transition="in" filter="wipe(left)">
                                      <p:cBhvr>
                                        <p:cTn id="6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6" grpId="0" bldLvl="0" animBg="1"/>
      <p:bldP spid="11" grpId="0" bldLvl="0" animBg="1"/>
      <p:bldP spid="14" grpId="0" bldLvl="0" animBg="1"/>
      <p:bldP spid="19" grpId="1"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35280" y="692785"/>
            <a:ext cx="11522710" cy="1963420"/>
          </a:xfrm>
          <a:prstGeom prst="rect">
            <a:avLst/>
          </a:prstGeom>
          <a:noFill/>
        </p:spPr>
        <p:txBody>
          <a:bodyPr wrap="square">
            <a:noAutofit/>
          </a:bodyPr>
          <a:lstStyle/>
          <a:p>
            <a:pPr marR="0" lvl="0" indent="0" algn="l" defTabSz="914400" rtl="0" fontAlgn="auto">
              <a:lnSpc>
                <a:spcPct val="100000"/>
              </a:lnSpc>
              <a:spcBef>
                <a:spcPts val="0"/>
              </a:spcBef>
              <a:spcAft>
                <a:spcPts val="0"/>
              </a:spcAft>
              <a:buClrTx/>
              <a:buSzTx/>
              <a:buFontTx/>
              <a:buNone/>
              <a:defRPr/>
            </a:pPr>
            <a:r>
              <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rPr>
              <a:t>Para.1 :As Andy arranged the magnets, an idea suddenly came into his minds. </a:t>
            </a: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1"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indent="0" algn="l" defTabSz="914400" rtl="0" fontAlgn="auto">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a:p>
            <a:pPr marR="0" lvl="0" algn="l" defTabSz="914400" rtl="0" fontAlgn="auto">
              <a:lnSpc>
                <a:spcPct val="100000"/>
              </a:lnSpc>
              <a:spcBef>
                <a:spcPts val="0"/>
              </a:spcBef>
              <a:spcAft>
                <a:spcPts val="0"/>
              </a:spcAft>
              <a:buClrTx/>
              <a:buSzTx/>
              <a:buFontTx/>
              <a:buNone/>
              <a:defRPr/>
            </a:pPr>
            <a:endParaRPr kumimoji="0" lang="en-US" altLang="zh-CN" sz="3200" b="0" i="0" u="none" strike="noStrike" kern="1200" cap="none" spc="0" normalizeH="0" baseline="0" noProof="0" dirty="0">
              <a:ln>
                <a:noFill/>
              </a:ln>
              <a:solidFill>
                <a:srgbClr val="C00000"/>
              </a:solidFill>
              <a:effectLst/>
              <a:uLnTx/>
              <a:uFillTx/>
              <a:latin typeface="Calibri" panose="020F0502020204030204" charset="0"/>
              <a:ea typeface="华文宋体" panose="02010600040101010101" charset="-122"/>
              <a:cs typeface="Arial" panose="020B0604020202020204"/>
            </a:endParaRPr>
          </a:p>
        </p:txBody>
      </p:sp>
      <p:sp>
        <p:nvSpPr>
          <p:cNvPr id="3" name="矩形 2"/>
          <p:cNvSpPr/>
          <p:nvPr>
            <p:custDataLst>
              <p:tags r:id="rId1"/>
            </p:custDataLst>
          </p:nvPr>
        </p:nvSpPr>
        <p:spPr>
          <a:xfrm>
            <a:off x="335280" y="116205"/>
            <a:ext cx="4598670" cy="529590"/>
          </a:xfrm>
          <a:prstGeom prst="rect">
            <a:avLst/>
          </a:prstGeom>
          <a:solidFill>
            <a:srgbClr val="9BBB59">
              <a:lumMod val="20000"/>
              <a:lumOff val="80000"/>
            </a:srgbClr>
          </a:solidFill>
        </p:spPr>
        <p:txBody>
          <a:bodyPr wrap="square" lIns="68572" tIns="34286" rIns="68572" bIns="34286">
            <a:noAutofit/>
          </a:bodyPr>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Thinking &amp; Discussion  </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
        <p:nvSpPr>
          <p:cNvPr id="4" name="文本框 3"/>
          <p:cNvSpPr txBox="1"/>
          <p:nvPr>
            <p:custDataLst>
              <p:tags r:id="rId2"/>
            </p:custDataLst>
          </p:nvPr>
        </p:nvSpPr>
        <p:spPr>
          <a:xfrm>
            <a:off x="4655820" y="836295"/>
            <a:ext cx="2203450" cy="449580"/>
          </a:xfrm>
          <a:prstGeom prst="rect">
            <a:avLst/>
          </a:prstGeom>
          <a:noFill/>
          <a:ln w="57150">
            <a:solidFill>
              <a:schemeClr val="tx1"/>
            </a:solidFill>
          </a:ln>
        </p:spPr>
        <p:txBody>
          <a:bodyPr wrap="square" rtlCol="0">
            <a:noAutofit/>
            <a:scene3d>
              <a:camera prst="orthographicFront"/>
              <a:lightRig rig="threePt" dir="t"/>
            </a:scene3d>
          </a:bodyPr>
          <a:p>
            <a:endParaRPr lang="zh-CN" altLang="en-US" sz="1350" dirty="0">
              <a:solidFill>
                <a:schemeClr val="tx1"/>
              </a:solidFill>
              <a:effectLst>
                <a:outerShdw blurRad="38100" dist="19050" dir="2700000" algn="tl" rotWithShape="0">
                  <a:schemeClr val="dk1">
                    <a:alpha val="40000"/>
                  </a:schemeClr>
                </a:outerShdw>
              </a:effectLst>
            </a:endParaRPr>
          </a:p>
        </p:txBody>
      </p:sp>
      <p:pic>
        <p:nvPicPr>
          <p:cNvPr id="23" name="图片 22"/>
          <p:cNvPicPr>
            <a:picLocks noChangeAspect="1"/>
          </p:cNvPicPr>
          <p:nvPr/>
        </p:nvPicPr>
        <p:blipFill>
          <a:blip r:embed="rId3"/>
          <a:srcRect t="34209" b="27412"/>
          <a:stretch>
            <a:fillRect/>
          </a:stretch>
        </p:blipFill>
        <p:spPr>
          <a:xfrm>
            <a:off x="7896225" y="1268730"/>
            <a:ext cx="4141470" cy="3848735"/>
          </a:xfrm>
          <a:prstGeom prst="flowChartPunchedCard">
            <a:avLst/>
          </a:prstGeom>
        </p:spPr>
      </p:pic>
      <p:pic>
        <p:nvPicPr>
          <p:cNvPr id="6" name="图片 5" descr="C:/Users/祝洁珠/Desktop/u=3206410068,3180410961&amp;fm=193.jpgu=3206410068,3180410961&amp;fm=193"/>
          <p:cNvPicPr>
            <a:picLocks noChangeAspect="1"/>
          </p:cNvPicPr>
          <p:nvPr/>
        </p:nvPicPr>
        <p:blipFill>
          <a:blip r:embed="rId4"/>
          <a:srcRect l="2104" r="2104"/>
          <a:stretch>
            <a:fillRect/>
          </a:stretch>
        </p:blipFill>
        <p:spPr>
          <a:xfrm>
            <a:off x="335280" y="2060575"/>
            <a:ext cx="7577455" cy="4511040"/>
          </a:xfrm>
          <a:prstGeom prst="rect">
            <a:avLst/>
          </a:prstGeom>
        </p:spPr>
      </p:pic>
      <p:sp>
        <p:nvSpPr>
          <p:cNvPr id="2" name="文本框 1"/>
          <p:cNvSpPr txBox="1"/>
          <p:nvPr>
            <p:custDataLst>
              <p:tags r:id="rId5"/>
            </p:custDataLst>
          </p:nvPr>
        </p:nvSpPr>
        <p:spPr>
          <a:xfrm>
            <a:off x="1847215" y="1124585"/>
            <a:ext cx="5748020" cy="780415"/>
          </a:xfrm>
          <a:prstGeom prst="rect">
            <a:avLst/>
          </a:prstGeom>
          <a:noFill/>
        </p:spPr>
        <p:txBody>
          <a:bodyPr wrap="square">
            <a:spAutoFit/>
          </a:bodyPr>
          <a:p>
            <a:pPr marL="342900" marR="0" lvl="0" indent="-342900" algn="l" defTabSz="914400" rtl="0" eaLnBrk="1" fontAlgn="auto" latinLnBrk="0" hangingPunct="1">
              <a:lnSpc>
                <a:spcPct val="140000"/>
              </a:lnSpc>
              <a:spcBef>
                <a:spcPts val="0"/>
              </a:spcBef>
              <a:spcAft>
                <a:spcPts val="0"/>
              </a:spcAft>
              <a:buClrTx/>
              <a:buSzTx/>
              <a:buFont typeface="Arial" panose="020B0604020202020204" pitchFamily="34" charset="0"/>
              <a:buChar char="•"/>
              <a:defRPr/>
            </a:pPr>
            <a:r>
              <a:rPr lang="en-US" altLang="zh-CN" sz="3200" b="1" dirty="0">
                <a:solidFill>
                  <a:schemeClr val="tx1"/>
                </a:solidFill>
                <a:highlight>
                  <a:srgbClr val="FFFF00"/>
                </a:highlight>
                <a:latin typeface="Calibri" panose="020F0502020204030204" charset="0"/>
                <a:ea typeface="华文宋体" panose="02010600040101010101" charset="-122"/>
                <a:cs typeface="Times New Roman" panose="02020603050405020304" pitchFamily="18" charset="0"/>
                <a:sym typeface="+mn-ea"/>
              </a:rPr>
              <a:t>What was the idea?</a:t>
            </a:r>
            <a:endParaRPr lang="en-US" altLang="zh-CN" sz="3200" b="1" dirty="0">
              <a:solidFill>
                <a:schemeClr val="tx1"/>
              </a:solidFill>
              <a:latin typeface="Calibri" panose="020F0502020204030204" charset="0"/>
              <a:ea typeface="华文宋体" panose="02010600040101010101"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p:nvPr/>
        </p:nvGrpSpPr>
        <p:grpSpPr>
          <a:xfrm>
            <a:off x="0" y="2564765"/>
            <a:ext cx="12144375" cy="1008380"/>
            <a:chOff x="74" y="2678"/>
            <a:chExt cx="19125" cy="1588"/>
          </a:xfrm>
        </p:grpSpPr>
        <p:pic>
          <p:nvPicPr>
            <p:cNvPr id="18" name="图片 17"/>
            <p:cNvPicPr>
              <a:picLocks noChangeAspect="1"/>
            </p:cNvPicPr>
            <p:nvPr/>
          </p:nvPicPr>
          <p:blipFill>
            <a:blip r:embed="rId1"/>
            <a:srcRect t="9262" b="28522"/>
            <a:stretch>
              <a:fillRect/>
            </a:stretch>
          </p:blipFill>
          <p:spPr>
            <a:xfrm>
              <a:off x="74" y="2678"/>
              <a:ext cx="19125" cy="1588"/>
            </a:xfrm>
            <a:prstGeom prst="rect">
              <a:avLst/>
            </a:prstGeom>
          </p:spPr>
        </p:pic>
        <p:sp>
          <p:nvSpPr>
            <p:cNvPr id="8" name="文本框 7"/>
            <p:cNvSpPr txBox="1"/>
            <p:nvPr>
              <p:custDataLst>
                <p:tags r:id="rId2"/>
              </p:custDataLst>
            </p:nvPr>
          </p:nvSpPr>
          <p:spPr>
            <a:xfrm>
              <a:off x="10808" y="2678"/>
              <a:ext cx="1202" cy="93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p>
              <a:r>
                <a:rPr lang="en-US" altLang="zh-CN" sz="3200" b="1">
                  <a:latin typeface="SF Cartoonist Hand" panose="00000400000000000000" charset="0"/>
                  <a:ea typeface="Yu Gothic UI" panose="020B0500000000000000" charset="-128"/>
                  <a:cs typeface="SF Cartoonist Hand" panose="00000400000000000000" charset="0"/>
                </a:rPr>
                <a:t>of</a:t>
              </a:r>
              <a:endParaRPr lang="en-US" altLang="zh-CN" sz="3200" b="1">
                <a:latin typeface="SF Cartoonist Hand" panose="00000400000000000000" charset="0"/>
                <a:ea typeface="Yu Gothic UI" panose="020B0500000000000000" charset="-128"/>
                <a:cs typeface="SF Cartoonist Hand" panose="00000400000000000000" charset="0"/>
              </a:endParaRPr>
            </a:p>
          </p:txBody>
        </p:sp>
      </p:grpSp>
      <p:grpSp>
        <p:nvGrpSpPr>
          <p:cNvPr id="15" name="组合 14"/>
          <p:cNvGrpSpPr/>
          <p:nvPr/>
        </p:nvGrpSpPr>
        <p:grpSpPr>
          <a:xfrm>
            <a:off x="6888480" y="2924810"/>
            <a:ext cx="431165" cy="287655"/>
            <a:chOff x="10848" y="4039"/>
            <a:chExt cx="679" cy="453"/>
          </a:xfrm>
        </p:grpSpPr>
        <p:cxnSp>
          <p:nvCxnSpPr>
            <p:cNvPr id="6" name="直接连接符 5"/>
            <p:cNvCxnSpPr/>
            <p:nvPr/>
          </p:nvCxnSpPr>
          <p:spPr>
            <a:xfrm>
              <a:off x="10848" y="4042"/>
              <a:ext cx="339" cy="451"/>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3"/>
              </p:custDataLst>
            </p:nvPr>
          </p:nvCxnSpPr>
          <p:spPr>
            <a:xfrm flipH="1">
              <a:off x="11187" y="4039"/>
              <a:ext cx="340" cy="427"/>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grpSp>
        <p:nvGrpSpPr>
          <p:cNvPr id="13" name="组合 12"/>
          <p:cNvGrpSpPr/>
          <p:nvPr/>
        </p:nvGrpSpPr>
        <p:grpSpPr>
          <a:xfrm>
            <a:off x="-24130" y="4149090"/>
            <a:ext cx="12158345" cy="1721485"/>
            <a:chOff x="-39" y="5740"/>
            <a:chExt cx="19147" cy="2711"/>
          </a:xfrm>
        </p:grpSpPr>
        <p:pic>
          <p:nvPicPr>
            <p:cNvPr id="5" name="图片 4"/>
            <p:cNvPicPr>
              <a:picLocks noChangeAspect="1"/>
            </p:cNvPicPr>
            <p:nvPr/>
          </p:nvPicPr>
          <p:blipFill>
            <a:blip r:embed="rId4"/>
            <a:srcRect t="12933"/>
            <a:stretch>
              <a:fillRect/>
            </a:stretch>
          </p:blipFill>
          <p:spPr>
            <a:xfrm>
              <a:off x="-39" y="5740"/>
              <a:ext cx="19124" cy="2636"/>
            </a:xfrm>
            <a:prstGeom prst="rect">
              <a:avLst/>
            </a:prstGeom>
          </p:spPr>
        </p:pic>
        <p:sp>
          <p:nvSpPr>
            <p:cNvPr id="4" name="文本框 3"/>
            <p:cNvSpPr txBox="1"/>
            <p:nvPr>
              <p:custDataLst>
                <p:tags r:id="rId5"/>
              </p:custDataLst>
            </p:nvPr>
          </p:nvSpPr>
          <p:spPr>
            <a:xfrm rot="240000">
              <a:off x="9190" y="6571"/>
              <a:ext cx="632" cy="544"/>
            </a:xfrm>
            <a:prstGeom prst="rect">
              <a:avLst/>
            </a:prstGeom>
            <a:solidFill>
              <a:schemeClr val="bg1"/>
            </a:solidFill>
          </p:spPr>
          <p:txBody>
            <a:bodyPr wrap="square" rtlCol="0">
              <a:noAutofit/>
            </a:bodyPr>
            <a:p>
              <a:endParaRPr lang="en-US" altLang="zh-CN" sz="2800" i="1">
                <a:latin typeface="Monotype Corsiva" panose="03010101010201010101" charset="0"/>
                <a:ea typeface="Yu Gothic UI" panose="020B0500000000000000" charset="-128"/>
                <a:cs typeface="Monotype Corsiva" panose="03010101010201010101" charset="0"/>
              </a:endParaRPr>
            </a:p>
          </p:txBody>
        </p:sp>
        <p:sp>
          <p:nvSpPr>
            <p:cNvPr id="10" name="文本框 9"/>
            <p:cNvSpPr txBox="1"/>
            <p:nvPr>
              <p:custDataLst>
                <p:tags r:id="rId6"/>
              </p:custDataLst>
            </p:nvPr>
          </p:nvSpPr>
          <p:spPr>
            <a:xfrm>
              <a:off x="2342" y="7441"/>
              <a:ext cx="16767" cy="1010"/>
            </a:xfrm>
            <a:prstGeom prst="rect">
              <a:avLst/>
            </a:prstGeom>
            <a:solidFill>
              <a:schemeClr val="bg1"/>
            </a:solidFill>
          </p:spPr>
          <p:txBody>
            <a:bodyPr wrap="square" rtlCol="0">
              <a:noAutofit/>
            </a:bodyPr>
            <a:p>
              <a:endParaRPr lang="en-US" altLang="zh-CN" sz="2800" i="1">
                <a:latin typeface="Monotype Corsiva" panose="03010101010201010101" charset="0"/>
                <a:ea typeface="Yu Gothic UI" panose="020B0500000000000000" charset="-128"/>
                <a:cs typeface="Monotype Corsiva" panose="03010101010201010101"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188595"/>
            <a:ext cx="11974195" cy="2456180"/>
          </a:xfrm>
          <a:prstGeom prst="rect">
            <a:avLst/>
          </a:prstGeom>
        </p:spPr>
      </p:pic>
      <p:pic>
        <p:nvPicPr>
          <p:cNvPr id="5" name="图片 4"/>
          <p:cNvPicPr>
            <a:picLocks noChangeAspect="1"/>
          </p:cNvPicPr>
          <p:nvPr>
            <p:custDataLst>
              <p:tags r:id="rId3"/>
            </p:custDataLst>
          </p:nvPr>
        </p:nvPicPr>
        <p:blipFill>
          <a:blip r:embed="rId4"/>
          <a:srcRect b="28153"/>
          <a:stretch>
            <a:fillRect/>
          </a:stretch>
        </p:blipFill>
        <p:spPr>
          <a:xfrm>
            <a:off x="94615" y="3500755"/>
            <a:ext cx="12097385" cy="1511935"/>
          </a:xfrm>
          <a:prstGeom prst="rect">
            <a:avLst/>
          </a:prstGeom>
        </p:spPr>
      </p:pic>
      <p:sp>
        <p:nvSpPr>
          <p:cNvPr id="10" name="文本框 9"/>
          <p:cNvSpPr txBox="1"/>
          <p:nvPr>
            <p:custDataLst>
              <p:tags r:id="rId5"/>
            </p:custDataLst>
          </p:nvPr>
        </p:nvSpPr>
        <p:spPr>
          <a:xfrm>
            <a:off x="4944110" y="4436745"/>
            <a:ext cx="7106920" cy="641350"/>
          </a:xfrm>
          <a:prstGeom prst="rect">
            <a:avLst/>
          </a:prstGeom>
          <a:solidFill>
            <a:schemeClr val="bg1"/>
          </a:solidFill>
        </p:spPr>
        <p:txBody>
          <a:bodyPr wrap="square" rtlCol="0">
            <a:noAutofit/>
          </a:bodyPr>
          <a:p>
            <a:endParaRPr lang="en-US" altLang="zh-CN" sz="2800" i="1">
              <a:latin typeface="Monotype Corsiva" panose="03010101010201010101" charset="0"/>
              <a:ea typeface="Yu Gothic UI" panose="020B0500000000000000" charset="-128"/>
              <a:cs typeface="Monotype Corsiva" panose="03010101010201010101"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23" name="图片 22"/>
          <p:cNvPicPr>
            <a:picLocks noChangeAspect="1"/>
          </p:cNvPicPr>
          <p:nvPr>
            <p:custDataLst>
              <p:tags r:id="rId1"/>
            </p:custDataLst>
          </p:nvPr>
        </p:nvPicPr>
        <p:blipFill>
          <a:blip r:embed="rId2"/>
          <a:srcRect t="34209" b="27412"/>
          <a:stretch>
            <a:fillRect/>
          </a:stretch>
        </p:blipFill>
        <p:spPr>
          <a:xfrm>
            <a:off x="7967980" y="620395"/>
            <a:ext cx="4141470" cy="3848735"/>
          </a:xfrm>
          <a:prstGeom prst="flowChartPunchedCard">
            <a:avLst/>
          </a:prstGeom>
        </p:spPr>
      </p:pic>
      <p:pic>
        <p:nvPicPr>
          <p:cNvPr id="4" name="图片 3" descr="C:/Users/祝洁珠/Desktop/u=3206410068,3180410961&amp;fm=193.jpgu=3206410068,3180410961&amp;fm=193"/>
          <p:cNvPicPr>
            <a:picLocks noChangeAspect="1"/>
          </p:cNvPicPr>
          <p:nvPr>
            <p:custDataLst>
              <p:tags r:id="rId3"/>
            </p:custDataLst>
          </p:nvPr>
        </p:nvPicPr>
        <p:blipFill>
          <a:blip r:embed="rId4"/>
          <a:srcRect l="2104" r="2104"/>
          <a:stretch>
            <a:fillRect/>
          </a:stretch>
        </p:blipFill>
        <p:spPr>
          <a:xfrm>
            <a:off x="335280" y="836930"/>
            <a:ext cx="7577455" cy="4511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35280" y="1268730"/>
            <a:ext cx="11258550" cy="4378960"/>
          </a:xfrm>
          <a:prstGeom prst="rect">
            <a:avLst/>
          </a:prstGeom>
          <a:solidFill>
            <a:schemeClr val="bg1"/>
          </a:solidFill>
        </p:spPr>
        <p:txBody>
          <a:bodyPr wrap="square" rtlCol="0" anchor="t">
            <a:noAutofit/>
          </a:bodyPr>
          <a:p>
            <a:pPr marL="285750" indent="-285750" algn="just">
              <a:buFont typeface="Wingdings" panose="05000000000000000000" charset="0"/>
              <a:buChar char="ü"/>
            </a:pPr>
            <a:r>
              <a:rPr lang="zh-CN" altLang="en-US" sz="3200">
                <a:latin typeface="Calibri" panose="020F0502020204030204" charset="0"/>
                <a:ea typeface="华文宋体" panose="02010600040101010101" charset="-122"/>
                <a:cs typeface="Calibri" panose="020F0502020204030204" charset="0"/>
              </a:rPr>
              <a:t>He </a:t>
            </a:r>
            <a:r>
              <a:rPr lang="zh-CN" altLang="en-US" sz="3200">
                <a:highlight>
                  <a:srgbClr val="FFFF00"/>
                </a:highlight>
                <a:latin typeface="Calibri" panose="020F0502020204030204" charset="0"/>
                <a:ea typeface="华文宋体" panose="02010600040101010101" charset="-122"/>
                <a:cs typeface="Calibri" panose="020F0502020204030204" charset="0"/>
              </a:rPr>
              <a:t>placed </a:t>
            </a:r>
            <a:r>
              <a:rPr lang="zh-CN" altLang="en-US" sz="3200">
                <a:latin typeface="Calibri" panose="020F0502020204030204" charset="0"/>
                <a:ea typeface="华文宋体" panose="02010600040101010101" charset="-122"/>
                <a:cs typeface="Calibri" panose="020F0502020204030204" charset="0"/>
              </a:rPr>
              <a:t>Utah correctly and then </a:t>
            </a:r>
            <a:r>
              <a:rPr lang="zh-CN" altLang="en-US" sz="3200">
                <a:highlight>
                  <a:srgbClr val="FFFF00"/>
                </a:highlight>
                <a:latin typeface="Calibri" panose="020F0502020204030204" charset="0"/>
                <a:ea typeface="华文宋体" panose="02010600040101010101" charset="-122"/>
                <a:cs typeface="Calibri" panose="020F0502020204030204" charset="0"/>
              </a:rPr>
              <a:t>proceeded to fix </a:t>
            </a:r>
            <a:r>
              <a:rPr lang="zh-CN" altLang="en-US" sz="3200">
                <a:latin typeface="Calibri" panose="020F0502020204030204" charset="0"/>
                <a:ea typeface="华文宋体" panose="02010600040101010101" charset="-122"/>
                <a:cs typeface="Calibri" panose="020F0502020204030204" charset="0"/>
              </a:rPr>
              <a:t>New Jersey and Pennsylvania. </a:t>
            </a:r>
            <a:r>
              <a:rPr lang="en-US" altLang="zh-CN" sz="3200">
                <a:latin typeface="Calibri" panose="020F0502020204030204" charset="0"/>
                <a:ea typeface="华文宋体" panose="02010600040101010101" charset="-122"/>
                <a:cs typeface="Calibri" panose="020F0502020204030204" charset="0"/>
              </a:rPr>
              <a:t>Then</a:t>
            </a:r>
            <a:r>
              <a:rPr lang="zh-CN" altLang="en-US" sz="3200">
                <a:latin typeface="Calibri" panose="020F0502020204030204" charset="0"/>
                <a:ea typeface="华文宋体" panose="02010600040101010101" charset="-122"/>
                <a:cs typeface="Calibri" panose="020F0502020204030204" charset="0"/>
              </a:rPr>
              <a:t>, he</a:t>
            </a:r>
            <a:r>
              <a:rPr lang="zh-CN" altLang="en-US" sz="3200">
                <a:highlight>
                  <a:srgbClr val="FFFF00"/>
                </a:highlight>
                <a:latin typeface="Calibri" panose="020F0502020204030204" charset="0"/>
                <a:ea typeface="华文宋体" panose="02010600040101010101" charset="-122"/>
                <a:cs typeface="Calibri" panose="020F0502020204030204" charset="0"/>
              </a:rPr>
              <a:t> slapped </a:t>
            </a:r>
            <a:r>
              <a:rPr lang="zh-CN" altLang="en-US" sz="3200">
                <a:latin typeface="Calibri" panose="020F0502020204030204" charset="0"/>
                <a:ea typeface="华文宋体" panose="02010600040101010101" charset="-122"/>
                <a:cs typeface="Calibri" panose="020F0502020204030204" charset="0"/>
              </a:rPr>
              <a:t>the Montana magnet in place, declaring it </a:t>
            </a:r>
            <a:r>
              <a:rPr lang="zh-CN" altLang="en-US" sz="3200" b="1">
                <a:solidFill>
                  <a:srgbClr val="FF0000"/>
                </a:solidFill>
                <a:latin typeface="Calibri" panose="020F0502020204030204" charset="0"/>
                <a:ea typeface="华文宋体" panose="02010600040101010101" charset="-122"/>
                <a:cs typeface="Calibri" panose="020F0502020204030204" charset="0"/>
              </a:rPr>
              <a:t>as an old man with a beard.</a:t>
            </a:r>
            <a:r>
              <a:rPr lang="zh-CN" altLang="en-US" sz="3200">
                <a:latin typeface="Calibri" panose="020F0502020204030204" charset="0"/>
                <a:ea typeface="华文宋体" panose="02010600040101010101" charset="-122"/>
                <a:cs typeface="Calibri" panose="020F0502020204030204" charset="0"/>
              </a:rPr>
              <a:t> The words flowed effortlessly from his mind,</a:t>
            </a:r>
            <a:r>
              <a:rPr lang="zh-CN" altLang="en-US" sz="3200" b="1">
                <a:solidFill>
                  <a:srgbClr val="FF0000"/>
                </a:solidFill>
                <a:latin typeface="Calibri" panose="020F0502020204030204" charset="0"/>
                <a:ea typeface="华文宋体" panose="02010600040101010101" charset="-122"/>
                <a:cs typeface="Calibri" panose="020F0502020204030204" charset="0"/>
              </a:rPr>
              <a:t> each state taking on a unique identity.</a:t>
            </a:r>
            <a:endParaRPr lang="zh-CN" altLang="en-US" sz="3200" b="1">
              <a:solidFill>
                <a:srgbClr val="FF0000"/>
              </a:solidFill>
              <a:latin typeface="Calibri" panose="020F0502020204030204" charset="0"/>
              <a:ea typeface="华文宋体" panose="02010600040101010101" charset="-122"/>
              <a:cs typeface="Calibri" panose="020F0502020204030204" charset="0"/>
            </a:endParaRPr>
          </a:p>
          <a:p>
            <a:pPr indent="0" algn="just">
              <a:buFont typeface="Wingdings" panose="05000000000000000000" charset="0"/>
              <a:buNone/>
            </a:pPr>
            <a:endParaRPr lang="zh-CN" altLang="en-US" sz="3200" b="1">
              <a:solidFill>
                <a:srgbClr val="FF0000"/>
              </a:solidFill>
              <a:latin typeface="Calibri" panose="020F0502020204030204" charset="0"/>
              <a:ea typeface="华文宋体" panose="02010600040101010101" charset="-122"/>
              <a:cs typeface="Calibri" panose="020F0502020204030204" charset="0"/>
            </a:endParaRPr>
          </a:p>
          <a:p>
            <a:pPr marL="285750" indent="-285750" algn="just">
              <a:buFont typeface="Wingdings" panose="05000000000000000000" charset="0"/>
              <a:buChar char="ü"/>
            </a:pPr>
            <a:r>
              <a:rPr lang="zh-CN" altLang="en-US" sz="3200">
                <a:latin typeface="Calibri" panose="020F0502020204030204" charset="0"/>
                <a:ea typeface="华文宋体" panose="02010600040101010101" charset="-122"/>
                <a:cs typeface="Calibri" panose="020F0502020204030204" charset="0"/>
              </a:rPr>
              <a:t>He spent the rest of the afternoon </a:t>
            </a:r>
            <a:r>
              <a:rPr lang="zh-CN" altLang="en-US" sz="3200">
                <a:highlight>
                  <a:srgbClr val="FFFF00"/>
                </a:highlight>
                <a:latin typeface="Calibri" panose="020F0502020204030204" charset="0"/>
                <a:ea typeface="华文宋体" panose="02010600040101010101" charset="-122"/>
                <a:cs typeface="Calibri" panose="020F0502020204030204" charset="0"/>
              </a:rPr>
              <a:t>arranging and re-arranging </a:t>
            </a:r>
            <a:r>
              <a:rPr lang="zh-CN" altLang="en-US" sz="3200">
                <a:latin typeface="Calibri" panose="020F0502020204030204" charset="0"/>
                <a:ea typeface="华文宋体" panose="02010600040101010101" charset="-122"/>
                <a:cs typeface="Calibri" panose="020F0502020204030204" charset="0"/>
              </a:rPr>
              <a:t>the magnets,</a:t>
            </a:r>
            <a:r>
              <a:rPr lang="zh-CN" altLang="en-US" sz="3200">
                <a:highlight>
                  <a:srgbClr val="FFFF00"/>
                </a:highlight>
                <a:latin typeface="Calibri" panose="020F0502020204030204" charset="0"/>
                <a:ea typeface="华文宋体" panose="02010600040101010101" charset="-122"/>
                <a:cs typeface="Calibri" panose="020F0502020204030204" charset="0"/>
              </a:rPr>
              <a:t> whispering the names</a:t>
            </a:r>
            <a:r>
              <a:rPr lang="zh-CN" altLang="en-US" sz="3200">
                <a:latin typeface="Calibri" panose="020F0502020204030204" charset="0"/>
                <a:ea typeface="华文宋体" panose="02010600040101010101" charset="-122"/>
                <a:cs typeface="Calibri" panose="020F0502020204030204" charset="0"/>
              </a:rPr>
              <a:t> of the states to himself. Each state's</a:t>
            </a:r>
            <a:r>
              <a:rPr lang="zh-CN" altLang="en-US" sz="3200" b="1">
                <a:solidFill>
                  <a:srgbClr val="FF0000"/>
                </a:solidFill>
                <a:latin typeface="Calibri" panose="020F0502020204030204" charset="0"/>
                <a:ea typeface="华文宋体" panose="02010600040101010101" charset="-122"/>
                <a:cs typeface="Calibri" panose="020F0502020204030204" charset="0"/>
              </a:rPr>
              <a:t> shape and its position</a:t>
            </a:r>
            <a:r>
              <a:rPr lang="zh-CN" altLang="en-US" sz="3200">
                <a:latin typeface="Calibri" panose="020F0502020204030204" charset="0"/>
                <a:ea typeface="华文宋体" panose="02010600040101010101" charset="-122"/>
                <a:cs typeface="Calibri" panose="020F0502020204030204" charset="0"/>
              </a:rPr>
              <a:t> on the map started to become familiar, no longer a washing machine's confusion.</a:t>
            </a:r>
            <a:endParaRPr lang="zh-CN" altLang="en-US" sz="3200">
              <a:latin typeface="Calibri" panose="020F0502020204030204" charset="0"/>
              <a:ea typeface="华文宋体" panose="02010600040101010101" charset="-122"/>
              <a:cs typeface="Calibri" panose="020F0502020204030204" charset="0"/>
            </a:endParaRPr>
          </a:p>
        </p:txBody>
      </p:sp>
      <p:sp>
        <p:nvSpPr>
          <p:cNvPr id="2" name="文本框 1"/>
          <p:cNvSpPr txBox="1"/>
          <p:nvPr/>
        </p:nvSpPr>
        <p:spPr>
          <a:xfrm>
            <a:off x="335280" y="116205"/>
            <a:ext cx="11701780" cy="982980"/>
          </a:xfrm>
          <a:prstGeom prst="rect">
            <a:avLst/>
          </a:prstGeom>
          <a:noFill/>
        </p:spPr>
        <p:txBody>
          <a:bodyPr wrap="square" rtlCol="0" anchor="t">
            <a:noAutofit/>
          </a:bodyPr>
          <a:p>
            <a:pPr lvl="0" algn="l">
              <a:buClrTx/>
              <a:buSzTx/>
              <a:buFontTx/>
            </a:pPr>
            <a:r>
              <a:rPr lang="en-US" altLang="zh-CN" sz="3200" i="1" noProof="0" dirty="0">
                <a:ln>
                  <a:noFill/>
                </a:ln>
                <a:solidFill>
                  <a:srgbClr val="C00000"/>
                </a:solidFill>
                <a:effectLst/>
                <a:uLnTx/>
                <a:uFillTx/>
                <a:latin typeface="Calibri" panose="020F0502020204030204" charset="0"/>
                <a:ea typeface="华文宋体" panose="02010600040101010101" charset="-122"/>
                <a:cs typeface="Arial" panose="020B0604020202020204"/>
                <a:sym typeface="+mn-ea"/>
              </a:rPr>
              <a:t>Para.1 :As Andy arranged the magnets, an idea suddenly came into his minds.     </a:t>
            </a:r>
            <a:endParaRPr lang="en-US" altLang="zh-CN" sz="3200" i="1" noProof="0" dirty="0">
              <a:ln>
                <a:noFill/>
              </a:ln>
              <a:solidFill>
                <a:srgbClr val="C00000"/>
              </a:solidFill>
              <a:effectLst/>
              <a:uLnTx/>
              <a:uFillTx/>
              <a:latin typeface="Calibri" panose="020F0502020204030204" charset="0"/>
              <a:ea typeface="华文宋体" panose="02010600040101010101" charset="-122"/>
              <a:cs typeface="Arial" panose="020B0604020202020204"/>
              <a:sym typeface="+mn-ea"/>
            </a:endParaRPr>
          </a:p>
        </p:txBody>
      </p:sp>
      <p:pic>
        <p:nvPicPr>
          <p:cNvPr id="5" name="图片 4"/>
          <p:cNvPicPr>
            <a:picLocks noChangeAspect="1"/>
          </p:cNvPicPr>
          <p:nvPr/>
        </p:nvPicPr>
        <p:blipFill>
          <a:blip r:embed="rId1"/>
          <a:stretch>
            <a:fillRect/>
          </a:stretch>
        </p:blipFill>
        <p:spPr>
          <a:xfrm>
            <a:off x="3791585" y="2564765"/>
            <a:ext cx="6818630" cy="3884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wipe(left)">
                                      <p:cBhvr>
                                        <p:cTn id="1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 name="文本框 40"/>
          <p:cNvSpPr txBox="1"/>
          <p:nvPr>
            <p:custDataLst>
              <p:tags r:id="rId1"/>
            </p:custDataLst>
          </p:nvPr>
        </p:nvSpPr>
        <p:spPr>
          <a:xfrm>
            <a:off x="5735955" y="3789045"/>
            <a:ext cx="3488690" cy="953135"/>
          </a:xfrm>
          <a:prstGeom prst="rect">
            <a:avLst/>
          </a:prstGeom>
          <a:solidFill>
            <a:schemeClr val="bg1"/>
          </a:solidFill>
          <a:ln w="9525">
            <a:noFill/>
          </a:ln>
        </p:spPr>
        <p:txBody>
          <a:bodyPr wrap="square">
            <a:spAutoFit/>
          </a:bodyPr>
          <a:p>
            <a:pPr lvl="0" algn="l">
              <a:buClrTx/>
              <a:buSzTx/>
              <a:buFontTx/>
            </a:pPr>
            <a:r>
              <a:rPr lang="en-US" sz="2800">
                <a:latin typeface="Calibri" panose="020F0502020204030204" charset="0"/>
                <a:ea typeface="宋体" panose="02010600030101010101" pitchFamily="2" charset="-122"/>
                <a:cs typeface="Calibri" panose="020F0502020204030204" charset="0"/>
                <a:sym typeface="+mn-ea"/>
              </a:rPr>
              <a:t>... an idea suddenly came into his minds    </a:t>
            </a:r>
            <a:endParaRPr lang="en-US" sz="2800">
              <a:latin typeface="Calibri" panose="020F0502020204030204" charset="0"/>
              <a:ea typeface="宋体" panose="02010600030101010101" pitchFamily="2" charset="-122"/>
              <a:cs typeface="Calibri" panose="020F0502020204030204" charset="0"/>
              <a:sym typeface="+mn-ea"/>
            </a:endParaRPr>
          </a:p>
        </p:txBody>
      </p:sp>
      <p:sp>
        <p:nvSpPr>
          <p:cNvPr id="29" name="文本框 28">
            <a:hlinkClick r:id="rId2" action="ppaction://hlinksldjump"/>
          </p:cNvPr>
          <p:cNvSpPr txBox="1"/>
          <p:nvPr/>
        </p:nvSpPr>
        <p:spPr>
          <a:xfrm>
            <a:off x="5787390" y="3752850"/>
            <a:ext cx="3098800" cy="1384935"/>
          </a:xfrm>
          <a:prstGeom prst="rect">
            <a:avLst/>
          </a:prstGeom>
          <a:solidFill>
            <a:schemeClr val="bg1"/>
          </a:solidFill>
          <a:ln w="9525">
            <a:noFill/>
          </a:ln>
        </p:spPr>
        <p:txBody>
          <a:bodyPr wrap="square" rtlCol="0" anchor="t">
            <a:noAutofit/>
          </a:bodyPr>
          <a:p>
            <a:pPr algn="ctr">
              <a:lnSpc>
                <a:spcPct val="150000"/>
              </a:lnSpc>
              <a:buClrTx/>
              <a:buSzTx/>
              <a:buFontTx/>
            </a:pPr>
            <a:r>
              <a:rPr lang="en-US" sz="6600" b="1">
                <a:latin typeface="Calibri" panose="020F0502020204030204" charset="0"/>
                <a:ea typeface="宋体" panose="02010600030101010101" pitchFamily="2" charset="-122"/>
                <a:cs typeface="Calibri" panose="020F0502020204030204" charset="0"/>
                <a:sym typeface="+mn-ea"/>
              </a:rPr>
              <a:t>?</a:t>
            </a:r>
            <a:endParaRPr lang="en-US" sz="6600" b="1">
              <a:latin typeface="Calibri" panose="020F0502020204030204" charset="0"/>
              <a:ea typeface="宋体" panose="02010600030101010101" pitchFamily="2" charset="-122"/>
              <a:cs typeface="Calibri" panose="020F0502020204030204" charset="0"/>
              <a:sym typeface="+mn-ea"/>
            </a:endParaRPr>
          </a:p>
        </p:txBody>
      </p:sp>
      <p:sp>
        <p:nvSpPr>
          <p:cNvPr id="4" name="文本框 3"/>
          <p:cNvSpPr txBox="1"/>
          <p:nvPr/>
        </p:nvSpPr>
        <p:spPr>
          <a:xfrm>
            <a:off x="3648075" y="44450"/>
            <a:ext cx="2717165" cy="521970"/>
          </a:xfrm>
          <a:prstGeom prst="rect">
            <a:avLst/>
          </a:prstGeom>
          <a:noFill/>
        </p:spPr>
        <p:txBody>
          <a:bodyPr wrap="square" rtlCol="0">
            <a:spAutoFit/>
          </a:bodyPr>
          <a:p>
            <a:r>
              <a:rPr lang="en-US" altLang="zh-CN" sz="2800">
                <a:highlight>
                  <a:srgbClr val="FFFF00"/>
                </a:highlight>
                <a:latin typeface="Calibri" panose="020F0502020204030204" charset="0"/>
                <a:ea typeface="华文宋体" panose="02010600040101010101" charset="-122"/>
              </a:rPr>
              <a:t>During the test</a:t>
            </a:r>
            <a:endParaRPr lang="en-US" altLang="zh-CN" sz="2800">
              <a:highlight>
                <a:srgbClr val="FFFF00"/>
              </a:highlight>
              <a:latin typeface="Calibri" panose="020F0502020204030204" charset="0"/>
              <a:ea typeface="华文宋体" panose="02010600040101010101" charset="-122"/>
            </a:endParaRPr>
          </a:p>
        </p:txBody>
      </p:sp>
      <p:sp>
        <p:nvSpPr>
          <p:cNvPr id="8" name="文本框 7"/>
          <p:cNvSpPr txBox="1"/>
          <p:nvPr>
            <p:custDataLst>
              <p:tags r:id="rId3"/>
            </p:custDataLst>
          </p:nvPr>
        </p:nvSpPr>
        <p:spPr>
          <a:xfrm>
            <a:off x="407670" y="44450"/>
            <a:ext cx="3082290" cy="521970"/>
          </a:xfrm>
          <a:prstGeom prst="rect">
            <a:avLst/>
          </a:prstGeom>
          <a:noFill/>
          <a:ln>
            <a:solidFill>
              <a:srgbClr val="C00000"/>
            </a:solidFill>
          </a:ln>
        </p:spPr>
        <p:txBody>
          <a:bodyPr wrap="square" rtlCol="0">
            <a:spAutoFit/>
          </a:bodyPr>
          <a:p>
            <a:pPr algn="ctr"/>
            <a:r>
              <a:rPr lang="en-US" altLang="zh-CN" sz="2800" b="1" dirty="0">
                <a:latin typeface="Calibri" panose="020F0502020204030204" charset="0"/>
                <a:ea typeface="华文宋体" panose="02010600040101010101" charset="-122"/>
                <a:cs typeface="Times New Roman" panose="02020603050405020304" pitchFamily="18" charset="0"/>
                <a:sym typeface="+mn-ea"/>
              </a:rPr>
              <a:t>What did Andy do?</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7" name="文本框 6">
            <a:hlinkClick r:id="" action="ppaction://hlinkshowjump?jump=nextslide"/>
          </p:cNvPr>
          <p:cNvSpPr txBox="1"/>
          <p:nvPr/>
        </p:nvSpPr>
        <p:spPr>
          <a:xfrm>
            <a:off x="407670" y="908685"/>
            <a:ext cx="4561205" cy="95313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...traced the lines...</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...whispered to himself...</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10" name="文本框 9"/>
          <p:cNvSpPr txBox="1"/>
          <p:nvPr>
            <p:custDataLst>
              <p:tags r:id="rId4"/>
            </p:custDataLst>
          </p:nvPr>
        </p:nvSpPr>
        <p:spPr>
          <a:xfrm>
            <a:off x="6096000" y="44450"/>
            <a:ext cx="3250565" cy="521970"/>
          </a:xfrm>
          <a:prstGeom prst="rect">
            <a:avLst/>
          </a:prstGeom>
          <a:noFill/>
          <a:ln>
            <a:solidFill>
              <a:srgbClr val="C00000"/>
            </a:solidFill>
          </a:ln>
        </p:spPr>
        <p:txBody>
          <a:bodyPr wrap="square" rtlCol="0">
            <a:spAutoFit/>
          </a:bodyPr>
          <a:p>
            <a:pPr algn="ctr">
              <a:buClrTx/>
              <a:buSzTx/>
              <a:buFontTx/>
            </a:pPr>
            <a:r>
              <a:rPr lang="en-US" altLang="zh-CN" sz="2800" b="1" dirty="0">
                <a:latin typeface="Calibri" panose="020F0502020204030204" charset="0"/>
                <a:ea typeface="华文宋体" panose="02010600040101010101" charset="-122"/>
                <a:cs typeface="Times New Roman" panose="02020603050405020304" pitchFamily="18" charset="0"/>
                <a:sym typeface="+mn-ea"/>
              </a:rPr>
              <a:t>What’s the result?</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12" name="文本框 11"/>
          <p:cNvSpPr txBox="1"/>
          <p:nvPr/>
        </p:nvSpPr>
        <p:spPr>
          <a:xfrm>
            <a:off x="5375910" y="908685"/>
            <a:ext cx="4629785" cy="953135"/>
          </a:xfrm>
          <a:prstGeom prst="rect">
            <a:avLst/>
          </a:prstGeom>
          <a:noFill/>
          <a:ln w="9525">
            <a:noFill/>
          </a:ln>
        </p:spPr>
        <p:txBody>
          <a:bodyPr wrap="square">
            <a:spAutoFit/>
          </a:bodyPr>
          <a:p>
            <a:pPr>
              <a:buClrTx/>
              <a:buSzTx/>
              <a:buFontTx/>
            </a:pPr>
            <a:r>
              <a:rPr lang="en-US" sz="2800">
                <a:latin typeface="Calibri" panose="020F0502020204030204" charset="0"/>
                <a:ea typeface="宋体" panose="02010600030101010101" pitchFamily="2" charset="-122"/>
                <a:cs typeface="Calibri" panose="020F0502020204030204" charset="0"/>
                <a:sym typeface="+mn-ea"/>
              </a:rPr>
              <a:t>caught in his confusion</a:t>
            </a:r>
            <a:endParaRPr lang="en-US" sz="2800">
              <a:latin typeface="Calibri" panose="020F0502020204030204" charset="0"/>
              <a:ea typeface="宋体" panose="02010600030101010101" pitchFamily="2" charset="-122"/>
              <a:cs typeface="Calibri" panose="020F0502020204030204" charset="0"/>
              <a:sym typeface="+mn-ea"/>
            </a:endParaRPr>
          </a:p>
          <a:p>
            <a:pPr>
              <a:buClrTx/>
              <a:buSzTx/>
              <a:buFontTx/>
            </a:pPr>
            <a:r>
              <a:rPr lang="en-US" sz="2800">
                <a:latin typeface="Calibri" panose="020F0502020204030204" charset="0"/>
                <a:ea typeface="宋体" panose="02010600030101010101" pitchFamily="2" charset="-122"/>
                <a:cs typeface="Calibri" panose="020F0502020204030204" charset="0"/>
                <a:sym typeface="+mn-ea"/>
              </a:rPr>
              <a:t>handed in a blank paper...</a:t>
            </a:r>
            <a:endParaRPr lang="en-US" sz="2800">
              <a:latin typeface="Calibri" panose="020F0502020204030204" charset="0"/>
              <a:ea typeface="宋体" panose="02010600030101010101" pitchFamily="2" charset="-122"/>
              <a:cs typeface="Calibri" panose="020F0502020204030204" charset="0"/>
              <a:sym typeface="+mn-ea"/>
            </a:endParaRPr>
          </a:p>
        </p:txBody>
      </p:sp>
      <p:sp>
        <p:nvSpPr>
          <p:cNvPr id="15" name="文本框 14"/>
          <p:cNvSpPr txBox="1"/>
          <p:nvPr>
            <p:custDataLst>
              <p:tags r:id="rId5"/>
            </p:custDataLst>
          </p:nvPr>
        </p:nvSpPr>
        <p:spPr>
          <a:xfrm>
            <a:off x="407670" y="1988820"/>
            <a:ext cx="4608830" cy="138366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...tried memory tricks,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...spending nights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...examining an old paper map</a:t>
            </a:r>
            <a:endParaRPr lang="en-US" sz="2800" b="0">
              <a:latin typeface="Calibri" panose="020F0502020204030204" charset="0"/>
              <a:ea typeface="宋体" panose="02010600030101010101" pitchFamily="2" charset="-122"/>
              <a:cs typeface="Calibri" panose="020F0502020204030204" charset="0"/>
            </a:endParaRPr>
          </a:p>
        </p:txBody>
      </p:sp>
      <p:sp>
        <p:nvSpPr>
          <p:cNvPr id="16" name="文本框 15"/>
          <p:cNvSpPr txBox="1"/>
          <p:nvPr>
            <p:custDataLst>
              <p:tags r:id="rId6"/>
            </p:custDataLst>
          </p:nvPr>
        </p:nvSpPr>
        <p:spPr>
          <a:xfrm>
            <a:off x="6023610" y="2060575"/>
            <a:ext cx="3033395" cy="979805"/>
          </a:xfrm>
          <a:prstGeom prst="rect">
            <a:avLst/>
          </a:prstGeom>
          <a:noFill/>
          <a:ln w="9525">
            <a:noFill/>
          </a:ln>
        </p:spPr>
        <p:txBody>
          <a:bodyPr wrap="square">
            <a:noAutofit/>
          </a:bodyPr>
          <a:p>
            <a:pPr indent="0"/>
            <a:r>
              <a:rPr lang="en-US" sz="2800" b="0">
                <a:latin typeface="Calibri" panose="020F0502020204030204" charset="0"/>
                <a:ea typeface="宋体" panose="02010600030101010101" pitchFamily="2" charset="-122"/>
                <a:cs typeface="Calibri" panose="020F0502020204030204" charset="0"/>
              </a:rPr>
              <a:t>his memory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had failed him</a:t>
            </a:r>
            <a:endParaRPr lang="en-US" sz="2800" b="0">
              <a:latin typeface="Calibri" panose="020F0502020204030204" charset="0"/>
              <a:ea typeface="宋体" panose="02010600030101010101" pitchFamily="2" charset="-122"/>
              <a:cs typeface="Calibri" panose="020F0502020204030204" charset="0"/>
            </a:endParaRPr>
          </a:p>
        </p:txBody>
      </p:sp>
      <p:sp>
        <p:nvSpPr>
          <p:cNvPr id="17" name="文本框 16"/>
          <p:cNvSpPr txBox="1"/>
          <p:nvPr>
            <p:custDataLst>
              <p:tags r:id="rId7"/>
            </p:custDataLst>
          </p:nvPr>
        </p:nvSpPr>
        <p:spPr>
          <a:xfrm>
            <a:off x="9264015" y="1988820"/>
            <a:ext cx="2763520" cy="107632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inappropriate</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 methods </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8" name="文本框 17"/>
          <p:cNvSpPr txBox="1"/>
          <p:nvPr>
            <p:custDataLst>
              <p:tags r:id="rId8"/>
            </p:custDataLst>
          </p:nvPr>
        </p:nvSpPr>
        <p:spPr>
          <a:xfrm>
            <a:off x="9202420" y="1052195"/>
            <a:ext cx="2989580" cy="58356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passive learning</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9" name="文本框 18"/>
          <p:cNvSpPr txBox="1"/>
          <p:nvPr>
            <p:custDataLst>
              <p:tags r:id="rId9"/>
            </p:custDataLst>
          </p:nvPr>
        </p:nvSpPr>
        <p:spPr>
          <a:xfrm>
            <a:off x="5447665" y="2132330"/>
            <a:ext cx="3759200" cy="104330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1" name="文本框 20"/>
          <p:cNvSpPr txBox="1"/>
          <p:nvPr>
            <p:custDataLst>
              <p:tags r:id="rId10"/>
            </p:custDataLst>
          </p:nvPr>
        </p:nvSpPr>
        <p:spPr>
          <a:xfrm>
            <a:off x="479425" y="908685"/>
            <a:ext cx="3797300" cy="1076960"/>
          </a:xfrm>
          <a:prstGeom prst="rect">
            <a:avLst/>
          </a:prstGeom>
          <a:solidFill>
            <a:schemeClr val="bg1"/>
          </a:solidFill>
          <a:ln w="9525">
            <a:noFill/>
          </a:ln>
        </p:spPr>
        <p:txBody>
          <a:bodyPr wrap="square" rtlCol="0" anchor="t">
            <a:noAutofit/>
          </a:bodyPr>
          <a:p>
            <a:pPr algn="ctr">
              <a:lnSpc>
                <a:spcPct val="11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recited the rules</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4" name="文本框 23"/>
          <p:cNvSpPr txBox="1"/>
          <p:nvPr>
            <p:custDataLst>
              <p:tags r:id="rId11"/>
            </p:custDataLst>
          </p:nvPr>
        </p:nvSpPr>
        <p:spPr>
          <a:xfrm>
            <a:off x="407670" y="1988820"/>
            <a:ext cx="4443095" cy="1320165"/>
          </a:xfrm>
          <a:prstGeom prst="rect">
            <a:avLst/>
          </a:prstGeom>
          <a:solidFill>
            <a:schemeClr val="bg1"/>
          </a:solidFill>
          <a:ln w="9525">
            <a:noFill/>
          </a:ln>
        </p:spPr>
        <p:txBody>
          <a:bodyPr wrap="square" rtlCol="0" anchor="t">
            <a:noAutofit/>
          </a:bodyPr>
          <a:p>
            <a:pPr algn="ctr">
              <a:lnSpc>
                <a:spcPct val="70000"/>
              </a:lnSpc>
              <a:buClrTx/>
              <a:buSzTx/>
              <a:buFontTx/>
            </a:pPr>
            <a:endParaRPr lang="en-US" sz="3600" b="1">
              <a:latin typeface="Calibri" panose="020F0502020204030204" charset="0"/>
              <a:ea typeface="宋体" panose="02010600030101010101" pitchFamily="2" charset="-122"/>
              <a:cs typeface="Calibri" panose="020F0502020204030204" charset="0"/>
              <a:sym typeface="+mn-ea"/>
            </a:endParaRPr>
          </a:p>
          <a:p>
            <a:pPr algn="ctr">
              <a:lnSpc>
                <a:spcPct val="7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worked hard</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5" name="文本框 24"/>
          <p:cNvSpPr txBox="1"/>
          <p:nvPr>
            <p:custDataLst>
              <p:tags r:id="rId12"/>
            </p:custDataLst>
          </p:nvPr>
        </p:nvSpPr>
        <p:spPr>
          <a:xfrm>
            <a:off x="5375910" y="764540"/>
            <a:ext cx="3811270" cy="113982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cxnSp>
        <p:nvCxnSpPr>
          <p:cNvPr id="27" name="直接箭头连接符 26"/>
          <p:cNvCxnSpPr/>
          <p:nvPr/>
        </p:nvCxnSpPr>
        <p:spPr>
          <a:xfrm>
            <a:off x="335280" y="3500596"/>
            <a:ext cx="86410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359410" y="3752850"/>
            <a:ext cx="4270375" cy="95313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...apologized quickly...</a:t>
            </a:r>
            <a:endParaRPr lang="en-US" sz="2800" b="0">
              <a:latin typeface="Calibri" panose="020F0502020204030204" charset="0"/>
              <a:ea typeface="宋体" panose="02010600030101010101" pitchFamily="2" charset="-122"/>
              <a:cs typeface="Calibri" panose="020F0502020204030204" charset="0"/>
            </a:endParaRPr>
          </a:p>
          <a:p>
            <a:pPr indent="0"/>
            <a:r>
              <a:rPr lang="en-US" altLang="en-US" sz="2800" b="0">
                <a:latin typeface="Calibri" panose="020F0502020204030204" charset="0"/>
                <a:ea typeface="宋体" panose="02010600030101010101" pitchFamily="2" charset="-122"/>
                <a:cs typeface="Calibri" panose="020F0502020204030204" charset="0"/>
              </a:rPr>
              <a:t>...helped organize magnets</a:t>
            </a:r>
            <a:endParaRPr lang="en-US" altLang="en-US" sz="2800" b="0">
              <a:latin typeface="Calibri" panose="020F0502020204030204" charset="0"/>
              <a:ea typeface="宋体" panose="02010600030101010101" pitchFamily="2" charset="-122"/>
              <a:cs typeface="Calibri" panose="020F0502020204030204" charset="0"/>
            </a:endParaRPr>
          </a:p>
        </p:txBody>
      </p:sp>
      <p:cxnSp>
        <p:nvCxnSpPr>
          <p:cNvPr id="30" name="直接箭头连接符 29"/>
          <p:cNvCxnSpPr/>
          <p:nvPr/>
        </p:nvCxnSpPr>
        <p:spPr>
          <a:xfrm>
            <a:off x="4912836" y="476250"/>
            <a:ext cx="31115" cy="6264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custDataLst>
              <p:tags r:id="rId13"/>
            </p:custDataLst>
          </p:nvPr>
        </p:nvSpPr>
        <p:spPr>
          <a:xfrm>
            <a:off x="4008120" y="3284855"/>
            <a:ext cx="3160395" cy="521970"/>
          </a:xfrm>
          <a:prstGeom prst="rect">
            <a:avLst/>
          </a:prstGeom>
          <a:noFill/>
        </p:spPr>
        <p:txBody>
          <a:bodyPr wrap="square" rtlCol="0">
            <a:spAutoFit/>
          </a:bodyPr>
          <a:p>
            <a:pPr>
              <a:buClrTx/>
              <a:buSzTx/>
              <a:buFontTx/>
            </a:pPr>
            <a:r>
              <a:rPr lang="en-US" altLang="zh-CN" sz="2800">
                <a:highlight>
                  <a:srgbClr val="FFFF00"/>
                </a:highlight>
                <a:latin typeface="Calibri" panose="020F0502020204030204" charset="0"/>
                <a:ea typeface="华文宋体" panose="02010600040101010101" charset="-122"/>
                <a:sym typeface="+mn-ea"/>
              </a:rPr>
              <a:t>After the test</a:t>
            </a:r>
            <a:endParaRPr lang="en-US" altLang="zh-CN" sz="2800">
              <a:highlight>
                <a:srgbClr val="FFFF00"/>
              </a:highlight>
              <a:latin typeface="Calibri" panose="020F0502020204030204" charset="0"/>
              <a:ea typeface="华文宋体" panose="02010600040101010101" charset="-122"/>
              <a:sym typeface="+mn-ea"/>
            </a:endParaRPr>
          </a:p>
        </p:txBody>
      </p:sp>
      <p:sp>
        <p:nvSpPr>
          <p:cNvPr id="1048755" name="文本框 84"/>
          <p:cNvSpPr txBox="1"/>
          <p:nvPr>
            <p:custDataLst>
              <p:tags r:id="rId14"/>
            </p:custDataLst>
          </p:nvPr>
        </p:nvSpPr>
        <p:spPr>
          <a:xfrm>
            <a:off x="5519420" y="3860800"/>
            <a:ext cx="3618865" cy="1590675"/>
          </a:xfrm>
          <a:prstGeom prst="rect">
            <a:avLst/>
          </a:prstGeom>
          <a:solidFill>
            <a:schemeClr val="bg1"/>
          </a:solidFill>
          <a:ln w="9525">
            <a:noFill/>
          </a:ln>
        </p:spPr>
        <p:txBody>
          <a:bodyPr wrap="square" rtlCol="0" anchor="t">
            <a:noAutofit/>
          </a:bodyPr>
          <a:p>
            <a:pPr lvl="0" algn="l">
              <a:lnSpc>
                <a:spcPct val="100000"/>
              </a:lnSpc>
              <a:buClrTx/>
              <a:buSzTx/>
              <a:buFontTx/>
            </a:pPr>
            <a:r>
              <a:rPr lang="en-US" sz="3200" b="1">
                <a:latin typeface="Calibri" panose="020F0502020204030204" charset="0"/>
                <a:ea typeface="宋体" panose="02010600030101010101" pitchFamily="2" charset="-122"/>
                <a:cs typeface="Calibri" panose="020F0502020204030204" charset="0"/>
                <a:sym typeface="+mn-ea"/>
              </a:rPr>
              <a:t>Used the magenets &amp;magnetic map to remember.</a:t>
            </a:r>
            <a:endParaRPr lang="en-US" sz="3200" b="1">
              <a:latin typeface="Calibri" panose="020F0502020204030204" charset="0"/>
              <a:ea typeface="宋体" panose="02010600030101010101" pitchFamily="2" charset="-122"/>
              <a:cs typeface="Calibri" panose="020F0502020204030204" charset="0"/>
              <a:sym typeface="+mn-ea"/>
            </a:endParaRPr>
          </a:p>
        </p:txBody>
      </p:sp>
      <p:sp>
        <p:nvSpPr>
          <p:cNvPr id="2" name="文本框 1"/>
          <p:cNvSpPr txBox="1"/>
          <p:nvPr/>
        </p:nvSpPr>
        <p:spPr>
          <a:xfrm>
            <a:off x="9119870" y="3789045"/>
            <a:ext cx="3098165" cy="583565"/>
          </a:xfrm>
          <a:prstGeom prst="rect">
            <a:avLst/>
          </a:prstGeom>
          <a:solidFill>
            <a:srgbClr val="00B05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active learning</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3" name="文本框 2"/>
          <p:cNvSpPr txBox="1"/>
          <p:nvPr/>
        </p:nvSpPr>
        <p:spPr>
          <a:xfrm>
            <a:off x="9264015" y="4869180"/>
            <a:ext cx="2773680" cy="1076325"/>
          </a:xfrm>
          <a:prstGeom prst="rect">
            <a:avLst/>
          </a:prstGeom>
          <a:solidFill>
            <a:srgbClr val="00B050"/>
          </a:solidFill>
          <a:ln>
            <a:noFill/>
          </a:ln>
        </p:spPr>
        <p:txBody>
          <a:bodyPr wrap="square" rtlCol="0" anchor="t">
            <a:spAutoFit/>
          </a:bodyPr>
          <a:p>
            <a:pPr lvl="0"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appropriate</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a:p>
            <a:pPr lvl="0"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 methods </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任意多边形: 形状 729"/>
          <p:cNvSpPr/>
          <p:nvPr/>
        </p:nvSpPr>
        <p:spPr>
          <a:xfrm rot="4579801" flipH="1">
            <a:off x="5369620" y="2878305"/>
            <a:ext cx="111104" cy="111104"/>
          </a:xfrm>
          <a:custGeom>
            <a:avLst/>
            <a:gdLst>
              <a:gd name="connsiteX0" fmla="*/ 105979 w 105978"/>
              <a:gd name="connsiteY0" fmla="*/ 52989 h 105978"/>
              <a:gd name="connsiteX1" fmla="*/ 52989 w 105978"/>
              <a:gd name="connsiteY1" fmla="*/ 105979 h 105978"/>
              <a:gd name="connsiteX2" fmla="*/ 0 w 105978"/>
              <a:gd name="connsiteY2" fmla="*/ 52989 h 105978"/>
              <a:gd name="connsiteX3" fmla="*/ 52989 w 105978"/>
              <a:gd name="connsiteY3" fmla="*/ 0 h 105978"/>
              <a:gd name="connsiteX4" fmla="*/ 105979 w 105978"/>
              <a:gd name="connsiteY4" fmla="*/ 52989 h 105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78" h="105978">
                <a:moveTo>
                  <a:pt x="105979" y="52989"/>
                </a:moveTo>
                <a:cubicBezTo>
                  <a:pt x="105979" y="82255"/>
                  <a:pt x="82255" y="105979"/>
                  <a:pt x="52989" y="105979"/>
                </a:cubicBezTo>
                <a:cubicBezTo>
                  <a:pt x="23724" y="105979"/>
                  <a:pt x="0" y="82255"/>
                  <a:pt x="0" y="52989"/>
                </a:cubicBezTo>
                <a:cubicBezTo>
                  <a:pt x="0" y="23724"/>
                  <a:pt x="23724" y="0"/>
                  <a:pt x="52989" y="0"/>
                </a:cubicBezTo>
                <a:cubicBezTo>
                  <a:pt x="82255" y="0"/>
                  <a:pt x="105979" y="23724"/>
                  <a:pt x="105979" y="52989"/>
                </a:cubicBezTo>
                <a:close/>
              </a:path>
            </a:pathLst>
          </a:custGeom>
          <a:solidFill>
            <a:srgbClr val="FFFFFF"/>
          </a:solidFill>
          <a:ln w="2286" cap="flat">
            <a:noFill/>
            <a:prstDash val="solid"/>
            <a:miter/>
          </a:ln>
        </p:spPr>
        <p:txBody>
          <a:bodyPr rtlCol="0" anchor="ctr"/>
          <a:lstStyle/>
          <a:p>
            <a:endParaRPr lang="zh-CN" altLang="en-US" sz="100">
              <a:cs typeface="思源黑体 CN Normal" panose="020B0400000000000000" charset="-122"/>
            </a:endParaRPr>
          </a:p>
        </p:txBody>
      </p:sp>
      <p:sp>
        <p:nvSpPr>
          <p:cNvPr id="732" name="任意多边形: 形状 731"/>
          <p:cNvSpPr/>
          <p:nvPr/>
        </p:nvSpPr>
        <p:spPr>
          <a:xfrm rot="1360800" flipH="1">
            <a:off x="5618093" y="3261979"/>
            <a:ext cx="59818" cy="59818"/>
          </a:xfrm>
          <a:custGeom>
            <a:avLst/>
            <a:gdLst>
              <a:gd name="connsiteX0" fmla="*/ 57059 w 57058"/>
              <a:gd name="connsiteY0" fmla="*/ 28529 h 57058"/>
              <a:gd name="connsiteX1" fmla="*/ 28529 w 57058"/>
              <a:gd name="connsiteY1" fmla="*/ 57059 h 57058"/>
              <a:gd name="connsiteX2" fmla="*/ 0 w 57058"/>
              <a:gd name="connsiteY2" fmla="*/ 28529 h 57058"/>
              <a:gd name="connsiteX3" fmla="*/ 28529 w 57058"/>
              <a:gd name="connsiteY3" fmla="*/ 0 h 57058"/>
              <a:gd name="connsiteX4" fmla="*/ 57059 w 57058"/>
              <a:gd name="connsiteY4" fmla="*/ 28529 h 57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58" h="57058">
                <a:moveTo>
                  <a:pt x="57059" y="28529"/>
                </a:moveTo>
                <a:cubicBezTo>
                  <a:pt x="57059" y="44286"/>
                  <a:pt x="44286" y="57059"/>
                  <a:pt x="28529" y="57059"/>
                </a:cubicBezTo>
                <a:cubicBezTo>
                  <a:pt x="12773" y="57059"/>
                  <a:pt x="0" y="44286"/>
                  <a:pt x="0" y="28529"/>
                </a:cubicBezTo>
                <a:cubicBezTo>
                  <a:pt x="0" y="12773"/>
                  <a:pt x="12773" y="0"/>
                  <a:pt x="28529" y="0"/>
                </a:cubicBezTo>
                <a:cubicBezTo>
                  <a:pt x="44286" y="0"/>
                  <a:pt x="57059" y="12773"/>
                  <a:pt x="57059" y="28529"/>
                </a:cubicBezTo>
                <a:close/>
              </a:path>
            </a:pathLst>
          </a:custGeom>
          <a:solidFill>
            <a:srgbClr val="FFFFFF"/>
          </a:solidFill>
          <a:ln w="2286" cap="flat">
            <a:noFill/>
            <a:prstDash val="solid"/>
            <a:miter/>
          </a:ln>
        </p:spPr>
        <p:txBody>
          <a:bodyPr rtlCol="0" anchor="ctr"/>
          <a:lstStyle/>
          <a:p>
            <a:endParaRPr lang="zh-CN" altLang="en-US" sz="100">
              <a:cs typeface="思源黑体 CN Normal" panose="020B0400000000000000" charset="-122"/>
            </a:endParaRPr>
          </a:p>
        </p:txBody>
      </p:sp>
      <p:sp>
        <p:nvSpPr>
          <p:cNvPr id="3" name="文本框 2"/>
          <p:cNvSpPr txBox="1"/>
          <p:nvPr/>
        </p:nvSpPr>
        <p:spPr>
          <a:xfrm>
            <a:off x="119380" y="1916430"/>
            <a:ext cx="6855460" cy="2019935"/>
          </a:xfrm>
          <a:prstGeom prst="rect">
            <a:avLst/>
          </a:prstGeom>
          <a:solidFill>
            <a:schemeClr val="bg1"/>
          </a:solidFill>
        </p:spPr>
        <p:txBody>
          <a:bodyPr wrap="square" rtlCol="0">
            <a:noAutofit/>
            <a:scene3d>
              <a:camera prst="orthographicFront"/>
              <a:lightRig rig="threePt" dir="t"/>
            </a:scene3d>
          </a:bodyPr>
          <a:p>
            <a:pPr algn="ctr"/>
            <a:r>
              <a:rPr lang="en-US" altLang="zh-CN" sz="8800" b="1">
                <a:ln w="22225">
                  <a:solidFill>
                    <a:schemeClr val="accent2"/>
                  </a:solidFill>
                  <a:prstDash val="solid"/>
                </a:ln>
                <a:solidFill>
                  <a:schemeClr val="accent2">
                    <a:lumMod val="40000"/>
                    <a:lumOff val="60000"/>
                  </a:schemeClr>
                </a:solidFill>
                <a:effectLst/>
                <a:latin typeface="Calibri" panose="020F0502020204030204" charset="0"/>
                <a:ea typeface="华文宋体" panose="02010600040101010101" charset="-122"/>
                <a:cs typeface="Times New Roman" panose="02020603050405020304" pitchFamily="18" charset="0"/>
              </a:rPr>
              <a:t>The Theme </a:t>
            </a:r>
            <a:endParaRPr lang="en-US" altLang="zh-CN" sz="8800" b="1">
              <a:ln w="22225">
                <a:solidFill>
                  <a:schemeClr val="accent2"/>
                </a:solidFill>
                <a:prstDash val="solid"/>
              </a:ln>
              <a:solidFill>
                <a:schemeClr val="accent2">
                  <a:lumMod val="40000"/>
                  <a:lumOff val="60000"/>
                </a:schemeClr>
              </a:solidFill>
              <a:effectLst/>
              <a:latin typeface="Calibri" panose="020F0502020204030204" charset="0"/>
              <a:ea typeface="华文宋体" panose="02010600040101010101" charset="-122"/>
              <a:cs typeface="Times New Roman" panose="02020603050405020304" pitchFamily="18" charset="0"/>
            </a:endParaRPr>
          </a:p>
        </p:txBody>
      </p:sp>
      <p:sp>
        <p:nvSpPr>
          <p:cNvPr id="5" name="矩形 4"/>
          <p:cNvSpPr/>
          <p:nvPr>
            <p:custDataLst>
              <p:tags r:id="rId1"/>
            </p:custDataLst>
          </p:nvPr>
        </p:nvSpPr>
        <p:spPr>
          <a:xfrm>
            <a:off x="263525" y="188595"/>
            <a:ext cx="5530215" cy="856615"/>
          </a:xfrm>
          <a:prstGeom prst="rect">
            <a:avLst/>
          </a:prstGeom>
          <a:solidFill>
            <a:srgbClr val="9BBB59">
              <a:lumMod val="20000"/>
              <a:lumOff val="80000"/>
            </a:srgbClr>
          </a:solidFill>
        </p:spPr>
        <p:txBody>
          <a:bodyPr wrap="square" lIns="68572" tIns="34286" rIns="68572" bIns="34286">
            <a:noAutofit/>
          </a:bodyPr>
          <a:p>
            <a:pPr marL="342900" lvl="0" indent="-342900" algn="l">
              <a:lnSpc>
                <a:spcPct val="120000"/>
              </a:lnSpc>
              <a:spcBef>
                <a:spcPct val="20000"/>
              </a:spcBef>
              <a:buClrTx/>
              <a:buSzTx/>
              <a:buFont typeface="Arial" panose="020B0604020202020204" pitchFamily="34" charset="0"/>
              <a:buChar char="•"/>
              <a:defRPr/>
            </a:pPr>
            <a:r>
              <a:rPr lang="en-US" sz="3600" b="1" noProof="0" dirty="0">
                <a:ln>
                  <a:noFill/>
                </a:ln>
                <a:effectLst/>
                <a:uLnTx/>
                <a:uFillTx/>
                <a:latin typeface="Calibri" panose="020F0502020204030204" charset="0"/>
                <a:ea typeface="华文宋体" panose="02010600040101010101" charset="-122"/>
                <a:cs typeface="Arial" panose="020B0604020202020204"/>
                <a:sym typeface="+mn-ea"/>
              </a:rPr>
              <a:t>Thinking &amp; Discussion  </a:t>
            </a:r>
            <a:endParaRPr lang="en-US" sz="3600" b="1" noProof="0" dirty="0">
              <a:ln>
                <a:noFill/>
              </a:ln>
              <a:effectLst/>
              <a:uLnTx/>
              <a:uFillTx/>
              <a:latin typeface="Calibri" panose="020F0502020204030204" charset="0"/>
              <a:ea typeface="华文宋体" panose="02010600040101010101" charset="-122"/>
              <a:cs typeface="Arial" panose="020B0604020202020204"/>
              <a:sym typeface="+mn-ea"/>
            </a:endParaRPr>
          </a:p>
        </p:txBody>
      </p:sp>
      <p:pic>
        <p:nvPicPr>
          <p:cNvPr id="4" name="图片 3"/>
          <p:cNvPicPr/>
          <p:nvPr>
            <p:custDataLst>
              <p:tags r:id="rId2"/>
            </p:custDataLst>
          </p:nvPr>
        </p:nvPicPr>
        <p:blipFill>
          <a:blip r:embed="rId3"/>
          <a:srcRect t="13099" r="1494" b="11296"/>
          <a:stretch>
            <a:fillRect/>
          </a:stretch>
        </p:blipFill>
        <p:spPr>
          <a:xfrm>
            <a:off x="6527800" y="908685"/>
            <a:ext cx="5439410" cy="3922395"/>
          </a:xfrm>
          <a:prstGeom prst="round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7864" b="7864"/>
          <a:stretch>
            <a:fillRect/>
          </a:stretch>
        </p:blipFill>
        <p:spPr>
          <a:xfrm>
            <a:off x="-5826" y="0"/>
            <a:ext cx="12197825" cy="6858000"/>
          </a:xfrm>
          <a:prstGeom prst="rect">
            <a:avLst/>
          </a:prstGeom>
        </p:spPr>
      </p:pic>
      <p:pic>
        <p:nvPicPr>
          <p:cNvPr id="84" name="图片 83"/>
          <p:cNvPicPr>
            <a:picLocks noChangeAspect="1"/>
          </p:cNvPicPr>
          <p:nvPr/>
        </p:nvPicPr>
        <p:blipFill rotWithShape="1">
          <a:blip r:embed="rId2">
            <a:extLst>
              <a:ext uri="{28A0092B-C50C-407E-A947-70E740481C1C}">
                <a14:useLocalDpi xmlns:a14="http://schemas.microsoft.com/office/drawing/2010/main" val="0"/>
              </a:ext>
            </a:extLst>
          </a:blip>
          <a:srcRect l="20042" t="9638" r="20042" b="9638"/>
          <a:stretch>
            <a:fillRect/>
          </a:stretch>
        </p:blipFill>
        <p:spPr>
          <a:xfrm>
            <a:off x="3606810" y="660995"/>
            <a:ext cx="6131550" cy="5536010"/>
          </a:xfrm>
          <a:prstGeom prst="rect">
            <a:avLst/>
          </a:prstGeom>
        </p:spPr>
      </p:pic>
      <p:grpSp>
        <p:nvGrpSpPr>
          <p:cNvPr id="2" name="组合 1"/>
          <p:cNvGrpSpPr/>
          <p:nvPr/>
        </p:nvGrpSpPr>
        <p:grpSpPr>
          <a:xfrm>
            <a:off x="-9850619" y="595424"/>
            <a:ext cx="12488991" cy="5658139"/>
            <a:chOff x="-974291" y="617710"/>
            <a:chExt cx="12488991" cy="5658139"/>
          </a:xfrm>
        </p:grpSpPr>
        <p:sp>
          <p:nvSpPr>
            <p:cNvPr id="3" name="矩形: 圆角 2"/>
            <p:cNvSpPr/>
            <p:nvPr/>
          </p:nvSpPr>
          <p:spPr>
            <a:xfrm>
              <a:off x="-974291" y="617710"/>
              <a:ext cx="12112430" cy="5658139"/>
            </a:xfrm>
            <a:prstGeom prst="roundRect">
              <a:avLst>
                <a:gd name="adj" fmla="val 903"/>
              </a:avLst>
            </a:prstGeom>
            <a:solidFill>
              <a:srgbClr val="5A3932"/>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6395" t="3364" r="14061" b="3364"/>
            <a:stretch>
              <a:fillRect/>
            </a:stretch>
          </p:blipFill>
          <p:spPr>
            <a:xfrm rot="5400000">
              <a:off x="2783036" y="-1981363"/>
              <a:ext cx="5522473" cy="10880202"/>
            </a:xfrm>
            <a:prstGeom prst="rect">
              <a:avLst/>
            </a:prstGeom>
          </p:spPr>
        </p:pic>
        <p:grpSp>
          <p:nvGrpSpPr>
            <p:cNvPr id="6" name="组合 5"/>
            <p:cNvGrpSpPr/>
            <p:nvPr/>
          </p:nvGrpSpPr>
          <p:grpSpPr>
            <a:xfrm>
              <a:off x="2110264" y="1382498"/>
              <a:ext cx="365961" cy="4286752"/>
              <a:chOff x="2186455" y="1718225"/>
              <a:chExt cx="365961" cy="4286752"/>
            </a:xfrm>
          </p:grpSpPr>
          <p:sp>
            <p:nvSpPr>
              <p:cNvPr id="24" name="椭圆 23"/>
              <p:cNvSpPr/>
              <p:nvPr/>
            </p:nvSpPr>
            <p:spPr>
              <a:xfrm>
                <a:off x="2186455" y="1718225"/>
                <a:ext cx="365760" cy="365760"/>
              </a:xfrm>
              <a:prstGeom prst="ellipse">
                <a:avLst/>
              </a:prstGeom>
              <a:solidFill>
                <a:srgbClr val="736755"/>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flipV="1">
                <a:off x="2232920" y="1764690"/>
                <a:ext cx="272830" cy="272830"/>
              </a:xfrm>
              <a:prstGeom prst="ellipse">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2186656" y="5639217"/>
                <a:ext cx="365760" cy="365760"/>
              </a:xfrm>
              <a:prstGeom prst="ellipse">
                <a:avLst/>
              </a:prstGeom>
              <a:solidFill>
                <a:srgbClr val="736755"/>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flipV="1">
                <a:off x="2233121" y="5685682"/>
                <a:ext cx="272830" cy="272830"/>
              </a:xfrm>
              <a:prstGeom prst="ellipse">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51047" y="1907201"/>
                <a:ext cx="105901" cy="3919728"/>
              </a:xfrm>
              <a:prstGeom prst="rect">
                <a:avLst/>
              </a:prstGeom>
              <a:gradFill flip="none" rotWithShape="1">
                <a:gsLst>
                  <a:gs pos="0">
                    <a:srgbClr val="C4B79F"/>
                  </a:gs>
                  <a:gs pos="53000">
                    <a:srgbClr val="C5BCAF"/>
                  </a:gs>
                  <a:gs pos="99000">
                    <a:srgbClr val="6E65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283170" y="1907201"/>
                <a:ext cx="105901" cy="3919728"/>
              </a:xfrm>
              <a:prstGeom prst="rect">
                <a:avLst/>
              </a:prstGeom>
              <a:gradFill flip="none" rotWithShape="1">
                <a:gsLst>
                  <a:gs pos="0">
                    <a:srgbClr val="C4B79F"/>
                  </a:gs>
                  <a:gs pos="53000">
                    <a:srgbClr val="C5BCAF"/>
                  </a:gs>
                  <a:gs pos="99000">
                    <a:srgbClr val="6E65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descr="8"/>
            <p:cNvPicPr>
              <a:picLocks noChangeAspect="1"/>
            </p:cNvPicPr>
            <p:nvPr/>
          </p:nvPicPr>
          <p:blipFill>
            <a:blip r:embed="rId4"/>
            <a:srcRect l="5086" t="32765" r="6704" b="32386"/>
            <a:stretch>
              <a:fillRect/>
            </a:stretch>
          </p:blipFill>
          <p:spPr>
            <a:xfrm>
              <a:off x="4717539" y="1520507"/>
              <a:ext cx="3794299" cy="1829488"/>
            </a:xfrm>
            <a:prstGeom prst="rect">
              <a:avLst/>
            </a:prstGeom>
          </p:spPr>
        </p:pic>
        <p:pic>
          <p:nvPicPr>
            <p:cNvPr id="17" name="图片 16" descr="4"/>
            <p:cNvPicPr>
              <a:picLocks noChangeAspect="1"/>
            </p:cNvPicPr>
            <p:nvPr/>
          </p:nvPicPr>
          <p:blipFill>
            <a:blip r:embed="rId5"/>
            <a:srcRect l="11381" t="49785" r="11034" b="46345"/>
            <a:stretch>
              <a:fillRect/>
            </a:stretch>
          </p:blipFill>
          <p:spPr>
            <a:xfrm>
              <a:off x="4681937" y="5292488"/>
              <a:ext cx="3865501" cy="235331"/>
            </a:xfrm>
            <a:prstGeom prst="rect">
              <a:avLst/>
            </a:prstGeom>
          </p:spPr>
        </p:pic>
        <p:grpSp>
          <p:nvGrpSpPr>
            <p:cNvPr id="18" name="组合 17"/>
            <p:cNvGrpSpPr/>
            <p:nvPr/>
          </p:nvGrpSpPr>
          <p:grpSpPr>
            <a:xfrm>
              <a:off x="9721840" y="1829167"/>
              <a:ext cx="1792860" cy="688948"/>
              <a:chOff x="9710892" y="1632383"/>
              <a:chExt cx="1792860" cy="688948"/>
            </a:xfrm>
          </p:grpSpPr>
          <p:sp>
            <p:nvSpPr>
              <p:cNvPr id="19" name="矩形: 圆角 18"/>
              <p:cNvSpPr/>
              <p:nvPr/>
            </p:nvSpPr>
            <p:spPr>
              <a:xfrm>
                <a:off x="9710892" y="1632383"/>
                <a:ext cx="1792860" cy="688948"/>
              </a:xfrm>
              <a:prstGeom prst="roundRect">
                <a:avLst>
                  <a:gd name="adj" fmla="val 50000"/>
                </a:avLst>
              </a:prstGeom>
              <a:solidFill>
                <a:srgbClr val="AF6F41"/>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9790745" y="1707200"/>
                <a:ext cx="1633155" cy="539313"/>
              </a:xfrm>
              <a:prstGeom prst="roundRect">
                <a:avLst>
                  <a:gd name="adj" fmla="val 50000"/>
                </a:avLst>
              </a:prstGeom>
              <a:noFill/>
              <a:ln w="28575">
                <a:solidFill>
                  <a:srgbClr val="5A3932"/>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9919356" y="1801843"/>
                <a:ext cx="350027" cy="350027"/>
                <a:chOff x="8980653" y="6891509"/>
                <a:chExt cx="873760" cy="873760"/>
              </a:xfrm>
            </p:grpSpPr>
            <p:sp>
              <p:nvSpPr>
                <p:cNvPr id="22" name="椭圆 21"/>
                <p:cNvSpPr/>
                <p:nvPr/>
              </p:nvSpPr>
              <p:spPr>
                <a:xfrm>
                  <a:off x="8980653" y="6891509"/>
                  <a:ext cx="873760" cy="873760"/>
                </a:xfrm>
                <a:prstGeom prst="ellipse">
                  <a:avLst/>
                </a:prstGeom>
                <a:gradFill>
                  <a:gsLst>
                    <a:gs pos="0">
                      <a:schemeClr val="bg1"/>
                    </a:gs>
                    <a:gs pos="99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107650" y="7018507"/>
                  <a:ext cx="619760" cy="619760"/>
                </a:xfrm>
                <a:prstGeom prst="ellipse">
                  <a:avLst/>
                </a:prstGeom>
                <a:noFill/>
                <a:ln w="38100">
                  <a:gradFill>
                    <a:gsLst>
                      <a:gs pos="0">
                        <a:schemeClr val="bg1">
                          <a:lumMod val="50000"/>
                        </a:schemeClr>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30" name="组合 29"/>
          <p:cNvGrpSpPr/>
          <p:nvPr/>
        </p:nvGrpSpPr>
        <p:grpSpPr>
          <a:xfrm>
            <a:off x="-10356412" y="907270"/>
            <a:ext cx="12488991" cy="5658139"/>
            <a:chOff x="-974291" y="617710"/>
            <a:chExt cx="12488991" cy="5658139"/>
          </a:xfrm>
        </p:grpSpPr>
        <p:sp>
          <p:nvSpPr>
            <p:cNvPr id="31" name="矩形: 圆角 30"/>
            <p:cNvSpPr/>
            <p:nvPr/>
          </p:nvSpPr>
          <p:spPr>
            <a:xfrm>
              <a:off x="-974291" y="617710"/>
              <a:ext cx="12112430" cy="5658139"/>
            </a:xfrm>
            <a:prstGeom prst="roundRect">
              <a:avLst>
                <a:gd name="adj" fmla="val 903"/>
              </a:avLst>
            </a:prstGeom>
            <a:solidFill>
              <a:srgbClr val="5A3932"/>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6395" t="3364" r="14061" b="3364"/>
            <a:stretch>
              <a:fillRect/>
            </a:stretch>
          </p:blipFill>
          <p:spPr>
            <a:xfrm rot="5400000">
              <a:off x="2783036" y="-1981363"/>
              <a:ext cx="5522473" cy="10880202"/>
            </a:xfrm>
            <a:prstGeom prst="rect">
              <a:avLst/>
            </a:prstGeom>
          </p:spPr>
        </p:pic>
        <p:grpSp>
          <p:nvGrpSpPr>
            <p:cNvPr id="35" name="组合 34"/>
            <p:cNvGrpSpPr/>
            <p:nvPr/>
          </p:nvGrpSpPr>
          <p:grpSpPr>
            <a:xfrm>
              <a:off x="9721840" y="2670339"/>
              <a:ext cx="1792860" cy="688948"/>
              <a:chOff x="9710892" y="1281863"/>
              <a:chExt cx="1792860" cy="688948"/>
            </a:xfrm>
          </p:grpSpPr>
          <p:sp>
            <p:nvSpPr>
              <p:cNvPr id="47" name="矩形: 圆角 46"/>
              <p:cNvSpPr/>
              <p:nvPr/>
            </p:nvSpPr>
            <p:spPr>
              <a:xfrm>
                <a:off x="9710892" y="1281863"/>
                <a:ext cx="1792860" cy="688948"/>
              </a:xfrm>
              <a:prstGeom prst="roundRect">
                <a:avLst>
                  <a:gd name="adj" fmla="val 50000"/>
                </a:avLst>
              </a:prstGeom>
              <a:solidFill>
                <a:srgbClr val="AF6F41"/>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7"/>
              <p:cNvSpPr/>
              <p:nvPr/>
            </p:nvSpPr>
            <p:spPr>
              <a:xfrm>
                <a:off x="9790745" y="1356680"/>
                <a:ext cx="1633155" cy="539313"/>
              </a:xfrm>
              <a:prstGeom prst="roundRect">
                <a:avLst>
                  <a:gd name="adj" fmla="val 50000"/>
                </a:avLst>
              </a:prstGeom>
              <a:noFill/>
              <a:ln w="28575">
                <a:solidFill>
                  <a:srgbClr val="5A3932"/>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p:cNvGrpSpPr/>
              <p:nvPr/>
            </p:nvGrpSpPr>
            <p:grpSpPr>
              <a:xfrm>
                <a:off x="9919356" y="1451323"/>
                <a:ext cx="350027" cy="350027"/>
                <a:chOff x="8980653" y="6016520"/>
                <a:chExt cx="873760" cy="873760"/>
              </a:xfrm>
            </p:grpSpPr>
            <p:sp>
              <p:nvSpPr>
                <p:cNvPr id="50" name="椭圆 49"/>
                <p:cNvSpPr/>
                <p:nvPr/>
              </p:nvSpPr>
              <p:spPr>
                <a:xfrm>
                  <a:off x="8980653" y="6016520"/>
                  <a:ext cx="873760" cy="873760"/>
                </a:xfrm>
                <a:prstGeom prst="ellipse">
                  <a:avLst/>
                </a:prstGeom>
                <a:gradFill>
                  <a:gsLst>
                    <a:gs pos="0">
                      <a:schemeClr val="bg1"/>
                    </a:gs>
                    <a:gs pos="99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9107650" y="6143518"/>
                  <a:ext cx="619760" cy="619760"/>
                </a:xfrm>
                <a:prstGeom prst="ellipse">
                  <a:avLst/>
                </a:prstGeom>
                <a:noFill/>
                <a:ln w="38100">
                  <a:gradFill>
                    <a:gsLst>
                      <a:gs pos="0">
                        <a:schemeClr val="bg1">
                          <a:lumMod val="50000"/>
                        </a:schemeClr>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6" name="图片 35" descr="2"/>
            <p:cNvPicPr>
              <a:picLocks noChangeAspect="1"/>
            </p:cNvPicPr>
            <p:nvPr/>
          </p:nvPicPr>
          <p:blipFill>
            <a:blip r:embed="rId6"/>
            <a:srcRect l="22910" t="12923" r="22727" b="9204"/>
            <a:stretch>
              <a:fillRect/>
            </a:stretch>
          </p:blipFill>
          <p:spPr>
            <a:xfrm>
              <a:off x="7360746" y="1701793"/>
              <a:ext cx="2064385" cy="2555875"/>
            </a:xfrm>
            <a:prstGeom prst="rect">
              <a:avLst/>
            </a:prstGeom>
          </p:spPr>
        </p:pic>
        <p:pic>
          <p:nvPicPr>
            <p:cNvPr id="37" name="图片 36" descr="2"/>
            <p:cNvPicPr>
              <a:picLocks noChangeAspect="1"/>
            </p:cNvPicPr>
            <p:nvPr/>
          </p:nvPicPr>
          <p:blipFill>
            <a:blip r:embed="rId6"/>
            <a:srcRect l="22910" t="12923" r="22727" b="9204"/>
            <a:stretch>
              <a:fillRect/>
            </a:stretch>
          </p:blipFill>
          <p:spPr>
            <a:xfrm>
              <a:off x="4999652" y="1701793"/>
              <a:ext cx="2064385" cy="2555875"/>
            </a:xfrm>
            <a:prstGeom prst="rect">
              <a:avLst/>
            </a:prstGeom>
          </p:spPr>
        </p:pic>
        <p:pic>
          <p:nvPicPr>
            <p:cNvPr id="38" name="图片 37" descr="2"/>
            <p:cNvPicPr>
              <a:picLocks noChangeAspect="1"/>
            </p:cNvPicPr>
            <p:nvPr/>
          </p:nvPicPr>
          <p:blipFill>
            <a:blip r:embed="rId6"/>
            <a:srcRect l="22910" t="12923" r="22727" b="9204"/>
            <a:stretch>
              <a:fillRect/>
            </a:stretch>
          </p:blipFill>
          <p:spPr>
            <a:xfrm>
              <a:off x="2637297" y="1701793"/>
              <a:ext cx="2064385" cy="2555875"/>
            </a:xfrm>
            <a:prstGeom prst="rect">
              <a:avLst/>
            </a:prstGeom>
          </p:spPr>
        </p:pic>
        <p:pic>
          <p:nvPicPr>
            <p:cNvPr id="39" name="图片 38" descr="4"/>
            <p:cNvPicPr>
              <a:picLocks noChangeAspect="1"/>
            </p:cNvPicPr>
            <p:nvPr/>
          </p:nvPicPr>
          <p:blipFill>
            <a:blip r:embed="rId5"/>
            <a:srcRect l="11381" t="49785" r="11034" b="46345"/>
            <a:stretch>
              <a:fillRect/>
            </a:stretch>
          </p:blipFill>
          <p:spPr>
            <a:xfrm>
              <a:off x="4099093" y="5303490"/>
              <a:ext cx="3865501" cy="235331"/>
            </a:xfrm>
            <a:prstGeom prst="rect">
              <a:avLst/>
            </a:prstGeom>
          </p:spPr>
        </p:pic>
        <p:grpSp>
          <p:nvGrpSpPr>
            <p:cNvPr id="40" name="组合 39"/>
            <p:cNvGrpSpPr/>
            <p:nvPr/>
          </p:nvGrpSpPr>
          <p:grpSpPr>
            <a:xfrm>
              <a:off x="2110264" y="1382498"/>
              <a:ext cx="365961" cy="4286752"/>
              <a:chOff x="2186455" y="1718225"/>
              <a:chExt cx="365961" cy="4286752"/>
            </a:xfrm>
          </p:grpSpPr>
          <p:sp>
            <p:nvSpPr>
              <p:cNvPr id="41" name="椭圆 40"/>
              <p:cNvSpPr/>
              <p:nvPr/>
            </p:nvSpPr>
            <p:spPr>
              <a:xfrm>
                <a:off x="2186455" y="1718225"/>
                <a:ext cx="365760" cy="365760"/>
              </a:xfrm>
              <a:prstGeom prst="ellipse">
                <a:avLst/>
              </a:prstGeom>
              <a:solidFill>
                <a:srgbClr val="736755"/>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flipV="1">
                <a:off x="2232920" y="1764690"/>
                <a:ext cx="272830" cy="272830"/>
              </a:xfrm>
              <a:prstGeom prst="ellipse">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186656" y="5639217"/>
                <a:ext cx="365760" cy="365760"/>
              </a:xfrm>
              <a:prstGeom prst="ellipse">
                <a:avLst/>
              </a:prstGeom>
              <a:solidFill>
                <a:srgbClr val="736755"/>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flipV="1">
                <a:off x="2233121" y="5685682"/>
                <a:ext cx="272830" cy="272830"/>
              </a:xfrm>
              <a:prstGeom prst="ellipse">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351047" y="1907201"/>
                <a:ext cx="105901" cy="3919728"/>
              </a:xfrm>
              <a:prstGeom prst="rect">
                <a:avLst/>
              </a:prstGeom>
              <a:gradFill flip="none" rotWithShape="1">
                <a:gsLst>
                  <a:gs pos="0">
                    <a:srgbClr val="C4B79F"/>
                  </a:gs>
                  <a:gs pos="53000">
                    <a:srgbClr val="C5BCAF"/>
                  </a:gs>
                  <a:gs pos="99000">
                    <a:srgbClr val="6E65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283170" y="1907201"/>
                <a:ext cx="105901" cy="3919728"/>
              </a:xfrm>
              <a:prstGeom prst="rect">
                <a:avLst/>
              </a:prstGeom>
              <a:gradFill flip="none" rotWithShape="1">
                <a:gsLst>
                  <a:gs pos="0">
                    <a:srgbClr val="C4B79F"/>
                  </a:gs>
                  <a:gs pos="53000">
                    <a:srgbClr val="C5BCAF"/>
                  </a:gs>
                  <a:gs pos="99000">
                    <a:srgbClr val="6E65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5" name="组合 14"/>
          <p:cNvGrpSpPr/>
          <p:nvPr/>
        </p:nvGrpSpPr>
        <p:grpSpPr>
          <a:xfrm>
            <a:off x="570230" y="764540"/>
            <a:ext cx="11479530" cy="5307330"/>
            <a:chOff x="898" y="1204"/>
            <a:chExt cx="18078" cy="8358"/>
          </a:xfrm>
        </p:grpSpPr>
        <p:pic>
          <p:nvPicPr>
            <p:cNvPr id="10" name="图片 9"/>
            <p:cNvPicPr>
              <a:picLocks noChangeAspect="1"/>
            </p:cNvPicPr>
            <p:nvPr/>
          </p:nvPicPr>
          <p:blipFill>
            <a:blip r:embed="rId7"/>
            <a:stretch>
              <a:fillRect/>
            </a:stretch>
          </p:blipFill>
          <p:spPr>
            <a:xfrm>
              <a:off x="898" y="1204"/>
              <a:ext cx="18078" cy="8359"/>
            </a:xfrm>
            <a:prstGeom prst="rect">
              <a:avLst/>
            </a:prstGeom>
          </p:spPr>
        </p:pic>
        <p:sp>
          <p:nvSpPr>
            <p:cNvPr id="11" name="圆角矩形 10"/>
            <p:cNvSpPr/>
            <p:nvPr/>
          </p:nvSpPr>
          <p:spPr>
            <a:xfrm>
              <a:off x="7086" y="6420"/>
              <a:ext cx="11586" cy="976"/>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8"/>
              </p:custDataLst>
            </p:nvPr>
          </p:nvSpPr>
          <p:spPr>
            <a:xfrm rot="240000">
              <a:off x="14606" y="8247"/>
              <a:ext cx="367" cy="471"/>
            </a:xfrm>
            <a:prstGeom prst="rect">
              <a:avLst/>
            </a:prstGeom>
            <a:solidFill>
              <a:schemeClr val="bg1"/>
            </a:solidFill>
          </p:spPr>
          <p:txBody>
            <a:bodyPr wrap="square" rtlCol="0">
              <a:noAutofit/>
            </a:bodyPr>
            <a:p>
              <a:endParaRPr lang="en-US" altLang="zh-CN" sz="2800" i="1">
                <a:latin typeface="Monotype Corsiva" panose="03010101010201010101" charset="0"/>
                <a:ea typeface="Yu Gothic UI" panose="020B0500000000000000" charset="-128"/>
                <a:cs typeface="Monotype Corsiva" panose="03010101010201010101" charset="0"/>
              </a:endParaRPr>
            </a:p>
          </p:txBody>
        </p:sp>
        <p:sp>
          <p:nvSpPr>
            <p:cNvPr id="14" name="圆角矩形 13"/>
            <p:cNvSpPr/>
            <p:nvPr>
              <p:custDataLst>
                <p:tags r:id="rId9"/>
              </p:custDataLst>
            </p:nvPr>
          </p:nvSpPr>
          <p:spPr>
            <a:xfrm>
              <a:off x="1095" y="7354"/>
              <a:ext cx="17708" cy="156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3" name="标题 32"/>
          <p:cNvSpPr>
            <a:spLocks noGrp="1"/>
          </p:cNvSpPr>
          <p:nvPr>
            <p:ph type="title"/>
          </p:nvPr>
        </p:nvSpPr>
        <p:spPr>
          <a:xfrm>
            <a:off x="119380" y="44450"/>
            <a:ext cx="6217920" cy="483235"/>
          </a:xfrm>
          <a:solidFill>
            <a:srgbClr val="7E6054"/>
          </a:solidFill>
        </p:spPr>
        <p:txBody>
          <a:bodyPr wrap="square" lIns="68572" tIns="34286" rIns="68572" bIns="34286">
            <a:noAutofit/>
          </a:bodyPr>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 Excellent work appreciation</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grpSp>
        <p:nvGrpSpPr>
          <p:cNvPr id="66" name="组合 65"/>
          <p:cNvGrpSpPr/>
          <p:nvPr/>
        </p:nvGrpSpPr>
        <p:grpSpPr>
          <a:xfrm>
            <a:off x="263525" y="764540"/>
            <a:ext cx="11819890" cy="5543550"/>
            <a:chOff x="415" y="1148"/>
            <a:chExt cx="18614" cy="8730"/>
          </a:xfrm>
        </p:grpSpPr>
        <p:pic>
          <p:nvPicPr>
            <p:cNvPr id="64" name="图片 63"/>
            <p:cNvPicPr>
              <a:picLocks noChangeAspect="1"/>
            </p:cNvPicPr>
            <p:nvPr/>
          </p:nvPicPr>
          <p:blipFill>
            <a:blip r:embed="rId10"/>
            <a:stretch>
              <a:fillRect/>
            </a:stretch>
          </p:blipFill>
          <p:spPr>
            <a:xfrm>
              <a:off x="415" y="1148"/>
              <a:ext cx="18580" cy="8708"/>
            </a:xfrm>
            <a:prstGeom prst="rect">
              <a:avLst/>
            </a:prstGeom>
          </p:spPr>
        </p:pic>
        <p:grpSp>
          <p:nvGrpSpPr>
            <p:cNvPr id="65" name="组合 64"/>
            <p:cNvGrpSpPr/>
            <p:nvPr/>
          </p:nvGrpSpPr>
          <p:grpSpPr>
            <a:xfrm>
              <a:off x="415" y="4706"/>
              <a:ext cx="18614" cy="5172"/>
              <a:chOff x="415" y="4706"/>
              <a:chExt cx="18614" cy="5172"/>
            </a:xfrm>
          </p:grpSpPr>
          <p:sp>
            <p:nvSpPr>
              <p:cNvPr id="34" name="圆角矩形 33"/>
              <p:cNvSpPr/>
              <p:nvPr>
                <p:custDataLst>
                  <p:tags r:id="rId11"/>
                </p:custDataLst>
              </p:nvPr>
            </p:nvSpPr>
            <p:spPr>
              <a:xfrm>
                <a:off x="13245" y="4706"/>
                <a:ext cx="5785" cy="871"/>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圆角矩形 54"/>
              <p:cNvSpPr/>
              <p:nvPr>
                <p:custDataLst>
                  <p:tags r:id="rId12"/>
                </p:custDataLst>
              </p:nvPr>
            </p:nvSpPr>
            <p:spPr>
              <a:xfrm>
                <a:off x="415" y="5596"/>
                <a:ext cx="18590" cy="85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6" name="圆角矩形 55"/>
              <p:cNvSpPr/>
              <p:nvPr>
                <p:custDataLst>
                  <p:tags r:id="rId13"/>
                </p:custDataLst>
              </p:nvPr>
            </p:nvSpPr>
            <p:spPr>
              <a:xfrm>
                <a:off x="7735" y="8348"/>
                <a:ext cx="10926" cy="79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圆角矩形 62"/>
              <p:cNvSpPr/>
              <p:nvPr>
                <p:custDataLst>
                  <p:tags r:id="rId14"/>
                </p:custDataLst>
              </p:nvPr>
            </p:nvSpPr>
            <p:spPr>
              <a:xfrm>
                <a:off x="528" y="9126"/>
                <a:ext cx="18127" cy="752"/>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84"/>
                                            </p:tgtEl>
                                            <p:attrNameLst>
                                              <p:attrName>r</p:attrName>
                                            </p:attrNameLst>
                                          </p:cBhvr>
                                        </p:animRot>
                                      </p:childTnLst>
                                    </p:cTn>
                                  </p:par>
                                  <p:par>
                                    <p:cTn id="7" presetID="22" presetClass="entr" presetSubtype="8" fill="hold" grpId="0" nodeType="withEffect">
                                      <p:stCondLst>
                                        <p:cond delay="0"/>
                                      </p:stCondLst>
                                      <p:childTnLst>
                                        <p:set>
                                          <p:cBhvr>
                                            <p:cTn id="8" dur="1000" fill="hold">
                                              <p:stCondLst>
                                                <p:cond delay="0"/>
                                              </p:stCondLst>
                                            </p:cTn>
                                            <p:tgtEl>
                                              <p:spTgt spid="33"/>
                                            </p:tgtEl>
                                            <p:attrNameLst>
                                              <p:attrName>style.visibility</p:attrName>
                                            </p:attrNameLst>
                                          </p:cBhvr>
                                          <p:to>
                                            <p:strVal val="visible"/>
                                          </p:to>
                                        </p:set>
                                        <p:animEffect transition="in" filter="wipe(left)">
                                          <p:cBhvr>
                                            <p:cTn id="9" dur="1000"/>
                                            <p:tgtEl>
                                              <p:spTgt spid="33"/>
                                            </p:tgtEl>
                                          </p:cBhvr>
                                        </p:animEffect>
                                      </p:childTnLst>
                                    </p:cTn>
                                  </p:par>
                                </p:childTnLst>
                              </p:cTn>
                            </p:par>
                            <p:par>
                              <p:cTn id="10" fill="hold">
                                <p:stCondLst>
                                  <p:cond delay="500"/>
                                </p:stCondLst>
                                <p:childTnLst>
                                  <p:par>
                                    <p:cTn id="11" presetID="63" presetClass="path" presetSubtype="0" fill="hold" nodeType="afterEffect" p14:presetBounceEnd="54000">
                                      <p:stCondLst>
                                        <p:cond delay="0"/>
                                      </p:stCondLst>
                                      <p:childTnLst>
                                        <p:animMotion origin="layout" path="M 0.0216667 -0.00388889 L 0.852865 -0.0242593 " pathEditMode="relative" rAng="0" ptsTypes="" p14:bounceEnd="54000">
                                          <p:cBhvr>
                                            <p:cTn id="12" dur="2000" fill="hold"/>
                                            <p:tgtEl>
                                              <p:spTgt spid="2"/>
                                            </p:tgtEl>
                                            <p:attrNameLst>
                                              <p:attrName>ppt_x</p:attrName>
                                              <p:attrName>ppt_y</p:attrName>
                                            </p:attrNameLst>
                                          </p:cBhvr>
                                          <p:rCtr x="416" y="-10"/>
                                        </p:animMotion>
                                      </p:childTnLst>
                                    </p:cTn>
                                  </p:par>
                                  <p:par>
                                    <p:cTn id="13" presetID="22" presetClass="entr" presetSubtype="8" fill="hold" nodeType="withEffect">
                                      <p:stCondLst>
                                        <p:cond delay="0"/>
                                      </p:stCondLst>
                                      <p:childTnLst>
                                        <p:set>
                                          <p:cBhvr>
                                            <p:cTn id="14" dur="2000" fill="hold">
                                              <p:stCondLst>
                                                <p:cond delay="0"/>
                                              </p:stCondLst>
                                            </p:cTn>
                                            <p:tgtEl>
                                              <p:spTgt spid="15"/>
                                            </p:tgtEl>
                                            <p:attrNameLst>
                                              <p:attrName>style.visibility</p:attrName>
                                            </p:attrNameLst>
                                          </p:cBhvr>
                                          <p:to>
                                            <p:strVal val="visible"/>
                                          </p:to>
                                        </p:set>
                                        <p:animEffect transition="in" filter="wipe(left)">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fill="hold" nodeType="clickEffect" p14:presetBounceEnd="54000">
                                      <p:stCondLst>
                                        <p:cond delay="0"/>
                                      </p:stCondLst>
                                      <p:childTnLst>
                                        <p:animMotion origin="layout" path="M -4.16667E-7 2.59259E-6 L 0.73919 2.59259E-6 " pathEditMode="relative" rAng="0" ptsTypes="AA" p14:bounceEnd="54000">
                                          <p:cBhvr>
                                            <p:cTn id="19" dur="2000" fill="hold"/>
                                            <p:tgtEl>
                                              <p:spTgt spid="30"/>
                                            </p:tgtEl>
                                            <p:attrNameLst>
                                              <p:attrName>ppt_x</p:attrName>
                                              <p:attrName>ppt_y</p:attrName>
                                            </p:attrNameLst>
                                          </p:cBhvr>
                                          <p:rCtr x="36953" y="0"/>
                                        </p:animMotion>
                                      </p:childTnLst>
                                    </p:cTn>
                                  </p:par>
                                  <p:par>
                                    <p:cTn id="20" presetID="22" presetClass="entr" presetSubtype="8" fill="hold" nodeType="withEffect">
                                      <p:stCondLst>
                                        <p:cond delay="0"/>
                                      </p:stCondLst>
                                      <p:childTnLst>
                                        <p:set>
                                          <p:cBhvr>
                                            <p:cTn id="21" dur="2000" fill="hold">
                                              <p:stCondLst>
                                                <p:cond delay="0"/>
                                              </p:stCondLst>
                                            </p:cTn>
                                            <p:tgtEl>
                                              <p:spTgt spid="66"/>
                                            </p:tgtEl>
                                            <p:attrNameLst>
                                              <p:attrName>style.visibility</p:attrName>
                                            </p:attrNameLst>
                                          </p:cBhvr>
                                          <p:to>
                                            <p:strVal val="visible"/>
                                          </p:to>
                                        </p:set>
                                        <p:animEffect transition="in" filter="wipe(left)">
                                          <p:cBhvr>
                                            <p:cTn id="22"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 fill="hold"/>
                                            <p:tgtEl>
                                              <p:spTgt spid="84"/>
                                            </p:tgtEl>
                                            <p:attrNameLst>
                                              <p:attrName>r</p:attrName>
                                            </p:attrNameLst>
                                          </p:cBhvr>
                                        </p:animRot>
                                      </p:childTnLst>
                                    </p:cTn>
                                  </p:par>
                                  <p:par>
                                    <p:cTn id="7" presetID="22" presetClass="entr" presetSubtype="8" fill="hold" grpId="0" nodeType="withEffect">
                                      <p:stCondLst>
                                        <p:cond delay="0"/>
                                      </p:stCondLst>
                                      <p:childTnLst>
                                        <p:set>
                                          <p:cBhvr>
                                            <p:cTn id="8" dur="1000" fill="hold">
                                              <p:stCondLst>
                                                <p:cond delay="0"/>
                                              </p:stCondLst>
                                            </p:cTn>
                                            <p:tgtEl>
                                              <p:spTgt spid="33"/>
                                            </p:tgtEl>
                                            <p:attrNameLst>
                                              <p:attrName>style.visibility</p:attrName>
                                            </p:attrNameLst>
                                          </p:cBhvr>
                                          <p:to>
                                            <p:strVal val="visible"/>
                                          </p:to>
                                        </p:set>
                                        <p:animEffect transition="in" filter="wipe(left)">
                                          <p:cBhvr>
                                            <p:cTn id="9" dur="1000"/>
                                            <p:tgtEl>
                                              <p:spTgt spid="33"/>
                                            </p:tgtEl>
                                          </p:cBhvr>
                                        </p:animEffect>
                                      </p:childTnLst>
                                    </p:cTn>
                                  </p:par>
                                </p:childTnLst>
                              </p:cTn>
                            </p:par>
                            <p:par>
                              <p:cTn id="10" fill="hold">
                                <p:stCondLst>
                                  <p:cond delay="500"/>
                                </p:stCondLst>
                                <p:childTnLst>
                                  <p:par>
                                    <p:cTn id="11" presetID="63" presetClass="path" presetSubtype="0" fill="hold" nodeType="afterEffect">
                                      <p:stCondLst>
                                        <p:cond delay="0"/>
                                      </p:stCondLst>
                                      <p:childTnLst>
                                        <p:animMotion origin="layout" path="M 0.0216667 -0.00388889 L 0.852865 -0.0242593 " pathEditMode="relative" rAng="0" ptsTypes="">
                                          <p:cBhvr>
                                            <p:cTn id="12" dur="2000" fill="hold"/>
                                            <p:tgtEl>
                                              <p:spTgt spid="2"/>
                                            </p:tgtEl>
                                            <p:attrNameLst>
                                              <p:attrName>ppt_x</p:attrName>
                                              <p:attrName>ppt_y</p:attrName>
                                            </p:attrNameLst>
                                          </p:cBhvr>
                                          <p:rCtr x="416" y="-10"/>
                                        </p:animMotion>
                                      </p:childTnLst>
                                    </p:cTn>
                                  </p:par>
                                  <p:par>
                                    <p:cTn id="13" presetID="22" presetClass="entr" presetSubtype="8" fill="hold" nodeType="withEffect">
                                      <p:stCondLst>
                                        <p:cond delay="0"/>
                                      </p:stCondLst>
                                      <p:childTnLst>
                                        <p:set>
                                          <p:cBhvr>
                                            <p:cTn id="14" dur="2000" fill="hold">
                                              <p:stCondLst>
                                                <p:cond delay="0"/>
                                              </p:stCondLst>
                                            </p:cTn>
                                            <p:tgtEl>
                                              <p:spTgt spid="15"/>
                                            </p:tgtEl>
                                            <p:attrNameLst>
                                              <p:attrName>style.visibility</p:attrName>
                                            </p:attrNameLst>
                                          </p:cBhvr>
                                          <p:to>
                                            <p:strVal val="visible"/>
                                          </p:to>
                                        </p:set>
                                        <p:animEffect transition="in" filter="wipe(left)">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fill="hold" nodeType="clickEffect">
                                      <p:stCondLst>
                                        <p:cond delay="0"/>
                                      </p:stCondLst>
                                      <p:childTnLst>
                                        <p:animMotion origin="layout" path="M -4.16667E-7 2.59259E-6 L 0.73919 2.59259E-6 " pathEditMode="relative" rAng="0" ptsTypes="AA">
                                          <p:cBhvr>
                                            <p:cTn id="19" dur="2000" fill="hold"/>
                                            <p:tgtEl>
                                              <p:spTgt spid="30"/>
                                            </p:tgtEl>
                                            <p:attrNameLst>
                                              <p:attrName>ppt_x</p:attrName>
                                              <p:attrName>ppt_y</p:attrName>
                                            </p:attrNameLst>
                                          </p:cBhvr>
                                          <p:rCtr x="36953" y="0"/>
                                        </p:animMotion>
                                      </p:childTnLst>
                                    </p:cTn>
                                  </p:par>
                                  <p:par>
                                    <p:cTn id="20" presetID="22" presetClass="entr" presetSubtype="8" fill="hold" nodeType="withEffect">
                                      <p:stCondLst>
                                        <p:cond delay="0"/>
                                      </p:stCondLst>
                                      <p:childTnLst>
                                        <p:set>
                                          <p:cBhvr>
                                            <p:cTn id="21" dur="2000" fill="hold">
                                              <p:stCondLst>
                                                <p:cond delay="0"/>
                                              </p:stCondLst>
                                            </p:cTn>
                                            <p:tgtEl>
                                              <p:spTgt spid="66"/>
                                            </p:tgtEl>
                                            <p:attrNameLst>
                                              <p:attrName>style.visibility</p:attrName>
                                            </p:attrNameLst>
                                          </p:cBhvr>
                                          <p:to>
                                            <p:strVal val="visible"/>
                                          </p:to>
                                        </p:set>
                                        <p:animEffect transition="in" filter="wipe(left)">
                                          <p:cBhvr>
                                            <p:cTn id="22"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7864" b="7864"/>
          <a:stretch>
            <a:fillRect/>
          </a:stretch>
        </p:blipFill>
        <p:spPr>
          <a:xfrm>
            <a:off x="-111" y="44450"/>
            <a:ext cx="12197825" cy="6858000"/>
          </a:xfrm>
          <a:prstGeom prst="rect">
            <a:avLst/>
          </a:prstGeom>
        </p:spPr>
      </p:pic>
      <p:pic>
        <p:nvPicPr>
          <p:cNvPr id="99" name="图片 98"/>
          <p:cNvPicPr>
            <a:picLocks noChangeAspect="1"/>
          </p:cNvPicPr>
          <p:nvPr/>
        </p:nvPicPr>
        <p:blipFill rotWithShape="1">
          <a:blip r:embed="rId2">
            <a:extLst>
              <a:ext uri="{28A0092B-C50C-407E-A947-70E740481C1C}">
                <a14:useLocalDpi xmlns:a14="http://schemas.microsoft.com/office/drawing/2010/main" val="0"/>
              </a:ext>
            </a:extLst>
          </a:blip>
          <a:srcRect l="20042" t="9638" r="20042" b="9638"/>
          <a:stretch>
            <a:fillRect/>
          </a:stretch>
        </p:blipFill>
        <p:spPr>
          <a:xfrm>
            <a:off x="6747510" y="661035"/>
            <a:ext cx="4913630" cy="4436110"/>
          </a:xfrm>
          <a:prstGeom prst="rect">
            <a:avLst/>
          </a:prstGeom>
        </p:spPr>
      </p:pic>
      <p:grpSp>
        <p:nvGrpSpPr>
          <p:cNvPr id="89" name="上"/>
          <p:cNvGrpSpPr/>
          <p:nvPr/>
        </p:nvGrpSpPr>
        <p:grpSpPr>
          <a:xfrm>
            <a:off x="627227" y="651095"/>
            <a:ext cx="5172710" cy="1346200"/>
            <a:chOff x="967" y="1033"/>
            <a:chExt cx="8146" cy="2120"/>
          </a:xfrm>
        </p:grpSpPr>
        <p:sp>
          <p:nvSpPr>
            <p:cNvPr id="90" name="第一句下"/>
            <p:cNvSpPr/>
            <p:nvPr/>
          </p:nvSpPr>
          <p:spPr>
            <a:xfrm>
              <a:off x="967" y="1033"/>
              <a:ext cx="8146" cy="2086"/>
            </a:xfrm>
            <a:prstGeom prst="roundRect">
              <a:avLst/>
            </a:prstGeom>
            <a:solidFill>
              <a:srgbClr val="D6C6A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rPr>
                <a:t>        </a:t>
              </a:r>
              <a:endParaRPr lang="zh-CN" altLang="en-US"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endParaRPr>
            </a:p>
          </p:txBody>
        </p:sp>
        <p:sp>
          <p:nvSpPr>
            <p:cNvPr id="91" name="矩形 90"/>
            <p:cNvSpPr/>
            <p:nvPr/>
          </p:nvSpPr>
          <p:spPr>
            <a:xfrm>
              <a:off x="7910" y="1033"/>
              <a:ext cx="620" cy="2120"/>
            </a:xfrm>
            <a:prstGeom prst="rect">
              <a:avLst/>
            </a:prstGeom>
            <a:solidFill>
              <a:srgbClr val="5A3932"/>
            </a:solidFill>
            <a:ln>
              <a:noFill/>
            </a:ln>
            <a:effectLst>
              <a:innerShdw blurRad="381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上"/>
          <p:cNvGrpSpPr/>
          <p:nvPr/>
        </p:nvGrpSpPr>
        <p:grpSpPr>
          <a:xfrm>
            <a:off x="559435" y="2636520"/>
            <a:ext cx="6304915" cy="1346200"/>
            <a:chOff x="-3460" y="2847"/>
            <a:chExt cx="8146" cy="2120"/>
          </a:xfrm>
        </p:grpSpPr>
        <p:sp>
          <p:nvSpPr>
            <p:cNvPr id="93" name="第一句下"/>
            <p:cNvSpPr/>
            <p:nvPr/>
          </p:nvSpPr>
          <p:spPr>
            <a:xfrm>
              <a:off x="-3460" y="2847"/>
              <a:ext cx="8146" cy="2086"/>
            </a:xfrm>
            <a:prstGeom prst="roundRect">
              <a:avLst/>
            </a:prstGeom>
            <a:solidFill>
              <a:srgbClr val="D6C6A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rPr>
                <a:t>        </a:t>
              </a:r>
              <a:endParaRPr lang="zh-CN" altLang="en-US"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endParaRPr>
            </a:p>
          </p:txBody>
        </p:sp>
        <p:sp>
          <p:nvSpPr>
            <p:cNvPr id="94" name="矩形 93"/>
            <p:cNvSpPr/>
            <p:nvPr/>
          </p:nvSpPr>
          <p:spPr>
            <a:xfrm>
              <a:off x="3458" y="2847"/>
              <a:ext cx="620" cy="2120"/>
            </a:xfrm>
            <a:prstGeom prst="rect">
              <a:avLst/>
            </a:prstGeom>
            <a:solidFill>
              <a:srgbClr val="5A3932"/>
            </a:solidFill>
            <a:ln>
              <a:noFill/>
            </a:ln>
            <a:effectLst>
              <a:innerShdw blurRad="381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上"/>
          <p:cNvGrpSpPr/>
          <p:nvPr/>
        </p:nvGrpSpPr>
        <p:grpSpPr>
          <a:xfrm>
            <a:off x="577215" y="4751070"/>
            <a:ext cx="7144385" cy="1395730"/>
            <a:chOff x="967" y="1033"/>
            <a:chExt cx="8146" cy="2120"/>
          </a:xfrm>
        </p:grpSpPr>
        <p:sp>
          <p:nvSpPr>
            <p:cNvPr id="96" name="第一句下"/>
            <p:cNvSpPr/>
            <p:nvPr/>
          </p:nvSpPr>
          <p:spPr>
            <a:xfrm>
              <a:off x="967" y="1033"/>
              <a:ext cx="8146" cy="2086"/>
            </a:xfrm>
            <a:prstGeom prst="roundRect">
              <a:avLst/>
            </a:prstGeom>
            <a:solidFill>
              <a:srgbClr val="D6C6A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rPr>
                <a:t>        </a:t>
              </a:r>
              <a:endParaRPr lang="zh-CN" altLang="en-US" sz="4000" b="1" dirty="0">
                <a:solidFill>
                  <a:srgbClr val="456B5E"/>
                </a:solidFill>
                <a:latin typeface="逐浪哥特真爱体" panose="03000509000000000000" charset="-122"/>
                <a:ea typeface="逐浪哥特真爱体" panose="03000509000000000000" charset="-122"/>
                <a:cs typeface="逐浪哥特真爱体" panose="03000509000000000000" charset="-122"/>
                <a:sym typeface="逐浪哥特真爱体" panose="03000509000000000000" charset="-122"/>
              </a:endParaRPr>
            </a:p>
          </p:txBody>
        </p:sp>
        <p:sp>
          <p:nvSpPr>
            <p:cNvPr id="97" name="矩形 96"/>
            <p:cNvSpPr/>
            <p:nvPr/>
          </p:nvSpPr>
          <p:spPr>
            <a:xfrm>
              <a:off x="7910" y="1033"/>
              <a:ext cx="620" cy="2120"/>
            </a:xfrm>
            <a:prstGeom prst="rect">
              <a:avLst/>
            </a:prstGeom>
            <a:solidFill>
              <a:srgbClr val="5A3932"/>
            </a:solidFill>
            <a:ln>
              <a:noFill/>
            </a:ln>
            <a:effectLst>
              <a:innerShdw blurRad="381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第一句上"/>
          <p:cNvSpPr/>
          <p:nvPr/>
        </p:nvSpPr>
        <p:spPr>
          <a:xfrm>
            <a:off x="530860" y="586105"/>
            <a:ext cx="4220845" cy="1463675"/>
          </a:xfrm>
          <a:custGeom>
            <a:avLst/>
            <a:gdLst>
              <a:gd name="connsiteX0" fmla="*/ 179014 w 3805147"/>
              <a:gd name="connsiteY0" fmla="*/ 0 h 1074063"/>
              <a:gd name="connsiteX1" fmla="*/ 3805147 w 3805147"/>
              <a:gd name="connsiteY1" fmla="*/ 0 h 1074063"/>
              <a:gd name="connsiteX2" fmla="*/ 3805147 w 3805147"/>
              <a:gd name="connsiteY2" fmla="*/ 107888 h 1074063"/>
              <a:gd name="connsiteX3" fmla="*/ 3376004 w 3805147"/>
              <a:gd name="connsiteY3" fmla="*/ 537031 h 1074063"/>
              <a:gd name="connsiteX4" fmla="*/ 3805147 w 3805147"/>
              <a:gd name="connsiteY4" fmla="*/ 966174 h 1074063"/>
              <a:gd name="connsiteX5" fmla="*/ 3805147 w 3805147"/>
              <a:gd name="connsiteY5" fmla="*/ 1074063 h 1074063"/>
              <a:gd name="connsiteX6" fmla="*/ 179014 w 3805147"/>
              <a:gd name="connsiteY6" fmla="*/ 1074063 h 1074063"/>
              <a:gd name="connsiteX7" fmla="*/ 0 w 3805147"/>
              <a:gd name="connsiteY7" fmla="*/ 895049 h 1074063"/>
              <a:gd name="connsiteX8" fmla="*/ 0 w 3805147"/>
              <a:gd name="connsiteY8" fmla="*/ 179014 h 1074063"/>
              <a:gd name="connsiteX9" fmla="*/ 179014 w 3805147"/>
              <a:gd name="connsiteY9" fmla="*/ 0 h 10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5147" h="1074063">
                <a:moveTo>
                  <a:pt x="179014" y="0"/>
                </a:moveTo>
                <a:lnTo>
                  <a:pt x="3805147" y="0"/>
                </a:lnTo>
                <a:lnTo>
                  <a:pt x="3805147" y="107888"/>
                </a:lnTo>
                <a:cubicBezTo>
                  <a:pt x="3568138" y="107888"/>
                  <a:pt x="3376004" y="300022"/>
                  <a:pt x="3376004" y="537031"/>
                </a:cubicBezTo>
                <a:cubicBezTo>
                  <a:pt x="3376004" y="774040"/>
                  <a:pt x="3568138" y="966174"/>
                  <a:pt x="3805147" y="966174"/>
                </a:cubicBezTo>
                <a:lnTo>
                  <a:pt x="3805147" y="1074063"/>
                </a:lnTo>
                <a:lnTo>
                  <a:pt x="179014" y="1074063"/>
                </a:lnTo>
                <a:cubicBezTo>
                  <a:pt x="80147" y="1074063"/>
                  <a:pt x="0" y="993916"/>
                  <a:pt x="0" y="895049"/>
                </a:cubicBezTo>
                <a:lnTo>
                  <a:pt x="0" y="179014"/>
                </a:lnTo>
                <a:cubicBezTo>
                  <a:pt x="0" y="80147"/>
                  <a:pt x="80147" y="0"/>
                  <a:pt x="179014" y="0"/>
                </a:cubicBezTo>
                <a:close/>
              </a:path>
            </a:pathLst>
          </a:custGeom>
          <a:solidFill>
            <a:srgbClr val="AF6F41"/>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第一句上"/>
          <p:cNvSpPr/>
          <p:nvPr/>
        </p:nvSpPr>
        <p:spPr>
          <a:xfrm>
            <a:off x="530860" y="2590800"/>
            <a:ext cx="4220845" cy="1463675"/>
          </a:xfrm>
          <a:custGeom>
            <a:avLst/>
            <a:gdLst>
              <a:gd name="connsiteX0" fmla="*/ 179014 w 3805147"/>
              <a:gd name="connsiteY0" fmla="*/ 0 h 1074063"/>
              <a:gd name="connsiteX1" fmla="*/ 3805147 w 3805147"/>
              <a:gd name="connsiteY1" fmla="*/ 0 h 1074063"/>
              <a:gd name="connsiteX2" fmla="*/ 3805147 w 3805147"/>
              <a:gd name="connsiteY2" fmla="*/ 107888 h 1074063"/>
              <a:gd name="connsiteX3" fmla="*/ 3376004 w 3805147"/>
              <a:gd name="connsiteY3" fmla="*/ 537031 h 1074063"/>
              <a:gd name="connsiteX4" fmla="*/ 3805147 w 3805147"/>
              <a:gd name="connsiteY4" fmla="*/ 966174 h 1074063"/>
              <a:gd name="connsiteX5" fmla="*/ 3805147 w 3805147"/>
              <a:gd name="connsiteY5" fmla="*/ 1074063 h 1074063"/>
              <a:gd name="connsiteX6" fmla="*/ 179014 w 3805147"/>
              <a:gd name="connsiteY6" fmla="*/ 1074063 h 1074063"/>
              <a:gd name="connsiteX7" fmla="*/ 0 w 3805147"/>
              <a:gd name="connsiteY7" fmla="*/ 895049 h 1074063"/>
              <a:gd name="connsiteX8" fmla="*/ 0 w 3805147"/>
              <a:gd name="connsiteY8" fmla="*/ 179014 h 1074063"/>
              <a:gd name="connsiteX9" fmla="*/ 179014 w 3805147"/>
              <a:gd name="connsiteY9" fmla="*/ 0 h 10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5147" h="1074063">
                <a:moveTo>
                  <a:pt x="179014" y="0"/>
                </a:moveTo>
                <a:lnTo>
                  <a:pt x="3805147" y="0"/>
                </a:lnTo>
                <a:lnTo>
                  <a:pt x="3805147" y="107888"/>
                </a:lnTo>
                <a:cubicBezTo>
                  <a:pt x="3568138" y="107888"/>
                  <a:pt x="3376004" y="300022"/>
                  <a:pt x="3376004" y="537031"/>
                </a:cubicBezTo>
                <a:cubicBezTo>
                  <a:pt x="3376004" y="774040"/>
                  <a:pt x="3568138" y="966174"/>
                  <a:pt x="3805147" y="966174"/>
                </a:cubicBezTo>
                <a:lnTo>
                  <a:pt x="3805147" y="1074063"/>
                </a:lnTo>
                <a:lnTo>
                  <a:pt x="179014" y="1074063"/>
                </a:lnTo>
                <a:cubicBezTo>
                  <a:pt x="80147" y="1074063"/>
                  <a:pt x="0" y="993916"/>
                  <a:pt x="0" y="895049"/>
                </a:cubicBezTo>
                <a:lnTo>
                  <a:pt x="0" y="179014"/>
                </a:lnTo>
                <a:cubicBezTo>
                  <a:pt x="0" y="80147"/>
                  <a:pt x="80147" y="0"/>
                  <a:pt x="179014" y="0"/>
                </a:cubicBezTo>
                <a:close/>
              </a:path>
            </a:pathLst>
          </a:custGeom>
          <a:solidFill>
            <a:srgbClr val="AF6F41"/>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ea"/>
            </a:endParaRPr>
          </a:p>
        </p:txBody>
      </p:sp>
      <p:sp>
        <p:nvSpPr>
          <p:cNvPr id="28" name="第一句上"/>
          <p:cNvSpPr/>
          <p:nvPr/>
        </p:nvSpPr>
        <p:spPr>
          <a:xfrm>
            <a:off x="530860" y="4692650"/>
            <a:ext cx="4220845" cy="1463675"/>
          </a:xfrm>
          <a:custGeom>
            <a:avLst/>
            <a:gdLst>
              <a:gd name="connsiteX0" fmla="*/ 179014 w 3805147"/>
              <a:gd name="connsiteY0" fmla="*/ 0 h 1074063"/>
              <a:gd name="connsiteX1" fmla="*/ 3805147 w 3805147"/>
              <a:gd name="connsiteY1" fmla="*/ 0 h 1074063"/>
              <a:gd name="connsiteX2" fmla="*/ 3805147 w 3805147"/>
              <a:gd name="connsiteY2" fmla="*/ 107888 h 1074063"/>
              <a:gd name="connsiteX3" fmla="*/ 3376004 w 3805147"/>
              <a:gd name="connsiteY3" fmla="*/ 537031 h 1074063"/>
              <a:gd name="connsiteX4" fmla="*/ 3805147 w 3805147"/>
              <a:gd name="connsiteY4" fmla="*/ 966174 h 1074063"/>
              <a:gd name="connsiteX5" fmla="*/ 3805147 w 3805147"/>
              <a:gd name="connsiteY5" fmla="*/ 1074063 h 1074063"/>
              <a:gd name="connsiteX6" fmla="*/ 179014 w 3805147"/>
              <a:gd name="connsiteY6" fmla="*/ 1074063 h 1074063"/>
              <a:gd name="connsiteX7" fmla="*/ 0 w 3805147"/>
              <a:gd name="connsiteY7" fmla="*/ 895049 h 1074063"/>
              <a:gd name="connsiteX8" fmla="*/ 0 w 3805147"/>
              <a:gd name="connsiteY8" fmla="*/ 179014 h 1074063"/>
              <a:gd name="connsiteX9" fmla="*/ 179014 w 3805147"/>
              <a:gd name="connsiteY9" fmla="*/ 0 h 107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5147" h="1074063">
                <a:moveTo>
                  <a:pt x="179014" y="0"/>
                </a:moveTo>
                <a:lnTo>
                  <a:pt x="3805147" y="0"/>
                </a:lnTo>
                <a:lnTo>
                  <a:pt x="3805147" y="107888"/>
                </a:lnTo>
                <a:cubicBezTo>
                  <a:pt x="3568138" y="107888"/>
                  <a:pt x="3376004" y="300022"/>
                  <a:pt x="3376004" y="537031"/>
                </a:cubicBezTo>
                <a:cubicBezTo>
                  <a:pt x="3376004" y="774040"/>
                  <a:pt x="3568138" y="966174"/>
                  <a:pt x="3805147" y="966174"/>
                </a:cubicBezTo>
                <a:lnTo>
                  <a:pt x="3805147" y="1074063"/>
                </a:lnTo>
                <a:lnTo>
                  <a:pt x="179014" y="1074063"/>
                </a:lnTo>
                <a:cubicBezTo>
                  <a:pt x="80147" y="1074063"/>
                  <a:pt x="0" y="993916"/>
                  <a:pt x="0" y="895049"/>
                </a:cubicBezTo>
                <a:lnTo>
                  <a:pt x="0" y="179014"/>
                </a:lnTo>
                <a:cubicBezTo>
                  <a:pt x="0" y="80147"/>
                  <a:pt x="80147" y="0"/>
                  <a:pt x="179014" y="0"/>
                </a:cubicBezTo>
                <a:close/>
              </a:path>
            </a:pathLst>
          </a:custGeom>
          <a:solidFill>
            <a:srgbClr val="AF6F41"/>
          </a:soli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ea"/>
            </a:endParaRPr>
          </a:p>
        </p:txBody>
      </p:sp>
      <p:grpSp>
        <p:nvGrpSpPr>
          <p:cNvPr id="46" name="组合 45"/>
          <p:cNvGrpSpPr/>
          <p:nvPr/>
        </p:nvGrpSpPr>
        <p:grpSpPr>
          <a:xfrm>
            <a:off x="868208" y="5037709"/>
            <a:ext cx="773555" cy="773555"/>
            <a:chOff x="8980653" y="8108886"/>
            <a:chExt cx="873760" cy="873760"/>
          </a:xfrm>
        </p:grpSpPr>
        <p:sp>
          <p:nvSpPr>
            <p:cNvPr id="47" name="椭圆 46"/>
            <p:cNvSpPr/>
            <p:nvPr/>
          </p:nvSpPr>
          <p:spPr>
            <a:xfrm>
              <a:off x="8980653" y="8108886"/>
              <a:ext cx="873760" cy="873760"/>
            </a:xfrm>
            <a:prstGeom prst="ellipse">
              <a:avLst/>
            </a:prstGeom>
            <a:gradFill>
              <a:gsLst>
                <a:gs pos="0">
                  <a:schemeClr val="bg1"/>
                </a:gs>
                <a:gs pos="99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107650" y="8235883"/>
              <a:ext cx="619760" cy="619760"/>
            </a:xfrm>
            <a:prstGeom prst="ellipse">
              <a:avLst/>
            </a:prstGeom>
            <a:noFill/>
            <a:ln w="38100">
              <a:gradFill>
                <a:gsLst>
                  <a:gs pos="0">
                    <a:schemeClr val="bg1">
                      <a:lumMod val="50000"/>
                    </a:schemeClr>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圆角 50"/>
          <p:cNvSpPr/>
          <p:nvPr/>
        </p:nvSpPr>
        <p:spPr>
          <a:xfrm>
            <a:off x="635245" y="4790998"/>
            <a:ext cx="3567221" cy="1266295"/>
          </a:xfrm>
          <a:prstGeom prst="roundRect">
            <a:avLst>
              <a:gd name="adj" fmla="val 16249"/>
            </a:avLst>
          </a:prstGeom>
          <a:noFill/>
          <a:ln w="28575">
            <a:solidFill>
              <a:srgbClr val="5A3932"/>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868208" y="2929380"/>
            <a:ext cx="773555" cy="773555"/>
            <a:chOff x="8980653" y="8108886"/>
            <a:chExt cx="873760" cy="873760"/>
          </a:xfrm>
        </p:grpSpPr>
        <p:sp>
          <p:nvSpPr>
            <p:cNvPr id="72" name="椭圆 71"/>
            <p:cNvSpPr/>
            <p:nvPr/>
          </p:nvSpPr>
          <p:spPr>
            <a:xfrm>
              <a:off x="8980653" y="8108886"/>
              <a:ext cx="873760" cy="873760"/>
            </a:xfrm>
            <a:prstGeom prst="ellipse">
              <a:avLst/>
            </a:prstGeom>
            <a:gradFill>
              <a:gsLst>
                <a:gs pos="0">
                  <a:schemeClr val="bg1"/>
                </a:gs>
                <a:gs pos="99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9107650" y="8235883"/>
              <a:ext cx="619760" cy="619760"/>
            </a:xfrm>
            <a:prstGeom prst="ellipse">
              <a:avLst/>
            </a:prstGeom>
            <a:noFill/>
            <a:ln w="38100">
              <a:gradFill>
                <a:gsLst>
                  <a:gs pos="0">
                    <a:schemeClr val="bg1">
                      <a:lumMod val="50000"/>
                    </a:schemeClr>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 name="矩形: 圆角 73"/>
          <p:cNvSpPr/>
          <p:nvPr/>
        </p:nvSpPr>
        <p:spPr>
          <a:xfrm>
            <a:off x="635245" y="2682669"/>
            <a:ext cx="3567221" cy="1266295"/>
          </a:xfrm>
          <a:prstGeom prst="roundRect">
            <a:avLst>
              <a:gd name="adj" fmla="val 16249"/>
            </a:avLst>
          </a:prstGeom>
          <a:noFill/>
          <a:ln w="28575">
            <a:solidFill>
              <a:srgbClr val="5A3932"/>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868208" y="913588"/>
            <a:ext cx="773555" cy="773555"/>
            <a:chOff x="8980653" y="8108886"/>
            <a:chExt cx="873760" cy="873760"/>
          </a:xfrm>
        </p:grpSpPr>
        <p:sp>
          <p:nvSpPr>
            <p:cNvPr id="85" name="椭圆 84"/>
            <p:cNvSpPr/>
            <p:nvPr/>
          </p:nvSpPr>
          <p:spPr>
            <a:xfrm>
              <a:off x="8980653" y="8108886"/>
              <a:ext cx="873760" cy="873760"/>
            </a:xfrm>
            <a:prstGeom prst="ellipse">
              <a:avLst/>
            </a:prstGeom>
            <a:gradFill>
              <a:gsLst>
                <a:gs pos="0">
                  <a:schemeClr val="bg1"/>
                </a:gs>
                <a:gs pos="99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9107650" y="8235883"/>
              <a:ext cx="619760" cy="619760"/>
            </a:xfrm>
            <a:prstGeom prst="ellipse">
              <a:avLst/>
            </a:prstGeom>
            <a:noFill/>
            <a:ln w="38100">
              <a:gradFill>
                <a:gsLst>
                  <a:gs pos="0">
                    <a:schemeClr val="bg1">
                      <a:lumMod val="50000"/>
                    </a:schemeClr>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矩形: 圆角 86"/>
          <p:cNvSpPr/>
          <p:nvPr/>
        </p:nvSpPr>
        <p:spPr>
          <a:xfrm>
            <a:off x="635245" y="666877"/>
            <a:ext cx="3567221" cy="1266295"/>
          </a:xfrm>
          <a:prstGeom prst="roundRect">
            <a:avLst>
              <a:gd name="adj" fmla="val 16249"/>
            </a:avLst>
          </a:prstGeom>
          <a:noFill/>
          <a:ln w="28575">
            <a:solidFill>
              <a:srgbClr val="5A3932"/>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4727575" y="620395"/>
            <a:ext cx="4583430" cy="1124585"/>
          </a:xfrm>
          <a:prstGeom prst="rect">
            <a:avLst/>
          </a:prstGeom>
          <a:noFill/>
          <a:extLst>
            <a:ext uri="{909E8E84-426E-40DD-AFC4-6F175D3DCCD1}">
              <a14:hiddenFill xmlns:a14="http://schemas.microsoft.com/office/drawing/2010/main">
                <a:grpFill/>
              </a14:hiddenFill>
            </a:ext>
          </a:extLst>
        </p:spPr>
        <p:txBody>
          <a:bodyPr wrap="square">
            <a:spAutoFit/>
          </a:bodyPr>
          <a:p>
            <a:pPr marR="0" lvl="0" indent="0" algn="l" defTabSz="914400" rtl="0" eaLnBrk="1" fontAlgn="auto" latinLnBrk="0" hangingPunct="1">
              <a:lnSpc>
                <a:spcPct val="140000"/>
              </a:lnSpc>
              <a:spcBef>
                <a:spcPts val="0"/>
              </a:spcBef>
              <a:spcAft>
                <a:spcPts val="0"/>
              </a:spcAft>
              <a:buClrTx/>
              <a:buSzTx/>
              <a:buFont typeface="Wingdings" panose="05000000000000000000" charset="0"/>
              <a:buNone/>
              <a:defRPr/>
            </a:pPr>
            <a:r>
              <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rPr>
              <a:t>Be active </a:t>
            </a:r>
            <a:endPar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2" name="文本框 1"/>
          <p:cNvSpPr txBox="1"/>
          <p:nvPr>
            <p:custDataLst>
              <p:tags r:id="rId3"/>
            </p:custDataLst>
          </p:nvPr>
        </p:nvSpPr>
        <p:spPr>
          <a:xfrm>
            <a:off x="4655820" y="2636520"/>
            <a:ext cx="7403465" cy="1124585"/>
          </a:xfrm>
          <a:prstGeom prst="rect">
            <a:avLst/>
          </a:prstGeom>
          <a:noFill/>
          <a:extLst>
            <a:ext uri="{909E8E84-426E-40DD-AFC4-6F175D3DCCD1}">
              <a14:hiddenFill xmlns:a14="http://schemas.microsoft.com/office/drawing/2010/main">
                <a:grpFill/>
              </a14:hiddenFill>
            </a:ext>
          </a:extLst>
        </p:spPr>
        <p:txBody>
          <a:bodyPr wrap="square">
            <a:spAutoFit/>
          </a:bodyPr>
          <a:p>
            <a:pPr marR="0" lvl="0" indent="0" algn="l" defTabSz="914400" rtl="0" eaLnBrk="1" fontAlgn="auto" latinLnBrk="0" hangingPunct="1">
              <a:lnSpc>
                <a:spcPct val="140000"/>
              </a:lnSpc>
              <a:spcBef>
                <a:spcPts val="0"/>
              </a:spcBef>
              <a:spcAft>
                <a:spcPts val="0"/>
              </a:spcAft>
              <a:buClrTx/>
              <a:buSzTx/>
              <a:buFont typeface="Wingdings" panose="05000000000000000000" charset="0"/>
              <a:buNone/>
              <a:defRPr/>
            </a:pPr>
            <a:r>
              <a:rPr lang="en-US" altLang="zh-CN" sz="4800" b="1" i="1" dirty="0">
                <a:solidFill>
                  <a:schemeClr val="bg1"/>
                </a:solidFill>
                <a:latin typeface="Calibri" panose="020F0502020204030204" charset="0"/>
                <a:ea typeface="华文宋体" panose="02010600040101010101" charset="-122"/>
                <a:cs typeface="Times New Roman" panose="02020603050405020304" pitchFamily="18" charset="0"/>
                <a:sym typeface="+mn-ea"/>
              </a:rPr>
              <a:t>appropriate strategy</a:t>
            </a:r>
            <a:r>
              <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rPr>
              <a:t> </a:t>
            </a:r>
            <a:endPar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3" name="文本框 2"/>
          <p:cNvSpPr txBox="1"/>
          <p:nvPr>
            <p:custDataLst>
              <p:tags r:id="rId4"/>
            </p:custDataLst>
          </p:nvPr>
        </p:nvSpPr>
        <p:spPr>
          <a:xfrm>
            <a:off x="4583430" y="4869180"/>
            <a:ext cx="7403465" cy="1124585"/>
          </a:xfrm>
          <a:prstGeom prst="rect">
            <a:avLst/>
          </a:prstGeom>
          <a:noFill/>
          <a:extLst>
            <a:ext uri="{909E8E84-426E-40DD-AFC4-6F175D3DCCD1}">
              <a14:hiddenFill xmlns:a14="http://schemas.microsoft.com/office/drawing/2010/main">
                <a:grpFill/>
              </a14:hiddenFill>
            </a:ext>
          </a:extLst>
        </p:spPr>
        <p:txBody>
          <a:bodyPr wrap="square">
            <a:spAutoFit/>
          </a:bodyPr>
          <a:p>
            <a:pPr marR="0" lvl="0" indent="0" algn="l" defTabSz="914400" rtl="0" eaLnBrk="1" fontAlgn="auto" latinLnBrk="0" hangingPunct="1">
              <a:lnSpc>
                <a:spcPct val="140000"/>
              </a:lnSpc>
              <a:spcBef>
                <a:spcPts val="0"/>
              </a:spcBef>
              <a:spcAft>
                <a:spcPts val="0"/>
              </a:spcAft>
              <a:buClrTx/>
              <a:buSzTx/>
              <a:buFont typeface="Wingdings" panose="05000000000000000000" charset="0"/>
              <a:buNone/>
              <a:defRPr/>
            </a:pPr>
            <a:r>
              <a:rPr lang="en-US" altLang="zh-CN" sz="4800" b="1" i="1" dirty="0">
                <a:solidFill>
                  <a:schemeClr val="bg1"/>
                </a:solidFill>
                <a:latin typeface="Calibri" panose="020F0502020204030204" charset="0"/>
                <a:ea typeface="华文宋体" panose="02010600040101010101" charset="-122"/>
                <a:cs typeface="Times New Roman" panose="02020603050405020304" pitchFamily="18" charset="0"/>
                <a:sym typeface="+mn-ea"/>
              </a:rPr>
              <a:t>Practice makes perfect</a:t>
            </a:r>
            <a:r>
              <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rPr>
              <a:t> </a:t>
            </a:r>
            <a:endParaRPr lang="en-US" altLang="zh-CN" sz="4800" b="1" i="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33" name="标题 32"/>
          <p:cNvSpPr>
            <a:spLocks noGrp="1"/>
          </p:cNvSpPr>
          <p:nvPr>
            <p:ph type="title"/>
            <p:custDataLst>
              <p:tags r:id="rId5"/>
            </p:custDataLst>
          </p:nvPr>
        </p:nvSpPr>
        <p:spPr>
          <a:xfrm>
            <a:off x="119380" y="44450"/>
            <a:ext cx="3320415" cy="483235"/>
          </a:xfrm>
          <a:solidFill>
            <a:srgbClr val="7E6054"/>
          </a:solidFill>
        </p:spPr>
        <p:txBody>
          <a:bodyPr wrap="square" lIns="68572" tIns="34286" rIns="68572" bIns="34286">
            <a:noAutofit/>
          </a:bodyPr>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 Get the theme</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99"/>
                                        </p:tgtEl>
                                        <p:attrNameLst>
                                          <p:attrName>r</p:attrName>
                                        </p:attrNameLst>
                                      </p:cBhvr>
                                    </p:animRot>
                                  </p:childTnLst>
                                </p:cTn>
                              </p:par>
                              <p:par>
                                <p:cTn id="7" presetID="0" presetClass="path" presetSubtype="0" accel="50000" decel="50000" fill="hold" nodeType="withEffect">
                                  <p:stCondLst>
                                    <p:cond delay="0"/>
                                  </p:stCondLst>
                                  <p:childTnLst>
                                    <p:animMotion origin="layout" path="M 0 0 L 0.232604 -0.395 " pathEditMode="relative" ptsTypes="">
                                      <p:cBhvr>
                                        <p:cTn id="8" dur="2000" fill="hold"/>
                                        <p:tgtEl>
                                          <p:spTgt spid="9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3 0.00023 L 0.27123 4.44444E-6 " pathEditMode="relative" rAng="0" ptsTypes="AA">
                                      <p:cBhvr>
                                        <p:cTn id="12" dur="2000" fill="hold"/>
                                        <p:tgtEl>
                                          <p:spTgt spid="89"/>
                                        </p:tgtEl>
                                        <p:attrNameLst>
                                          <p:attrName>ppt_x</p:attrName>
                                          <p:attrName>ppt_y</p:attrName>
                                        </p:attrNameLst>
                                      </p:cBhvr>
                                      <p:rCtr x="13411" y="-23"/>
                                    </p:animMotion>
                                  </p:childTnLst>
                                </p:cTn>
                              </p:par>
                              <p:par>
                                <p:cTn id="13" presetID="22" presetClass="entr" presetSubtype="8" fill="hold" grpId="0" nodeType="withEffect">
                                  <p:stCondLst>
                                    <p:cond delay="0"/>
                                  </p:stCondLst>
                                  <p:childTnLst>
                                    <p:set>
                                      <p:cBhvr>
                                        <p:cTn id="14" dur="2000" fill="hold">
                                          <p:stCondLst>
                                            <p:cond delay="0"/>
                                          </p:stCondLst>
                                        </p:cTn>
                                        <p:tgtEl>
                                          <p:spTgt spid="70"/>
                                        </p:tgtEl>
                                        <p:attrNameLst>
                                          <p:attrName>style.visibility</p:attrName>
                                        </p:attrNameLst>
                                      </p:cBhvr>
                                      <p:to>
                                        <p:strVal val="visible"/>
                                      </p:to>
                                    </p:set>
                                    <p:animEffect transition="in" filter="wipe(left)">
                                      <p:cBhvr>
                                        <p:cTn id="15" dur="20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00296875 0.000277778 L 0.301927 -0.00351852 " pathEditMode="relative" rAng="0" ptsTypes="">
                                      <p:cBhvr>
                                        <p:cTn id="19" dur="2000" fill="hold"/>
                                        <p:tgtEl>
                                          <p:spTgt spid="92"/>
                                        </p:tgtEl>
                                        <p:attrNameLst>
                                          <p:attrName>ppt_x</p:attrName>
                                          <p:attrName>ppt_y</p:attrName>
                                        </p:attrNameLst>
                                      </p:cBhvr>
                                      <p:rCtr x="151" y="-1"/>
                                    </p:animMotion>
                                  </p:childTnLst>
                                </p:cTn>
                              </p:par>
                              <p:par>
                                <p:cTn id="20" presetID="22" presetClass="entr" presetSubtype="8" fill="hold" grpId="0" nodeType="withEffect">
                                  <p:stCondLst>
                                    <p:cond delay="0"/>
                                  </p:stCondLst>
                                  <p:childTnLst>
                                    <p:set>
                                      <p:cBhvr>
                                        <p:cTn id="21" dur="2000" fill="hold">
                                          <p:stCondLst>
                                            <p:cond delay="0"/>
                                          </p:stCondLst>
                                        </p:cTn>
                                        <p:tgtEl>
                                          <p:spTgt spid="2"/>
                                        </p:tgtEl>
                                        <p:attrNameLst>
                                          <p:attrName>style.visibility</p:attrName>
                                        </p:attrNameLst>
                                      </p:cBhvr>
                                      <p:to>
                                        <p:strVal val="visible"/>
                                      </p:to>
                                    </p:set>
                                    <p:animEffect transition="in" filter="wipe(left)">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296875 0.000185185 L 0.289688 -0.000462963 " pathEditMode="relative" rAng="0" ptsTypes="">
                                      <p:cBhvr>
                                        <p:cTn id="26" dur="2000" fill="hold"/>
                                        <p:tgtEl>
                                          <p:spTgt spid="95"/>
                                        </p:tgtEl>
                                        <p:attrNameLst>
                                          <p:attrName>ppt_x</p:attrName>
                                          <p:attrName>ppt_y</p:attrName>
                                        </p:attrNameLst>
                                      </p:cBhvr>
                                      <p:rCtr x="134" y="0"/>
                                    </p:animMotion>
                                  </p:childTnLst>
                                </p:cTn>
                              </p:par>
                              <p:par>
                                <p:cTn id="27" presetID="22" presetClass="entr" presetSubtype="8" fill="hold" grpId="0" nodeType="withEffect">
                                  <p:stCondLst>
                                    <p:cond delay="0"/>
                                  </p:stCondLst>
                                  <p:childTnLst>
                                    <p:set>
                                      <p:cBhvr>
                                        <p:cTn id="28" dur="2000" fill="hold">
                                          <p:stCondLst>
                                            <p:cond delay="0"/>
                                          </p:stCondLst>
                                        </p:cTn>
                                        <p:tgtEl>
                                          <p:spTgt spid="3"/>
                                        </p:tgtEl>
                                        <p:attrNameLst>
                                          <p:attrName>style.visibility</p:attrName>
                                        </p:attrNameLst>
                                      </p:cBhvr>
                                      <p:to>
                                        <p:strVal val="visible"/>
                                      </p:to>
                                    </p:set>
                                    <p:animEffect transition="in" filter="wipe(left)">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256270" y="1988820"/>
            <a:ext cx="3270885" cy="1164590"/>
          </a:xfrm>
        </p:spPr>
        <p:txBody>
          <a:bodyPr>
            <a:noAutofit/>
          </a:bodyPr>
          <a:lstStyle/>
          <a:p>
            <a:r>
              <a:rPr lang="zh-CN" altLang="en-US" sz="4050" dirty="0">
                <a:solidFill>
                  <a:srgbClr val="000000"/>
                </a:solidFill>
                <a:latin typeface="Calibri" panose="020F0502020204030204" charset="0"/>
                <a:ea typeface="华文宋体" panose="02010600040101010101" charset="-122"/>
              </a:rPr>
              <a:t>读后续写</a:t>
            </a:r>
            <a:endParaRPr lang="zh-CN" altLang="en-US" sz="4050" dirty="0">
              <a:solidFill>
                <a:srgbClr val="000000"/>
              </a:solidFill>
              <a:latin typeface="Calibri" panose="020F0502020204030204" charset="0"/>
              <a:ea typeface="华文宋体" panose="02010600040101010101" charset="-122"/>
            </a:endParaRPr>
          </a:p>
        </p:txBody>
      </p:sp>
      <p:pic>
        <p:nvPicPr>
          <p:cNvPr id="4" name="图片 3"/>
          <p:cNvPicPr/>
          <p:nvPr>
            <p:custDataLst>
              <p:tags r:id="rId1"/>
            </p:custDataLst>
          </p:nvPr>
        </p:nvPicPr>
        <p:blipFill>
          <a:blip r:embed="rId2"/>
          <a:srcRect t="13099" r="1494" b="11296"/>
          <a:stretch>
            <a:fillRect/>
          </a:stretch>
        </p:blipFill>
        <p:spPr>
          <a:xfrm>
            <a:off x="191770" y="476250"/>
            <a:ext cx="6832600" cy="5620385"/>
          </a:xfrm>
          <a:prstGeom prst="roundRect">
            <a:avLst/>
          </a:prstGeom>
          <a:noFill/>
          <a:ln w="9525">
            <a:noFill/>
          </a:ln>
        </p:spPr>
      </p:pic>
      <p:sp>
        <p:nvSpPr>
          <p:cNvPr id="3" name="文本框 2"/>
          <p:cNvSpPr txBox="1"/>
          <p:nvPr/>
        </p:nvSpPr>
        <p:spPr>
          <a:xfrm>
            <a:off x="7802880" y="3546475"/>
            <a:ext cx="4177030" cy="953135"/>
          </a:xfrm>
          <a:prstGeom prst="rect">
            <a:avLst/>
          </a:prstGeom>
          <a:noFill/>
        </p:spPr>
        <p:txBody>
          <a:bodyPr wrap="square" rtlCol="0" anchor="t">
            <a:spAutoFit/>
          </a:bodyPr>
          <a:p>
            <a:pPr algn="ctr"/>
            <a:r>
              <a:rPr lang="zh-CN"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rPr>
              <a:t>湖丽衢</a:t>
            </a:r>
            <a:r>
              <a:rPr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rPr>
              <a:t>202</a:t>
            </a:r>
            <a:r>
              <a:rPr lang="en-US"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rPr>
              <a:t>3</a:t>
            </a:r>
            <a:r>
              <a:rPr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rPr>
              <a:t>年11月三地市高三</a:t>
            </a:r>
            <a:r>
              <a:rPr lang="zh-CN"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rPr>
              <a:t>英语</a:t>
            </a:r>
            <a:endParaRPr lang="zh-CN" altLang="en-US" sz="2800" b="1" dirty="0" smtClean="0">
              <a:solidFill>
                <a:schemeClr val="accent1">
                  <a:lumMod val="75000"/>
                </a:schemeClr>
              </a:solidFill>
              <a:latin typeface="Calibri" panose="020F0502020204030204" charset="0"/>
              <a:ea typeface="华文宋体" panose="02010600040101010101"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p:cNvPicPr>
            <a:picLocks noChangeAspect="1"/>
          </p:cNvPicPr>
          <p:nvPr/>
        </p:nvPicPr>
        <p:blipFill rotWithShape="1">
          <a:blip r:embed="rId1">
            <a:extLst>
              <a:ext uri="{28A0092B-C50C-407E-A947-70E740481C1C}">
                <a14:useLocalDpi xmlns:a14="http://schemas.microsoft.com/office/drawing/2010/main" val="0"/>
              </a:ext>
            </a:extLst>
          </a:blip>
          <a:srcRect t="7864" b="7864"/>
          <a:stretch>
            <a:fillRect/>
          </a:stretch>
        </p:blipFill>
        <p:spPr>
          <a:xfrm>
            <a:off x="46990" y="-32385"/>
            <a:ext cx="12255500" cy="6890385"/>
          </a:xfrm>
          <a:prstGeom prst="rect">
            <a:avLst/>
          </a:prstGeom>
        </p:spPr>
      </p:pic>
      <p:sp>
        <p:nvSpPr>
          <p:cNvPr id="19" name="任意多边形: 形状 18"/>
          <p:cNvSpPr/>
          <p:nvPr/>
        </p:nvSpPr>
        <p:spPr>
          <a:xfrm>
            <a:off x="1775460" y="3356610"/>
            <a:ext cx="4034155" cy="1938020"/>
          </a:xfrm>
          <a:custGeom>
            <a:avLst/>
            <a:gdLst>
              <a:gd name="connsiteX0" fmla="*/ 2499363 w 4998723"/>
              <a:gd name="connsiteY0" fmla="*/ 0 h 4282428"/>
              <a:gd name="connsiteX1" fmla="*/ 4998723 w 4998723"/>
              <a:gd name="connsiteY1" fmla="*/ 1215196 h 4282428"/>
              <a:gd name="connsiteX2" fmla="*/ 4998723 w 4998723"/>
              <a:gd name="connsiteY2" fmla="*/ 1475740 h 4282428"/>
              <a:gd name="connsiteX3" fmla="*/ 4998720 w 4998723"/>
              <a:gd name="connsiteY3" fmla="*/ 1475740 h 4282428"/>
              <a:gd name="connsiteX4" fmla="*/ 4998720 w 4998723"/>
              <a:gd name="connsiteY4" fmla="*/ 4282428 h 4282428"/>
              <a:gd name="connsiteX5" fmla="*/ 0 w 4998723"/>
              <a:gd name="connsiteY5" fmla="*/ 4282428 h 4282428"/>
              <a:gd name="connsiteX6" fmla="*/ 0 w 4998723"/>
              <a:gd name="connsiteY6" fmla="*/ 1424928 h 4282428"/>
              <a:gd name="connsiteX7" fmla="*/ 3 w 4998723"/>
              <a:gd name="connsiteY7" fmla="*/ 1424928 h 4282428"/>
              <a:gd name="connsiteX8" fmla="*/ 3 w 4998723"/>
              <a:gd name="connsiteY8" fmla="*/ 1215196 h 428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723" h="4282428">
                <a:moveTo>
                  <a:pt x="2499363" y="0"/>
                </a:moveTo>
                <a:lnTo>
                  <a:pt x="4998723" y="1215196"/>
                </a:lnTo>
                <a:lnTo>
                  <a:pt x="4998723" y="1475740"/>
                </a:lnTo>
                <a:lnTo>
                  <a:pt x="4998720" y="1475740"/>
                </a:lnTo>
                <a:lnTo>
                  <a:pt x="4998720" y="4282428"/>
                </a:lnTo>
                <a:lnTo>
                  <a:pt x="0" y="4282428"/>
                </a:lnTo>
                <a:lnTo>
                  <a:pt x="0" y="1424928"/>
                </a:lnTo>
                <a:lnTo>
                  <a:pt x="3" y="1424928"/>
                </a:lnTo>
                <a:lnTo>
                  <a:pt x="3" y="1215196"/>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43" name="任意多边形: 形状 42"/>
          <p:cNvSpPr/>
          <p:nvPr/>
        </p:nvSpPr>
        <p:spPr>
          <a:xfrm>
            <a:off x="6483350" y="3356610"/>
            <a:ext cx="3924300" cy="2368550"/>
          </a:xfrm>
          <a:custGeom>
            <a:avLst/>
            <a:gdLst>
              <a:gd name="connsiteX0" fmla="*/ 2499363 w 4998723"/>
              <a:gd name="connsiteY0" fmla="*/ 0 h 4282428"/>
              <a:gd name="connsiteX1" fmla="*/ 4998723 w 4998723"/>
              <a:gd name="connsiteY1" fmla="*/ 1215196 h 4282428"/>
              <a:gd name="connsiteX2" fmla="*/ 4998723 w 4998723"/>
              <a:gd name="connsiteY2" fmla="*/ 1475740 h 4282428"/>
              <a:gd name="connsiteX3" fmla="*/ 4998720 w 4998723"/>
              <a:gd name="connsiteY3" fmla="*/ 1475740 h 4282428"/>
              <a:gd name="connsiteX4" fmla="*/ 4998720 w 4998723"/>
              <a:gd name="connsiteY4" fmla="*/ 4282428 h 4282428"/>
              <a:gd name="connsiteX5" fmla="*/ 0 w 4998723"/>
              <a:gd name="connsiteY5" fmla="*/ 4282428 h 4282428"/>
              <a:gd name="connsiteX6" fmla="*/ 0 w 4998723"/>
              <a:gd name="connsiteY6" fmla="*/ 1424928 h 4282428"/>
              <a:gd name="connsiteX7" fmla="*/ 3 w 4998723"/>
              <a:gd name="connsiteY7" fmla="*/ 1424928 h 4282428"/>
              <a:gd name="connsiteX8" fmla="*/ 3 w 4998723"/>
              <a:gd name="connsiteY8" fmla="*/ 1215196 h 428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8723" h="4282428">
                <a:moveTo>
                  <a:pt x="2499363" y="0"/>
                </a:moveTo>
                <a:lnTo>
                  <a:pt x="4998723" y="1215196"/>
                </a:lnTo>
                <a:lnTo>
                  <a:pt x="4998723" y="1475740"/>
                </a:lnTo>
                <a:lnTo>
                  <a:pt x="4998720" y="1475740"/>
                </a:lnTo>
                <a:lnTo>
                  <a:pt x="4998720" y="4282428"/>
                </a:lnTo>
                <a:lnTo>
                  <a:pt x="0" y="4282428"/>
                </a:lnTo>
                <a:lnTo>
                  <a:pt x="0" y="1424928"/>
                </a:lnTo>
                <a:lnTo>
                  <a:pt x="3" y="1424928"/>
                </a:lnTo>
                <a:lnTo>
                  <a:pt x="3" y="1215196"/>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grpSp>
        <p:nvGrpSpPr>
          <p:cNvPr id="3" name="组合 2"/>
          <p:cNvGrpSpPr/>
          <p:nvPr/>
        </p:nvGrpSpPr>
        <p:grpSpPr>
          <a:xfrm>
            <a:off x="1772920" y="2420620"/>
            <a:ext cx="4019550" cy="4873625"/>
            <a:chOff x="-1387770" y="-1209981"/>
            <a:chExt cx="5289583" cy="7903965"/>
          </a:xfrm>
        </p:grpSpPr>
        <p:pic>
          <p:nvPicPr>
            <p:cNvPr id="25" name="图片 24"/>
            <p:cNvPicPr>
              <a:picLocks noChangeAspect="1"/>
            </p:cNvPicPr>
            <p:nvPr/>
          </p:nvPicPr>
          <p:blipFill rotWithShape="1">
            <a:blip r:embed="rId3">
              <a:extLst>
                <a:ext uri="{28A0092B-C50C-407E-A947-70E740481C1C}">
                  <a14:useLocalDpi xmlns:a14="http://schemas.microsoft.com/office/drawing/2010/main" val="0"/>
                </a:ext>
              </a:extLst>
            </a:blip>
            <a:srcRect l="16395" t="3364" r="14061" b="3364"/>
            <a:stretch>
              <a:fillRect/>
            </a:stretch>
          </p:blipFill>
          <p:spPr>
            <a:xfrm>
              <a:off x="-1387770" y="-1209981"/>
              <a:ext cx="5289583" cy="7903965"/>
            </a:xfrm>
            <a:prstGeom prst="rect">
              <a:avLst/>
            </a:prstGeom>
          </p:spPr>
        </p:pic>
        <p:sp>
          <p:nvSpPr>
            <p:cNvPr id="2" name="文本框 1"/>
            <p:cNvSpPr txBox="1"/>
            <p:nvPr/>
          </p:nvSpPr>
          <p:spPr>
            <a:xfrm>
              <a:off x="-1290713" y="-706393"/>
              <a:ext cx="5114200" cy="7400376"/>
            </a:xfrm>
            <a:prstGeom prst="rect">
              <a:avLst/>
            </a:prstGeom>
            <a:noFill/>
          </p:spPr>
          <p:txBody>
            <a:bodyPr wrap="square" rtlCol="0">
              <a:noAutofit/>
            </a:bodyPr>
            <a:lstStyle/>
            <a:p>
              <a:pPr indent="0" algn="ctr" fontAlgn="auto">
                <a:lnSpc>
                  <a:spcPts val="4020"/>
                </a:lnSpc>
              </a:pPr>
              <a:r>
                <a:rPr lang="en-US" altLang="zh-CN" sz="3200" b="1" dirty="0">
                  <a:solidFill>
                    <a:schemeClr val="bg2">
                      <a:lumMod val="25000"/>
                    </a:schemeClr>
                  </a:solidFill>
                  <a:latin typeface="Calibri" panose="020F0502020204030204" charset="0"/>
                  <a:ea typeface="华文宋体" panose="02010600040101010101" charset="-122"/>
                  <a:sym typeface="+mn-ea"/>
                </a:rPr>
                <a:t>  Before reaching the ideal destination, it’s blessing to try a few wrong ways, so that when we finally get there, we will know how strong we actually are.</a:t>
              </a:r>
              <a:endParaRPr lang="en-US" altLang="zh-CN" sz="3200" b="1" dirty="0">
                <a:solidFill>
                  <a:schemeClr val="bg2">
                    <a:lumMod val="25000"/>
                  </a:schemeClr>
                </a:solidFill>
                <a:latin typeface="Calibri" panose="020F0502020204030204" charset="0"/>
                <a:ea typeface="华文宋体" panose="02010600040101010101" charset="-122"/>
              </a:endParaRPr>
            </a:p>
          </p:txBody>
        </p:sp>
      </p:grpSp>
      <p:grpSp>
        <p:nvGrpSpPr>
          <p:cNvPr id="4" name="组合 3"/>
          <p:cNvGrpSpPr/>
          <p:nvPr/>
        </p:nvGrpSpPr>
        <p:grpSpPr>
          <a:xfrm>
            <a:off x="6467475" y="2528570"/>
            <a:ext cx="3876040" cy="4751705"/>
            <a:chOff x="2207430" y="750603"/>
            <a:chExt cx="2957033" cy="4048787"/>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6395" t="3364" r="14061" b="3364"/>
            <a:stretch>
              <a:fillRect/>
            </a:stretch>
          </p:blipFill>
          <p:spPr>
            <a:xfrm>
              <a:off x="2207430" y="750603"/>
              <a:ext cx="2957033" cy="4048787"/>
            </a:xfrm>
            <a:prstGeom prst="rect">
              <a:avLst/>
            </a:prstGeom>
          </p:spPr>
        </p:pic>
        <p:sp>
          <p:nvSpPr>
            <p:cNvPr id="6" name="文本框 5"/>
            <p:cNvSpPr txBox="1"/>
            <p:nvPr/>
          </p:nvSpPr>
          <p:spPr>
            <a:xfrm>
              <a:off x="2418162" y="1026546"/>
              <a:ext cx="2607750" cy="3655974"/>
            </a:xfrm>
            <a:prstGeom prst="rect">
              <a:avLst/>
            </a:prstGeom>
            <a:noFill/>
          </p:spPr>
          <p:txBody>
            <a:bodyPr wrap="square" rtlCol="0">
              <a:noAutofit/>
            </a:bodyPr>
            <a:lstStyle/>
            <a:p>
              <a:pPr indent="0" algn="ctr" fontAlgn="auto">
                <a:lnSpc>
                  <a:spcPts val="3600"/>
                </a:lnSpc>
              </a:pPr>
              <a:r>
                <a:rPr lang="en-US" altLang="zh-CN" sz="3200" b="1" dirty="0">
                  <a:solidFill>
                    <a:schemeClr val="bg2">
                      <a:lumMod val="25000"/>
                    </a:schemeClr>
                  </a:solidFill>
                  <a:latin typeface="Calibri" panose="020F0502020204030204" charset="0"/>
                  <a:ea typeface="华文宋体" panose="02010600040101010101" charset="-122"/>
                </a:rPr>
                <a:t>Never frown, even when you are frustrated, because you never know who is falling in love with your smile.</a:t>
              </a:r>
              <a:endParaRPr lang="en-US" altLang="zh-CN" sz="3200" b="1" dirty="0">
                <a:solidFill>
                  <a:schemeClr val="bg2">
                    <a:lumMod val="25000"/>
                  </a:schemeClr>
                </a:solidFill>
                <a:latin typeface="Calibri" panose="020F0502020204030204" charset="0"/>
                <a:ea typeface="华文宋体" panose="02010600040101010101" charset="-122"/>
              </a:endParaRPr>
            </a:p>
          </p:txBody>
        </p:sp>
      </p:grpSp>
      <p:pic>
        <p:nvPicPr>
          <p:cNvPr id="57" name="图片 56"/>
          <p:cNvPicPr>
            <a:picLocks noChangeAspect="1"/>
          </p:cNvPicPr>
          <p:nvPr/>
        </p:nvPicPr>
        <p:blipFill rotWithShape="1">
          <a:blip r:embed="rId4">
            <a:extLst>
              <a:ext uri="{28A0092B-C50C-407E-A947-70E740481C1C}">
                <a14:useLocalDpi xmlns:a14="http://schemas.microsoft.com/office/drawing/2010/main" val="0"/>
              </a:ext>
            </a:extLst>
          </a:blip>
          <a:srcRect l="22630" t="2473" r="48703" b="67704"/>
          <a:stretch>
            <a:fillRect/>
          </a:stretch>
        </p:blipFill>
        <p:spPr>
          <a:xfrm>
            <a:off x="10775950" y="-459105"/>
            <a:ext cx="1642110" cy="1708150"/>
          </a:xfrm>
          <a:prstGeom prst="rect">
            <a:avLst/>
          </a:prstGeom>
        </p:spPr>
      </p:pic>
      <p:grpSp>
        <p:nvGrpSpPr>
          <p:cNvPr id="22" name="组合 21"/>
          <p:cNvGrpSpPr/>
          <p:nvPr/>
        </p:nvGrpSpPr>
        <p:grpSpPr>
          <a:xfrm>
            <a:off x="1775460" y="4149090"/>
            <a:ext cx="4018280" cy="2541905"/>
            <a:chOff x="921650" y="3098800"/>
            <a:chExt cx="5014696" cy="2857500"/>
          </a:xfrm>
        </p:grpSpPr>
        <p:sp>
          <p:nvSpPr>
            <p:cNvPr id="15" name="直角三角形 14"/>
            <p:cNvSpPr/>
            <p:nvPr/>
          </p:nvSpPr>
          <p:spPr>
            <a:xfrm>
              <a:off x="929637" y="3098800"/>
              <a:ext cx="5006709" cy="2857500"/>
            </a:xfrm>
            <a:prstGeom prst="rtTriangle">
              <a:avLst/>
            </a:prstGeom>
            <a:blipFill>
              <a:blip r:embed="rId2"/>
              <a:stretch>
                <a:fillRect/>
              </a:stretch>
            </a:blipFill>
            <a:ln>
              <a:noFill/>
            </a:ln>
            <a:effectLst>
              <a:outerShdw blurRad="317500" dist="38100" dir="16200000"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015"/>
            </a:p>
          </p:txBody>
        </p:sp>
        <p:sp>
          <p:nvSpPr>
            <p:cNvPr id="16" name="直角三角形 15"/>
            <p:cNvSpPr/>
            <p:nvPr/>
          </p:nvSpPr>
          <p:spPr>
            <a:xfrm flipH="1">
              <a:off x="921650" y="3098800"/>
              <a:ext cx="5006709" cy="2857500"/>
            </a:xfrm>
            <a:prstGeom prst="rtTriangle">
              <a:avLst/>
            </a:prstGeom>
            <a:blipFill>
              <a:blip r:embed="rId2"/>
              <a:stretch>
                <a:fillRect/>
              </a:stretch>
            </a:blipFill>
            <a:ln>
              <a:noFill/>
            </a:ln>
            <a:effectLst>
              <a:outerShdw blurRad="317500" dist="38100" dir="16200000"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015"/>
            </a:p>
          </p:txBody>
        </p:sp>
        <p:sp>
          <p:nvSpPr>
            <p:cNvPr id="10" name="任意多边形: 形状 9"/>
            <p:cNvSpPr/>
            <p:nvPr/>
          </p:nvSpPr>
          <p:spPr>
            <a:xfrm>
              <a:off x="929640" y="4480560"/>
              <a:ext cx="4998720" cy="1475740"/>
            </a:xfrm>
            <a:custGeom>
              <a:avLst/>
              <a:gdLst>
                <a:gd name="connsiteX0" fmla="*/ 2499360 w 4998720"/>
                <a:gd name="connsiteY0" fmla="*/ 0 h 1841500"/>
                <a:gd name="connsiteX1" fmla="*/ 4998720 w 4998720"/>
                <a:gd name="connsiteY1" fmla="*/ 1516380 h 1841500"/>
                <a:gd name="connsiteX2" fmla="*/ 4998720 w 4998720"/>
                <a:gd name="connsiteY2" fmla="*/ 1841500 h 1841500"/>
                <a:gd name="connsiteX3" fmla="*/ 0 w 4998720"/>
                <a:gd name="connsiteY3" fmla="*/ 1841500 h 1841500"/>
                <a:gd name="connsiteX4" fmla="*/ 0 w 4998720"/>
                <a:gd name="connsiteY4" fmla="*/ 1516380 h 184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1841500">
                  <a:moveTo>
                    <a:pt x="2499360" y="0"/>
                  </a:moveTo>
                  <a:lnTo>
                    <a:pt x="4998720" y="1516380"/>
                  </a:lnTo>
                  <a:lnTo>
                    <a:pt x="4998720" y="1841500"/>
                  </a:lnTo>
                  <a:lnTo>
                    <a:pt x="0" y="1841500"/>
                  </a:lnTo>
                  <a:lnTo>
                    <a:pt x="0" y="1516380"/>
                  </a:lnTo>
                  <a:close/>
                </a:path>
              </a:pathLst>
            </a:custGeom>
            <a:blipFill>
              <a:blip r:embed="rId2"/>
              <a:stretch>
                <a:fillRect/>
              </a:stretch>
            </a:blipFill>
            <a:ln>
              <a:noFill/>
            </a:ln>
            <a:effectLst>
              <a:outerShdw blurRad="317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69" y="3953510"/>
              <a:ext cx="1275644" cy="1148080"/>
            </a:xfrm>
            <a:prstGeom prst="rect">
              <a:avLst/>
            </a:prstGeom>
          </p:spPr>
        </p:pic>
      </p:grpSp>
      <p:grpSp>
        <p:nvGrpSpPr>
          <p:cNvPr id="45" name="组合 44"/>
          <p:cNvGrpSpPr/>
          <p:nvPr/>
        </p:nvGrpSpPr>
        <p:grpSpPr>
          <a:xfrm>
            <a:off x="6452235" y="4111625"/>
            <a:ext cx="3983355" cy="2613025"/>
            <a:chOff x="921650" y="3098800"/>
            <a:chExt cx="5014696" cy="2857500"/>
          </a:xfrm>
        </p:grpSpPr>
        <p:sp>
          <p:nvSpPr>
            <p:cNvPr id="46" name="直角三角形 45"/>
            <p:cNvSpPr/>
            <p:nvPr/>
          </p:nvSpPr>
          <p:spPr>
            <a:xfrm>
              <a:off x="929637" y="3098800"/>
              <a:ext cx="5006709" cy="2857500"/>
            </a:xfrm>
            <a:prstGeom prst="rtTriangle">
              <a:avLst/>
            </a:prstGeom>
            <a:blipFill>
              <a:blip r:embed="rId2"/>
              <a:stretch>
                <a:fillRect/>
              </a:stretch>
            </a:blipFill>
            <a:ln>
              <a:noFill/>
            </a:ln>
            <a:effectLst>
              <a:outerShdw blurRad="317500" dist="38100" dir="16200000"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015"/>
            </a:p>
          </p:txBody>
        </p:sp>
        <p:sp>
          <p:nvSpPr>
            <p:cNvPr id="47" name="直角三角形 46"/>
            <p:cNvSpPr/>
            <p:nvPr/>
          </p:nvSpPr>
          <p:spPr>
            <a:xfrm flipH="1">
              <a:off x="921650" y="3098800"/>
              <a:ext cx="5006709" cy="2857500"/>
            </a:xfrm>
            <a:prstGeom prst="rtTriangle">
              <a:avLst/>
            </a:prstGeom>
            <a:blipFill>
              <a:blip r:embed="rId2"/>
              <a:stretch>
                <a:fillRect/>
              </a:stretch>
            </a:blipFill>
            <a:ln>
              <a:noFill/>
            </a:ln>
            <a:effectLst>
              <a:outerShdw blurRad="317500" dist="38100" dir="16200000"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015" dirty="0"/>
            </a:p>
          </p:txBody>
        </p:sp>
        <p:sp>
          <p:nvSpPr>
            <p:cNvPr id="48" name="任意多边形: 形状 47"/>
            <p:cNvSpPr/>
            <p:nvPr/>
          </p:nvSpPr>
          <p:spPr>
            <a:xfrm>
              <a:off x="929640" y="4480560"/>
              <a:ext cx="4998720" cy="1475740"/>
            </a:xfrm>
            <a:custGeom>
              <a:avLst/>
              <a:gdLst>
                <a:gd name="connsiteX0" fmla="*/ 2499360 w 4998720"/>
                <a:gd name="connsiteY0" fmla="*/ 0 h 1841500"/>
                <a:gd name="connsiteX1" fmla="*/ 4998720 w 4998720"/>
                <a:gd name="connsiteY1" fmla="*/ 1516380 h 1841500"/>
                <a:gd name="connsiteX2" fmla="*/ 4998720 w 4998720"/>
                <a:gd name="connsiteY2" fmla="*/ 1841500 h 1841500"/>
                <a:gd name="connsiteX3" fmla="*/ 0 w 4998720"/>
                <a:gd name="connsiteY3" fmla="*/ 1841500 h 1841500"/>
                <a:gd name="connsiteX4" fmla="*/ 0 w 4998720"/>
                <a:gd name="connsiteY4" fmla="*/ 1516380 h 184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1841500">
                  <a:moveTo>
                    <a:pt x="2499360" y="0"/>
                  </a:moveTo>
                  <a:lnTo>
                    <a:pt x="4998720" y="1516380"/>
                  </a:lnTo>
                  <a:lnTo>
                    <a:pt x="4998720" y="1841500"/>
                  </a:lnTo>
                  <a:lnTo>
                    <a:pt x="0" y="1841500"/>
                  </a:lnTo>
                  <a:lnTo>
                    <a:pt x="0" y="1516380"/>
                  </a:lnTo>
                  <a:close/>
                </a:path>
              </a:pathLst>
            </a:custGeom>
            <a:blipFill>
              <a:blip r:embed="rId2"/>
              <a:stretch>
                <a:fillRect/>
              </a:stretch>
            </a:blipFill>
            <a:ln>
              <a:noFill/>
            </a:ln>
            <a:effectLst>
              <a:outerShdw blurRad="3175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169" y="3953510"/>
              <a:ext cx="1275644" cy="1148080"/>
            </a:xfrm>
            <a:prstGeom prst="rect">
              <a:avLst/>
            </a:prstGeom>
          </p:spPr>
        </p:pic>
      </p:grpSp>
      <p:pic>
        <p:nvPicPr>
          <p:cNvPr id="44" name="图片 43"/>
          <p:cNvPicPr>
            <a:picLocks noChangeAspect="1"/>
          </p:cNvPicPr>
          <p:nvPr>
            <p:custDataLst>
              <p:tags r:id="rId6"/>
            </p:custDataLst>
          </p:nvPr>
        </p:nvPicPr>
        <p:blipFill rotWithShape="1">
          <a:blip r:embed="rId7">
            <a:extLst>
              <a:ext uri="{28A0092B-C50C-407E-A947-70E740481C1C}">
                <a14:useLocalDpi xmlns:a14="http://schemas.microsoft.com/office/drawing/2010/main" val="0"/>
              </a:ext>
            </a:extLst>
          </a:blip>
          <a:srcRect l="20042" t="9638" r="20042" b="9638"/>
          <a:stretch>
            <a:fillRect/>
          </a:stretch>
        </p:blipFill>
        <p:spPr>
          <a:xfrm>
            <a:off x="-817245" y="-746760"/>
            <a:ext cx="2894965" cy="2614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childTnLst>
                                        <p:animRot by="21600000">
                                          <p:cBhvr>
                                            <p:cTn id="6" dur="2000" fill="hold"/>
                                            <p:tgtEl>
                                              <p:spTgt spid="57"/>
                                            </p:tgtEl>
                                            <p:attrNameLst>
                                              <p:attrName>r</p:attrName>
                                            </p:attrNameLst>
                                          </p:cBhvr>
                                        </p:animRot>
                                      </p:childTnLst>
                                    </p:cTn>
                                  </p:par>
                                  <p:par>
                                    <p:cTn id="7" presetID="64" presetClass="path" presetSubtype="0" fill="hold" nodeType="withEffect" p14:presetBounceEnd="54000">
                                      <p:stCondLst>
                                        <p:cond delay="0"/>
                                      </p:stCondLst>
                                      <p:childTnLst>
                                        <p:animMotion origin="layout" path="M 0 0.161389 L 0.00364583 -0.304167 " pathEditMode="relative" rAng="0" ptsTypes="" p14:bounceEnd="54000">
                                          <p:cBhvr>
                                            <p:cTn id="8" dur="3000" fill="hold"/>
                                            <p:tgtEl>
                                              <p:spTgt spid="3"/>
                                            </p:tgtEl>
                                            <p:attrNameLst>
                                              <p:attrName>ppt_x</p:attrName>
                                              <p:attrName>ppt_y</p:attrName>
                                            </p:attrNameLst>
                                          </p:cBhvr>
                                          <p:rCtr x="1" y="-198"/>
                                        </p:animMotion>
                                      </p:childTnLst>
                                    </p:cTn>
                                  </p:par>
                                </p:childTnLst>
                              </p:cTn>
                            </p:par>
                            <p:par>
                              <p:cTn id="9" fill="hold">
                                <p:stCondLst>
                                  <p:cond delay="2000"/>
                                </p:stCondLst>
                                <p:childTnLst>
                                  <p:par>
                                    <p:cTn id="10" presetID="64" presetClass="path" presetSubtype="0" fill="hold" nodeType="afterEffect" p14:presetBounceEnd="54000">
                                      <p:stCondLst>
                                        <p:cond delay="2000"/>
                                      </p:stCondLst>
                                      <p:childTnLst>
                                        <p:animMotion origin="layout" path="M -0.00046875 0.1525 L -0.000416667 -0.32 " pathEditMode="relative" rAng="0" ptsTypes="" p14:bounceEnd="54000">
                                          <p:cBhvr>
                                            <p:cTn id="11" dur="5000" fill="hold"/>
                                            <p:tgtEl>
                                              <p:spTgt spid="4"/>
                                            </p:tgtEl>
                                            <p:attrNameLst>
                                              <p:attrName>ppt_x</p:attrName>
                                              <p:attrName>ppt_y</p:attrName>
                                            </p:attrNameLst>
                                          </p:cBhvr>
                                          <p:rCtr x="-3" y="-2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afterEffect">
                                      <p:stCondLst>
                                        <p:cond delay="0"/>
                                      </p:stCondLst>
                                      <p:childTnLst>
                                        <p:animRot by="21600000">
                                          <p:cBhvr>
                                            <p:cTn id="6" dur="2000" fill="hold"/>
                                            <p:tgtEl>
                                              <p:spTgt spid="57"/>
                                            </p:tgtEl>
                                            <p:attrNameLst>
                                              <p:attrName>r</p:attrName>
                                            </p:attrNameLst>
                                          </p:cBhvr>
                                        </p:animRot>
                                      </p:childTnLst>
                                    </p:cTn>
                                  </p:par>
                                  <p:par>
                                    <p:cTn id="7" presetID="64" presetClass="path" presetSubtype="0" fill="hold" nodeType="withEffect">
                                      <p:stCondLst>
                                        <p:cond delay="0"/>
                                      </p:stCondLst>
                                      <p:childTnLst>
                                        <p:animMotion origin="layout" path="M 0 0.161389 L 0.00364583 -0.304167 " pathEditMode="relative" rAng="0" ptsTypes="">
                                          <p:cBhvr>
                                            <p:cTn id="8" dur="3000" fill="hold"/>
                                            <p:tgtEl>
                                              <p:spTgt spid="3"/>
                                            </p:tgtEl>
                                            <p:attrNameLst>
                                              <p:attrName>ppt_x</p:attrName>
                                              <p:attrName>ppt_y</p:attrName>
                                            </p:attrNameLst>
                                          </p:cBhvr>
                                          <p:rCtr x="1" y="-198"/>
                                        </p:animMotion>
                                      </p:childTnLst>
                                    </p:cTn>
                                  </p:par>
                                </p:childTnLst>
                              </p:cTn>
                            </p:par>
                            <p:par>
                              <p:cTn id="9" fill="hold">
                                <p:stCondLst>
                                  <p:cond delay="2000"/>
                                </p:stCondLst>
                                <p:childTnLst>
                                  <p:par>
                                    <p:cTn id="10" presetID="64" presetClass="path" presetSubtype="0" fill="hold" nodeType="afterEffect">
                                      <p:stCondLst>
                                        <p:cond delay="2000"/>
                                      </p:stCondLst>
                                      <p:childTnLst>
                                        <p:animMotion origin="layout" path="M -0.00046875 0.1525 L -0.000416667 -0.32 " pathEditMode="relative" rAng="0" ptsTypes="">
                                          <p:cBhvr>
                                            <p:cTn id="11" dur="5000" fill="hold"/>
                                            <p:tgtEl>
                                              <p:spTgt spid="4"/>
                                            </p:tgtEl>
                                            <p:attrNameLst>
                                              <p:attrName>ppt_x</p:attrName>
                                              <p:attrName>ppt_y</p:attrName>
                                            </p:attrNameLst>
                                          </p:cBhvr>
                                          <p:rCtr x="-3" y="-2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6"/>
          <p:cNvSpPr/>
          <p:nvPr/>
        </p:nvSpPr>
        <p:spPr>
          <a:xfrm>
            <a:off x="119380" y="0"/>
            <a:ext cx="4201160" cy="559435"/>
          </a:xfrm>
          <a:prstGeom prst="rect">
            <a:avLst/>
          </a:prstGeom>
          <a:solidFill>
            <a:srgbClr val="9BBB59">
              <a:lumMod val="20000"/>
              <a:lumOff val="80000"/>
            </a:srgbClr>
          </a:solidFill>
        </p:spPr>
        <p:txBody>
          <a:bodyPr wrap="square" lIns="68572" tIns="34286" rIns="68572" bIns="34286" rtlCol="0" anchor="t">
            <a:noAutofit/>
          </a:bodyPr>
          <a:lstStyle/>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one possible SAMPLE </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
        <p:nvSpPr>
          <p:cNvPr id="100" name="文本框 99"/>
          <p:cNvSpPr txBox="1"/>
          <p:nvPr/>
        </p:nvSpPr>
        <p:spPr>
          <a:xfrm>
            <a:off x="250825" y="765175"/>
            <a:ext cx="11763375" cy="5741670"/>
          </a:xfrm>
          <a:prstGeom prst="rect">
            <a:avLst/>
          </a:prstGeom>
          <a:ln>
            <a:noFill/>
          </a:ln>
        </p:spPr>
        <p:style>
          <a:lnRef idx="2">
            <a:schemeClr val="dk1"/>
          </a:lnRef>
          <a:fillRef idx="1">
            <a:schemeClr val="lt1"/>
          </a:fillRef>
          <a:effectRef idx="0">
            <a:schemeClr val="dk1"/>
          </a:effectRef>
          <a:fontRef idx="minor">
            <a:schemeClr val="dk1"/>
          </a:fontRef>
        </p:style>
        <p:txBody>
          <a:bodyPr wrap="square">
            <a:noAutofit/>
          </a:bodyPr>
          <a:lstStyle/>
          <a:p>
            <a:pPr indent="266700" algn="just" fontAlgn="auto">
              <a:lnSpc>
                <a:spcPts val="3800"/>
              </a:lnSpc>
              <a:spcBef>
                <a:spcPts val="0"/>
              </a:spcBef>
              <a:spcAft>
                <a:spcPts val="0"/>
              </a:spcAft>
              <a:buClrTx/>
              <a:buSzTx/>
              <a:buFontTx/>
            </a:pPr>
            <a:r>
              <a:rPr lang="en-US" sz="3200">
                <a:latin typeface="Calibri" panose="020F0502020204030204" charset="0"/>
                <a:ea typeface="华文宋体" panose="02010600040101010101" charset="-122"/>
                <a:sym typeface="+mn-ea"/>
              </a:rPr>
              <a:t> </a:t>
            </a:r>
            <a:r>
              <a:rPr lang="en-US" sz="3200">
                <a:latin typeface="Calibri" panose="020F0502020204030204" charset="0"/>
                <a:ea typeface="华文宋体" panose="02010600040101010101" charset="-122"/>
                <a:cs typeface="Times New Roman" panose="02020603050405020304" pitchFamily="18" charset="0"/>
                <a:sym typeface="+mn-ea"/>
              </a:rPr>
              <a:t>  </a:t>
            </a:r>
            <a:r>
              <a:rPr lang="en-US" sz="3200" i="1">
                <a:latin typeface="Calibri" panose="020F0502020204030204" charset="0"/>
                <a:ea typeface="华文宋体" panose="02010600040101010101" charset="-122"/>
                <a:cs typeface="Calibri" panose="020F0502020204030204" charset="0"/>
                <a:sym typeface="+mn-ea"/>
              </a:rPr>
              <a:t>As Andy arranged the magnets, an idea suddenly came to his mind. </a:t>
            </a:r>
            <a:r>
              <a:rPr lang="en-US" sz="3200">
                <a:highlight>
                  <a:srgbClr val="FFFF00"/>
                </a:highlight>
                <a:latin typeface="Calibri" panose="020F0502020204030204" charset="0"/>
                <a:ea typeface="华文宋体" panose="02010600040101010101" charset="-122"/>
                <a:cs typeface="Calibri" panose="020F0502020204030204" charset="0"/>
                <a:sym typeface="+mn-ea"/>
              </a:rPr>
              <a:t>He placed Utah correctly and then proceeded to fix New Jersey and Pennsylvania.</a:t>
            </a:r>
            <a:r>
              <a:rPr lang="en-US" sz="3200">
                <a:latin typeface="Calibri" panose="020F0502020204030204" charset="0"/>
                <a:ea typeface="华文宋体" panose="02010600040101010101" charset="-122"/>
                <a:cs typeface="Calibri" panose="020F0502020204030204" charset="0"/>
                <a:sym typeface="+mn-ea"/>
              </a:rPr>
              <a:t> </a:t>
            </a:r>
            <a:r>
              <a:rPr lang="en-US" sz="3200" b="1">
                <a:solidFill>
                  <a:srgbClr val="FF0000"/>
                </a:solidFill>
                <a:latin typeface="Calibri" panose="020F0502020204030204" charset="0"/>
                <a:ea typeface="华文宋体" panose="02010600040101010101" charset="-122"/>
                <a:cs typeface="Calibri" panose="020F0502020204030204" charset="0"/>
                <a:sym typeface="+mn-ea"/>
              </a:rPr>
              <a:t>A surge of confidence washed over him</a:t>
            </a:r>
            <a:r>
              <a:rPr lang="en-US" sz="3200">
                <a:solidFill>
                  <a:srgbClr val="FF0000"/>
                </a:solidFill>
                <a:latin typeface="Calibri" panose="020F0502020204030204" charset="0"/>
                <a:ea typeface="华文宋体" panose="02010600040101010101" charset="-122"/>
                <a:cs typeface="Calibri" panose="020F0502020204030204" charset="0"/>
                <a:sym typeface="+mn-ea"/>
              </a:rPr>
              <a:t> </a:t>
            </a:r>
            <a:r>
              <a:rPr lang="en-US" sz="3200">
                <a:latin typeface="Calibri" panose="020F0502020204030204" charset="0"/>
                <a:ea typeface="华文宋体" panose="02010600040101010101" charset="-122"/>
                <a:cs typeface="Calibri" panose="020F0502020204030204" charset="0"/>
                <a:sym typeface="+mn-ea"/>
              </a:rPr>
              <a:t>as he looked at the map. Inspired, he slapped the Montana magnet in place, declaring it as an old man with a beard. </a:t>
            </a:r>
            <a:r>
              <a:rPr lang="en-US" altLang="zh-CN" sz="3200" kern="100" dirty="0">
                <a:effectLst/>
                <a:latin typeface="Calibri" panose="020F0502020204030204" charset="0"/>
                <a:ea typeface="华文宋体" panose="02010600040101010101" charset="-122"/>
                <a:cs typeface="Calibri" panose="020F0502020204030204" charset="0"/>
                <a:sym typeface="+mn-ea"/>
              </a:rPr>
              <a:t>Each state's shape and its position on the map started to become familiar, </a:t>
            </a:r>
            <a:r>
              <a:rPr lang="en-US" sz="3200" b="1">
                <a:solidFill>
                  <a:srgbClr val="FF0000"/>
                </a:solidFill>
                <a:latin typeface="Calibri" panose="020F0502020204030204" charset="0"/>
                <a:ea typeface="华文宋体" panose="02010600040101010101" charset="-122"/>
                <a:cs typeface="Calibri" panose="020F0502020204030204" charset="0"/>
                <a:sym typeface="+mn-ea"/>
              </a:rPr>
              <a:t>no longer a washing machine's confusion.</a:t>
            </a:r>
            <a:r>
              <a:rPr lang="en-US" sz="3200">
                <a:latin typeface="Calibri" panose="020F0502020204030204" charset="0"/>
                <a:ea typeface="华文宋体" panose="02010600040101010101" charset="-122"/>
                <a:cs typeface="Calibri" panose="020F0502020204030204" charset="0"/>
                <a:sym typeface="+mn-ea"/>
              </a:rPr>
              <a:t> Mr. Crane, who had quietly observed Andy's progress, </a:t>
            </a:r>
            <a:r>
              <a:rPr lang="en-US" sz="3200" b="1">
                <a:solidFill>
                  <a:srgbClr val="FF0000"/>
                </a:solidFill>
                <a:latin typeface="Calibri" panose="020F0502020204030204" charset="0"/>
                <a:ea typeface="华文宋体" panose="02010600040101010101" charset="-122"/>
                <a:cs typeface="Calibri" panose="020F0502020204030204" charset="0"/>
                <a:sym typeface="+mn-ea"/>
              </a:rPr>
              <a:t>praised him for</a:t>
            </a:r>
            <a:r>
              <a:rPr lang="en-US" sz="3200">
                <a:latin typeface="Calibri" panose="020F0502020204030204" charset="0"/>
                <a:ea typeface="华文宋体" panose="02010600040101010101" charset="-122"/>
                <a:cs typeface="Calibri" panose="020F0502020204030204" charset="0"/>
                <a:sym typeface="+mn-ea"/>
              </a:rPr>
              <a:t> combining memory tricks with the physical act of moving pieces around the board. Encouraged by Mr.Crane, Andy pacticed repeatedly. This time, </a:t>
            </a:r>
            <a:r>
              <a:rPr lang="en-US" sz="3200" b="1">
                <a:solidFill>
                  <a:srgbClr val="FF0000"/>
                </a:solidFill>
                <a:latin typeface="Calibri" panose="020F0502020204030204" charset="0"/>
                <a:ea typeface="华文宋体" panose="02010600040101010101" charset="-122"/>
                <a:cs typeface="Calibri" panose="020F0502020204030204" charset="0"/>
                <a:sym typeface="+mn-ea"/>
              </a:rPr>
              <a:t>everything seemed to stick in his brain.</a:t>
            </a:r>
            <a:r>
              <a:rPr lang="en-US" sz="3200">
                <a:latin typeface="Calibri" panose="020F0502020204030204" charset="0"/>
                <a:ea typeface="华文宋体" panose="02010600040101010101" charset="-122"/>
                <a:cs typeface="Calibri" panose="020F0502020204030204" charset="0"/>
                <a:sym typeface="+mn-ea"/>
              </a:rPr>
              <a:t> </a:t>
            </a:r>
            <a:r>
              <a:rPr lang="en-US" sz="3200">
                <a:highlight>
                  <a:srgbClr val="FFFF00"/>
                </a:highlight>
                <a:latin typeface="Calibri" panose="020F0502020204030204" charset="0"/>
                <a:ea typeface="华文宋体" panose="02010600040101010101" charset="-122"/>
                <a:cs typeface="Calibri" panose="020F0502020204030204" charset="0"/>
                <a:sym typeface="+mn-ea"/>
              </a:rPr>
              <a:t>Then he took the retake the next day. Feeling more prepared than ever, he finished the test soon.</a:t>
            </a:r>
            <a:endParaRPr lang="en-US" sz="3200" b="0">
              <a:highlight>
                <a:srgbClr val="FFFF00"/>
              </a:highlight>
              <a:latin typeface="Calibri" panose="020F0502020204030204" charset="0"/>
              <a:ea typeface="华文宋体" panose="0201060004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custDataLst>
              <p:tags r:id="rId1"/>
            </p:custDataLst>
          </p:nvPr>
        </p:nvSpPr>
        <p:spPr>
          <a:xfrm>
            <a:off x="191135" y="692785"/>
            <a:ext cx="11764645" cy="5934710"/>
          </a:xfrm>
          <a:prstGeom prst="rect">
            <a:avLst/>
          </a:prstGeom>
          <a:ln>
            <a:noFill/>
          </a:ln>
        </p:spPr>
        <p:style>
          <a:lnRef idx="2">
            <a:schemeClr val="dk1"/>
          </a:lnRef>
          <a:fillRef idx="1">
            <a:schemeClr val="lt1"/>
          </a:fillRef>
          <a:effectRef idx="0">
            <a:schemeClr val="dk1"/>
          </a:effectRef>
          <a:fontRef idx="minor">
            <a:schemeClr val="dk1"/>
          </a:fontRef>
        </p:style>
        <p:txBody>
          <a:bodyPr wrap="square">
            <a:noAutofit/>
          </a:bodyPr>
          <a:p>
            <a:pPr indent="266700" algn="just" fontAlgn="auto">
              <a:lnSpc>
                <a:spcPts val="3800"/>
              </a:lnSpc>
              <a:spcBef>
                <a:spcPts val="0"/>
              </a:spcBef>
              <a:spcAft>
                <a:spcPts val="0"/>
              </a:spcAft>
              <a:buClrTx/>
              <a:buSzTx/>
              <a:buFontTx/>
            </a:pPr>
            <a:r>
              <a:rPr lang="en-US" sz="3200">
                <a:latin typeface="Calibri" panose="020F0502020204030204" charset="0"/>
                <a:ea typeface="华文宋体" panose="02010600040101010101" charset="-122"/>
                <a:sym typeface="+mn-ea"/>
              </a:rPr>
              <a:t> </a:t>
            </a:r>
            <a:r>
              <a:rPr lang="en-US" sz="3200">
                <a:latin typeface="Calibri" panose="020F0502020204030204" charset="0"/>
                <a:ea typeface="华文宋体" panose="02010600040101010101" charset="-122"/>
                <a:cs typeface="Times New Roman" panose="02020603050405020304" pitchFamily="18" charset="0"/>
                <a:sym typeface="+mn-ea"/>
              </a:rPr>
              <a:t>  </a:t>
            </a:r>
            <a:r>
              <a:rPr lang="en-US" sz="3200" i="1">
                <a:latin typeface="Calibri" panose="020F0502020204030204" charset="0"/>
                <a:ea typeface="华文宋体" panose="02010600040101010101" charset="-122"/>
                <a:cs typeface="Calibri" panose="020F0502020204030204" charset="0"/>
                <a:sym typeface="+mn-ea"/>
              </a:rPr>
              <a:t>While doing homework, Andy was told he scored an 88 on the retake. </a:t>
            </a:r>
            <a:r>
              <a:rPr lang="en-US" sz="3200">
                <a:highlight>
                  <a:srgbClr val="FFFF00"/>
                </a:highlight>
                <a:latin typeface="Calibri" panose="020F0502020204030204" charset="0"/>
                <a:ea typeface="华文宋体" panose="02010600040101010101" charset="-122"/>
                <a:cs typeface="Calibri" panose="020F0502020204030204" charset="0"/>
                <a:sym typeface="+mn-ea"/>
              </a:rPr>
              <a:t>His eyes widened,and for a moment, he couldn't find the words to express his emotions. </a:t>
            </a:r>
            <a:r>
              <a:rPr lang="en-US" sz="3200">
                <a:latin typeface="Calibri" panose="020F0502020204030204" charset="0"/>
                <a:ea typeface="华文宋体" panose="02010600040101010101" charset="-122"/>
                <a:cs typeface="Calibri" panose="020F0502020204030204" charset="0"/>
                <a:sym typeface="+mn-ea"/>
              </a:rPr>
              <a:t> He had done it! Being active and engaging with the material had made a world of difference in his learning process. Andy couldn't wait to express his thanks to Mr.Crane for his support and guidance. As he walked out of the classroom,</a:t>
            </a:r>
            <a:r>
              <a:rPr lang="en-US" sz="3200" b="1">
                <a:solidFill>
                  <a:srgbClr val="FF0000"/>
                </a:solidFill>
                <a:latin typeface="Calibri" panose="020F0502020204030204" charset="0"/>
                <a:ea typeface="华文宋体" panose="02010600040101010101" charset="-122"/>
                <a:cs typeface="Calibri" panose="020F0502020204030204" charset="0"/>
                <a:sym typeface="+mn-ea"/>
              </a:rPr>
              <a:t>a weight seemed to have lifted off his shoulders. The sun shone brighter, and he noticed the vibrant colors of the world around him. The once daunting road ahead now seemed filled with endless possibilities. </a:t>
            </a:r>
            <a:r>
              <a:rPr lang="en-US" sz="3200">
                <a:latin typeface="Calibri" panose="020F0502020204030204" charset="0"/>
                <a:ea typeface="华文宋体" panose="02010600040101010101" charset="-122"/>
                <a:cs typeface="Calibri" panose="020F0502020204030204" charset="0"/>
                <a:sym typeface="+mn-ea"/>
              </a:rPr>
              <a:t>Andy's confidence soared, and he realized that </a:t>
            </a:r>
            <a:r>
              <a:rPr lang="en-US" sz="3200">
                <a:highlight>
                  <a:srgbClr val="FFFF00"/>
                </a:highlight>
                <a:latin typeface="Calibri" panose="020F0502020204030204" charset="0"/>
                <a:ea typeface="华文宋体" panose="02010600040101010101" charset="-122"/>
                <a:cs typeface="Calibri" panose="020F0502020204030204" charset="0"/>
                <a:sym typeface="+mn-ea"/>
              </a:rPr>
              <a:t>the key to success was not just passively memorizing facts but truly understanding and actively connecting with the material.</a:t>
            </a:r>
            <a:endParaRPr lang="en-US" sz="3200">
              <a:highlight>
                <a:srgbClr val="FFFF00"/>
              </a:highlight>
              <a:latin typeface="Calibri" panose="020F0502020204030204" charset="0"/>
              <a:ea typeface="华文宋体" panose="02010600040101010101" charset="-122"/>
              <a:cs typeface="Calibri" panose="020F0502020204030204" charset="0"/>
              <a:sym typeface="+mn-ea"/>
            </a:endParaRPr>
          </a:p>
        </p:txBody>
      </p:sp>
      <p:sp>
        <p:nvSpPr>
          <p:cNvPr id="2" name="矩形 66"/>
          <p:cNvSpPr/>
          <p:nvPr>
            <p:custDataLst>
              <p:tags r:id="rId2"/>
            </p:custDataLst>
          </p:nvPr>
        </p:nvSpPr>
        <p:spPr>
          <a:xfrm>
            <a:off x="119380" y="0"/>
            <a:ext cx="4201160" cy="559435"/>
          </a:xfrm>
          <a:prstGeom prst="rect">
            <a:avLst/>
          </a:prstGeom>
          <a:solidFill>
            <a:srgbClr val="9BBB59">
              <a:lumMod val="20000"/>
              <a:lumOff val="80000"/>
            </a:srgbClr>
          </a:solidFill>
        </p:spPr>
        <p:txBody>
          <a:bodyPr wrap="square" lIns="68572" tIns="34286" rIns="68572" bIns="34286" rtlCol="0" anchor="t">
            <a:noAutofit/>
          </a:bodyPr>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one possible SAMPLE </a:t>
            </a:r>
            <a:endParaRPr lang="en-US"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l"/>
            <a:r>
              <a:rPr lang="en-US" altLang="zh-CN"/>
              <a:t>Assignment</a:t>
            </a:r>
            <a:endParaRPr lang="en-US" altLang="zh-CN"/>
          </a:p>
        </p:txBody>
      </p:sp>
      <p:sp>
        <p:nvSpPr>
          <p:cNvPr id="3" name="内容占位符 2"/>
          <p:cNvSpPr>
            <a:spLocks noGrp="1"/>
          </p:cNvSpPr>
          <p:nvPr>
            <p:ph idx="1"/>
          </p:nvPr>
        </p:nvSpPr>
        <p:spPr>
          <a:xfrm>
            <a:off x="479425" y="1917066"/>
            <a:ext cx="10972800" cy="4525963"/>
          </a:xfrm>
        </p:spPr>
        <p:txBody>
          <a:bodyPr/>
          <a:p>
            <a:pPr marL="0" indent="0">
              <a:buNone/>
            </a:pPr>
            <a:r>
              <a:rPr lang="zh-CN" altLang="en-US"/>
              <a:t>Read the article </a:t>
            </a:r>
            <a:r>
              <a:rPr lang="en-US" altLang="zh-CN"/>
              <a:t>on your r</a:t>
            </a:r>
            <a:r>
              <a:rPr lang="zh-CN" altLang="en-US"/>
              <a:t>eference </a:t>
            </a:r>
            <a:r>
              <a:rPr lang="en-US" altLang="zh-CN"/>
              <a:t>papersheet </a:t>
            </a:r>
            <a:r>
              <a:rPr lang="zh-CN" altLang="en-US"/>
              <a:t>and finish writing Para.1</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4765" y="0"/>
            <a:ext cx="11974830" cy="6903085"/>
          </a:xfrm>
          <a:prstGeom prst="rect">
            <a:avLst/>
          </a:prstGeom>
          <a:blipFill dpi="0" rotWithShape="1">
            <a:blip r:embed="rId1"/>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 name="任意多边形: 形状 4"/>
          <p:cNvSpPr/>
          <p:nvPr/>
        </p:nvSpPr>
        <p:spPr>
          <a:xfrm>
            <a:off x="-24765" y="332740"/>
            <a:ext cx="3984625" cy="6863715"/>
          </a:xfrm>
          <a:custGeom>
            <a:avLst/>
            <a:gdLst>
              <a:gd name="connsiteX0" fmla="*/ 0 w 5105400"/>
              <a:gd name="connsiteY0" fmla="*/ 0 h 6858000"/>
              <a:gd name="connsiteX1" fmla="*/ 3887724 w 5105400"/>
              <a:gd name="connsiteY1" fmla="*/ 0 h 6858000"/>
              <a:gd name="connsiteX2" fmla="*/ 5105400 w 5105400"/>
              <a:gd name="connsiteY2" fmla="*/ 6858000 h 6858000"/>
              <a:gd name="connsiteX3" fmla="*/ 0 w 5105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5400" h="6858000">
                <a:moveTo>
                  <a:pt x="0" y="0"/>
                </a:moveTo>
                <a:lnTo>
                  <a:pt x="3887724" y="0"/>
                </a:lnTo>
                <a:lnTo>
                  <a:pt x="5105400" y="6858000"/>
                </a:lnTo>
                <a:lnTo>
                  <a:pt x="0" y="6858000"/>
                </a:lnTo>
                <a:close/>
              </a:path>
            </a:pathLst>
          </a:custGeom>
          <a:blipFill>
            <a:blip r:embed="rId1"/>
            <a:tile tx="0" ty="0" sx="100000" sy="100000" flip="none" algn="tl"/>
          </a:blipFill>
          <a:ln>
            <a:noFill/>
          </a:ln>
          <a:effectLst>
            <a:outerShdw blurRad="317500" sx="102000" sy="102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19" name="任意多边形: 形状 18"/>
          <p:cNvSpPr/>
          <p:nvPr/>
        </p:nvSpPr>
        <p:spPr>
          <a:xfrm>
            <a:off x="-600710" y="260985"/>
            <a:ext cx="3610610" cy="6905625"/>
          </a:xfrm>
          <a:custGeom>
            <a:avLst/>
            <a:gdLst>
              <a:gd name="connsiteX0" fmla="*/ 0 w 4211955"/>
              <a:gd name="connsiteY0" fmla="*/ 0 h 6858000"/>
              <a:gd name="connsiteX1" fmla="*/ 2133981 w 4211955"/>
              <a:gd name="connsiteY1" fmla="*/ 0 h 6858000"/>
              <a:gd name="connsiteX2" fmla="*/ 4211955 w 4211955"/>
              <a:gd name="connsiteY2" fmla="*/ 6858000 h 6858000"/>
              <a:gd name="connsiteX3" fmla="*/ 0 w 42119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11955" h="6858000">
                <a:moveTo>
                  <a:pt x="0" y="0"/>
                </a:moveTo>
                <a:lnTo>
                  <a:pt x="2133981" y="0"/>
                </a:lnTo>
                <a:lnTo>
                  <a:pt x="4211955" y="6858000"/>
                </a:lnTo>
                <a:lnTo>
                  <a:pt x="0" y="6858000"/>
                </a:lnTo>
                <a:close/>
              </a:path>
            </a:pathLst>
          </a:custGeom>
          <a:blipFill dpi="0" rotWithShape="1">
            <a:blip r:embed="rId1"/>
            <a:srcRect/>
            <a:tile tx="0" ty="0" sx="100000" sy="100000" flip="none" algn="tl"/>
          </a:blipFill>
          <a:ln>
            <a:noFill/>
          </a:ln>
          <a:effectLst>
            <a:outerShdw blurRad="317500" sx="102000" sy="102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26" name="任意多边形: 形状 25"/>
          <p:cNvSpPr/>
          <p:nvPr/>
        </p:nvSpPr>
        <p:spPr>
          <a:xfrm>
            <a:off x="7536180" y="-78105"/>
            <a:ext cx="2955290" cy="6936105"/>
          </a:xfrm>
          <a:custGeom>
            <a:avLst/>
            <a:gdLst>
              <a:gd name="connsiteX0" fmla="*/ 0 w 5105400"/>
              <a:gd name="connsiteY0" fmla="*/ 0 h 6858000"/>
              <a:gd name="connsiteX1" fmla="*/ 5105400 w 5105400"/>
              <a:gd name="connsiteY1" fmla="*/ 0 h 6858000"/>
              <a:gd name="connsiteX2" fmla="*/ 5105400 w 5105400"/>
              <a:gd name="connsiteY2" fmla="*/ 6858000 h 6858000"/>
              <a:gd name="connsiteX3" fmla="*/ 1217676 w 5105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5400" h="6858000">
                <a:moveTo>
                  <a:pt x="0" y="0"/>
                </a:moveTo>
                <a:lnTo>
                  <a:pt x="5105400" y="0"/>
                </a:lnTo>
                <a:lnTo>
                  <a:pt x="5105400" y="6858000"/>
                </a:lnTo>
                <a:lnTo>
                  <a:pt x="1217676" y="6858000"/>
                </a:lnTo>
                <a:close/>
              </a:path>
            </a:pathLst>
          </a:custGeom>
          <a:blipFill dpi="0" rotWithShape="1">
            <a:blip r:embed="rId1"/>
            <a:srcRect/>
            <a:tile tx="0" ty="0" sx="100000" sy="100000" flip="none" algn="br"/>
          </a:blipFill>
          <a:ln>
            <a:noFill/>
          </a:ln>
          <a:effectLst>
            <a:outerShdw blurRad="317500" sx="102000" sy="102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27" name="任意多边形: 形状 26"/>
          <p:cNvSpPr/>
          <p:nvPr/>
        </p:nvSpPr>
        <p:spPr>
          <a:xfrm>
            <a:off x="8610600" y="0"/>
            <a:ext cx="3581400" cy="6858635"/>
          </a:xfrm>
          <a:custGeom>
            <a:avLst/>
            <a:gdLst>
              <a:gd name="connsiteX0" fmla="*/ 0 w 4211955"/>
              <a:gd name="connsiteY0" fmla="*/ 0 h 6858000"/>
              <a:gd name="connsiteX1" fmla="*/ 4211955 w 4211955"/>
              <a:gd name="connsiteY1" fmla="*/ 0 h 6858000"/>
              <a:gd name="connsiteX2" fmla="*/ 4211955 w 4211955"/>
              <a:gd name="connsiteY2" fmla="*/ 6858000 h 6858000"/>
              <a:gd name="connsiteX3" fmla="*/ 2077974 w 42119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11955" h="6858000">
                <a:moveTo>
                  <a:pt x="0" y="0"/>
                </a:moveTo>
                <a:lnTo>
                  <a:pt x="4211955" y="0"/>
                </a:lnTo>
                <a:lnTo>
                  <a:pt x="4211955" y="6858000"/>
                </a:lnTo>
                <a:lnTo>
                  <a:pt x="2077974" y="6858000"/>
                </a:lnTo>
                <a:close/>
              </a:path>
            </a:pathLst>
          </a:custGeom>
          <a:blipFill dpi="0" rotWithShape="1">
            <a:blip r:embed="rId1"/>
            <a:srcRect/>
            <a:tile tx="0" ty="0" sx="100000" sy="100000" flip="none" algn="tr"/>
          </a:blipFill>
          <a:ln>
            <a:noFill/>
          </a:ln>
          <a:effectLst>
            <a:outerShdw blurRad="317500" sx="102000" sy="102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grpSp>
        <p:nvGrpSpPr>
          <p:cNvPr id="41" name="组合 40"/>
          <p:cNvGrpSpPr/>
          <p:nvPr/>
        </p:nvGrpSpPr>
        <p:grpSpPr>
          <a:xfrm>
            <a:off x="1559581" y="644045"/>
            <a:ext cx="9309735" cy="3857625"/>
            <a:chOff x="-1968744" y="-1522031"/>
            <a:chExt cx="16550638" cy="6858000"/>
          </a:xfrm>
        </p:grpSpPr>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102" y="158332"/>
              <a:ext cx="8399063" cy="4963466"/>
            </a:xfrm>
            <a:prstGeom prst="rect">
              <a:avLst/>
            </a:prstGeom>
          </p:spPr>
        </p:pic>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317" y="-1522031"/>
              <a:ext cx="6858000" cy="6858000"/>
            </a:xfrm>
            <a:prstGeom prst="rect">
              <a:avLst/>
            </a:prstGeom>
          </p:spPr>
        </p:pic>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67" y="-1522031"/>
              <a:ext cx="6858000" cy="6858000"/>
            </a:xfrm>
            <a:prstGeom prst="rect">
              <a:avLst/>
            </a:prstGeom>
          </p:spPr>
        </p:pic>
        <p:sp>
          <p:nvSpPr>
            <p:cNvPr id="36" name="文本框 35"/>
            <p:cNvSpPr txBox="1"/>
            <p:nvPr/>
          </p:nvSpPr>
          <p:spPr>
            <a:xfrm>
              <a:off x="-1968744" y="1125213"/>
              <a:ext cx="16550638" cy="3937564"/>
            </a:xfrm>
            <a:prstGeom prst="rect">
              <a:avLst/>
            </a:prstGeom>
            <a:noFill/>
          </p:spPr>
          <p:txBody>
            <a:bodyPr wrap="square" rtlCol="0">
              <a:spAutoFit/>
              <a:scene3d>
                <a:camera prst="orthographicFront"/>
                <a:lightRig rig="harsh" dir="t"/>
              </a:scene3d>
              <a:sp3d extrusionH="57150" prstMaterial="plastic">
                <a:bevelT w="57150" h="38100" prst="artDeco"/>
                <a:bevelB h="25400" prst="softRound"/>
              </a:sp3d>
            </a:bodyPr>
            <a:lstStyle/>
            <a:p>
              <a:pPr algn="dist"/>
              <a:r>
                <a:rPr lang="en-US" altLang="zh-CN" sz="13800" b="1" dirty="0">
                  <a:gradFill>
                    <a:gsLst>
                      <a:gs pos="9000">
                        <a:schemeClr val="accent4">
                          <a:lumMod val="40000"/>
                          <a:lumOff val="60000"/>
                        </a:schemeClr>
                      </a:gs>
                      <a:gs pos="26000">
                        <a:schemeClr val="accent4">
                          <a:lumMod val="50000"/>
                        </a:schemeClr>
                      </a:gs>
                      <a:gs pos="51000">
                        <a:schemeClr val="accent4">
                          <a:lumMod val="40000"/>
                          <a:lumOff val="60000"/>
                        </a:schemeClr>
                      </a:gs>
                      <a:gs pos="89000">
                        <a:schemeClr val="accent4">
                          <a:lumMod val="75000"/>
                        </a:schemeClr>
                      </a:gs>
                    </a:gsLst>
                    <a:lin ang="5400000" scaled="0"/>
                  </a:gradFill>
                  <a:effectLst>
                    <a:glow rad="127000">
                      <a:schemeClr val="accent1">
                        <a:lumMod val="40000"/>
                        <a:lumOff val="60000"/>
                        <a:alpha val="30000"/>
                      </a:schemeClr>
                    </a:glow>
                    <a:outerShdw blurRad="38100" dist="38100" dir="2700000" algn="tl">
                      <a:srgbClr val="000000">
                        <a:alpha val="43137"/>
                      </a:srgbClr>
                    </a:outerShdw>
                  </a:effectLst>
                  <a:latin typeface="Calibri" panose="020F0502020204030204" charset="0"/>
                  <a:ea typeface="华文宋体" panose="02010600040101010101" charset="-122"/>
                </a:rPr>
                <a:t>Thank you!</a:t>
              </a:r>
              <a:endParaRPr lang="en-US" altLang="zh-CN" sz="13800" b="1" dirty="0">
                <a:gradFill>
                  <a:gsLst>
                    <a:gs pos="9000">
                      <a:schemeClr val="accent4">
                        <a:lumMod val="40000"/>
                        <a:lumOff val="60000"/>
                      </a:schemeClr>
                    </a:gs>
                    <a:gs pos="26000">
                      <a:schemeClr val="accent4">
                        <a:lumMod val="50000"/>
                      </a:schemeClr>
                    </a:gs>
                    <a:gs pos="51000">
                      <a:schemeClr val="accent4">
                        <a:lumMod val="40000"/>
                        <a:lumOff val="60000"/>
                      </a:schemeClr>
                    </a:gs>
                    <a:gs pos="89000">
                      <a:schemeClr val="accent4">
                        <a:lumMod val="75000"/>
                      </a:schemeClr>
                    </a:gs>
                  </a:gsLst>
                  <a:lin ang="5400000" scaled="0"/>
                </a:gradFill>
                <a:effectLst>
                  <a:glow rad="127000">
                    <a:schemeClr val="accent1">
                      <a:lumMod val="40000"/>
                      <a:lumOff val="60000"/>
                      <a:alpha val="30000"/>
                    </a:schemeClr>
                  </a:glow>
                  <a:outerShdw blurRad="38100" dist="38100" dir="2700000" algn="tl">
                    <a:srgbClr val="000000">
                      <a:alpha val="43137"/>
                    </a:srgbClr>
                  </a:outerShdw>
                </a:effectLst>
                <a:latin typeface="Calibri" panose="020F0502020204030204" charset="0"/>
                <a:ea typeface="华文宋体" panose="0201060004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54167E-6 0 L 0.15157 0 " pathEditMode="relative" rAng="0" ptsTypes="AA">
                                      <p:cBhvr>
                                        <p:cTn id="6" dur="1000" fill="hold"/>
                                        <p:tgtEl>
                                          <p:spTgt spid="27"/>
                                        </p:tgtEl>
                                        <p:attrNameLst>
                                          <p:attrName>ppt_x</p:attrName>
                                          <p:attrName>ppt_y</p:attrName>
                                        </p:attrNameLst>
                                      </p:cBhvr>
                                      <p:rCtr x="7578" y="0"/>
                                    </p:animMotion>
                                  </p:childTnLst>
                                </p:cTn>
                              </p:par>
                              <p:par>
                                <p:cTn id="7" presetID="63" presetClass="path" presetSubtype="0" accel="50000" decel="50000" fill="hold" grpId="0" nodeType="withEffect">
                                  <p:stCondLst>
                                    <p:cond delay="0"/>
                                  </p:stCondLst>
                                  <p:childTnLst>
                                    <p:animMotion origin="layout" path="M 5E-6 0 L 0.17865 0 " pathEditMode="relative" rAng="0" ptsTypes="AA">
                                      <p:cBhvr>
                                        <p:cTn id="8" dur="1000" fill="hold"/>
                                        <p:tgtEl>
                                          <p:spTgt spid="26"/>
                                        </p:tgtEl>
                                        <p:attrNameLst>
                                          <p:attrName>ppt_x</p:attrName>
                                          <p:attrName>ppt_y</p:attrName>
                                        </p:attrNameLst>
                                      </p:cBhvr>
                                      <p:rCtr x="8932" y="0"/>
                                    </p:animMotion>
                                  </p:childTnLst>
                                </p:cTn>
                              </p:par>
                              <p:par>
                                <p:cTn id="9" presetID="35" presetClass="path" presetSubtype="0" accel="50000" decel="50000" fill="hold" grpId="0" nodeType="withEffect">
                                  <p:stCondLst>
                                    <p:cond delay="0"/>
                                  </p:stCondLst>
                                  <p:childTnLst>
                                    <p:animMotion origin="layout" path="M 3.75E-6 0 L -0.16224 0 " pathEditMode="relative" rAng="0" ptsTypes="AA">
                                      <p:cBhvr>
                                        <p:cTn id="10" dur="1000" fill="hold"/>
                                        <p:tgtEl>
                                          <p:spTgt spid="19"/>
                                        </p:tgtEl>
                                        <p:attrNameLst>
                                          <p:attrName>ppt_x</p:attrName>
                                          <p:attrName>ppt_y</p:attrName>
                                        </p:attrNameLst>
                                      </p:cBhvr>
                                      <p:rCtr x="-8112" y="0"/>
                                    </p:animMotion>
                                  </p:childTnLst>
                                </p:cTn>
                              </p:par>
                              <p:par>
                                <p:cTn id="11" presetID="35" presetClass="path" presetSubtype="0" accel="50000" decel="50000" fill="hold" grpId="0" nodeType="withEffect">
                                  <p:stCondLst>
                                    <p:cond delay="0"/>
                                  </p:stCondLst>
                                  <p:childTnLst>
                                    <p:animMotion origin="layout" path="M 5E-6 0 L -0.18568 0 " pathEditMode="relative" rAng="0" ptsTypes="AA">
                                      <p:cBhvr>
                                        <p:cTn id="12" dur="1000" fill="hold"/>
                                        <p:tgtEl>
                                          <p:spTgt spid="5"/>
                                        </p:tgtEl>
                                        <p:attrNameLst>
                                          <p:attrName>ppt_x</p:attrName>
                                          <p:attrName>ppt_y</p:attrName>
                                        </p:attrNameLst>
                                      </p:cBhvr>
                                      <p:rCtr x="-9284" y="0"/>
                                    </p:animMotion>
                                  </p:childTnLst>
                                </p:cTn>
                              </p:par>
                              <p:par>
                                <p:cTn id="13" presetID="6" presetClass="emph" presetSubtype="0" fill="hold" grpId="1" nodeType="withEffect">
                                  <p:stCondLst>
                                    <p:cond delay="0"/>
                                  </p:stCondLst>
                                  <p:childTnLst>
                                    <p:animScale>
                                      <p:cBhvr>
                                        <p:cTn id="14" dur="2000" fill="hold"/>
                                        <p:tgtEl>
                                          <p:spTgt spid="19"/>
                                        </p:tgtEl>
                                      </p:cBhvr>
                                      <p:by x="120000" y="120000"/>
                                    </p:animScale>
                                  </p:childTnLst>
                                </p:cTn>
                              </p:par>
                              <p:par>
                                <p:cTn id="15" presetID="6" presetClass="emph" presetSubtype="0" fill="hold" grpId="1" nodeType="withEffect">
                                  <p:stCondLst>
                                    <p:cond delay="0"/>
                                  </p:stCondLst>
                                  <p:childTnLst>
                                    <p:animScale>
                                      <p:cBhvr>
                                        <p:cTn id="16" dur="2000" fill="hold"/>
                                        <p:tgtEl>
                                          <p:spTgt spid="27"/>
                                        </p:tgtEl>
                                      </p:cBhvr>
                                      <p:by x="120000" y="120000"/>
                                    </p:animScale>
                                  </p:childTnLst>
                                </p:cTn>
                              </p:par>
                              <p:par>
                                <p:cTn id="17" presetID="6" presetClass="emph" presetSubtype="0" fill="hold" grpId="0" nodeType="withEffect">
                                  <p:stCondLst>
                                    <p:cond delay="0"/>
                                  </p:stCondLst>
                                  <p:childTnLst>
                                    <p:animScale>
                                      <p:cBhvr>
                                        <p:cTn id="18" dur="2000" fill="hold"/>
                                        <p:tgtEl>
                                          <p:spTgt spid="28"/>
                                        </p:tgtEl>
                                      </p:cBhvr>
                                      <p:by x="150000" y="150000"/>
                                    </p:animScale>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5" grpId="0" bldLvl="0" animBg="1"/>
      <p:bldP spid="19" grpId="0" bldLvl="0" animBg="1"/>
      <p:bldP spid="19" grpId="1" bldLvl="0" animBg="1"/>
      <p:bldP spid="26" grpId="0" bldLvl="0" animBg="1"/>
      <p:bldP spid="27" grpId="0" bldLvl="0" animBg="1"/>
      <p:bldP spid="27"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79425" y="116205"/>
            <a:ext cx="6219825" cy="555625"/>
          </a:xfrm>
          <a:prstGeom prst="rect">
            <a:avLst/>
          </a:prstGeom>
          <a:solidFill>
            <a:srgbClr val="9BBB59">
              <a:lumMod val="20000"/>
              <a:lumOff val="80000"/>
            </a:srgbClr>
          </a:solidFill>
        </p:spPr>
        <p:txBody>
          <a:bodyPr wrap="square" lIns="68572" tIns="34286" rIns="68572" bIns="34286">
            <a:noAutofit/>
          </a:bodyPr>
          <a:lstStyle/>
          <a:p>
            <a:pPr marL="342900" lvl="0" indent="-342900" algn="l">
              <a:spcBef>
                <a:spcPct val="20000"/>
              </a:spcBef>
              <a:buClrTx/>
              <a:buSzTx/>
              <a:buFont typeface="Arial" panose="020B0604020202020204" pitchFamily="34" charset="0"/>
              <a:buChar char="•"/>
              <a:defRPr/>
            </a:pPr>
            <a:r>
              <a:rPr lang="zh-CN" altLang="en-US" sz="3600" b="1" noProof="0" dirty="0">
                <a:ln>
                  <a:noFill/>
                </a:ln>
                <a:effectLst/>
                <a:uLnTx/>
                <a:uFillTx/>
                <a:latin typeface="Calibri" panose="020F0502020204030204" charset="0"/>
                <a:ea typeface="华文宋体" panose="02010600040101010101" charset="-122"/>
                <a:cs typeface="Arial" panose="020B0604020202020204"/>
                <a:sym typeface="+mn-ea"/>
              </a:rPr>
              <a:t> Read for </a:t>
            </a:r>
            <a:r>
              <a:rPr lang="en-US" altLang="zh-CN" sz="3600" b="1" noProof="0" dirty="0">
                <a:ln>
                  <a:noFill/>
                </a:ln>
                <a:effectLst/>
                <a:uLnTx/>
                <a:uFillTx/>
                <a:latin typeface="Calibri" panose="020F0502020204030204" charset="0"/>
                <a:ea typeface="华文宋体" panose="02010600040101010101" charset="-122"/>
                <a:cs typeface="Arial" panose="020B0604020202020204"/>
                <a:sym typeface="+mn-ea"/>
              </a:rPr>
              <a:t>basic information</a:t>
            </a:r>
            <a:r>
              <a:rPr lang="zh-CN" altLang="en-US" sz="3600" b="1" noProof="0" dirty="0">
                <a:ln>
                  <a:noFill/>
                </a:ln>
                <a:effectLst/>
                <a:uLnTx/>
                <a:uFillTx/>
                <a:latin typeface="Calibri" panose="020F0502020204030204" charset="0"/>
                <a:ea typeface="华文宋体" panose="02010600040101010101" charset="-122"/>
                <a:cs typeface="Arial" panose="020B0604020202020204"/>
                <a:sym typeface="+mn-ea"/>
              </a:rPr>
              <a:t>:</a:t>
            </a:r>
            <a:endParaRPr lang="zh-CN" altLang="en-US" sz="36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
        <p:nvSpPr>
          <p:cNvPr id="2" name="文本框 1"/>
          <p:cNvSpPr txBox="1"/>
          <p:nvPr>
            <p:custDataLst>
              <p:tags r:id="rId1"/>
            </p:custDataLst>
          </p:nvPr>
        </p:nvSpPr>
        <p:spPr>
          <a:xfrm>
            <a:off x="1775619" y="1268413"/>
            <a:ext cx="7421880" cy="4154170"/>
          </a:xfrm>
          <a:prstGeom prst="rect">
            <a:avLst/>
          </a:prstGeom>
          <a:noFill/>
        </p:spPr>
        <p:txBody>
          <a:bodyPr wrap="square">
            <a:spAutoFit/>
          </a:bodyPr>
          <a:p>
            <a:pPr marL="514350" indent="-514350">
              <a:lnSpc>
                <a:spcPct val="170000"/>
              </a:lnSpc>
              <a:buAutoNum type="arabicPeriod"/>
            </a:pPr>
            <a:r>
              <a:rPr lang="en-US" altLang="zh-CN" sz="4000" b="1" dirty="0">
                <a:solidFill>
                  <a:srgbClr val="FF0000"/>
                </a:solidFill>
                <a:latin typeface="Calibri" panose="020F0502020204030204" charset="0"/>
                <a:ea typeface="华文宋体" panose="02010600040101010101" charset="-122"/>
                <a:cs typeface="Times New Roman" panose="02020603050405020304" pitchFamily="18" charset="0"/>
              </a:rPr>
              <a:t>Who</a:t>
            </a:r>
            <a:r>
              <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rPr>
              <a:t> are the main characters? </a:t>
            </a:r>
            <a:endPar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endParaRPr>
          </a:p>
          <a:p>
            <a:pPr marL="514350" indent="-514350">
              <a:lnSpc>
                <a:spcPct val="170000"/>
              </a:lnSpc>
              <a:buAutoNum type="arabicPeriod"/>
            </a:pPr>
            <a:r>
              <a:rPr lang="en-US" altLang="zh-CN" sz="4000" b="1" dirty="0">
                <a:solidFill>
                  <a:srgbClr val="FF0000"/>
                </a:solidFill>
                <a:latin typeface="Calibri" panose="020F0502020204030204" charset="0"/>
                <a:ea typeface="华文宋体" panose="02010600040101010101" charset="-122"/>
                <a:cs typeface="Times New Roman" panose="02020603050405020304" pitchFamily="18" charset="0"/>
                <a:sym typeface="+mn-ea"/>
              </a:rPr>
              <a:t>Where</a:t>
            </a:r>
            <a:r>
              <a:rPr lang="en-US" altLang="zh-CN" sz="4000" dirty="0">
                <a:latin typeface="Calibri" panose="020F0502020204030204" charset="0"/>
                <a:ea typeface="华文宋体" panose="02010600040101010101" charset="-122"/>
                <a:cs typeface="Times New Roman" panose="02020603050405020304" pitchFamily="18" charset="0"/>
                <a:sym typeface="+mn-ea"/>
              </a:rPr>
              <a:t> did the story happen?</a:t>
            </a:r>
            <a:endPar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endParaRPr>
          </a:p>
          <a:p>
            <a:pPr marL="514350" indent="-514350">
              <a:lnSpc>
                <a:spcPct val="170000"/>
              </a:lnSpc>
              <a:buAutoNum type="arabicPeriod"/>
            </a:pPr>
            <a:r>
              <a:rPr lang="en-US" altLang="zh-CN" sz="4000" b="1" dirty="0">
                <a:solidFill>
                  <a:srgbClr val="FF0000"/>
                </a:solidFill>
                <a:latin typeface="Calibri" panose="020F0502020204030204" charset="0"/>
                <a:ea typeface="华文宋体" panose="02010600040101010101" charset="-122"/>
                <a:cs typeface="Times New Roman" panose="02020603050405020304" pitchFamily="18" charset="0"/>
              </a:rPr>
              <a:t>When</a:t>
            </a:r>
            <a:r>
              <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rPr>
              <a:t> did the story happen?</a:t>
            </a:r>
            <a:endPar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endParaRPr>
          </a:p>
          <a:p>
            <a:pPr marL="514350" indent="-514350">
              <a:lnSpc>
                <a:spcPct val="150000"/>
              </a:lnSpc>
              <a:buAutoNum type="arabicPeriod"/>
            </a:pPr>
            <a:endParaRPr lang="en-US" altLang="zh-CN" sz="4000" dirty="0">
              <a:solidFill>
                <a:schemeClr val="tx1"/>
              </a:solidFill>
              <a:latin typeface="Calibri" panose="020F0502020204030204" charset="0"/>
              <a:ea typeface="华文宋体" panose="02010600040101010101" charset="-122"/>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0" name="文本框 1"/>
          <p:cNvSpPr txBox="1"/>
          <p:nvPr/>
        </p:nvSpPr>
        <p:spPr>
          <a:xfrm>
            <a:off x="332740" y="127635"/>
            <a:ext cx="11440795" cy="6579235"/>
          </a:xfrm>
          <a:prstGeom prst="rect">
            <a:avLst/>
          </a:prstGeom>
          <a:noFill/>
          <a:ln w="28575" cmpd="sng">
            <a:solidFill>
              <a:schemeClr val="tx1"/>
            </a:solidFill>
            <a:prstDash val="solid"/>
          </a:ln>
        </p:spPr>
        <p:txBody>
          <a:bodyPr wrap="square" rtlCol="0" anchor="t">
            <a:noAutofit/>
          </a:bodyPr>
          <a:lstStyle/>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1. Andy's finger traced the lines on a blank United States map, each state represented by a number. He whispered to himself, “New Jersey is eating Pennsylvania, and Ohio is a chicken nugget.”...</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2.  “Ok, and Utah is the washing machine. No, Montana is the washing machine. Or North Dakota? Gah! They're all washing machines!” Andy was caught in his confusion.</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3.This wasn't the first time his memory had failed him during a test. No matter how hard he studied, nothing seemed to stay in his brain for long. He had tried memory tricks, even spending nights examining an old paper map in his bedroom. ...</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4.The time was up, and Mr. Crane began collecting the answer sheets. Andy quickly stuffed his blank test into the pile, wanting to forget about it. Unfortunately, his brain seemed to remember only the things it should forget. ...</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5. Andy's friend Aaron shrugged, “You only need a 70 to pass.”</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6. “Yeah, well it’s hard to get a 70 when you hand in a blank sheet of paper,” Andy mumbled, frowning.</a:t>
            </a:r>
            <a:endParaRPr lang="en-US" altLang="zh-CN" sz="2400" dirty="0">
              <a:latin typeface="Calibri" panose="020F0502020204030204" charset="0"/>
              <a:cs typeface="Calibri" panose="020F0502020204030204" charset="0"/>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7. Aaron popped a grape into his mouth. “Well, Mr. Crane will let you retake (</a:t>
            </a:r>
            <a:r>
              <a:rPr lang="zh-CN" altLang="en-US" sz="2000" dirty="0">
                <a:latin typeface="Calibri" panose="020F0502020204030204" charset="0"/>
                <a:cs typeface="Calibri" panose="020F0502020204030204" charset="0"/>
                <a:sym typeface="+mn-ea"/>
              </a:rPr>
              <a:t>补考</a:t>
            </a:r>
            <a:r>
              <a:rPr lang="en-US" altLang="zh-CN" sz="2000" dirty="0">
                <a:latin typeface="Calibri" panose="020F0502020204030204" charset="0"/>
                <a:cs typeface="Calibri" panose="020F0502020204030204" charset="0"/>
                <a:sym typeface="+mn-ea"/>
              </a:rPr>
              <a:t>) it tomorrow. </a:t>
            </a:r>
            <a:endParaRPr lang="en-US" altLang="zh-CN" sz="2000" dirty="0">
              <a:latin typeface="Calibri" panose="020F0502020204030204" charset="0"/>
              <a:cs typeface="Calibri" panose="020F0502020204030204" charset="0"/>
              <a:sym typeface="+mn-ea"/>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8. Andy was the only one standing at Mr. Crane’s desk after school. He apologized quickly, head drooping. But instead of scolding him, Mr. Crane patted his shoulder, saying, “I think you are trying, but you might learn better by being active. Just practice more! </a:t>
            </a:r>
            <a:endParaRPr lang="en-US" altLang="zh-CN" sz="2400" dirty="0">
              <a:latin typeface="Calibri" panose="020F0502020204030204" charset="0"/>
              <a:cs typeface="Calibri" panose="020F0502020204030204" charset="0"/>
              <a:sym typeface="+mn-ea"/>
            </a:endParaRPr>
          </a:p>
          <a:p>
            <a:pPr indent="0" algn="just" fontAlgn="auto">
              <a:lnSpc>
                <a:spcPts val="2400"/>
              </a:lnSpc>
              <a:spcBef>
                <a:spcPts val="0"/>
              </a:spcBef>
              <a:buNone/>
            </a:pPr>
            <a:r>
              <a:rPr lang="en-US" altLang="zh-CN" sz="2400" dirty="0">
                <a:latin typeface="Calibri" panose="020F0502020204030204" charset="0"/>
                <a:cs typeface="Calibri" panose="020F0502020204030204" charset="0"/>
                <a:sym typeface="+mn-ea"/>
              </a:rPr>
              <a:t>    9. Andy looked into Mr. Crane‘s eyes, finding comfort in the teacher’s understanding gaze. </a:t>
            </a:r>
            <a:r>
              <a:rPr lang="en-US" sz="2400" dirty="0">
                <a:latin typeface="Calibri" panose="020F0502020204030204" charset="0"/>
                <a:cs typeface="Calibri" panose="020F0502020204030204" charset="0"/>
                <a:sym typeface="+mn-ea"/>
              </a:rPr>
              <a:t>...</a:t>
            </a:r>
            <a:endParaRPr lang="en-US" sz="2400" i="1" dirty="0">
              <a:solidFill>
                <a:srgbClr val="1D41D5"/>
              </a:solidFill>
              <a:latin typeface="Calibri" panose="020F0502020204030204" charset="0"/>
              <a:cs typeface="Calibri" panose="020F0502020204030204" charset="0"/>
              <a:sym typeface="+mn-ea"/>
            </a:endParaRPr>
          </a:p>
        </p:txBody>
      </p:sp>
      <p:sp>
        <p:nvSpPr>
          <p:cNvPr id="2" name="圆角矩形 1"/>
          <p:cNvSpPr/>
          <p:nvPr>
            <p:custDataLst>
              <p:tags r:id="rId1"/>
            </p:custDataLst>
          </p:nvPr>
        </p:nvSpPr>
        <p:spPr>
          <a:xfrm>
            <a:off x="395605" y="188595"/>
            <a:ext cx="11392535" cy="3323590"/>
          </a:xfrm>
          <a:prstGeom prst="roundRect">
            <a:avLst/>
          </a:prstGeom>
          <a:solidFill>
            <a:schemeClr val="accent4">
              <a:lumMod val="20000"/>
              <a:lumOff val="80000"/>
              <a:alpha val="54000"/>
            </a:schemeClr>
          </a:solidFill>
          <a:ln w="12700" cmpd="sng">
            <a:solidFill>
              <a:schemeClr val="accent5">
                <a:lumMod val="9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9" name="圆角矩形 8"/>
          <p:cNvSpPr/>
          <p:nvPr>
            <p:custDataLst>
              <p:tags r:id="rId2"/>
            </p:custDataLst>
          </p:nvPr>
        </p:nvSpPr>
        <p:spPr>
          <a:xfrm>
            <a:off x="407035" y="3644900"/>
            <a:ext cx="11309350" cy="2997200"/>
          </a:xfrm>
          <a:prstGeom prst="roundRect">
            <a:avLst/>
          </a:prstGeom>
          <a:solidFill>
            <a:schemeClr val="accent4">
              <a:lumMod val="20000"/>
              <a:lumOff val="80000"/>
              <a:alpha val="54000"/>
            </a:schemeClr>
          </a:solidFill>
          <a:ln w="12700" cmpd="sng">
            <a:solidFill>
              <a:schemeClr val="accent5">
                <a:lumMod val="90000"/>
              </a:schemeClr>
            </a:solidFill>
            <a:prstDash val="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3" name="文本框 2"/>
          <p:cNvSpPr txBox="1"/>
          <p:nvPr>
            <p:custDataLst>
              <p:tags r:id="rId3"/>
            </p:custDataLst>
          </p:nvPr>
        </p:nvSpPr>
        <p:spPr>
          <a:xfrm>
            <a:off x="3670935" y="908685"/>
            <a:ext cx="4789805" cy="829945"/>
          </a:xfrm>
          <a:prstGeom prst="rect">
            <a:avLst/>
          </a:prstGeom>
          <a:solidFill>
            <a:schemeClr val="accent1">
              <a:lumMod val="40000"/>
              <a:lumOff val="60000"/>
            </a:schemeClr>
          </a:solidFill>
        </p:spPr>
        <p:txBody>
          <a:bodyPr wrap="square" rtlCol="0" anchor="t">
            <a:spAutoFit/>
          </a:bodyPr>
          <a:p>
            <a:pPr algn="ctr">
              <a:buClrTx/>
              <a:buSzTx/>
              <a:buFontTx/>
            </a:pPr>
            <a:r>
              <a:rPr lang="en-US" altLang="zh-CN" sz="4800" b="1" dirty="0">
                <a:solidFill>
                  <a:schemeClr val="tx1"/>
                </a:solidFill>
                <a:latin typeface="Calibri" panose="020F0502020204030204" charset="0"/>
                <a:ea typeface="宋体" panose="02010600030101010101" pitchFamily="2" charset="-122"/>
                <a:cs typeface="Calibri" panose="020F0502020204030204" charset="0"/>
                <a:sym typeface="+mn-ea"/>
              </a:rPr>
              <a:t>during the test</a:t>
            </a:r>
            <a:endParaRPr lang="en-US" altLang="zh-CN" sz="4800" b="1" dirty="0">
              <a:solidFill>
                <a:schemeClr val="tx1"/>
              </a:solidFill>
              <a:latin typeface="Calibri" panose="020F0502020204030204" charset="0"/>
              <a:ea typeface="宋体" panose="02010600030101010101" pitchFamily="2" charset="-122"/>
              <a:cs typeface="Calibri" panose="020F0502020204030204" charset="0"/>
              <a:sym typeface="+mn-ea"/>
            </a:endParaRPr>
          </a:p>
        </p:txBody>
      </p:sp>
      <p:sp>
        <p:nvSpPr>
          <p:cNvPr id="6" name="文本框 5"/>
          <p:cNvSpPr txBox="1"/>
          <p:nvPr>
            <p:custDataLst>
              <p:tags r:id="rId4"/>
            </p:custDataLst>
          </p:nvPr>
        </p:nvSpPr>
        <p:spPr>
          <a:xfrm>
            <a:off x="3647440" y="4076700"/>
            <a:ext cx="5064760" cy="793750"/>
          </a:xfrm>
          <a:prstGeom prst="rect">
            <a:avLst/>
          </a:prstGeom>
          <a:solidFill>
            <a:schemeClr val="accent1">
              <a:lumMod val="40000"/>
              <a:lumOff val="60000"/>
            </a:schemeClr>
          </a:solidFill>
        </p:spPr>
        <p:txBody>
          <a:bodyPr wrap="square" rtlCol="0" anchor="t">
            <a:noAutofit/>
          </a:bodyPr>
          <a:p>
            <a:pPr lvl="0" algn="ctr">
              <a:buClrTx/>
              <a:buSzTx/>
              <a:buFontTx/>
            </a:pPr>
            <a:r>
              <a:rPr lang="en-US" altLang="zh-CN" sz="4800" b="1" dirty="0">
                <a:latin typeface="Calibri" panose="020F0502020204030204" charset="0"/>
                <a:ea typeface="宋体" panose="02010600030101010101" pitchFamily="2" charset="-122"/>
                <a:cs typeface="Calibri" panose="020F0502020204030204" charset="0"/>
                <a:sym typeface="+mn-ea"/>
              </a:rPr>
              <a:t>after the test</a:t>
            </a:r>
            <a:endParaRPr lang="en-US" altLang="zh-CN" sz="4800" b="1" dirty="0">
              <a:latin typeface="Calibri" panose="020F0502020204030204" charset="0"/>
              <a:ea typeface="宋体" panose="02010600030101010101" pitchFamily="2"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500"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2" grpId="0" bldLvl="0" animBg="1"/>
      <p:bldP spid="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a:hlinkClick r:id="" action="ppaction://hlinkshowjump?jump=nextslide"/>
          </p:cNvPr>
          <p:cNvSpPr txBox="1"/>
          <p:nvPr>
            <p:custDataLst>
              <p:tags r:id="rId1"/>
            </p:custDataLst>
          </p:nvPr>
        </p:nvSpPr>
        <p:spPr>
          <a:xfrm>
            <a:off x="479425" y="13404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...whispered to himself...</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4" name="文本框 3"/>
          <p:cNvSpPr txBox="1"/>
          <p:nvPr/>
        </p:nvSpPr>
        <p:spPr>
          <a:xfrm>
            <a:off x="3648075" y="44450"/>
            <a:ext cx="2717165" cy="521970"/>
          </a:xfrm>
          <a:prstGeom prst="rect">
            <a:avLst/>
          </a:prstGeom>
          <a:noFill/>
        </p:spPr>
        <p:txBody>
          <a:bodyPr wrap="square" rtlCol="0">
            <a:spAutoFit/>
          </a:bodyPr>
          <a:p>
            <a:r>
              <a:rPr lang="en-US" altLang="zh-CN" sz="2800">
                <a:highlight>
                  <a:srgbClr val="FFFF00"/>
                </a:highlight>
                <a:latin typeface="Calibri" panose="020F0502020204030204" charset="0"/>
                <a:ea typeface="华文宋体" panose="02010600040101010101" charset="-122"/>
              </a:rPr>
              <a:t>During the test</a:t>
            </a:r>
            <a:endParaRPr lang="en-US" altLang="zh-CN" sz="2800">
              <a:highlight>
                <a:srgbClr val="FFFF00"/>
              </a:highlight>
              <a:latin typeface="Calibri" panose="020F0502020204030204" charset="0"/>
              <a:ea typeface="华文宋体" panose="02010600040101010101" charset="-122"/>
            </a:endParaRPr>
          </a:p>
        </p:txBody>
      </p:sp>
      <p:sp>
        <p:nvSpPr>
          <p:cNvPr id="8" name="文本框 7"/>
          <p:cNvSpPr txBox="1"/>
          <p:nvPr>
            <p:custDataLst>
              <p:tags r:id="rId2"/>
            </p:custDataLst>
          </p:nvPr>
        </p:nvSpPr>
        <p:spPr>
          <a:xfrm>
            <a:off x="407670" y="44450"/>
            <a:ext cx="3082290" cy="521970"/>
          </a:xfrm>
          <a:prstGeom prst="rect">
            <a:avLst/>
          </a:prstGeom>
          <a:noFill/>
          <a:ln>
            <a:solidFill>
              <a:srgbClr val="C00000"/>
            </a:solidFill>
          </a:ln>
        </p:spPr>
        <p:txBody>
          <a:bodyPr wrap="square" rtlCol="0">
            <a:spAutoFit/>
          </a:bodyPr>
          <a:p>
            <a:pPr algn="ctr"/>
            <a:r>
              <a:rPr lang="en-US" altLang="zh-CN" sz="2800" b="1" dirty="0">
                <a:latin typeface="Calibri" panose="020F0502020204030204" charset="0"/>
                <a:ea typeface="华文宋体" panose="02010600040101010101" charset="-122"/>
                <a:cs typeface="Times New Roman" panose="02020603050405020304" pitchFamily="18" charset="0"/>
                <a:sym typeface="+mn-ea"/>
              </a:rPr>
              <a:t>What did Andy do?</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7" name="文本框 6">
            <a:hlinkClick r:id="" action="ppaction://hlinkshowjump?jump=nextslide"/>
          </p:cNvPr>
          <p:cNvSpPr txBox="1"/>
          <p:nvPr/>
        </p:nvSpPr>
        <p:spPr>
          <a:xfrm>
            <a:off x="407670" y="9086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...traced the lines....</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10" name="文本框 9"/>
          <p:cNvSpPr txBox="1"/>
          <p:nvPr>
            <p:custDataLst>
              <p:tags r:id="rId3"/>
            </p:custDataLst>
          </p:nvPr>
        </p:nvSpPr>
        <p:spPr>
          <a:xfrm>
            <a:off x="6096000" y="44450"/>
            <a:ext cx="3250565" cy="521970"/>
          </a:xfrm>
          <a:prstGeom prst="rect">
            <a:avLst/>
          </a:prstGeom>
          <a:noFill/>
          <a:ln>
            <a:solidFill>
              <a:srgbClr val="C00000"/>
            </a:solidFill>
          </a:ln>
        </p:spPr>
        <p:txBody>
          <a:bodyPr wrap="square" rtlCol="0">
            <a:spAutoFit/>
          </a:bodyPr>
          <a:p>
            <a:pPr algn="ctr">
              <a:buClrTx/>
              <a:buSzTx/>
              <a:buFontTx/>
            </a:pPr>
            <a:r>
              <a:rPr lang="en-US" altLang="zh-CN" sz="2800" b="1" dirty="0">
                <a:latin typeface="Calibri" panose="020F0502020204030204" charset="0"/>
                <a:ea typeface="华文宋体" panose="02010600040101010101" charset="-122"/>
                <a:cs typeface="Times New Roman" panose="02020603050405020304" pitchFamily="18" charset="0"/>
                <a:sym typeface="+mn-ea"/>
              </a:rPr>
              <a:t>What’s the result?</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cxnSp>
        <p:nvCxnSpPr>
          <p:cNvPr id="27" name="直接箭头连接符 26"/>
          <p:cNvCxnSpPr/>
          <p:nvPr/>
        </p:nvCxnSpPr>
        <p:spPr>
          <a:xfrm>
            <a:off x="335280" y="3500596"/>
            <a:ext cx="86410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a:off x="4912836" y="476250"/>
            <a:ext cx="31115" cy="6264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 name="图片 26">
            <a:hlinkClick r:id="" action="ppaction://hlinkshowjump?jump=previousslide"/>
          </p:cNvPr>
          <p:cNvPicPr>
            <a:picLocks noChangeAspect="1"/>
          </p:cNvPicPr>
          <p:nvPr>
            <p:custDataLst>
              <p:tags r:id="rId1"/>
            </p:custDataLst>
          </p:nvPr>
        </p:nvPicPr>
        <p:blipFill>
          <a:blip r:embed="rId2"/>
          <a:srcRect t="1886" r="10191"/>
          <a:stretch>
            <a:fillRect/>
          </a:stretch>
        </p:blipFill>
        <p:spPr>
          <a:xfrm>
            <a:off x="-24765" y="260350"/>
            <a:ext cx="8136255" cy="6117590"/>
          </a:xfrm>
          <a:prstGeom prst="rect">
            <a:avLst/>
          </a:prstGeom>
        </p:spPr>
      </p:pic>
      <p:pic>
        <p:nvPicPr>
          <p:cNvPr id="7" name="图片 6"/>
          <p:cNvPicPr>
            <a:picLocks noChangeAspect="1"/>
          </p:cNvPicPr>
          <p:nvPr/>
        </p:nvPicPr>
        <p:blipFill>
          <a:blip r:embed="rId3"/>
          <a:stretch>
            <a:fillRect/>
          </a:stretch>
        </p:blipFill>
        <p:spPr>
          <a:xfrm>
            <a:off x="8112125" y="260350"/>
            <a:ext cx="3989705" cy="4102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a:hlinkClick r:id="" action="ppaction://hlinkshowjump?jump=nextslide"/>
          </p:cNvPr>
          <p:cNvSpPr txBox="1"/>
          <p:nvPr>
            <p:custDataLst>
              <p:tags r:id="rId1"/>
            </p:custDataLst>
          </p:nvPr>
        </p:nvSpPr>
        <p:spPr>
          <a:xfrm>
            <a:off x="479425" y="13404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...whispered to himself...</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4" name="文本框 3"/>
          <p:cNvSpPr txBox="1"/>
          <p:nvPr/>
        </p:nvSpPr>
        <p:spPr>
          <a:xfrm>
            <a:off x="3648075" y="44450"/>
            <a:ext cx="2717165" cy="521970"/>
          </a:xfrm>
          <a:prstGeom prst="rect">
            <a:avLst/>
          </a:prstGeom>
          <a:noFill/>
        </p:spPr>
        <p:txBody>
          <a:bodyPr wrap="square" rtlCol="0">
            <a:spAutoFit/>
          </a:bodyPr>
          <a:p>
            <a:r>
              <a:rPr lang="en-US" altLang="zh-CN" sz="2800">
                <a:highlight>
                  <a:srgbClr val="FFFF00"/>
                </a:highlight>
                <a:latin typeface="Calibri" panose="020F0502020204030204" charset="0"/>
                <a:ea typeface="华文宋体" panose="02010600040101010101" charset="-122"/>
              </a:rPr>
              <a:t>During the test</a:t>
            </a:r>
            <a:endParaRPr lang="en-US" altLang="zh-CN" sz="2800">
              <a:highlight>
                <a:srgbClr val="FFFF00"/>
              </a:highlight>
              <a:latin typeface="Calibri" panose="020F0502020204030204" charset="0"/>
              <a:ea typeface="华文宋体" panose="02010600040101010101" charset="-122"/>
            </a:endParaRPr>
          </a:p>
        </p:txBody>
      </p:sp>
      <p:sp>
        <p:nvSpPr>
          <p:cNvPr id="8" name="文本框 7"/>
          <p:cNvSpPr txBox="1"/>
          <p:nvPr>
            <p:custDataLst>
              <p:tags r:id="rId2"/>
            </p:custDataLst>
          </p:nvPr>
        </p:nvSpPr>
        <p:spPr>
          <a:xfrm>
            <a:off x="407670" y="44450"/>
            <a:ext cx="3082290" cy="521970"/>
          </a:xfrm>
          <a:prstGeom prst="rect">
            <a:avLst/>
          </a:prstGeom>
          <a:noFill/>
          <a:ln>
            <a:solidFill>
              <a:srgbClr val="C00000"/>
            </a:solidFill>
          </a:ln>
        </p:spPr>
        <p:txBody>
          <a:bodyPr wrap="square" rtlCol="0">
            <a:spAutoFit/>
          </a:bodyPr>
          <a:p>
            <a:pPr algn="ctr"/>
            <a:r>
              <a:rPr lang="en-US" altLang="zh-CN" sz="2800" b="1" dirty="0">
                <a:latin typeface="Calibri" panose="020F0502020204030204" charset="0"/>
                <a:ea typeface="华文宋体" panose="02010600040101010101" charset="-122"/>
                <a:cs typeface="Times New Roman" panose="02020603050405020304" pitchFamily="18" charset="0"/>
                <a:sym typeface="+mn-ea"/>
              </a:rPr>
              <a:t>What did Andy do?</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7" name="文本框 6">
            <a:hlinkClick r:id="" action="ppaction://hlinkshowjump?jump=nextslide"/>
          </p:cNvPr>
          <p:cNvSpPr txBox="1"/>
          <p:nvPr/>
        </p:nvSpPr>
        <p:spPr>
          <a:xfrm>
            <a:off x="407670" y="9086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...traced the lines....</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10" name="文本框 9"/>
          <p:cNvSpPr txBox="1"/>
          <p:nvPr>
            <p:custDataLst>
              <p:tags r:id="rId3"/>
            </p:custDataLst>
          </p:nvPr>
        </p:nvSpPr>
        <p:spPr>
          <a:xfrm>
            <a:off x="6096000" y="44450"/>
            <a:ext cx="3250565" cy="521970"/>
          </a:xfrm>
          <a:prstGeom prst="rect">
            <a:avLst/>
          </a:prstGeom>
          <a:noFill/>
          <a:ln>
            <a:solidFill>
              <a:srgbClr val="C00000"/>
            </a:solidFill>
          </a:ln>
        </p:spPr>
        <p:txBody>
          <a:bodyPr wrap="square" rtlCol="0">
            <a:spAutoFit/>
          </a:bodyPr>
          <a:p>
            <a:pPr algn="ctr">
              <a:buClrTx/>
              <a:buSzTx/>
              <a:buFontTx/>
            </a:pPr>
            <a:r>
              <a:rPr lang="en-US" altLang="zh-CN" sz="2800" b="1" dirty="0">
                <a:latin typeface="Calibri" panose="020F0502020204030204" charset="0"/>
                <a:ea typeface="华文宋体" panose="02010600040101010101" charset="-122"/>
                <a:cs typeface="Times New Roman" panose="02020603050405020304" pitchFamily="18" charset="0"/>
                <a:sym typeface="+mn-ea"/>
              </a:rPr>
              <a:t>What’s the result?</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12" name="文本框 11"/>
          <p:cNvSpPr txBox="1"/>
          <p:nvPr/>
        </p:nvSpPr>
        <p:spPr>
          <a:xfrm>
            <a:off x="5375910" y="908685"/>
            <a:ext cx="4629785" cy="953135"/>
          </a:xfrm>
          <a:prstGeom prst="rect">
            <a:avLst/>
          </a:prstGeom>
          <a:noFill/>
          <a:ln w="9525">
            <a:noFill/>
          </a:ln>
        </p:spPr>
        <p:txBody>
          <a:bodyPr wrap="square">
            <a:spAutoFit/>
          </a:bodyPr>
          <a:p>
            <a:pPr>
              <a:buClrTx/>
              <a:buSzTx/>
              <a:buFontTx/>
            </a:pPr>
            <a:r>
              <a:rPr lang="en-US" sz="2800">
                <a:latin typeface="Calibri" panose="020F0502020204030204" charset="0"/>
                <a:ea typeface="宋体" panose="02010600030101010101" pitchFamily="2" charset="-122"/>
                <a:cs typeface="Calibri" panose="020F0502020204030204" charset="0"/>
                <a:sym typeface="+mn-ea"/>
              </a:rPr>
              <a:t>caught in his confusion</a:t>
            </a:r>
            <a:endParaRPr lang="en-US" sz="2800">
              <a:latin typeface="Calibri" panose="020F0502020204030204" charset="0"/>
              <a:ea typeface="宋体" panose="02010600030101010101" pitchFamily="2" charset="-122"/>
              <a:cs typeface="Calibri" panose="020F0502020204030204" charset="0"/>
              <a:sym typeface="+mn-ea"/>
            </a:endParaRPr>
          </a:p>
          <a:p>
            <a:pPr>
              <a:buClrTx/>
              <a:buSzTx/>
              <a:buFontTx/>
            </a:pPr>
            <a:r>
              <a:rPr lang="en-US" sz="2800">
                <a:latin typeface="Calibri" panose="020F0502020204030204" charset="0"/>
                <a:ea typeface="宋体" panose="02010600030101010101" pitchFamily="2" charset="-122"/>
                <a:cs typeface="Calibri" panose="020F0502020204030204" charset="0"/>
                <a:sym typeface="+mn-ea"/>
              </a:rPr>
              <a:t>handed in a blank paper...</a:t>
            </a:r>
            <a:endParaRPr lang="en-US" sz="2800">
              <a:latin typeface="Calibri" panose="020F0502020204030204" charset="0"/>
              <a:ea typeface="宋体" panose="02010600030101010101" pitchFamily="2" charset="-122"/>
              <a:cs typeface="Calibri" panose="020F0502020204030204" charset="0"/>
              <a:sym typeface="+mn-ea"/>
            </a:endParaRPr>
          </a:p>
        </p:txBody>
      </p:sp>
      <p:sp>
        <p:nvSpPr>
          <p:cNvPr id="15" name="文本框 14"/>
          <p:cNvSpPr txBox="1"/>
          <p:nvPr>
            <p:custDataLst>
              <p:tags r:id="rId4"/>
            </p:custDataLst>
          </p:nvPr>
        </p:nvSpPr>
        <p:spPr>
          <a:xfrm>
            <a:off x="407670" y="1988820"/>
            <a:ext cx="4608830" cy="138366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...tried memory tricks,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...spending nights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...examining an old paper map</a:t>
            </a:r>
            <a:endParaRPr lang="en-US" sz="2800" b="0">
              <a:latin typeface="Calibri" panose="020F0502020204030204" charset="0"/>
              <a:ea typeface="宋体" panose="02010600030101010101" pitchFamily="2" charset="-122"/>
              <a:cs typeface="Calibri" panose="020F0502020204030204" charset="0"/>
            </a:endParaRPr>
          </a:p>
        </p:txBody>
      </p:sp>
      <p:sp>
        <p:nvSpPr>
          <p:cNvPr id="16" name="文本框 15"/>
          <p:cNvSpPr txBox="1"/>
          <p:nvPr>
            <p:custDataLst>
              <p:tags r:id="rId5"/>
            </p:custDataLst>
          </p:nvPr>
        </p:nvSpPr>
        <p:spPr>
          <a:xfrm>
            <a:off x="6023610" y="2060575"/>
            <a:ext cx="3033395" cy="979805"/>
          </a:xfrm>
          <a:prstGeom prst="rect">
            <a:avLst/>
          </a:prstGeom>
          <a:noFill/>
          <a:ln w="9525">
            <a:noFill/>
          </a:ln>
        </p:spPr>
        <p:txBody>
          <a:bodyPr wrap="square">
            <a:noAutofit/>
          </a:bodyPr>
          <a:p>
            <a:pPr indent="0"/>
            <a:r>
              <a:rPr lang="en-US" sz="2800" b="0">
                <a:latin typeface="Calibri" panose="020F0502020204030204" charset="0"/>
                <a:ea typeface="宋体" panose="02010600030101010101" pitchFamily="2" charset="-122"/>
                <a:cs typeface="Calibri" panose="020F0502020204030204" charset="0"/>
              </a:rPr>
              <a:t>his memory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had failed him</a:t>
            </a:r>
            <a:endParaRPr lang="en-US" sz="2800" b="0">
              <a:latin typeface="Calibri" panose="020F0502020204030204" charset="0"/>
              <a:ea typeface="宋体" panose="02010600030101010101" pitchFamily="2" charset="-122"/>
              <a:cs typeface="Calibri" panose="020F0502020204030204" charset="0"/>
            </a:endParaRPr>
          </a:p>
        </p:txBody>
      </p:sp>
      <p:sp>
        <p:nvSpPr>
          <p:cNvPr id="17" name="文本框 16"/>
          <p:cNvSpPr txBox="1"/>
          <p:nvPr>
            <p:custDataLst>
              <p:tags r:id="rId6"/>
            </p:custDataLst>
          </p:nvPr>
        </p:nvSpPr>
        <p:spPr>
          <a:xfrm>
            <a:off x="9264015" y="2348865"/>
            <a:ext cx="2763520" cy="107632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inappropriate</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 methods </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8" name="文本框 17"/>
          <p:cNvSpPr txBox="1"/>
          <p:nvPr>
            <p:custDataLst>
              <p:tags r:id="rId7"/>
            </p:custDataLst>
          </p:nvPr>
        </p:nvSpPr>
        <p:spPr>
          <a:xfrm>
            <a:off x="9202420" y="1052195"/>
            <a:ext cx="2989580" cy="58356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passive learning</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9" name="文本框 18"/>
          <p:cNvSpPr txBox="1"/>
          <p:nvPr>
            <p:custDataLst>
              <p:tags r:id="rId8"/>
            </p:custDataLst>
          </p:nvPr>
        </p:nvSpPr>
        <p:spPr>
          <a:xfrm>
            <a:off x="5447665" y="2132330"/>
            <a:ext cx="3759200" cy="104330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1" name="文本框 20"/>
          <p:cNvSpPr txBox="1"/>
          <p:nvPr>
            <p:custDataLst>
              <p:tags r:id="rId9"/>
            </p:custDataLst>
          </p:nvPr>
        </p:nvSpPr>
        <p:spPr>
          <a:xfrm>
            <a:off x="335280" y="908685"/>
            <a:ext cx="3797300" cy="1076960"/>
          </a:xfrm>
          <a:prstGeom prst="rect">
            <a:avLst/>
          </a:prstGeom>
          <a:solidFill>
            <a:schemeClr val="bg1"/>
          </a:solidFill>
          <a:ln w="9525">
            <a:noFill/>
          </a:ln>
        </p:spPr>
        <p:txBody>
          <a:bodyPr wrap="square" rtlCol="0" anchor="t">
            <a:noAutofit/>
          </a:bodyPr>
          <a:p>
            <a:pPr algn="ctr">
              <a:lnSpc>
                <a:spcPct val="11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recited the rules</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4" name="文本框 23"/>
          <p:cNvSpPr txBox="1"/>
          <p:nvPr>
            <p:custDataLst>
              <p:tags r:id="rId10"/>
            </p:custDataLst>
          </p:nvPr>
        </p:nvSpPr>
        <p:spPr>
          <a:xfrm>
            <a:off x="191135" y="1988820"/>
            <a:ext cx="4695825" cy="1320165"/>
          </a:xfrm>
          <a:prstGeom prst="rect">
            <a:avLst/>
          </a:prstGeom>
          <a:solidFill>
            <a:schemeClr val="bg1"/>
          </a:solidFill>
          <a:ln w="9525">
            <a:noFill/>
          </a:ln>
        </p:spPr>
        <p:txBody>
          <a:bodyPr wrap="square" rtlCol="0" anchor="t">
            <a:noAutofit/>
          </a:bodyPr>
          <a:p>
            <a:pPr algn="ctr">
              <a:lnSpc>
                <a:spcPct val="70000"/>
              </a:lnSpc>
              <a:buClrTx/>
              <a:buSzTx/>
              <a:buFontTx/>
            </a:pPr>
            <a:endParaRPr lang="en-US" sz="3600" b="1">
              <a:latin typeface="Calibri" panose="020F0502020204030204" charset="0"/>
              <a:ea typeface="宋体" panose="02010600030101010101" pitchFamily="2" charset="-122"/>
              <a:cs typeface="Calibri" panose="020F0502020204030204" charset="0"/>
              <a:sym typeface="+mn-ea"/>
            </a:endParaRPr>
          </a:p>
          <a:p>
            <a:pPr algn="ctr">
              <a:lnSpc>
                <a:spcPct val="7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worked hard</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5" name="文本框 24"/>
          <p:cNvSpPr txBox="1"/>
          <p:nvPr>
            <p:custDataLst>
              <p:tags r:id="rId11"/>
            </p:custDataLst>
          </p:nvPr>
        </p:nvSpPr>
        <p:spPr>
          <a:xfrm>
            <a:off x="5375910" y="764540"/>
            <a:ext cx="3811270" cy="113982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cxnSp>
        <p:nvCxnSpPr>
          <p:cNvPr id="27" name="直接箭头连接符 26"/>
          <p:cNvCxnSpPr/>
          <p:nvPr/>
        </p:nvCxnSpPr>
        <p:spPr>
          <a:xfrm>
            <a:off x="335280" y="3500596"/>
            <a:ext cx="86410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a:off x="4912836" y="476250"/>
            <a:ext cx="31115" cy="6264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pic>
        <p:nvPicPr>
          <p:cNvPr id="100" name="图片 99"/>
          <p:cNvPicPr/>
          <p:nvPr/>
        </p:nvPicPr>
        <p:blipFill>
          <a:blip r:embed="rId12"/>
          <a:stretch>
            <a:fillRect/>
          </a:stretch>
        </p:blipFill>
        <p:spPr>
          <a:xfrm>
            <a:off x="4583430" y="1628775"/>
            <a:ext cx="6082030" cy="508254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500" fill="hold">
                                          <p:stCondLst>
                                            <p:cond delay="0"/>
                                          </p:stCondLst>
                                        </p:cTn>
                                        <p:tgtEl>
                                          <p:spTgt spid="25"/>
                                        </p:tgtEl>
                                        <p:attrNameLst>
                                          <p:attrName>style.visibility</p:attrName>
                                        </p:attrNameLst>
                                      </p:cBhvr>
                                      <p:to>
                                        <p:strVal val="visible"/>
                                      </p:to>
                                    </p:set>
                                    <p:animEffect transition="in" filter="wheel(1)">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 calcmode="lin" valueType="num">
                                      <p:cBhvr additive="base">
                                        <p:cTn id="22" dur="500" fill="hold"/>
                                        <p:tgtEl>
                                          <p:spTgt spid="100"/>
                                        </p:tgtEl>
                                        <p:attrNameLst>
                                          <p:attrName>ppt_x</p:attrName>
                                        </p:attrNameLst>
                                      </p:cBhvr>
                                      <p:tavLst>
                                        <p:tav tm="0">
                                          <p:val>
                                            <p:strVal val="#ppt_x"/>
                                          </p:val>
                                        </p:tav>
                                        <p:tav tm="100000">
                                          <p:val>
                                            <p:strVal val="#ppt_x"/>
                                          </p:val>
                                        </p:tav>
                                      </p:tavLst>
                                    </p:anim>
                                    <p:anim calcmode="lin" valueType="num">
                                      <p:cBhvr additive="base">
                                        <p:cTn id="2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00"/>
                                        </p:tgtEl>
                                        <p:attrNameLst>
                                          <p:attrName>style.visibility</p:attrName>
                                        </p:attrNameLst>
                                      </p:cBhvr>
                                      <p:to>
                                        <p:strVal val="hidden"/>
                                      </p:to>
                                    </p:set>
                                  </p:childTnLst>
                                </p:cTn>
                              </p:par>
                              <p:par>
                                <p:cTn id="28" presetID="21" presetClass="entr" presetSubtype="1" fill="hold" grpId="0" nodeType="withEffect">
                                  <p:stCondLst>
                                    <p:cond delay="0"/>
                                  </p:stCondLst>
                                  <p:childTnLst>
                                    <p:set>
                                      <p:cBhvr>
                                        <p:cTn id="29" dur="500" fill="hold">
                                          <p:stCondLst>
                                            <p:cond delay="0"/>
                                          </p:stCondLst>
                                        </p:cTn>
                                        <p:tgtEl>
                                          <p:spTgt spid="18"/>
                                        </p:tgtEl>
                                        <p:attrNameLst>
                                          <p:attrName>style.visibility</p:attrName>
                                        </p:attrNameLst>
                                      </p:cBhvr>
                                      <p:to>
                                        <p:strVal val="visible"/>
                                      </p:to>
                                    </p:set>
                                    <p:animEffect transition="in" filter="wheel(1)">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500" fill="hold">
                                          <p:stCondLst>
                                            <p:cond delay="0"/>
                                          </p:stCondLst>
                                        </p:cTn>
                                        <p:tgtEl>
                                          <p:spTgt spid="24"/>
                                        </p:tgtEl>
                                        <p:attrNameLst>
                                          <p:attrName>style.visibility</p:attrName>
                                        </p:attrNameLst>
                                      </p:cBhvr>
                                      <p:to>
                                        <p:strVal val="visible"/>
                                      </p:to>
                                    </p:set>
                                    <p:animEffect transition="in" filter="wheel(1)">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500" fill="hold">
                                          <p:stCondLst>
                                            <p:cond delay="0"/>
                                          </p:stCondLst>
                                        </p:cTn>
                                        <p:tgtEl>
                                          <p:spTgt spid="19"/>
                                        </p:tgtEl>
                                        <p:attrNameLst>
                                          <p:attrName>style.visibility</p:attrName>
                                        </p:attrNameLst>
                                      </p:cBhvr>
                                      <p:to>
                                        <p:strVal val="visible"/>
                                      </p:to>
                                    </p:set>
                                    <p:animEffect transition="in" filter="wheel(1)">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500" fill="hold">
                                          <p:stCondLst>
                                            <p:cond delay="0"/>
                                          </p:stCondLst>
                                        </p:cTn>
                                        <p:tgtEl>
                                          <p:spTgt spid="17"/>
                                        </p:tgtEl>
                                        <p:attrNameLst>
                                          <p:attrName>style.visibility</p:attrName>
                                        </p:attrNameLst>
                                      </p:cBhvr>
                                      <p:to>
                                        <p:strVal val="visible"/>
                                      </p:to>
                                    </p:set>
                                    <p:animEffect transition="in" filter="wheel(1)">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bldLvl="0" animBg="1"/>
      <p:bldP spid="18" grpId="0" bldLvl="0" animBg="1"/>
      <p:bldP spid="19" grpId="0" bldLvl="0" animBg="1"/>
      <p:bldP spid="21" grpId="0" bldLvl="0" animBg="1"/>
      <p:bldP spid="24" grpId="0" bldLvl="0" animBg="1"/>
      <p:bldP spid="2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a:hlinkClick r:id="" action="ppaction://hlinkshowjump?jump=nextslide"/>
          </p:cNvPr>
          <p:cNvSpPr txBox="1"/>
          <p:nvPr>
            <p:custDataLst>
              <p:tags r:id="rId1"/>
            </p:custDataLst>
          </p:nvPr>
        </p:nvSpPr>
        <p:spPr>
          <a:xfrm>
            <a:off x="479425" y="13404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...whispered to himself...</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4" name="文本框 3"/>
          <p:cNvSpPr txBox="1"/>
          <p:nvPr/>
        </p:nvSpPr>
        <p:spPr>
          <a:xfrm>
            <a:off x="3648075" y="44450"/>
            <a:ext cx="2717165" cy="521970"/>
          </a:xfrm>
          <a:prstGeom prst="rect">
            <a:avLst/>
          </a:prstGeom>
          <a:noFill/>
        </p:spPr>
        <p:txBody>
          <a:bodyPr wrap="square" rtlCol="0">
            <a:spAutoFit/>
          </a:bodyPr>
          <a:p>
            <a:r>
              <a:rPr lang="en-US" altLang="zh-CN" sz="2800">
                <a:highlight>
                  <a:srgbClr val="FFFF00"/>
                </a:highlight>
                <a:latin typeface="Calibri" panose="020F0502020204030204" charset="0"/>
                <a:ea typeface="华文宋体" panose="02010600040101010101" charset="-122"/>
              </a:rPr>
              <a:t>During the test</a:t>
            </a:r>
            <a:endParaRPr lang="en-US" altLang="zh-CN" sz="2800">
              <a:highlight>
                <a:srgbClr val="FFFF00"/>
              </a:highlight>
              <a:latin typeface="Calibri" panose="020F0502020204030204" charset="0"/>
              <a:ea typeface="华文宋体" panose="02010600040101010101" charset="-122"/>
            </a:endParaRPr>
          </a:p>
        </p:txBody>
      </p:sp>
      <p:sp>
        <p:nvSpPr>
          <p:cNvPr id="8" name="文本框 7"/>
          <p:cNvSpPr txBox="1"/>
          <p:nvPr>
            <p:custDataLst>
              <p:tags r:id="rId2"/>
            </p:custDataLst>
          </p:nvPr>
        </p:nvSpPr>
        <p:spPr>
          <a:xfrm>
            <a:off x="407670" y="44450"/>
            <a:ext cx="3082290" cy="521970"/>
          </a:xfrm>
          <a:prstGeom prst="rect">
            <a:avLst/>
          </a:prstGeom>
          <a:noFill/>
          <a:ln>
            <a:solidFill>
              <a:srgbClr val="C00000"/>
            </a:solidFill>
          </a:ln>
        </p:spPr>
        <p:txBody>
          <a:bodyPr wrap="square" rtlCol="0">
            <a:spAutoFit/>
          </a:bodyPr>
          <a:p>
            <a:pPr algn="ctr"/>
            <a:r>
              <a:rPr lang="en-US" altLang="zh-CN" sz="2800" b="1" dirty="0">
                <a:latin typeface="Calibri" panose="020F0502020204030204" charset="0"/>
                <a:ea typeface="华文宋体" panose="02010600040101010101" charset="-122"/>
                <a:cs typeface="Times New Roman" panose="02020603050405020304" pitchFamily="18" charset="0"/>
                <a:sym typeface="+mn-ea"/>
              </a:rPr>
              <a:t>What did Andy do?</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7" name="文本框 6">
            <a:hlinkClick r:id="" action="ppaction://hlinkshowjump?jump=nextslide"/>
          </p:cNvPr>
          <p:cNvSpPr txBox="1"/>
          <p:nvPr/>
        </p:nvSpPr>
        <p:spPr>
          <a:xfrm>
            <a:off x="407670" y="908685"/>
            <a:ext cx="4561205" cy="521970"/>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...traced the lines....</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10" name="文本框 9"/>
          <p:cNvSpPr txBox="1"/>
          <p:nvPr>
            <p:custDataLst>
              <p:tags r:id="rId3"/>
            </p:custDataLst>
          </p:nvPr>
        </p:nvSpPr>
        <p:spPr>
          <a:xfrm>
            <a:off x="6096000" y="44450"/>
            <a:ext cx="3250565" cy="521970"/>
          </a:xfrm>
          <a:prstGeom prst="rect">
            <a:avLst/>
          </a:prstGeom>
          <a:noFill/>
          <a:ln>
            <a:solidFill>
              <a:srgbClr val="C00000"/>
            </a:solidFill>
          </a:ln>
        </p:spPr>
        <p:txBody>
          <a:bodyPr wrap="square" rtlCol="0">
            <a:spAutoFit/>
          </a:bodyPr>
          <a:p>
            <a:pPr algn="ctr">
              <a:buClrTx/>
              <a:buSzTx/>
              <a:buFontTx/>
            </a:pPr>
            <a:r>
              <a:rPr lang="en-US" altLang="zh-CN" sz="2800" b="1" dirty="0">
                <a:latin typeface="Calibri" panose="020F0502020204030204" charset="0"/>
                <a:ea typeface="华文宋体" panose="02010600040101010101" charset="-122"/>
                <a:cs typeface="Times New Roman" panose="02020603050405020304" pitchFamily="18" charset="0"/>
                <a:sym typeface="+mn-ea"/>
              </a:rPr>
              <a:t>What’s the result?</a:t>
            </a:r>
            <a:endParaRPr lang="en-US" altLang="zh-CN" sz="2800" b="1" dirty="0">
              <a:latin typeface="Calibri" panose="020F0502020204030204" charset="0"/>
              <a:ea typeface="华文宋体" panose="02010600040101010101" charset="-122"/>
              <a:cs typeface="Times New Roman" panose="02020603050405020304" pitchFamily="18" charset="0"/>
              <a:sym typeface="+mn-ea"/>
            </a:endParaRPr>
          </a:p>
        </p:txBody>
      </p:sp>
      <p:sp>
        <p:nvSpPr>
          <p:cNvPr id="12" name="文本框 11"/>
          <p:cNvSpPr txBox="1"/>
          <p:nvPr/>
        </p:nvSpPr>
        <p:spPr>
          <a:xfrm>
            <a:off x="5375910" y="908685"/>
            <a:ext cx="4629785" cy="953135"/>
          </a:xfrm>
          <a:prstGeom prst="rect">
            <a:avLst/>
          </a:prstGeom>
          <a:noFill/>
          <a:ln w="9525">
            <a:noFill/>
          </a:ln>
        </p:spPr>
        <p:txBody>
          <a:bodyPr wrap="square">
            <a:spAutoFit/>
          </a:bodyPr>
          <a:p>
            <a:pPr>
              <a:buClrTx/>
              <a:buSzTx/>
              <a:buFontTx/>
            </a:pPr>
            <a:r>
              <a:rPr lang="en-US" sz="2800">
                <a:latin typeface="Calibri" panose="020F0502020204030204" charset="0"/>
                <a:ea typeface="宋体" panose="02010600030101010101" pitchFamily="2" charset="-122"/>
                <a:cs typeface="Calibri" panose="020F0502020204030204" charset="0"/>
                <a:sym typeface="+mn-ea"/>
              </a:rPr>
              <a:t>caught in his confusion</a:t>
            </a:r>
            <a:endParaRPr lang="en-US" sz="2800">
              <a:latin typeface="Calibri" panose="020F0502020204030204" charset="0"/>
              <a:ea typeface="宋体" panose="02010600030101010101" pitchFamily="2" charset="-122"/>
              <a:cs typeface="Calibri" panose="020F0502020204030204" charset="0"/>
              <a:sym typeface="+mn-ea"/>
            </a:endParaRPr>
          </a:p>
          <a:p>
            <a:pPr>
              <a:buClrTx/>
              <a:buSzTx/>
              <a:buFontTx/>
            </a:pPr>
            <a:r>
              <a:rPr lang="en-US" sz="2800">
                <a:latin typeface="Calibri" panose="020F0502020204030204" charset="0"/>
                <a:ea typeface="宋体" panose="02010600030101010101" pitchFamily="2" charset="-122"/>
                <a:cs typeface="Calibri" panose="020F0502020204030204" charset="0"/>
                <a:sym typeface="+mn-ea"/>
              </a:rPr>
              <a:t>handed in a blank paper...</a:t>
            </a:r>
            <a:endParaRPr lang="en-US" sz="2800">
              <a:latin typeface="Calibri" panose="020F0502020204030204" charset="0"/>
              <a:ea typeface="宋体" panose="02010600030101010101" pitchFamily="2" charset="-122"/>
              <a:cs typeface="Calibri" panose="020F0502020204030204" charset="0"/>
              <a:sym typeface="+mn-ea"/>
            </a:endParaRPr>
          </a:p>
        </p:txBody>
      </p:sp>
      <p:sp>
        <p:nvSpPr>
          <p:cNvPr id="15" name="文本框 14"/>
          <p:cNvSpPr txBox="1"/>
          <p:nvPr>
            <p:custDataLst>
              <p:tags r:id="rId4"/>
            </p:custDataLst>
          </p:nvPr>
        </p:nvSpPr>
        <p:spPr>
          <a:xfrm>
            <a:off x="407670" y="1988820"/>
            <a:ext cx="4608830" cy="138366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...tried memory tricks,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...spending nights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...examining an old paper map</a:t>
            </a:r>
            <a:endParaRPr lang="en-US" sz="2800" b="0">
              <a:latin typeface="Calibri" panose="020F0502020204030204" charset="0"/>
              <a:ea typeface="宋体" panose="02010600030101010101" pitchFamily="2" charset="-122"/>
              <a:cs typeface="Calibri" panose="020F0502020204030204" charset="0"/>
            </a:endParaRPr>
          </a:p>
        </p:txBody>
      </p:sp>
      <p:sp>
        <p:nvSpPr>
          <p:cNvPr id="16" name="文本框 15"/>
          <p:cNvSpPr txBox="1"/>
          <p:nvPr>
            <p:custDataLst>
              <p:tags r:id="rId5"/>
            </p:custDataLst>
          </p:nvPr>
        </p:nvSpPr>
        <p:spPr>
          <a:xfrm>
            <a:off x="6023610" y="2060575"/>
            <a:ext cx="3033395" cy="979805"/>
          </a:xfrm>
          <a:prstGeom prst="rect">
            <a:avLst/>
          </a:prstGeom>
          <a:noFill/>
          <a:ln w="9525">
            <a:noFill/>
          </a:ln>
        </p:spPr>
        <p:txBody>
          <a:bodyPr wrap="square">
            <a:noAutofit/>
          </a:bodyPr>
          <a:p>
            <a:pPr indent="0"/>
            <a:r>
              <a:rPr lang="en-US" sz="2800" b="0">
                <a:latin typeface="Calibri" panose="020F0502020204030204" charset="0"/>
                <a:ea typeface="宋体" panose="02010600030101010101" pitchFamily="2" charset="-122"/>
                <a:cs typeface="Calibri" panose="020F0502020204030204" charset="0"/>
              </a:rPr>
              <a:t>his memory </a:t>
            </a:r>
            <a:endParaRPr lang="en-US" sz="2800" b="0">
              <a:latin typeface="Calibri" panose="020F0502020204030204" charset="0"/>
              <a:ea typeface="宋体" panose="02010600030101010101" pitchFamily="2" charset="-122"/>
              <a:cs typeface="Calibri" panose="020F0502020204030204" charset="0"/>
            </a:endParaRPr>
          </a:p>
          <a:p>
            <a:pPr indent="0"/>
            <a:r>
              <a:rPr lang="en-US" sz="2800" b="0">
                <a:latin typeface="Calibri" panose="020F0502020204030204" charset="0"/>
                <a:ea typeface="宋体" panose="02010600030101010101" pitchFamily="2" charset="-122"/>
                <a:cs typeface="Calibri" panose="020F0502020204030204" charset="0"/>
              </a:rPr>
              <a:t>had failed him</a:t>
            </a:r>
            <a:endParaRPr lang="en-US" sz="2800" b="0">
              <a:latin typeface="Calibri" panose="020F0502020204030204" charset="0"/>
              <a:ea typeface="宋体" panose="02010600030101010101" pitchFamily="2" charset="-122"/>
              <a:cs typeface="Calibri" panose="020F0502020204030204" charset="0"/>
            </a:endParaRPr>
          </a:p>
        </p:txBody>
      </p:sp>
      <p:sp>
        <p:nvSpPr>
          <p:cNvPr id="17" name="文本框 16"/>
          <p:cNvSpPr txBox="1"/>
          <p:nvPr>
            <p:custDataLst>
              <p:tags r:id="rId6"/>
            </p:custDataLst>
          </p:nvPr>
        </p:nvSpPr>
        <p:spPr>
          <a:xfrm>
            <a:off x="9264015" y="2348865"/>
            <a:ext cx="2763520" cy="107632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inappropriate</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 methods </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8" name="文本框 17"/>
          <p:cNvSpPr txBox="1"/>
          <p:nvPr>
            <p:custDataLst>
              <p:tags r:id="rId7"/>
            </p:custDataLst>
          </p:nvPr>
        </p:nvSpPr>
        <p:spPr>
          <a:xfrm>
            <a:off x="9202420" y="1052195"/>
            <a:ext cx="2989580" cy="583565"/>
          </a:xfrm>
          <a:prstGeom prst="rect">
            <a:avLst/>
          </a:prstGeom>
          <a:solidFill>
            <a:srgbClr val="C00000"/>
          </a:solidFill>
          <a:ln>
            <a:noFill/>
          </a:ln>
        </p:spPr>
        <p:txBody>
          <a:bodyPr wrap="square" rtlCol="0" anchor="t">
            <a:spAutoFit/>
          </a:bodyPr>
          <a:p>
            <a:pPr algn="ctr">
              <a:buClrTx/>
              <a:buSzTx/>
              <a:buFontTx/>
            </a:pPr>
            <a:r>
              <a:rPr lang="en-US" sz="3200" b="1" dirty="0">
                <a:solidFill>
                  <a:schemeClr val="bg1"/>
                </a:solidFill>
                <a:latin typeface="Calibri" panose="020F0502020204030204" charset="0"/>
                <a:ea typeface="华文宋体" panose="02010600040101010101" charset="-122"/>
                <a:cs typeface="Calibri" panose="020F0502020204030204" charset="0"/>
                <a:sym typeface="+mn-ea"/>
              </a:rPr>
              <a:t>passive learning</a:t>
            </a:r>
            <a:endParaRPr lang="en-US" sz="3200" b="1" dirty="0">
              <a:solidFill>
                <a:schemeClr val="bg1"/>
              </a:solidFill>
              <a:latin typeface="Calibri" panose="020F0502020204030204" charset="0"/>
              <a:ea typeface="华文宋体" panose="02010600040101010101" charset="-122"/>
              <a:cs typeface="Calibri" panose="020F0502020204030204" charset="0"/>
              <a:sym typeface="+mn-ea"/>
            </a:endParaRPr>
          </a:p>
        </p:txBody>
      </p:sp>
      <p:sp>
        <p:nvSpPr>
          <p:cNvPr id="19" name="文本框 18"/>
          <p:cNvSpPr txBox="1"/>
          <p:nvPr>
            <p:custDataLst>
              <p:tags r:id="rId8"/>
            </p:custDataLst>
          </p:nvPr>
        </p:nvSpPr>
        <p:spPr>
          <a:xfrm>
            <a:off x="5447665" y="2132330"/>
            <a:ext cx="3759200" cy="104330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1" name="文本框 20"/>
          <p:cNvSpPr txBox="1"/>
          <p:nvPr>
            <p:custDataLst>
              <p:tags r:id="rId9"/>
            </p:custDataLst>
          </p:nvPr>
        </p:nvSpPr>
        <p:spPr>
          <a:xfrm>
            <a:off x="335280" y="908685"/>
            <a:ext cx="3797300" cy="1076960"/>
          </a:xfrm>
          <a:prstGeom prst="rect">
            <a:avLst/>
          </a:prstGeom>
          <a:solidFill>
            <a:schemeClr val="bg1"/>
          </a:solidFill>
          <a:ln w="9525">
            <a:noFill/>
          </a:ln>
        </p:spPr>
        <p:txBody>
          <a:bodyPr wrap="square" rtlCol="0" anchor="t">
            <a:noAutofit/>
          </a:bodyPr>
          <a:p>
            <a:pPr algn="ctr">
              <a:lnSpc>
                <a:spcPct val="11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recited the rules</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4" name="文本框 23"/>
          <p:cNvSpPr txBox="1"/>
          <p:nvPr>
            <p:custDataLst>
              <p:tags r:id="rId10"/>
            </p:custDataLst>
          </p:nvPr>
        </p:nvSpPr>
        <p:spPr>
          <a:xfrm>
            <a:off x="191135" y="1988820"/>
            <a:ext cx="4695825" cy="1320165"/>
          </a:xfrm>
          <a:prstGeom prst="rect">
            <a:avLst/>
          </a:prstGeom>
          <a:solidFill>
            <a:schemeClr val="bg1"/>
          </a:solidFill>
          <a:ln w="9525">
            <a:noFill/>
          </a:ln>
        </p:spPr>
        <p:txBody>
          <a:bodyPr wrap="square" rtlCol="0" anchor="t">
            <a:noAutofit/>
          </a:bodyPr>
          <a:p>
            <a:pPr algn="ctr">
              <a:lnSpc>
                <a:spcPct val="70000"/>
              </a:lnSpc>
              <a:buClrTx/>
              <a:buSzTx/>
              <a:buFontTx/>
            </a:pPr>
            <a:endParaRPr lang="en-US" sz="3600" b="1">
              <a:latin typeface="Calibri" panose="020F0502020204030204" charset="0"/>
              <a:ea typeface="宋体" panose="02010600030101010101" pitchFamily="2" charset="-122"/>
              <a:cs typeface="Calibri" panose="020F0502020204030204" charset="0"/>
              <a:sym typeface="+mn-ea"/>
            </a:endParaRPr>
          </a:p>
          <a:p>
            <a:pPr algn="ctr">
              <a:lnSpc>
                <a:spcPct val="7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worked hard</a:t>
            </a:r>
            <a:endParaRPr lang="en-US" sz="3600" b="1">
              <a:latin typeface="Calibri" panose="020F0502020204030204" charset="0"/>
              <a:ea typeface="宋体" panose="02010600030101010101" pitchFamily="2" charset="-122"/>
              <a:cs typeface="Calibri" panose="020F0502020204030204" charset="0"/>
              <a:sym typeface="+mn-ea"/>
            </a:endParaRPr>
          </a:p>
        </p:txBody>
      </p:sp>
      <p:sp>
        <p:nvSpPr>
          <p:cNvPr id="25" name="文本框 24"/>
          <p:cNvSpPr txBox="1"/>
          <p:nvPr>
            <p:custDataLst>
              <p:tags r:id="rId11"/>
            </p:custDataLst>
          </p:nvPr>
        </p:nvSpPr>
        <p:spPr>
          <a:xfrm>
            <a:off x="5375910" y="764540"/>
            <a:ext cx="3811270" cy="1139825"/>
          </a:xfrm>
          <a:prstGeom prst="rect">
            <a:avLst/>
          </a:prstGeom>
          <a:solidFill>
            <a:schemeClr val="bg1"/>
          </a:solidFill>
          <a:ln w="9525">
            <a:noFill/>
          </a:ln>
        </p:spPr>
        <p:txBody>
          <a:bodyPr wrap="square" rtlCol="0" anchor="t">
            <a:noAutofit/>
          </a:bodyPr>
          <a:p>
            <a:pPr algn="ctr">
              <a:lnSpc>
                <a:spcPct val="150000"/>
              </a:lnSpc>
              <a:buClrTx/>
              <a:buSzTx/>
              <a:buFontTx/>
            </a:pPr>
            <a:r>
              <a:rPr lang="en-US" sz="3600" b="1">
                <a:latin typeface="Calibri" panose="020F0502020204030204" charset="0"/>
                <a:ea typeface="宋体" panose="02010600030101010101" pitchFamily="2" charset="-122"/>
                <a:cs typeface="Calibri" panose="020F0502020204030204" charset="0"/>
                <a:sym typeface="+mn-ea"/>
              </a:rPr>
              <a:t>failed the test </a:t>
            </a:r>
            <a:endParaRPr lang="en-US" sz="3600" b="1">
              <a:latin typeface="Calibri" panose="020F0502020204030204" charset="0"/>
              <a:ea typeface="宋体" panose="02010600030101010101" pitchFamily="2" charset="-122"/>
              <a:cs typeface="Calibri" panose="020F0502020204030204" charset="0"/>
              <a:sym typeface="+mn-ea"/>
            </a:endParaRPr>
          </a:p>
        </p:txBody>
      </p:sp>
      <p:cxnSp>
        <p:nvCxnSpPr>
          <p:cNvPr id="27" name="直接箭头连接符 26"/>
          <p:cNvCxnSpPr/>
          <p:nvPr/>
        </p:nvCxnSpPr>
        <p:spPr>
          <a:xfrm>
            <a:off x="335280" y="3500596"/>
            <a:ext cx="8641080" cy="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8" name="文本框 27"/>
          <p:cNvSpPr txBox="1"/>
          <p:nvPr/>
        </p:nvSpPr>
        <p:spPr>
          <a:xfrm>
            <a:off x="359410" y="3752850"/>
            <a:ext cx="4270375" cy="953135"/>
          </a:xfrm>
          <a:prstGeom prst="rect">
            <a:avLst/>
          </a:prstGeom>
          <a:noFill/>
          <a:ln w="9525">
            <a:noFill/>
          </a:ln>
        </p:spPr>
        <p:txBody>
          <a:bodyPr wrap="square">
            <a:spAutoFit/>
          </a:bodyPr>
          <a:p>
            <a:pPr indent="0"/>
            <a:r>
              <a:rPr lang="en-US" sz="2800" b="0">
                <a:latin typeface="Calibri" panose="020F0502020204030204" charset="0"/>
                <a:ea typeface="宋体" panose="02010600030101010101" pitchFamily="2" charset="-122"/>
                <a:cs typeface="Calibri" panose="020F0502020204030204" charset="0"/>
              </a:rPr>
              <a:t>...apologized quickly...</a:t>
            </a:r>
            <a:endParaRPr lang="en-US" sz="2800" b="0">
              <a:latin typeface="Calibri" panose="020F0502020204030204" charset="0"/>
              <a:ea typeface="宋体" panose="02010600030101010101" pitchFamily="2" charset="-122"/>
              <a:cs typeface="Calibri" panose="020F0502020204030204" charset="0"/>
            </a:endParaRPr>
          </a:p>
          <a:p>
            <a:pPr indent="0"/>
            <a:r>
              <a:rPr lang="en-US" altLang="en-US" sz="2800" b="0">
                <a:latin typeface="Calibri" panose="020F0502020204030204" charset="0"/>
                <a:ea typeface="宋体" panose="02010600030101010101" pitchFamily="2" charset="-122"/>
                <a:cs typeface="Calibri" panose="020F0502020204030204" charset="0"/>
              </a:rPr>
              <a:t>...helped organize magnets</a:t>
            </a:r>
            <a:endParaRPr lang="en-US" altLang="en-US" sz="2800" b="0">
              <a:latin typeface="Calibri" panose="020F0502020204030204" charset="0"/>
              <a:ea typeface="宋体" panose="02010600030101010101" pitchFamily="2" charset="-122"/>
              <a:cs typeface="Calibri" panose="020F0502020204030204" charset="0"/>
            </a:endParaRPr>
          </a:p>
        </p:txBody>
      </p:sp>
      <p:sp>
        <p:nvSpPr>
          <p:cNvPr id="29" name="文本框 28">
            <a:hlinkClick r:id="rId12" action="ppaction://hlinksldjump"/>
          </p:cNvPr>
          <p:cNvSpPr txBox="1"/>
          <p:nvPr>
            <p:custDataLst>
              <p:tags r:id="rId13"/>
            </p:custDataLst>
          </p:nvPr>
        </p:nvSpPr>
        <p:spPr>
          <a:xfrm>
            <a:off x="6042184" y="3752850"/>
            <a:ext cx="2630329" cy="678180"/>
          </a:xfrm>
          <a:prstGeom prst="rect">
            <a:avLst/>
          </a:prstGeom>
          <a:solidFill>
            <a:schemeClr val="bg1"/>
          </a:solidFill>
          <a:ln w="9525">
            <a:noFill/>
          </a:ln>
        </p:spPr>
        <p:txBody>
          <a:bodyPr wrap="square" rtlCol="0" anchor="t">
            <a:noAutofit/>
          </a:bodyPr>
          <a:p>
            <a:pPr algn="ctr">
              <a:lnSpc>
                <a:spcPct val="150000"/>
              </a:lnSpc>
              <a:buClrTx/>
              <a:buSzTx/>
              <a:buFontTx/>
            </a:pPr>
            <a:r>
              <a:rPr lang="en-US" sz="4800" b="1">
                <a:latin typeface="Calibri" panose="020F0502020204030204" charset="0"/>
                <a:ea typeface="宋体" panose="02010600030101010101" pitchFamily="2" charset="-122"/>
                <a:cs typeface="Calibri" panose="020F0502020204030204" charset="0"/>
                <a:sym typeface="+mn-ea"/>
              </a:rPr>
              <a:t>?</a:t>
            </a:r>
            <a:endParaRPr lang="en-US" sz="4800" b="1">
              <a:latin typeface="Calibri" panose="020F0502020204030204" charset="0"/>
              <a:ea typeface="宋体" panose="02010600030101010101" pitchFamily="2" charset="-122"/>
              <a:cs typeface="Calibri" panose="020F0502020204030204" charset="0"/>
              <a:sym typeface="+mn-ea"/>
            </a:endParaRPr>
          </a:p>
        </p:txBody>
      </p:sp>
      <p:cxnSp>
        <p:nvCxnSpPr>
          <p:cNvPr id="30" name="直接箭头连接符 29"/>
          <p:cNvCxnSpPr/>
          <p:nvPr/>
        </p:nvCxnSpPr>
        <p:spPr>
          <a:xfrm>
            <a:off x="4912836" y="476250"/>
            <a:ext cx="31115" cy="6264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4008120" y="3284855"/>
            <a:ext cx="3160395" cy="521970"/>
          </a:xfrm>
          <a:prstGeom prst="rect">
            <a:avLst/>
          </a:prstGeom>
          <a:noFill/>
        </p:spPr>
        <p:txBody>
          <a:bodyPr wrap="square" rtlCol="0">
            <a:spAutoFit/>
          </a:bodyPr>
          <a:p>
            <a:pPr>
              <a:buClrTx/>
              <a:buSzTx/>
              <a:buFontTx/>
            </a:pPr>
            <a:r>
              <a:rPr lang="en-US" altLang="zh-CN" sz="2800">
                <a:highlight>
                  <a:srgbClr val="FFFF00"/>
                </a:highlight>
                <a:latin typeface="Calibri" panose="020F0502020204030204" charset="0"/>
                <a:ea typeface="华文宋体" panose="02010600040101010101" charset="-122"/>
                <a:sym typeface="+mn-ea"/>
              </a:rPr>
              <a:t>After the test</a:t>
            </a:r>
            <a:endParaRPr lang="en-US" altLang="zh-CN" sz="2800">
              <a:highlight>
                <a:srgbClr val="FFFF00"/>
              </a:highlight>
              <a:latin typeface="Calibri" panose="020F0502020204030204" charset="0"/>
              <a:ea typeface="华文宋体"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500" fill="hold">
                                          <p:stCondLst>
                                            <p:cond delay="0"/>
                                          </p:stCondLst>
                                        </p:cTn>
                                        <p:tgtEl>
                                          <p:spTgt spid="29"/>
                                        </p:tgtEl>
                                        <p:attrNameLst>
                                          <p:attrName>style.visibility</p:attrName>
                                        </p:attrNameLst>
                                      </p:cBhvr>
                                      <p:to>
                                        <p:strVal val="visible"/>
                                      </p:to>
                                    </p:set>
                                    <p:animEffect transition="in" filter="wheel(1)">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bldLvl="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79266" y="6236719"/>
            <a:ext cx="11449050" cy="0"/>
          </a:xfrm>
          <a:prstGeom prst="line">
            <a:avLst/>
          </a:prstGeom>
          <a:ln w="9525" cap="flat" cmpd="sng" algn="ctr">
            <a:solidFill>
              <a:schemeClr val="accent1"/>
            </a:solidFill>
            <a:prstDash val="dash"/>
          </a:ln>
        </p:spPr>
        <p:style>
          <a:lnRef idx="0">
            <a:schemeClr val="accent1"/>
          </a:lnRef>
          <a:fillRef idx="0">
            <a:srgbClr val="FFFFFF"/>
          </a:fillRef>
          <a:effectRef idx="0">
            <a:srgbClr val="FFFFFF"/>
          </a:effectRef>
          <a:fontRef idx="minor">
            <a:schemeClr val="tx1"/>
          </a:fontRef>
        </p:style>
      </p:cxnSp>
      <p:cxnSp>
        <p:nvCxnSpPr>
          <p:cNvPr id="9" name="直接连接符 8"/>
          <p:cNvCxnSpPr/>
          <p:nvPr>
            <p:custDataLst>
              <p:tags r:id="rId2"/>
            </p:custDataLst>
          </p:nvPr>
        </p:nvCxnSpPr>
        <p:spPr>
          <a:xfrm flipV="1">
            <a:off x="766851" y="3716722"/>
            <a:ext cx="1800225" cy="2520315"/>
          </a:xfrm>
          <a:prstGeom prst="line">
            <a:avLst/>
          </a:prstGeom>
        </p:spPr>
        <p:style>
          <a:lnRef idx="3">
            <a:schemeClr val="accent1"/>
          </a:lnRef>
          <a:fillRef idx="0">
            <a:srgbClr val="FFFFFF"/>
          </a:fillRef>
          <a:effectRef idx="0">
            <a:srgbClr val="FFFFFF"/>
          </a:effectRef>
          <a:fontRef idx="minor">
            <a:schemeClr val="tx1"/>
          </a:fontRef>
        </p:style>
      </p:cxnSp>
      <p:cxnSp>
        <p:nvCxnSpPr>
          <p:cNvPr id="11" name="直接连接符 10"/>
          <p:cNvCxnSpPr/>
          <p:nvPr>
            <p:custDataLst>
              <p:tags r:id="rId3"/>
            </p:custDataLst>
          </p:nvPr>
        </p:nvCxnSpPr>
        <p:spPr>
          <a:xfrm flipV="1">
            <a:off x="3503081" y="1629036"/>
            <a:ext cx="2448560" cy="2447925"/>
          </a:xfrm>
          <a:prstGeom prst="line">
            <a:avLst/>
          </a:prstGeom>
        </p:spPr>
        <p:style>
          <a:lnRef idx="3">
            <a:schemeClr val="accent1"/>
          </a:lnRef>
          <a:fillRef idx="0">
            <a:srgbClr val="FFFFFF"/>
          </a:fillRef>
          <a:effectRef idx="0">
            <a:srgbClr val="FFFFFF"/>
          </a:effectRef>
          <a:fontRef idx="minor">
            <a:schemeClr val="tx1"/>
          </a:fontRef>
        </p:style>
      </p:cxnSp>
      <p:cxnSp>
        <p:nvCxnSpPr>
          <p:cNvPr id="12" name="直接连接符 11"/>
          <p:cNvCxnSpPr/>
          <p:nvPr>
            <p:custDataLst>
              <p:tags r:id="rId4"/>
            </p:custDataLst>
          </p:nvPr>
        </p:nvCxnSpPr>
        <p:spPr>
          <a:xfrm>
            <a:off x="2567213" y="3716876"/>
            <a:ext cx="935990" cy="324485"/>
          </a:xfrm>
          <a:prstGeom prst="line">
            <a:avLst/>
          </a:prstGeom>
        </p:spPr>
        <p:style>
          <a:lnRef idx="3">
            <a:schemeClr val="accent1"/>
          </a:lnRef>
          <a:fillRef idx="0">
            <a:srgbClr val="FFFFFF"/>
          </a:fillRef>
          <a:effectRef idx="0">
            <a:srgbClr val="FFFFFF"/>
          </a:effectRef>
          <a:fontRef idx="minor">
            <a:schemeClr val="tx1"/>
          </a:fontRef>
        </p:style>
      </p:cxnSp>
      <p:cxnSp>
        <p:nvCxnSpPr>
          <p:cNvPr id="16" name="直接连接符 15"/>
          <p:cNvCxnSpPr/>
          <p:nvPr>
            <p:custDataLst>
              <p:tags r:id="rId5"/>
            </p:custDataLst>
          </p:nvPr>
        </p:nvCxnSpPr>
        <p:spPr>
          <a:xfrm>
            <a:off x="6023769" y="1629002"/>
            <a:ext cx="5257165" cy="4608195"/>
          </a:xfrm>
          <a:prstGeom prst="line">
            <a:avLst/>
          </a:prstGeom>
        </p:spPr>
        <p:style>
          <a:lnRef idx="3">
            <a:schemeClr val="accent1"/>
          </a:lnRef>
          <a:fillRef idx="0">
            <a:srgbClr val="FFFFFF"/>
          </a:fillRef>
          <a:effectRef idx="0">
            <a:srgbClr val="FFFFFF"/>
          </a:effectRef>
          <a:fontRef idx="minor">
            <a:schemeClr val="tx1"/>
          </a:fontRef>
        </p:style>
      </p:cxnSp>
      <p:sp>
        <p:nvSpPr>
          <p:cNvPr id="26" name="文本框 25"/>
          <p:cNvSpPr txBox="1"/>
          <p:nvPr/>
        </p:nvSpPr>
        <p:spPr>
          <a:xfrm>
            <a:off x="622935" y="6236970"/>
            <a:ext cx="2036445" cy="5219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rPr>
              <a:t>Beginning </a:t>
            </a:r>
            <a:endParaRPr kumimoji="0" lang="en-US" altLang="zh-CN" sz="2800" b="1" i="0" u="none" strike="noStrike" kern="1200" cap="none" spc="0" normalizeH="0" baseline="0"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endParaRPr>
          </a:p>
        </p:txBody>
      </p:sp>
      <p:sp>
        <p:nvSpPr>
          <p:cNvPr id="27" name="文本框 26"/>
          <p:cNvSpPr txBox="1"/>
          <p:nvPr/>
        </p:nvSpPr>
        <p:spPr>
          <a:xfrm>
            <a:off x="2207260" y="3716655"/>
            <a:ext cx="2989580" cy="567055"/>
          </a:xfrm>
          <a:prstGeom prst="rect">
            <a:avLst/>
          </a:prstGeom>
          <a:noFill/>
        </p:spPr>
        <p:txBody>
          <a:bodyPr wrap="square">
            <a:noAutofit/>
          </a:bodyPr>
          <a:lstStyle/>
          <a:p>
            <a:pPr lvl="0" algn="l">
              <a:spcBef>
                <a:spcPts val="0"/>
              </a:spcBef>
              <a:spcAft>
                <a:spcPts val="0"/>
              </a:spcAft>
              <a:buClrTx/>
              <a:buSzTx/>
              <a:buFontTx/>
              <a:defRPr/>
            </a:pPr>
            <a:r>
              <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rPr>
              <a:t>Development  </a:t>
            </a:r>
            <a:endPar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endParaRPr>
          </a:p>
        </p:txBody>
      </p:sp>
      <p:sp>
        <p:nvSpPr>
          <p:cNvPr id="28" name="文本框 27"/>
          <p:cNvSpPr txBox="1"/>
          <p:nvPr/>
        </p:nvSpPr>
        <p:spPr>
          <a:xfrm>
            <a:off x="5519420" y="1628775"/>
            <a:ext cx="1896110" cy="521970"/>
          </a:xfrm>
          <a:prstGeom prst="rect">
            <a:avLst/>
          </a:prstGeom>
          <a:noFill/>
        </p:spPr>
        <p:txBody>
          <a:bodyPr wrap="square">
            <a:spAutoFit/>
          </a:bodyPr>
          <a:lstStyle/>
          <a:p>
            <a:pPr lvl="0" algn="l">
              <a:spcBef>
                <a:spcPts val="0"/>
              </a:spcBef>
              <a:spcAft>
                <a:spcPts val="0"/>
              </a:spcAft>
              <a:buClrTx/>
              <a:buSzTx/>
              <a:buFontTx/>
              <a:defRPr/>
            </a:pPr>
            <a:r>
              <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rPr>
              <a:t>climax</a:t>
            </a:r>
            <a:endPar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endParaRPr>
          </a:p>
        </p:txBody>
      </p:sp>
      <p:sp>
        <p:nvSpPr>
          <p:cNvPr id="29" name="文本框 28"/>
          <p:cNvSpPr txBox="1"/>
          <p:nvPr/>
        </p:nvSpPr>
        <p:spPr>
          <a:xfrm>
            <a:off x="10272395" y="6236970"/>
            <a:ext cx="2239645" cy="591820"/>
          </a:xfrm>
          <a:prstGeom prst="rect">
            <a:avLst/>
          </a:prstGeom>
          <a:noFill/>
        </p:spPr>
        <p:txBody>
          <a:bodyPr wrap="square">
            <a:noAutofit/>
          </a:bodyPr>
          <a:lstStyle/>
          <a:p>
            <a:pPr lvl="0" algn="l">
              <a:spcBef>
                <a:spcPts val="0"/>
              </a:spcBef>
              <a:spcAft>
                <a:spcPts val="0"/>
              </a:spcAft>
              <a:buClrTx/>
              <a:buSzTx/>
              <a:buFontTx/>
              <a:defRPr/>
            </a:pPr>
            <a:r>
              <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rPr>
              <a:t>Ending </a:t>
            </a:r>
            <a:endPar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endParaRPr>
          </a:p>
        </p:txBody>
      </p:sp>
      <p:sp>
        <p:nvSpPr>
          <p:cNvPr id="30" name="文本框 29"/>
          <p:cNvSpPr txBox="1"/>
          <p:nvPr/>
        </p:nvSpPr>
        <p:spPr>
          <a:xfrm>
            <a:off x="8328025" y="4436745"/>
            <a:ext cx="1971040" cy="592455"/>
          </a:xfrm>
          <a:prstGeom prst="rect">
            <a:avLst/>
          </a:prstGeom>
          <a:noFill/>
        </p:spPr>
        <p:txBody>
          <a:bodyPr wrap="square">
            <a:noAutofit/>
          </a:bodyPr>
          <a:lstStyle/>
          <a:p>
            <a:pPr lvl="0" algn="l">
              <a:spcBef>
                <a:spcPts val="0"/>
              </a:spcBef>
              <a:spcAft>
                <a:spcPts val="0"/>
              </a:spcAft>
              <a:buClrTx/>
              <a:buSzTx/>
              <a:buFontTx/>
              <a:defRPr/>
            </a:pPr>
            <a:r>
              <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rPr>
              <a:t>Resolution</a:t>
            </a:r>
            <a:endParaRPr lang="en-US" altLang="zh-CN" sz="2800" b="1" noProof="0" dirty="0">
              <a:ln>
                <a:noFill/>
              </a:ln>
              <a:solidFill>
                <a:srgbClr val="000000"/>
              </a:solidFill>
              <a:effectLst/>
              <a:highlight>
                <a:srgbClr val="FFFF00"/>
              </a:highlight>
              <a:uLnTx/>
              <a:uFillTx/>
              <a:latin typeface="Calibri" panose="020F0502020204030204" charset="0"/>
              <a:ea typeface="华文宋体" panose="02010600040101010101" charset="-122"/>
              <a:cs typeface="Arial" panose="020B0604020202020204"/>
              <a:sym typeface="+mn-ea"/>
            </a:endParaRPr>
          </a:p>
        </p:txBody>
      </p:sp>
      <p:sp>
        <p:nvSpPr>
          <p:cNvPr id="36" name="文本框 35"/>
          <p:cNvSpPr txBox="1"/>
          <p:nvPr/>
        </p:nvSpPr>
        <p:spPr>
          <a:xfrm>
            <a:off x="191135" y="5589270"/>
            <a:ext cx="4431030" cy="583565"/>
          </a:xfrm>
          <a:prstGeom prst="rect">
            <a:avLst/>
          </a:prstGeom>
          <a:solidFill>
            <a:schemeClr val="accent6">
              <a:lumMod val="90000"/>
            </a:schemeClr>
          </a:solidFill>
        </p:spPr>
        <p:txBody>
          <a:bodyPr wrap="square">
            <a:spAutoFit/>
          </a:bodyPr>
          <a:lstStyle/>
          <a:p>
            <a:pPr lvl="0" algn="ctr">
              <a:buClrTx/>
              <a:buSzTx/>
              <a:buFontTx/>
            </a:pPr>
            <a:r>
              <a:rPr lang="en-US" sz="3200" b="1" i="1" dirty="0">
                <a:latin typeface="Calibri" panose="020F0502020204030204" charset="0"/>
                <a:ea typeface="华文宋体" panose="02010600040101010101" charset="-122"/>
                <a:cs typeface="Calibri" panose="020F0502020204030204" charset="0"/>
                <a:sym typeface="+mn-ea"/>
              </a:rPr>
              <a:t>Andy failed the  test</a:t>
            </a:r>
            <a:endParaRPr lang="en-US" sz="3200" b="1" i="1" dirty="0">
              <a:latin typeface="Calibri" panose="020F0502020204030204" charset="0"/>
              <a:ea typeface="华文宋体" panose="02010600040101010101" charset="-122"/>
              <a:cs typeface="Calibri" panose="020F0502020204030204" charset="0"/>
              <a:sym typeface="+mn-ea"/>
            </a:endParaRPr>
          </a:p>
        </p:txBody>
      </p:sp>
      <p:sp>
        <p:nvSpPr>
          <p:cNvPr id="40" name="文本框 39"/>
          <p:cNvSpPr txBox="1"/>
          <p:nvPr/>
        </p:nvSpPr>
        <p:spPr>
          <a:xfrm>
            <a:off x="119380" y="2204720"/>
            <a:ext cx="4813935" cy="1568450"/>
          </a:xfrm>
          <a:prstGeom prst="rect">
            <a:avLst/>
          </a:prstGeom>
          <a:solidFill>
            <a:schemeClr val="accent6">
              <a:lumMod val="90000"/>
            </a:schemeClr>
          </a:solidFill>
        </p:spPr>
        <p:txBody>
          <a:bodyPr wrap="square">
            <a:spAutoFit/>
          </a:bodyPr>
          <a:lstStyle/>
          <a:p>
            <a:pPr lvl="0" algn="ctr">
              <a:buClrTx/>
              <a:buSzTx/>
              <a:buFontTx/>
            </a:pPr>
            <a:r>
              <a:rPr lang="en-US" sz="3200" b="1" i="1" dirty="0">
                <a:latin typeface="Calibri" panose="020F0502020204030204" charset="0"/>
                <a:ea typeface="华文宋体" panose="02010600040101010101" charset="-122"/>
                <a:cs typeface="Calibri" panose="020F0502020204030204" charset="0"/>
                <a:sym typeface="+mn-ea"/>
              </a:rPr>
              <a:t>Andy apologized to  Mr. Crane and was invited to arrange the magnets. </a:t>
            </a:r>
            <a:endParaRPr lang="en-US" sz="3200" b="1" i="1" dirty="0">
              <a:latin typeface="Calibri" panose="020F0502020204030204" charset="0"/>
              <a:ea typeface="华文宋体" panose="02010600040101010101" charset="-122"/>
              <a:cs typeface="Calibri" panose="020F0502020204030204" charset="0"/>
              <a:sym typeface="+mn-ea"/>
            </a:endParaRPr>
          </a:p>
        </p:txBody>
      </p:sp>
      <p:sp>
        <p:nvSpPr>
          <p:cNvPr id="41" name="文本框 40"/>
          <p:cNvSpPr txBox="1"/>
          <p:nvPr/>
        </p:nvSpPr>
        <p:spPr>
          <a:xfrm>
            <a:off x="3647440" y="548640"/>
            <a:ext cx="7922895" cy="1198880"/>
          </a:xfrm>
          <a:prstGeom prst="rect">
            <a:avLst/>
          </a:prstGeom>
          <a:solidFill>
            <a:schemeClr val="accent6">
              <a:lumMod val="90000"/>
            </a:schemeClr>
          </a:solidFill>
        </p:spPr>
        <p:txBody>
          <a:bodyPr wrap="square">
            <a:spAutoFit/>
          </a:bodyPr>
          <a:lstStyle/>
          <a:p>
            <a:pPr lvl="0" algn="ctr">
              <a:buClrTx/>
              <a:buSzTx/>
              <a:buFontTx/>
            </a:pPr>
            <a:r>
              <a:rPr lang="en-US" sz="3200" b="1" i="1" dirty="0">
                <a:solidFill>
                  <a:schemeClr val="tx1"/>
                </a:solidFill>
                <a:latin typeface="Calibri" panose="020F0502020204030204" charset="0"/>
                <a:ea typeface="华文宋体" panose="02010600040101010101" charset="-122"/>
                <a:cs typeface="Calibri" panose="020F0502020204030204" charset="0"/>
                <a:sym typeface="+mn-ea"/>
              </a:rPr>
              <a:t>Para.1 :As Andy arranged the magnets, an idea suddenly came into his minds.     </a:t>
            </a:r>
            <a:endParaRPr lang="en-US" sz="3200" b="1" i="1" dirty="0">
              <a:solidFill>
                <a:schemeClr val="tx1"/>
              </a:solidFill>
              <a:latin typeface="Calibri" panose="020F0502020204030204" charset="0"/>
              <a:ea typeface="华文宋体" panose="02010600040101010101" charset="-122"/>
              <a:cs typeface="Calibri" panose="020F0502020204030204" charset="0"/>
              <a:sym typeface="+mn-ea"/>
            </a:endParaRPr>
          </a:p>
        </p:txBody>
      </p:sp>
      <p:sp>
        <p:nvSpPr>
          <p:cNvPr id="4" name="矩形 3"/>
          <p:cNvSpPr/>
          <p:nvPr>
            <p:custDataLst>
              <p:tags r:id="rId6"/>
            </p:custDataLst>
          </p:nvPr>
        </p:nvSpPr>
        <p:spPr>
          <a:xfrm>
            <a:off x="119380" y="44450"/>
            <a:ext cx="4361815" cy="509270"/>
          </a:xfrm>
          <a:prstGeom prst="rect">
            <a:avLst/>
          </a:prstGeom>
          <a:solidFill>
            <a:srgbClr val="9BBB59">
              <a:lumMod val="20000"/>
              <a:lumOff val="80000"/>
            </a:srgbClr>
          </a:solidFill>
        </p:spPr>
        <p:txBody>
          <a:bodyPr wrap="square" lIns="68572" tIns="34286" rIns="68572" bIns="34286">
            <a:noAutofit/>
          </a:bodyPr>
          <a:p>
            <a:pPr marL="342900" lvl="0" indent="-342900" algn="l">
              <a:spcBef>
                <a:spcPct val="20000"/>
              </a:spcBef>
              <a:buClrTx/>
              <a:buSzTx/>
              <a:buFont typeface="Arial" panose="020B0604020202020204" pitchFamily="34" charset="0"/>
              <a:buChar char="•"/>
              <a:defRPr/>
            </a:pPr>
            <a:r>
              <a:rPr lang="en-US" sz="3200" b="1" noProof="0" dirty="0">
                <a:ln>
                  <a:noFill/>
                </a:ln>
                <a:effectLst/>
                <a:uLnTx/>
                <a:uFillTx/>
                <a:latin typeface="Calibri" panose="020F0502020204030204" charset="0"/>
                <a:ea typeface="华文宋体" panose="02010600040101010101" charset="-122"/>
                <a:cs typeface="Arial" panose="020B0604020202020204"/>
                <a:sym typeface="+mn-ea"/>
              </a:rPr>
              <a:t>Comb</a:t>
            </a:r>
            <a:r>
              <a:rPr lang="en-US" altLang="zh-CN" sz="3200" b="1" noProof="0" dirty="0">
                <a:ln>
                  <a:noFill/>
                </a:ln>
                <a:effectLst/>
                <a:uLnTx/>
                <a:uFillTx/>
                <a:latin typeface="Calibri" panose="020F0502020204030204" charset="0"/>
                <a:ea typeface="华文宋体" panose="02010600040101010101" charset="-122"/>
                <a:cs typeface="Arial" panose="020B0604020202020204"/>
                <a:sym typeface="+mn-ea"/>
              </a:rPr>
              <a:t> the plot</a:t>
            </a:r>
            <a:endParaRPr lang="en-US" altLang="zh-CN" sz="3200" b="1" noProof="0" dirty="0">
              <a:ln>
                <a:noFill/>
              </a:ln>
              <a:effectLst/>
              <a:uLnTx/>
              <a:uFillTx/>
              <a:latin typeface="Calibri" panose="020F0502020204030204" charset="0"/>
              <a:ea typeface="华文宋体" panose="02010600040101010101" charset="-122"/>
              <a:cs typeface="Arial" panose="020B0604020202020204"/>
              <a:sym typeface="+mn-ea"/>
            </a:endParaRPr>
          </a:p>
        </p:txBody>
      </p:sp>
      <p:sp>
        <p:nvSpPr>
          <p:cNvPr id="42" name="文本框 41"/>
          <p:cNvSpPr txBox="1"/>
          <p:nvPr/>
        </p:nvSpPr>
        <p:spPr>
          <a:xfrm>
            <a:off x="5159375" y="3429000"/>
            <a:ext cx="6902450" cy="1076325"/>
          </a:xfrm>
          <a:prstGeom prst="rect">
            <a:avLst/>
          </a:prstGeom>
          <a:solidFill>
            <a:schemeClr val="accent6">
              <a:lumMod val="90000"/>
            </a:schemeClr>
          </a:solidFill>
        </p:spPr>
        <p:txBody>
          <a:bodyPr wrap="square">
            <a:spAutoFit/>
          </a:bodyPr>
          <a:lstStyle/>
          <a:p>
            <a:pPr lvl="0" algn="ctr">
              <a:buClrTx/>
              <a:buSzTx/>
              <a:buFontTx/>
            </a:pPr>
            <a:r>
              <a:rPr lang="en-US" sz="3200" b="1" i="1" dirty="0">
                <a:latin typeface="Calibri" panose="020F0502020204030204" charset="0"/>
                <a:ea typeface="华文宋体" panose="02010600040101010101" charset="-122"/>
                <a:cs typeface="Calibri" panose="020F0502020204030204" charset="0"/>
                <a:sym typeface="+mn-ea"/>
              </a:rPr>
              <a:t>Para 2: When doing homework, Andy was told he scored an 88 on the retake.</a:t>
            </a:r>
            <a:endParaRPr lang="en-US" sz="3200" b="1" i="1" dirty="0">
              <a:latin typeface="Calibri" panose="020F0502020204030204" charset="0"/>
              <a:ea typeface="华文宋体" panose="02010600040101010101" charset="-122"/>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2" grpId="0" bldLvl="0" animBg="1"/>
      <p:bldP spid="36" grpId="0" bldLvl="0" animBg="1"/>
      <p:bldP spid="40"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UNIT_TEXT_FILL_FORE_SCHEMECOLOR_INDEX_BRIGHTNESS" val="0"/>
  <p:tag name="KSO_WM_UNIT_TEXT_FILL_FORE_SCHEMECOLOR_INDEX" val="14"/>
  <p:tag name="KSO_WM_UNIT_TEXT_FILL_TYPE" val="1"/>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97.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98.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ags/tag99.xml><?xml version="1.0" encoding="utf-8"?>
<p:tagLst xmlns:p="http://schemas.openxmlformats.org/presentationml/2006/main">
  <p:tag name="KSO_WM_UNIT_LINE_FORE_SCHEMECOLOR_INDEX_BRIGHTNESS" val="0"/>
  <p:tag name="KSO_WM_UNIT_LINE_FORE_SCHEMECOLOR_INDEX" val="14"/>
  <p:tag name="KSO_WM_UNIT_LINE_FILL_TYPE" val="2"/>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EFFFF"/>
      </a:lt1>
      <a:dk2>
        <a:srgbClr val="E4F2F9"/>
      </a:dk2>
      <a:lt2>
        <a:srgbClr val="FEFFFF"/>
      </a:lt2>
      <a:accent1>
        <a:srgbClr val="5CA8CB"/>
      </a:accent1>
      <a:accent2>
        <a:srgbClr val="397EA8"/>
      </a:accent2>
      <a:accent3>
        <a:srgbClr val="7D6A87"/>
      </a:accent3>
      <a:accent4>
        <a:srgbClr val="D19F99"/>
      </a:accent4>
      <a:accent5>
        <a:srgbClr val="ECC4B7"/>
      </a:accent5>
      <a:accent6>
        <a:srgbClr val="FAE0D3"/>
      </a:accent6>
      <a:hlink>
        <a:srgbClr val="5FCBFB"/>
      </a:hlink>
      <a:folHlink>
        <a:srgbClr val="B759BC"/>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
      <a:dk1>
        <a:srgbClr val="000000"/>
      </a:dk1>
      <a:lt1>
        <a:srgbClr val="FEFFFF"/>
      </a:lt1>
      <a:dk2>
        <a:srgbClr val="E4F2F9"/>
      </a:dk2>
      <a:lt2>
        <a:srgbClr val="FEFFFF"/>
      </a:lt2>
      <a:accent1>
        <a:srgbClr val="5CA8CB"/>
      </a:accent1>
      <a:accent2>
        <a:srgbClr val="397EA8"/>
      </a:accent2>
      <a:accent3>
        <a:srgbClr val="7D6A87"/>
      </a:accent3>
      <a:accent4>
        <a:srgbClr val="D19F99"/>
      </a:accent4>
      <a:accent5>
        <a:srgbClr val="ECC4B7"/>
      </a:accent5>
      <a:accent6>
        <a:srgbClr val="FAE0D3"/>
      </a:accent6>
      <a:hlink>
        <a:srgbClr val="5FCBFB"/>
      </a:hlink>
      <a:folHlink>
        <a:srgbClr val="B759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6500</Words>
  <Application>WPS 演示</Application>
  <PresentationFormat>全屏显示(16:9)</PresentationFormat>
  <Paragraphs>259</Paragraphs>
  <Slides>24</Slides>
  <Notes>0</Notes>
  <HiddenSlides>0</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24</vt:i4>
      </vt:variant>
    </vt:vector>
  </HeadingPairs>
  <TitlesOfParts>
    <vt:vector size="52" baseType="lpstr">
      <vt:lpstr>Arial</vt:lpstr>
      <vt:lpstr>宋体</vt:lpstr>
      <vt:lpstr>Wingdings</vt:lpstr>
      <vt:lpstr>Wingdings</vt:lpstr>
      <vt:lpstr>Jua</vt:lpstr>
      <vt:lpstr>Calibri</vt:lpstr>
      <vt:lpstr>华文宋体</vt:lpstr>
      <vt:lpstr>Arial</vt:lpstr>
      <vt:lpstr>Times New Roman</vt:lpstr>
      <vt:lpstr>微软雅黑</vt:lpstr>
      <vt:lpstr>Arial Unicode MS</vt:lpstr>
      <vt:lpstr>SF Cartoonist Hand</vt:lpstr>
      <vt:lpstr>Yu Gothic UI</vt:lpstr>
      <vt:lpstr>Monotype Corsiva</vt:lpstr>
      <vt:lpstr>思源黑体 CN Normal</vt:lpstr>
      <vt:lpstr>逐浪哥特真爱体</vt:lpstr>
      <vt:lpstr>HelveticaNeue</vt:lpstr>
      <vt:lpstr>华文新魏</vt:lpstr>
      <vt:lpstr>Segoe Print</vt:lpstr>
      <vt:lpstr>Malgun Gothic</vt:lpstr>
      <vt:lpstr>等线 Light</vt:lpstr>
      <vt:lpstr>等线</vt:lpstr>
      <vt:lpstr>Mongolian Baiti</vt:lpstr>
      <vt:lpstr>黑体</vt:lpstr>
      <vt:lpstr>1_Office 主题</vt:lpstr>
      <vt:lpstr>2_Office 主题​​</vt:lpstr>
      <vt:lpstr>2_Office 主题</vt:lpstr>
      <vt:lpstr>1_Office 主题​​</vt:lpstr>
      <vt:lpstr>PowerPoint 演示文稿</vt:lpstr>
      <vt:lpstr>读后续写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Excellent work appreciation</vt:lpstr>
      <vt:lpstr> Get the theme</vt:lpstr>
      <vt:lpstr>PowerPoint 演示文稿</vt:lpstr>
      <vt:lpstr>PowerPoint 演示文稿</vt:lpstr>
      <vt:lpstr>PowerPoint 演示文稿</vt:lpstr>
      <vt:lpstr>Assignment</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319</cp:revision>
  <dcterms:created xsi:type="dcterms:W3CDTF">2023-10-12T07:20:00Z</dcterms:created>
  <dcterms:modified xsi:type="dcterms:W3CDTF">2023-11-14T03:47:14Z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607268FE83324473BFB05048147BCC29_13</vt:lpwstr>
  </property>
</Properties>
</file>