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5"/>
  </p:notesMasterIdLst>
  <p:sldIdLst>
    <p:sldId id="737" r:id="rId3"/>
    <p:sldId id="457" r:id="rId4"/>
    <p:sldId id="558" r:id="rId6"/>
    <p:sldId id="363" r:id="rId7"/>
    <p:sldId id="425" r:id="rId8"/>
    <p:sldId id="458" r:id="rId9"/>
    <p:sldId id="674" r:id="rId10"/>
    <p:sldId id="555" r:id="rId11"/>
    <p:sldId id="675" r:id="rId12"/>
    <p:sldId id="362" r:id="rId13"/>
    <p:sldId id="597" r:id="rId14"/>
    <p:sldId id="635" r:id="rId15"/>
    <p:sldId id="673" r:id="rId16"/>
    <p:sldId id="676" r:id="rId17"/>
    <p:sldId id="520" r:id="rId18"/>
    <p:sldId id="682" r:id="rId19"/>
    <p:sldId id="681" r:id="rId20"/>
    <p:sldId id="726" r:id="rId21"/>
    <p:sldId id="677" r:id="rId22"/>
    <p:sldId id="728" r:id="rId23"/>
    <p:sldId id="554" r:id="rId24"/>
    <p:sldId id="678" r:id="rId25"/>
    <p:sldId id="492" r:id="rId26"/>
    <p:sldId id="387" r:id="rId27"/>
    <p:sldId id="493" r:id="rId28"/>
    <p:sldId id="394" r:id="rId29"/>
    <p:sldId id="725" r:id="rId30"/>
    <p:sldId id="397" r:id="rId3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Rg st="1" end="27"/>
  </p:showPr>
  <p:clrMru>
    <a:srgbClr val="F4F4F4"/>
    <a:srgbClr val="F76320"/>
    <a:srgbClr val="12B4C0"/>
    <a:srgbClr val="71E8F2"/>
    <a:srgbClr val="F77B21"/>
    <a:srgbClr val="0A3F69"/>
    <a:srgbClr val="F5F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00" autoAdjust="0"/>
  </p:normalViewPr>
  <p:slideViewPr>
    <p:cSldViewPr showGuides="1">
      <p:cViewPr varScale="1">
        <p:scale>
          <a:sx n="142" d="100"/>
          <a:sy n="142" d="100"/>
        </p:scale>
        <p:origin x="714" y="126"/>
      </p:cViewPr>
      <p:guideLst>
        <p:guide orient="horz" pos="1552"/>
        <p:guide pos="28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BCF146-2FFC-4F9A-8460-99B9ED5197D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BCF146-2FFC-4F9A-8460-99B9ED5197D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BCF146-2FFC-4F9A-8460-99B9ED5197D2}"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4B588E-F314-4605-8686-DC81D43E394C}"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BCF146-2FFC-4F9A-8460-99B9ED5197D2}"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BCF146-2FFC-4F9A-8460-99B9ED5197D2}"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4B588E-F314-4605-8686-DC81D43E394C}"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BCF146-2FFC-4F9A-8460-99B9ED5197D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BCF146-2FFC-4F9A-8460-99B9ED5197D2}"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BCF146-2FFC-4F9A-8460-99B9ED5197D2}"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4B588E-F314-4605-8686-DC81D43E394C}"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4B588E-F314-4605-8686-DC81D43E394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4B588E-F314-4605-8686-DC81D43E394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BCF146-2FFC-4F9A-8460-99B9ED5197D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4B588E-F314-4605-8686-DC81D43E394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BBCF146-2FFC-4F9A-8460-99B9ED5197D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CEB1B6A-AEF1-4ACD-BD61-958570690F5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6CB991-6BD3-42F2-8A94-1903E942543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文本框 6"/>
          <p:cNvSpPr txBox="1"/>
          <p:nvPr userDrawn="1"/>
        </p:nvSpPr>
        <p:spPr>
          <a:xfrm>
            <a:off x="152400" y="167218"/>
            <a:ext cx="2492990" cy="369332"/>
          </a:xfrm>
          <a:prstGeom prst="rect">
            <a:avLst/>
          </a:prstGeom>
          <a:noFill/>
        </p:spPr>
        <p:txBody>
          <a:bodyPr wrap="none" rtlCol="0">
            <a:spAutoFit/>
          </a:bodyPr>
          <a:lstStyle/>
          <a:p>
            <a:r>
              <a:rPr lang="zh-CN" altLang="en-US" sz="1800" dirty="0"/>
              <a:t>点击添加主要文字内容</a:t>
            </a:r>
            <a:endParaRPr lang="zh-CN" altLang="en-US" sz="1800" dirty="0"/>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2.png"/><Relationship Id="rId10" Type="http://schemas.openxmlformats.org/officeDocument/2006/relationships/image" Target="../media/image1.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CEB1B6A-AEF1-4ACD-BD61-958570690F55}" type="datetimeFigureOut">
              <a:rPr lang="zh-CN" altLang="en-US" smtClean="0"/>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B6CB991-6BD3-42F2-8A94-1903E9425430}" type="slidenum">
              <a:rPr lang="zh-CN" altLang="en-US" smtClean="0"/>
            </a:fld>
            <a:endParaRPr lang="zh-CN" altLang="en-US"/>
          </a:p>
        </p:txBody>
      </p:sp>
      <p:pic>
        <p:nvPicPr>
          <p:cNvPr id="5124" name="图片 11" descr="水印"/>
          <p:cNvPicPr>
            <a:picLocks noChangeAspect="1"/>
          </p:cNvPicPr>
          <p:nvPr userDrawn="1"/>
        </p:nvPicPr>
        <p:blipFill>
          <a:blip r:embed="rId11"/>
          <a:stretch>
            <a:fillRect/>
          </a:stretch>
        </p:blipFill>
        <p:spPr>
          <a:xfrm>
            <a:off x="5132705" y="295910"/>
            <a:ext cx="3792220" cy="122809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3.xml"/><Relationship Id="rId5" Type="http://schemas.openxmlformats.org/officeDocument/2006/relationships/tags" Target="../tags/tag75.xml"/><Relationship Id="rId4" Type="http://schemas.openxmlformats.org/officeDocument/2006/relationships/image" Target="../media/image10.png"/><Relationship Id="rId3" Type="http://schemas.openxmlformats.org/officeDocument/2006/relationships/tags" Target="../tags/tag74.xml"/><Relationship Id="rId2" Type="http://schemas.openxmlformats.org/officeDocument/2006/relationships/image" Target="../media/image9.png"/><Relationship Id="rId1" Type="http://schemas.openxmlformats.org/officeDocument/2006/relationships/tags" Target="../tags/tag73.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3.xml"/><Relationship Id="rId5" Type="http://schemas.openxmlformats.org/officeDocument/2006/relationships/tags" Target="../tags/tag78.xml"/><Relationship Id="rId4" Type="http://schemas.openxmlformats.org/officeDocument/2006/relationships/image" Target="../media/image10.png"/><Relationship Id="rId3" Type="http://schemas.openxmlformats.org/officeDocument/2006/relationships/tags" Target="../tags/tag77.xml"/><Relationship Id="rId2" Type="http://schemas.openxmlformats.org/officeDocument/2006/relationships/image" Target="../media/image9.png"/><Relationship Id="rId1" Type="http://schemas.openxmlformats.org/officeDocument/2006/relationships/tags" Target="../tags/tag76.xml"/></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3.xml"/><Relationship Id="rId5" Type="http://schemas.openxmlformats.org/officeDocument/2006/relationships/tags" Target="../tags/tag81.xml"/><Relationship Id="rId4" Type="http://schemas.openxmlformats.org/officeDocument/2006/relationships/image" Target="../media/image10.png"/><Relationship Id="rId3" Type="http://schemas.openxmlformats.org/officeDocument/2006/relationships/tags" Target="../tags/tag80.xml"/><Relationship Id="rId2" Type="http://schemas.openxmlformats.org/officeDocument/2006/relationships/image" Target="../media/image9.png"/><Relationship Id="rId1" Type="http://schemas.openxmlformats.org/officeDocument/2006/relationships/tags" Target="../tags/tag79.xml"/></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1.xml"/><Relationship Id="rId5" Type="http://schemas.openxmlformats.org/officeDocument/2006/relationships/themeOverride" Target="../theme/themeOverride3.xml"/><Relationship Id="rId4" Type="http://schemas.openxmlformats.org/officeDocument/2006/relationships/image" Target="../media/image7.png"/><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vmlDrawing" Target="../drawings/vmlDrawing4.vml"/><Relationship Id="rId6"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tags" Target="../tags/tag85.xml"/><Relationship Id="rId3" Type="http://schemas.openxmlformats.org/officeDocument/2006/relationships/image" Target="../media/image4.wmf"/><Relationship Id="rId2" Type="http://schemas.openxmlformats.org/officeDocument/2006/relationships/oleObject" Target="../embeddings/oleObject4.bin"/><Relationship Id="rId1" Type="http://schemas.openxmlformats.org/officeDocument/2006/relationships/tags" Target="../tags/tag8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86.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vmlDrawing" Target="../drawings/vmlDrawing5.vml"/><Relationship Id="rId6"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tags" Target="../tags/tag88.xml"/><Relationship Id="rId3" Type="http://schemas.openxmlformats.org/officeDocument/2006/relationships/image" Target="../media/image4.wmf"/><Relationship Id="rId2" Type="http://schemas.openxmlformats.org/officeDocument/2006/relationships/oleObject" Target="../embeddings/oleObject5.bin"/><Relationship Id="rId1" Type="http://schemas.openxmlformats.org/officeDocument/2006/relationships/tags" Target="../tags/tag8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89.xml"/></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1.xml"/><Relationship Id="rId5" Type="http://schemas.openxmlformats.org/officeDocument/2006/relationships/themeOverride" Target="../theme/themeOverride4.xml"/><Relationship Id="rId4" Type="http://schemas.openxmlformats.org/officeDocument/2006/relationships/image" Target="../media/image7.png"/><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ags" Target="../tags/tag2.xml"/><Relationship Id="rId3" Type="http://schemas.openxmlformats.org/officeDocument/2006/relationships/image" Target="../media/image4.wmf"/><Relationship Id="rId2" Type="http://schemas.openxmlformats.org/officeDocument/2006/relationships/oleObject" Target="../embeddings/oleObject1.bin"/><Relationship Id="rId11" Type="http://schemas.openxmlformats.org/officeDocument/2006/relationships/notesSlide" Target="../notesSlides/notesSlide1.xml"/><Relationship Id="rId10" Type="http://schemas.openxmlformats.org/officeDocument/2006/relationships/vmlDrawing" Target="../drawings/vmlDrawing1.v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19.xml"/><Relationship Id="rId7" Type="http://schemas.openxmlformats.org/officeDocument/2006/relationships/slideLayout" Target="../slideLayouts/slideLayout3.xml"/><Relationship Id="rId6" Type="http://schemas.openxmlformats.org/officeDocument/2006/relationships/tags" Target="../tags/tag95.xml"/><Relationship Id="rId5" Type="http://schemas.openxmlformats.org/officeDocument/2006/relationships/image" Target="../media/image10.png"/><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image" Target="../media/image9.png"/><Relationship Id="rId1" Type="http://schemas.openxmlformats.org/officeDocument/2006/relationships/tags" Target="../tags/tag92.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0.xml"/><Relationship Id="rId7" Type="http://schemas.openxmlformats.org/officeDocument/2006/relationships/slideLayout" Target="../slideLayouts/slideLayout3.xml"/><Relationship Id="rId6" Type="http://schemas.openxmlformats.org/officeDocument/2006/relationships/tags" Target="../tags/tag99.xml"/><Relationship Id="rId5" Type="http://schemas.openxmlformats.org/officeDocument/2006/relationships/image" Target="../media/image10.png"/><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image" Target="../media/image9.png"/><Relationship Id="rId1" Type="http://schemas.openxmlformats.org/officeDocument/2006/relationships/tags" Target="../tags/tag96.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1.xml"/><Relationship Id="rId4" Type="http://schemas.openxmlformats.org/officeDocument/2006/relationships/themeOverride" Target="../theme/themeOverride5.xml"/><Relationship Id="rId3" Type="http://schemas.openxmlformats.org/officeDocument/2006/relationships/image" Target="../media/image7.png"/><Relationship Id="rId2" Type="http://schemas.openxmlformats.org/officeDocument/2006/relationships/tags" Target="../tags/tag100.xml"/><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2.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image" Target="../media/image15.png"/></Relationships>
</file>

<file path=ppt/slides/_rels/slide24.xml.rels><?xml version="1.0" encoding="UTF-8" standalone="yes"?>
<Relationships xmlns="http://schemas.openxmlformats.org/package/2006/relationships"><Relationship Id="rId9" Type="http://schemas.openxmlformats.org/officeDocument/2006/relationships/notesSlide" Target="../notesSlides/notesSlide23.xml"/><Relationship Id="rId8" Type="http://schemas.openxmlformats.org/officeDocument/2006/relationships/slideLayout" Target="../slideLayouts/slideLayout2.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image" Target="../media/image16.png"/></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4.xml"/><Relationship Id="rId7" Type="http://schemas.openxmlformats.org/officeDocument/2006/relationships/slideLayout" Target="../slideLayouts/slideLayout2.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image" Target="../media/image17.png"/></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0" Type="http://schemas.openxmlformats.org/officeDocument/2006/relationships/notesSlide" Target="../notesSlides/notesSlide25.xml"/><Relationship Id="rId1" Type="http://schemas.openxmlformats.org/officeDocument/2006/relationships/image" Target="../media/image18.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2.xml"/><Relationship Id="rId3" Type="http://schemas.openxmlformats.org/officeDocument/2006/relationships/tags" Target="../tags/tag122.xml"/><Relationship Id="rId2" Type="http://schemas.openxmlformats.org/officeDocument/2006/relationships/image" Target="../media/image10.png"/><Relationship Id="rId1" Type="http://schemas.openxmlformats.org/officeDocument/2006/relationships/tags" Target="../tags/tag121.xml"/></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7.xml"/><Relationship Id="rId5" Type="http://schemas.openxmlformats.org/officeDocument/2006/relationships/slideLayout" Target="../slideLayouts/slideLayout3.xml"/><Relationship Id="rId4" Type="http://schemas.openxmlformats.org/officeDocument/2006/relationships/tags" Target="../tags/tag125.xml"/><Relationship Id="rId3" Type="http://schemas.openxmlformats.org/officeDocument/2006/relationships/image" Target="../media/image19.png"/><Relationship Id="rId2" Type="http://schemas.openxmlformats.org/officeDocument/2006/relationships/tags" Target="../tags/tag124.xml"/><Relationship Id="rId1" Type="http://schemas.openxmlformats.org/officeDocument/2006/relationships/tags" Target="../tags/tag123.xml"/></Relationships>
</file>

<file path=ppt/slides/_rels/slide3.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image" Target="../media/image10.png"/><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image" Target="../media/image9.png"/><Relationship Id="rId14" Type="http://schemas.openxmlformats.org/officeDocument/2006/relationships/notesSlide" Target="../notesSlides/notesSlide2.xml"/><Relationship Id="rId13" Type="http://schemas.openxmlformats.org/officeDocument/2006/relationships/slideLayout" Target="../slideLayouts/slideLayout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xml"/><Relationship Id="rId2" Type="http://schemas.openxmlformats.org/officeDocument/2006/relationships/image" Target="../media/image7.png"/><Relationship Id="rId1" Type="http://schemas.openxmlformats.org/officeDocument/2006/relationships/tags" Target="../tags/tag13.xml"/></Relationships>
</file>

<file path=ppt/slides/_rels/slide5.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image" Target="../media/image11.png"/><Relationship Id="rId36" Type="http://schemas.openxmlformats.org/officeDocument/2006/relationships/notesSlide" Target="../notesSlides/notesSlide4.xml"/><Relationship Id="rId35" Type="http://schemas.openxmlformats.org/officeDocument/2006/relationships/vmlDrawing" Target="../drawings/vmlDrawing2.vml"/><Relationship Id="rId34" Type="http://schemas.openxmlformats.org/officeDocument/2006/relationships/slideLayout" Target="../slideLayouts/slideLayout3.xml"/><Relationship Id="rId33" Type="http://schemas.openxmlformats.org/officeDocument/2006/relationships/image" Target="../media/image9.png"/><Relationship Id="rId32" Type="http://schemas.openxmlformats.org/officeDocument/2006/relationships/tags" Target="../tags/tag42.xml"/><Relationship Id="rId31" Type="http://schemas.openxmlformats.org/officeDocument/2006/relationships/tags" Target="../tags/tag41.xml"/><Relationship Id="rId30" Type="http://schemas.openxmlformats.org/officeDocument/2006/relationships/tags" Target="../tags/tag40.xml"/><Relationship Id="rId3" Type="http://schemas.openxmlformats.org/officeDocument/2006/relationships/image" Target="../media/image4.wmf"/><Relationship Id="rId29" Type="http://schemas.openxmlformats.org/officeDocument/2006/relationships/tags" Target="../tags/tag39.xml"/><Relationship Id="rId28" Type="http://schemas.openxmlformats.org/officeDocument/2006/relationships/tags" Target="../tags/tag38.xml"/><Relationship Id="rId27" Type="http://schemas.openxmlformats.org/officeDocument/2006/relationships/tags" Target="../tags/tag37.xml"/><Relationship Id="rId26" Type="http://schemas.openxmlformats.org/officeDocument/2006/relationships/tags" Target="../tags/tag36.xml"/><Relationship Id="rId25" Type="http://schemas.openxmlformats.org/officeDocument/2006/relationships/tags" Target="../tags/tag35.xml"/><Relationship Id="rId24" Type="http://schemas.openxmlformats.org/officeDocument/2006/relationships/tags" Target="../tags/tag34.xml"/><Relationship Id="rId23" Type="http://schemas.openxmlformats.org/officeDocument/2006/relationships/tags" Target="../tags/tag33.xml"/><Relationship Id="rId22" Type="http://schemas.openxmlformats.org/officeDocument/2006/relationships/tags" Target="../tags/tag32.xml"/><Relationship Id="rId21" Type="http://schemas.openxmlformats.org/officeDocument/2006/relationships/tags" Target="../tags/tag31.xml"/><Relationship Id="rId20" Type="http://schemas.openxmlformats.org/officeDocument/2006/relationships/tags" Target="../tags/tag30.xml"/><Relationship Id="rId2" Type="http://schemas.openxmlformats.org/officeDocument/2006/relationships/oleObject" Target="../embeddings/oleObject2.bin"/><Relationship Id="rId19" Type="http://schemas.openxmlformats.org/officeDocument/2006/relationships/tags" Target="../tags/tag29.xml"/><Relationship Id="rId18" Type="http://schemas.openxmlformats.org/officeDocument/2006/relationships/tags" Target="../tags/tag28.xml"/><Relationship Id="rId17" Type="http://schemas.openxmlformats.org/officeDocument/2006/relationships/tags" Target="../tags/tag27.xml"/><Relationship Id="rId16" Type="http://schemas.openxmlformats.org/officeDocument/2006/relationships/tags" Target="../tags/tag26.xml"/><Relationship Id="rId15" Type="http://schemas.openxmlformats.org/officeDocument/2006/relationships/tags" Target="../tags/tag25.xml"/><Relationship Id="rId14" Type="http://schemas.openxmlformats.org/officeDocument/2006/relationships/tags" Target="../tags/tag24.xml"/><Relationship Id="rId13" Type="http://schemas.openxmlformats.org/officeDocument/2006/relationships/tags" Target="../tags/tag23.xml"/><Relationship Id="rId12" Type="http://schemas.openxmlformats.org/officeDocument/2006/relationships/tags" Target="../tags/tag22.xml"/><Relationship Id="rId11" Type="http://schemas.openxmlformats.org/officeDocument/2006/relationships/tags" Target="../tags/tag21.xml"/><Relationship Id="rId10" Type="http://schemas.openxmlformats.org/officeDocument/2006/relationships/tags" Target="../tags/tag20.xml"/><Relationship Id="rId1" Type="http://schemas.openxmlformats.org/officeDocument/2006/relationships/tags" Target="../tags/tag14.xml"/></Relationships>
</file>

<file path=ppt/slides/_rels/slide6.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image" Target="../media/image12.png"/><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image" Target="../media/image9.png"/><Relationship Id="rId4" Type="http://schemas.openxmlformats.org/officeDocument/2006/relationships/tags" Target="../tags/tag44.xml"/><Relationship Id="rId3" Type="http://schemas.openxmlformats.org/officeDocument/2006/relationships/image" Target="../media/image4.wmf"/><Relationship Id="rId22" Type="http://schemas.openxmlformats.org/officeDocument/2006/relationships/notesSlide" Target="../notesSlides/notesSlide5.xml"/><Relationship Id="rId21" Type="http://schemas.openxmlformats.org/officeDocument/2006/relationships/vmlDrawing" Target="../drawings/vmlDrawing3.vml"/><Relationship Id="rId20" Type="http://schemas.openxmlformats.org/officeDocument/2006/relationships/slideLayout" Target="../slideLayouts/slideLayout3.xml"/><Relationship Id="rId2" Type="http://schemas.openxmlformats.org/officeDocument/2006/relationships/oleObject" Target="../embeddings/oleObject3.bin"/><Relationship Id="rId19" Type="http://schemas.openxmlformats.org/officeDocument/2006/relationships/tags" Target="../tags/tag55.xml"/><Relationship Id="rId18" Type="http://schemas.openxmlformats.org/officeDocument/2006/relationships/image" Target="../media/image14.png"/><Relationship Id="rId17" Type="http://schemas.openxmlformats.org/officeDocument/2006/relationships/tags" Target="../tags/tag54.xml"/><Relationship Id="rId16" Type="http://schemas.openxmlformats.org/officeDocument/2006/relationships/tags" Target="../tags/tag53.xml"/><Relationship Id="rId15" Type="http://schemas.openxmlformats.org/officeDocument/2006/relationships/tags" Target="../tags/tag52.xml"/><Relationship Id="rId14" Type="http://schemas.openxmlformats.org/officeDocument/2006/relationships/tags" Target="../tags/tag51.xml"/><Relationship Id="rId13" Type="http://schemas.openxmlformats.org/officeDocument/2006/relationships/tags" Target="../tags/tag50.xml"/><Relationship Id="rId12" Type="http://schemas.openxmlformats.org/officeDocument/2006/relationships/tags" Target="../tags/tag49.xml"/><Relationship Id="rId11" Type="http://schemas.openxmlformats.org/officeDocument/2006/relationships/tags" Target="../tags/tag48.xml"/><Relationship Id="rId10" Type="http://schemas.openxmlformats.org/officeDocument/2006/relationships/image" Target="../media/image13.png"/><Relationship Id="rId1" Type="http://schemas.openxmlformats.org/officeDocument/2006/relationships/tags" Target="../tags/tag43.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themeOverride" Target="../theme/themeOverride1.xml"/><Relationship Id="rId3" Type="http://schemas.openxmlformats.org/officeDocument/2006/relationships/image" Target="../media/image7.png"/><Relationship Id="rId2" Type="http://schemas.openxmlformats.org/officeDocument/2006/relationships/tags" Target="../tags/tag56.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tags" Target="../tags/tag63.xml"/><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1" Type="http://schemas.openxmlformats.org/officeDocument/2006/relationships/notesSlide" Target="../notesSlides/notesSlide7.xml"/><Relationship Id="rId10" Type="http://schemas.openxmlformats.org/officeDocument/2006/relationships/slideLayout" Target="../slideLayouts/slideLayout3.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xml"/><Relationship Id="rId5" Type="http://schemas.openxmlformats.org/officeDocument/2006/relationships/themeOverride" Target="../theme/themeOverride2.xml"/><Relationship Id="rId4" Type="http://schemas.openxmlformats.org/officeDocument/2006/relationships/image" Target="../media/image7.png"/><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222885" y="556260"/>
            <a:ext cx="5206365" cy="4030980"/>
          </a:xfrm>
          <a:prstGeom prst="rect">
            <a:avLst/>
          </a:prstGeom>
          <a:noFill/>
          <a:ln w="9525">
            <a:noFill/>
          </a:ln>
        </p:spPr>
        <p:txBody>
          <a:bodyPr wrap="square" anchor="t">
            <a:spAutoFit/>
          </a:bodyPr>
          <a:p>
            <a:r>
              <a:rPr lang="zh-CN" altLang="en-US" sz="32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3200" b="1">
              <a:solidFill>
                <a:srgbClr val="FF0000"/>
              </a:solidFill>
              <a:latin typeface="HelveticaNeue" pitchFamily="2" charset="0"/>
              <a:ea typeface="宋体" panose="02010600030101010101" pitchFamily="2" charset="-122"/>
            </a:endParaRPr>
          </a:p>
          <a:p>
            <a:endParaRPr lang="en-US" altLang="zh-CN" sz="3200" b="1">
              <a:solidFill>
                <a:srgbClr val="FF0000"/>
              </a:solidFill>
              <a:latin typeface="HelveticaNeue" pitchFamily="2" charset="0"/>
              <a:ea typeface="宋体" panose="02010600030101010101" pitchFamily="2" charset="-122"/>
            </a:endParaRPr>
          </a:p>
          <a:p>
            <a:r>
              <a:rPr lang="zh-CN" altLang="en-US" sz="3200" b="1">
                <a:solidFill>
                  <a:srgbClr val="FF0000"/>
                </a:solidFill>
                <a:latin typeface="HelveticaNeue" pitchFamily="2" charset="0"/>
                <a:ea typeface="宋体" panose="02010600030101010101" pitchFamily="2" charset="-122"/>
              </a:rPr>
              <a:t>更多教学资源请关注</a:t>
            </a:r>
            <a:endParaRPr lang="en-US" altLang="zh-CN" sz="3200" b="1">
              <a:solidFill>
                <a:srgbClr val="FF0000"/>
              </a:solidFill>
              <a:latin typeface="HelveticaNeue" pitchFamily="2" charset="0"/>
              <a:ea typeface="宋体" panose="02010600030101010101" pitchFamily="2" charset="-122"/>
            </a:endParaRPr>
          </a:p>
          <a:p>
            <a:r>
              <a:rPr lang="zh-CN" altLang="en-US" sz="3200" b="1">
                <a:solidFill>
                  <a:srgbClr val="FF0000"/>
                </a:solidFill>
                <a:latin typeface="HelveticaNeue" pitchFamily="2" charset="0"/>
                <a:ea typeface="宋体" panose="02010600030101010101" pitchFamily="2" charset="-122"/>
              </a:rPr>
              <a:t>公众号：溯恩高中英语</a:t>
            </a:r>
            <a:endParaRPr lang="zh-CN" altLang="en-US" sz="3200" b="1">
              <a:solidFill>
                <a:srgbClr val="FF0000"/>
              </a:solidFill>
              <a:latin typeface="HelveticaNeue" pitchFamily="2" charset="0"/>
              <a:ea typeface="宋体" panose="02010600030101010101" pitchFamily="2" charset="-122"/>
            </a:endParaRPr>
          </a:p>
        </p:txBody>
      </p:sp>
      <p:pic>
        <p:nvPicPr>
          <p:cNvPr id="5122" name="图片 2"/>
          <p:cNvPicPr>
            <a:picLocks noChangeAspect="1"/>
          </p:cNvPicPr>
          <p:nvPr/>
        </p:nvPicPr>
        <p:blipFill>
          <a:blip r:embed="rId1"/>
          <a:stretch>
            <a:fillRect/>
          </a:stretch>
        </p:blipFill>
        <p:spPr>
          <a:xfrm>
            <a:off x="6086475" y="2192655"/>
            <a:ext cx="2553335" cy="2553335"/>
          </a:xfrm>
          <a:prstGeom prst="rect">
            <a:avLst/>
          </a:prstGeom>
          <a:noFill/>
          <a:ln w="9525">
            <a:noFill/>
          </a:ln>
        </p:spPr>
      </p:pic>
      <p:sp>
        <p:nvSpPr>
          <p:cNvPr id="5123" name="矩形 3"/>
          <p:cNvSpPr/>
          <p:nvPr/>
        </p:nvSpPr>
        <p:spPr>
          <a:xfrm>
            <a:off x="6002020" y="1683385"/>
            <a:ext cx="3603625" cy="583565"/>
          </a:xfrm>
          <a:prstGeom prst="rect">
            <a:avLst/>
          </a:prstGeom>
          <a:noFill/>
          <a:ln w="9525">
            <a:noFill/>
          </a:ln>
        </p:spPr>
        <p:txBody>
          <a:bodyPr wrap="square" anchor="t">
            <a:spAutoFit/>
          </a:bodyPr>
          <a:p>
            <a:r>
              <a:rPr lang="zh-CN" altLang="en-US" sz="3200" b="1">
                <a:latin typeface="华文新魏" pitchFamily="2" charset="-122"/>
                <a:ea typeface="宋体" panose="02010600030101010101" pitchFamily="2" charset="-122"/>
              </a:rPr>
              <a:t>知识产权声明</a:t>
            </a:r>
            <a:endParaRPr lang="zh-CN" altLang="en-US" sz="3200" b="1">
              <a:latin typeface="华文新魏"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438400" y="57150"/>
            <a:ext cx="4399915" cy="979805"/>
            <a:chOff x="3840" y="90"/>
            <a:chExt cx="6929" cy="1543"/>
          </a:xfrm>
        </p:grpSpPr>
        <p:pic>
          <p:nvPicPr>
            <p:cNvPr id="5" name="图片 4" descr="微信图片_20221009085015"/>
            <p:cNvPicPr>
              <a:picLocks noChangeAspect="1"/>
            </p:cNvPicPr>
            <p:nvPr/>
          </p:nvPicPr>
          <p:blipFill>
            <a:blip r:embed="rId1"/>
            <a:stretch>
              <a:fillRect/>
            </a:stretch>
          </p:blipFill>
          <p:spPr>
            <a:xfrm>
              <a:off x="3840" y="90"/>
              <a:ext cx="6929" cy="1543"/>
            </a:xfrm>
            <a:prstGeom prst="rect">
              <a:avLst/>
            </a:prstGeom>
          </p:spPr>
        </p:pic>
        <p:sp>
          <p:nvSpPr>
            <p:cNvPr id="6" name="文本框 5"/>
            <p:cNvSpPr txBox="1"/>
            <p:nvPr/>
          </p:nvSpPr>
          <p:spPr>
            <a:xfrm>
              <a:off x="5040" y="451"/>
              <a:ext cx="4800" cy="822"/>
            </a:xfrm>
            <a:prstGeom prst="rect">
              <a:avLst/>
            </a:prstGeom>
          </p:spPr>
          <p:txBody>
            <a:bodyPr>
              <a:spAutoFit/>
            </a:bodyPr>
            <a:p>
              <a:pPr algn="ctr"/>
              <a:r>
                <a:rPr lang="en-US" altLang="zh-CN" sz="2800" b="1">
                  <a:latin typeface="Times New Roman" panose="02020603050405020304" charset="0"/>
                  <a:ea typeface="微软雅黑" panose="020B0503020204020204" pitchFamily="34" charset="-122"/>
                  <a:cs typeface="Times New Roman" panose="02020603050405020304" charset="0"/>
                </a:rPr>
                <a:t>useful expression</a:t>
              </a:r>
              <a:endParaRPr lang="en-US" altLang="zh-CN" sz="2800" b="1">
                <a:latin typeface="Times New Roman" panose="02020603050405020304" charset="0"/>
                <a:ea typeface="微软雅黑" panose="020B0503020204020204" pitchFamily="34" charset="-122"/>
                <a:cs typeface="Times New Roman" panose="02020603050405020304" charset="0"/>
              </a:endParaRPr>
            </a:p>
          </p:txBody>
        </p:sp>
      </p:grpSp>
      <p:sp>
        <p:nvSpPr>
          <p:cNvPr id="8" name="文本框 7"/>
          <p:cNvSpPr txBox="1"/>
          <p:nvPr/>
        </p:nvSpPr>
        <p:spPr>
          <a:xfrm>
            <a:off x="381000" y="1680210"/>
            <a:ext cx="1994535" cy="521970"/>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cs typeface="宋体" panose="02010600030101010101" pitchFamily="2" charset="-122"/>
              </a:rPr>
              <a:t>2.</a:t>
            </a:r>
            <a:r>
              <a:rPr lang="zh-CN" altLang="en-US" sz="2800">
                <a:latin typeface="宋体" panose="02010600030101010101" pitchFamily="2" charset="-122"/>
                <a:ea typeface="宋体" panose="02010600030101010101" pitchFamily="2" charset="-122"/>
                <a:cs typeface="宋体" panose="02010600030101010101" pitchFamily="2" charset="-122"/>
              </a:rPr>
              <a:t>姐妹学校</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9" name="文本框 8"/>
          <p:cNvSpPr txBox="1"/>
          <p:nvPr>
            <p:custDataLst>
              <p:tags r:id="rId2"/>
            </p:custDataLst>
          </p:nvPr>
        </p:nvSpPr>
        <p:spPr>
          <a:xfrm>
            <a:off x="381000" y="1118235"/>
            <a:ext cx="1693545" cy="521970"/>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cs typeface="宋体" panose="02010600030101010101" pitchFamily="2" charset="-122"/>
              </a:rPr>
              <a:t>1.</a:t>
            </a:r>
            <a:r>
              <a:rPr lang="zh-CN" altLang="en-US" sz="2800">
                <a:latin typeface="宋体" panose="02010600030101010101" pitchFamily="2" charset="-122"/>
                <a:ea typeface="宋体" panose="02010600030101010101" pitchFamily="2" charset="-122"/>
                <a:cs typeface="宋体" panose="02010600030101010101" pitchFamily="2" charset="-122"/>
              </a:rPr>
              <a:t>爱尔兰</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10" name="文本框 9"/>
          <p:cNvSpPr txBox="1"/>
          <p:nvPr>
            <p:custDataLst>
              <p:tags r:id="rId3"/>
            </p:custDataLst>
          </p:nvPr>
        </p:nvSpPr>
        <p:spPr>
          <a:xfrm>
            <a:off x="381000" y="2199005"/>
            <a:ext cx="1418590" cy="521970"/>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cs typeface="宋体" panose="02010600030101010101" pitchFamily="2" charset="-122"/>
              </a:rPr>
              <a:t>3.</a:t>
            </a:r>
            <a:r>
              <a:rPr lang="zh-CN" altLang="en-US" sz="2800">
                <a:latin typeface="宋体" panose="02010600030101010101" pitchFamily="2" charset="-122"/>
                <a:ea typeface="宋体" panose="02010600030101010101" pitchFamily="2" charset="-122"/>
                <a:cs typeface="宋体" panose="02010600030101010101" pitchFamily="2" charset="-122"/>
              </a:rPr>
              <a:t>迎接</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11" name="文本框 10"/>
          <p:cNvSpPr txBox="1"/>
          <p:nvPr>
            <p:custDataLst>
              <p:tags r:id="rId4"/>
            </p:custDataLst>
          </p:nvPr>
        </p:nvSpPr>
        <p:spPr>
          <a:xfrm>
            <a:off x="381000" y="2707640"/>
            <a:ext cx="2495550" cy="521970"/>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cs typeface="宋体" panose="02010600030101010101" pitchFamily="2" charset="-122"/>
              </a:rPr>
              <a:t>4.</a:t>
            </a:r>
            <a:r>
              <a:rPr lang="zh-CN" altLang="en-US" sz="2800">
                <a:latin typeface="宋体" panose="02010600030101010101" pitchFamily="2" charset="-122"/>
                <a:ea typeface="宋体" panose="02010600030101010101" pitchFamily="2" charset="-122"/>
                <a:cs typeface="宋体" panose="02010600030101010101" pitchFamily="2" charset="-122"/>
              </a:rPr>
              <a:t>参观、访问</a:t>
            </a:r>
            <a:endParaRPr lang="en-US" altLang="zh-CN" sz="2800">
              <a:latin typeface="宋体" panose="02010600030101010101" pitchFamily="2" charset="-122"/>
              <a:ea typeface="宋体" panose="02010600030101010101" pitchFamily="2" charset="-122"/>
              <a:cs typeface="宋体" panose="02010600030101010101" pitchFamily="2" charset="-122"/>
            </a:endParaRPr>
          </a:p>
        </p:txBody>
      </p:sp>
      <p:sp>
        <p:nvSpPr>
          <p:cNvPr id="12" name="文本框 11"/>
          <p:cNvSpPr txBox="1"/>
          <p:nvPr>
            <p:custDataLst>
              <p:tags r:id="rId5"/>
            </p:custDataLst>
          </p:nvPr>
        </p:nvSpPr>
        <p:spPr>
          <a:xfrm>
            <a:off x="381000" y="3333750"/>
            <a:ext cx="1418590" cy="521970"/>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cs typeface="宋体" panose="02010600030101010101" pitchFamily="2" charset="-122"/>
              </a:rPr>
              <a:t>5.</a:t>
            </a:r>
            <a:r>
              <a:rPr lang="zh-CN" altLang="en-US" sz="2800">
                <a:latin typeface="宋体" panose="02010600030101010101" pitchFamily="2" charset="-122"/>
                <a:ea typeface="宋体" panose="02010600030101010101" pitchFamily="2" charset="-122"/>
                <a:cs typeface="宋体" panose="02010600030101010101" pitchFamily="2" charset="-122"/>
              </a:rPr>
              <a:t>举行</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13" name="文本框 12"/>
          <p:cNvSpPr txBox="1"/>
          <p:nvPr>
            <p:custDataLst>
              <p:tags r:id="rId6"/>
            </p:custDataLst>
          </p:nvPr>
        </p:nvSpPr>
        <p:spPr>
          <a:xfrm>
            <a:off x="381000" y="3893185"/>
            <a:ext cx="1680845" cy="521970"/>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cs typeface="宋体" panose="02010600030101010101" pitchFamily="2" charset="-122"/>
              </a:rPr>
              <a:t>6.</a:t>
            </a:r>
            <a:r>
              <a:rPr lang="zh-CN" altLang="en-US" sz="2800">
                <a:latin typeface="宋体" panose="02010600030101010101" pitchFamily="2" charset="-122"/>
                <a:ea typeface="宋体" panose="02010600030101010101" pitchFamily="2" charset="-122"/>
                <a:cs typeface="宋体" panose="02010600030101010101" pitchFamily="2" charset="-122"/>
              </a:rPr>
              <a:t>图片展</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14" name="文本框 13"/>
          <p:cNvSpPr txBox="1"/>
          <p:nvPr>
            <p:custDataLst>
              <p:tags r:id="rId7"/>
            </p:custDataLst>
          </p:nvPr>
        </p:nvSpPr>
        <p:spPr>
          <a:xfrm>
            <a:off x="381000" y="4435475"/>
            <a:ext cx="2145030" cy="521970"/>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cs typeface="宋体" panose="02010600030101010101" pitchFamily="2" charset="-122"/>
              </a:rPr>
              <a:t>7.</a:t>
            </a:r>
            <a:r>
              <a:rPr lang="zh-CN" altLang="en-US" sz="2800">
                <a:latin typeface="宋体" panose="02010600030101010101" pitchFamily="2" charset="-122"/>
                <a:ea typeface="宋体" panose="02010600030101010101" pitchFamily="2" charset="-122"/>
                <a:cs typeface="宋体" panose="02010600030101010101" pitchFamily="2" charset="-122"/>
              </a:rPr>
              <a:t>征集照片</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15" name="文本框 14"/>
          <p:cNvSpPr txBox="1"/>
          <p:nvPr/>
        </p:nvSpPr>
        <p:spPr>
          <a:xfrm>
            <a:off x="2209800" y="1047750"/>
            <a:ext cx="2927350" cy="521970"/>
          </a:xfrm>
          <a:prstGeom prst="rect">
            <a:avLst/>
          </a:prstGeom>
          <a:ln w="28575">
            <a:gradFill>
              <a:gsLst>
                <a:gs pos="0">
                  <a:srgbClr val="BDD6FC"/>
                </a:gs>
                <a:gs pos="100000">
                  <a:srgbClr val="DA5653"/>
                </a:gs>
              </a:gsLst>
              <a:lin ang="2700000" scaled="0"/>
            </a:gradFill>
          </a:ln>
        </p:spPr>
        <p:txBody>
          <a:bodyPr wrap="square">
            <a:spAutoFit/>
          </a:bodyPr>
          <a:p>
            <a:pPr algn="l"/>
            <a:r>
              <a:rPr lang="zh-CN" altLang="en-US" sz="2800">
                <a:latin typeface="Times New Roman" panose="02020603050405020304" charset="0"/>
                <a:ea typeface="微软雅黑" panose="020B0503020204020204" pitchFamily="34" charset="-122"/>
                <a:cs typeface="Times New Roman" panose="02020603050405020304" charset="0"/>
              </a:rPr>
              <a:t>Ireland</a:t>
            </a:r>
            <a:r>
              <a:rPr lang="en-US" altLang="zh-CN" sz="2800">
                <a:latin typeface="Times New Roman" panose="02020603050405020304" charset="0"/>
                <a:ea typeface="微软雅黑" panose="020B0503020204020204" pitchFamily="34" charset="-122"/>
                <a:cs typeface="Times New Roman" panose="02020603050405020304" charset="0"/>
              </a:rPr>
              <a:t>  </a:t>
            </a:r>
            <a:r>
              <a:rPr lang="zh-CN" altLang="en-US" sz="2800">
                <a:latin typeface="宋体" panose="02010600030101010101" pitchFamily="2" charset="-122"/>
                <a:ea typeface="宋体" panose="02010600030101010101" pitchFamily="2" charset="-122"/>
                <a:cs typeface="Times New Roman" panose="02020603050405020304" charset="0"/>
                <a:sym typeface="+mn-ea"/>
              </a:rPr>
              <a:t>缩写</a:t>
            </a:r>
            <a:r>
              <a:rPr lang="en-US" altLang="zh-CN" sz="2800">
                <a:latin typeface="宋体" panose="02010600030101010101" pitchFamily="2" charset="-122"/>
                <a:ea typeface="宋体" panose="02010600030101010101" pitchFamily="2" charset="-122"/>
                <a:cs typeface="Times New Roman" panose="02020603050405020304" charset="0"/>
                <a:sym typeface="+mn-ea"/>
              </a:rPr>
              <a:t>:</a:t>
            </a:r>
            <a:r>
              <a:rPr lang="zh-CN" altLang="en-US" sz="2800">
                <a:latin typeface="Times New Roman" panose="02020603050405020304" charset="0"/>
                <a:ea typeface="微软雅黑" panose="020B0503020204020204" pitchFamily="34" charset="-122"/>
                <a:cs typeface="Times New Roman" panose="02020603050405020304" charset="0"/>
                <a:sym typeface="+mn-ea"/>
              </a:rPr>
              <a:t>IRL</a:t>
            </a:r>
            <a:endParaRPr lang="zh-CN" altLang="en-US" sz="2800">
              <a:latin typeface="Times New Roman" panose="02020603050405020304" charset="0"/>
              <a:ea typeface="微软雅黑" panose="020B0503020204020204" pitchFamily="34" charset="-122"/>
              <a:cs typeface="Times New Roman" panose="02020603050405020304" charset="0"/>
              <a:sym typeface="+mn-ea"/>
            </a:endParaRPr>
          </a:p>
        </p:txBody>
      </p:sp>
      <p:sp>
        <p:nvSpPr>
          <p:cNvPr id="16" name="文本框 15"/>
          <p:cNvSpPr txBox="1"/>
          <p:nvPr/>
        </p:nvSpPr>
        <p:spPr>
          <a:xfrm>
            <a:off x="2322830" y="1642745"/>
            <a:ext cx="2013585" cy="521970"/>
          </a:xfrm>
          <a:prstGeom prst="rect">
            <a:avLst/>
          </a:prstGeom>
          <a:ln w="28575">
            <a:gradFill>
              <a:gsLst>
                <a:gs pos="0">
                  <a:srgbClr val="BDD6FC"/>
                </a:gs>
                <a:gs pos="100000">
                  <a:srgbClr val="DA5653"/>
                </a:gs>
              </a:gsLst>
              <a:lin ang="2700000" scaled="0"/>
            </a:gradFill>
          </a:ln>
        </p:spPr>
        <p:txBody>
          <a:bodyPr wrap="square" rtlCol="0" anchor="t">
            <a:spAutoFit/>
          </a:bodyPr>
          <a:p>
            <a:pPr lvl="0" algn="l">
              <a:buClrTx/>
              <a:buSzTx/>
              <a:buFontTx/>
            </a:pPr>
            <a:r>
              <a:rPr lang="zh-CN" altLang="en-US" sz="2800">
                <a:latin typeface="Times New Roman" panose="02020603050405020304" charset="0"/>
                <a:ea typeface="微软雅黑" panose="020B0503020204020204" pitchFamily="34" charset="-122"/>
                <a:cs typeface="Times New Roman" panose="02020603050405020304" charset="0"/>
                <a:sym typeface="+mn-ea"/>
              </a:rPr>
              <a:t>sister school</a:t>
            </a:r>
            <a:endParaRPr lang="zh-CN" altLang="en-US" sz="2800">
              <a:latin typeface="Times New Roman" panose="02020603050405020304" charset="0"/>
              <a:ea typeface="微软雅黑" panose="020B0503020204020204" pitchFamily="34" charset="-122"/>
              <a:cs typeface="Times New Roman" panose="02020603050405020304" charset="0"/>
              <a:sym typeface="+mn-ea"/>
            </a:endParaRPr>
          </a:p>
        </p:txBody>
      </p:sp>
      <p:sp>
        <p:nvSpPr>
          <p:cNvPr id="17" name="文本框 16"/>
          <p:cNvSpPr txBox="1"/>
          <p:nvPr/>
        </p:nvSpPr>
        <p:spPr>
          <a:xfrm>
            <a:off x="1828800" y="2205355"/>
            <a:ext cx="889635" cy="519430"/>
          </a:xfrm>
          <a:prstGeom prst="rect">
            <a:avLst/>
          </a:prstGeom>
          <a:ln w="28575">
            <a:gradFill>
              <a:gsLst>
                <a:gs pos="0">
                  <a:srgbClr val="BDD6FC"/>
                </a:gs>
                <a:gs pos="100000">
                  <a:srgbClr val="DA5653"/>
                </a:gs>
              </a:gsLst>
              <a:lin ang="2700000" scaled="0"/>
            </a:gradFill>
          </a:ln>
        </p:spPr>
        <p:txBody>
          <a:bodyPr wrap="square" rtlCol="0" anchor="t">
            <a:noAutofit/>
          </a:bodyPr>
          <a:p>
            <a:pPr lvl="0" algn="ctr">
              <a:buClrTx/>
              <a:buSzTx/>
              <a:buFontTx/>
            </a:pPr>
            <a:r>
              <a:rPr lang="zh-CN" altLang="en-US" sz="2800">
                <a:latin typeface="Times New Roman" panose="02020603050405020304" charset="0"/>
                <a:ea typeface="微软雅黑" panose="020B0503020204020204" pitchFamily="34" charset="-122"/>
                <a:cs typeface="Times New Roman" panose="02020603050405020304" charset="0"/>
                <a:sym typeface="+mn-ea"/>
              </a:rPr>
              <a:t>meet</a:t>
            </a:r>
            <a:endParaRPr lang="zh-CN" altLang="en-US" sz="2800">
              <a:latin typeface="Times New Roman" panose="02020603050405020304" charset="0"/>
              <a:ea typeface="微软雅黑" panose="020B0503020204020204" pitchFamily="34" charset="-122"/>
              <a:cs typeface="Times New Roman" panose="02020603050405020304" charset="0"/>
              <a:sym typeface="+mn-ea"/>
            </a:endParaRPr>
          </a:p>
        </p:txBody>
      </p:sp>
      <p:sp>
        <p:nvSpPr>
          <p:cNvPr id="2" name="文本框 1"/>
          <p:cNvSpPr txBox="1"/>
          <p:nvPr/>
        </p:nvSpPr>
        <p:spPr>
          <a:xfrm>
            <a:off x="2743200" y="2747010"/>
            <a:ext cx="862965" cy="525145"/>
          </a:xfrm>
          <a:prstGeom prst="rect">
            <a:avLst/>
          </a:prstGeom>
          <a:ln w="28575">
            <a:gradFill>
              <a:gsLst>
                <a:gs pos="0">
                  <a:srgbClr val="BDD6FC"/>
                </a:gs>
                <a:gs pos="100000">
                  <a:srgbClr val="DA5653"/>
                </a:gs>
              </a:gsLst>
              <a:lin ang="2700000" scaled="0"/>
            </a:gradFill>
          </a:ln>
        </p:spPr>
        <p:txBody>
          <a:bodyPr wrap="square" rtlCol="0" anchor="t">
            <a:noAutofit/>
          </a:bodyPr>
          <a:p>
            <a:pPr lvl="0" algn="l">
              <a:buClrTx/>
              <a:buSzTx/>
              <a:buFontTx/>
            </a:pPr>
            <a:r>
              <a:rPr lang="zh-CN" altLang="en-US" sz="2800">
                <a:latin typeface="Times New Roman" panose="02020603050405020304" charset="0"/>
                <a:ea typeface="微软雅黑" panose="020B0503020204020204" pitchFamily="34" charset="-122"/>
                <a:cs typeface="Times New Roman" panose="02020603050405020304" charset="0"/>
                <a:sym typeface="+mn-ea"/>
              </a:rPr>
              <a:t>visit</a:t>
            </a:r>
            <a:endParaRPr lang="zh-CN" altLang="en-US" sz="2800">
              <a:latin typeface="Times New Roman" panose="02020603050405020304" charset="0"/>
              <a:ea typeface="微软雅黑" panose="020B0503020204020204" pitchFamily="34" charset="-122"/>
              <a:cs typeface="Times New Roman" panose="02020603050405020304" charset="0"/>
              <a:sym typeface="+mn-ea"/>
            </a:endParaRPr>
          </a:p>
        </p:txBody>
      </p:sp>
      <p:sp>
        <p:nvSpPr>
          <p:cNvPr id="3" name="文本框 2"/>
          <p:cNvSpPr txBox="1"/>
          <p:nvPr/>
        </p:nvSpPr>
        <p:spPr>
          <a:xfrm>
            <a:off x="3048000" y="2196465"/>
            <a:ext cx="1471295" cy="519430"/>
          </a:xfrm>
          <a:prstGeom prst="rect">
            <a:avLst/>
          </a:prstGeom>
          <a:ln w="28575">
            <a:gradFill>
              <a:gsLst>
                <a:gs pos="0">
                  <a:srgbClr val="BDD6FC"/>
                </a:gs>
                <a:gs pos="100000">
                  <a:srgbClr val="DA5653"/>
                </a:gs>
              </a:gsLst>
              <a:lin ang="2700000" scaled="0"/>
            </a:gradFill>
          </a:ln>
        </p:spPr>
        <p:txBody>
          <a:bodyPr wrap="square" rtlCol="0" anchor="t">
            <a:noAutofit/>
          </a:bodyPr>
          <a:p>
            <a:pPr lvl="0" algn="l">
              <a:buClrTx/>
              <a:buSzTx/>
              <a:buFontTx/>
            </a:pPr>
            <a:r>
              <a:rPr lang="zh-CN" altLang="en-US" sz="2800">
                <a:latin typeface="Times New Roman" panose="02020603050405020304" charset="0"/>
                <a:ea typeface="微软雅黑" panose="020B0503020204020204" pitchFamily="34" charset="-122"/>
                <a:cs typeface="Times New Roman" panose="02020603050405020304" charset="0"/>
                <a:sym typeface="+mn-ea"/>
              </a:rPr>
              <a:t>welcome</a:t>
            </a:r>
            <a:endParaRPr lang="zh-CN" altLang="en-US" sz="2800">
              <a:latin typeface="Times New Roman" panose="02020603050405020304" charset="0"/>
              <a:ea typeface="微软雅黑" panose="020B0503020204020204" pitchFamily="34" charset="-122"/>
              <a:cs typeface="Times New Roman" panose="02020603050405020304" charset="0"/>
              <a:sym typeface="+mn-ea"/>
            </a:endParaRPr>
          </a:p>
        </p:txBody>
      </p:sp>
      <p:sp>
        <p:nvSpPr>
          <p:cNvPr id="4" name="文本框 3"/>
          <p:cNvSpPr txBox="1"/>
          <p:nvPr/>
        </p:nvSpPr>
        <p:spPr>
          <a:xfrm>
            <a:off x="4876800" y="2205355"/>
            <a:ext cx="961390" cy="519430"/>
          </a:xfrm>
          <a:prstGeom prst="rect">
            <a:avLst/>
          </a:prstGeom>
          <a:ln w="28575">
            <a:gradFill>
              <a:gsLst>
                <a:gs pos="0">
                  <a:srgbClr val="BDD6FC"/>
                </a:gs>
                <a:gs pos="100000">
                  <a:srgbClr val="DA5653"/>
                </a:gs>
              </a:gsLst>
              <a:lin ang="2700000" scaled="0"/>
            </a:gradFill>
          </a:ln>
        </p:spPr>
        <p:txBody>
          <a:bodyPr wrap="square" rtlCol="0" anchor="t">
            <a:noAutofit/>
          </a:bodyPr>
          <a:p>
            <a:pPr lvl="0" algn="ctr">
              <a:buClrTx/>
              <a:buSzTx/>
              <a:buFontTx/>
            </a:pPr>
            <a:r>
              <a:rPr lang="zh-CN" altLang="en-US" sz="2800">
                <a:latin typeface="Times New Roman" panose="02020603050405020304" charset="0"/>
                <a:ea typeface="微软雅黑" panose="020B0503020204020204" pitchFamily="34" charset="-122"/>
                <a:cs typeface="Times New Roman" panose="02020603050405020304" charset="0"/>
                <a:sym typeface="+mn-ea"/>
              </a:rPr>
              <a:t>greet</a:t>
            </a:r>
            <a:endParaRPr lang="zh-CN" altLang="en-US" sz="2800">
              <a:latin typeface="Times New Roman" panose="02020603050405020304" charset="0"/>
              <a:ea typeface="微软雅黑" panose="020B0503020204020204" pitchFamily="34" charset="-122"/>
              <a:cs typeface="Times New Roman" panose="02020603050405020304" charset="0"/>
              <a:sym typeface="+mn-ea"/>
            </a:endParaRPr>
          </a:p>
        </p:txBody>
      </p:sp>
      <p:sp>
        <p:nvSpPr>
          <p:cNvPr id="18" name="文本框 17"/>
          <p:cNvSpPr txBox="1"/>
          <p:nvPr/>
        </p:nvSpPr>
        <p:spPr>
          <a:xfrm>
            <a:off x="3757295" y="2767965"/>
            <a:ext cx="2160905" cy="521970"/>
          </a:xfrm>
          <a:prstGeom prst="rect">
            <a:avLst/>
          </a:prstGeom>
          <a:ln w="28575">
            <a:gradFill>
              <a:gsLst>
                <a:gs pos="0">
                  <a:srgbClr val="BDD6FC"/>
                </a:gs>
                <a:gs pos="100000">
                  <a:srgbClr val="DA5653"/>
                </a:gs>
              </a:gsLst>
              <a:lin ang="2700000" scaled="0"/>
            </a:gradFill>
          </a:ln>
        </p:spPr>
        <p:txBody>
          <a:bodyPr wrap="square" rtlCol="0" anchor="t">
            <a:noAutofit/>
          </a:bodyPr>
          <a:p>
            <a:pPr lvl="0" algn="l">
              <a:buClrTx/>
              <a:buSzTx/>
              <a:buFontTx/>
            </a:pPr>
            <a:r>
              <a:rPr lang="zh-CN" altLang="en-US" sz="2800">
                <a:latin typeface="Times New Roman" panose="02020603050405020304" charset="0"/>
                <a:ea typeface="微软雅黑" panose="020B0503020204020204" pitchFamily="34" charset="-122"/>
                <a:cs typeface="Times New Roman" panose="02020603050405020304" charset="0"/>
                <a:sym typeface="+mn-ea"/>
              </a:rPr>
              <a:t> pay a visit to</a:t>
            </a:r>
            <a:endParaRPr lang="zh-CN" altLang="en-US" sz="2800">
              <a:latin typeface="Times New Roman" panose="02020603050405020304" charset="0"/>
              <a:ea typeface="微软雅黑" panose="020B0503020204020204" pitchFamily="34" charset="-122"/>
              <a:cs typeface="Times New Roman" panose="02020603050405020304" charset="0"/>
              <a:sym typeface="+mn-ea"/>
            </a:endParaRPr>
          </a:p>
        </p:txBody>
      </p:sp>
      <p:sp>
        <p:nvSpPr>
          <p:cNvPr id="19" name="文本框 18"/>
          <p:cNvSpPr txBox="1"/>
          <p:nvPr/>
        </p:nvSpPr>
        <p:spPr>
          <a:xfrm>
            <a:off x="7315200" y="2757805"/>
            <a:ext cx="1651000" cy="521970"/>
          </a:xfrm>
          <a:prstGeom prst="rect">
            <a:avLst/>
          </a:prstGeom>
          <a:ln w="28575">
            <a:gradFill>
              <a:gsLst>
                <a:gs pos="0">
                  <a:srgbClr val="BDD6FC"/>
                </a:gs>
                <a:gs pos="100000">
                  <a:srgbClr val="DA5653"/>
                </a:gs>
              </a:gsLst>
              <a:lin ang="2700000" scaled="0"/>
            </a:gradFill>
          </a:ln>
        </p:spPr>
        <p:txBody>
          <a:bodyPr wrap="square" rtlCol="0" anchor="t">
            <a:noAutofit/>
          </a:bodyPr>
          <a:p>
            <a:pPr lvl="0" algn="l">
              <a:buClrTx/>
              <a:buSzTx/>
              <a:buFontTx/>
            </a:pPr>
            <a:r>
              <a:rPr lang="zh-CN" altLang="en-US" sz="2800">
                <a:latin typeface="Times New Roman" panose="02020603050405020304" charset="0"/>
                <a:ea typeface="微软雅黑" panose="020B0503020204020204" pitchFamily="34" charset="-122"/>
                <a:cs typeface="Times New Roman" panose="02020603050405020304" charset="0"/>
                <a:sym typeface="+mn-ea"/>
              </a:rPr>
              <a:t> </a:t>
            </a:r>
            <a:r>
              <a:rPr lang="en-US" altLang="zh-CN" sz="2800">
                <a:latin typeface="Times New Roman" panose="02020603050405020304" charset="0"/>
                <a:ea typeface="微软雅黑" panose="020B0503020204020204" pitchFamily="34" charset="-122"/>
                <a:cs typeface="Times New Roman" panose="02020603050405020304" charset="0"/>
                <a:sym typeface="+mn-ea"/>
              </a:rPr>
              <a:t>drop in at</a:t>
            </a:r>
            <a:endParaRPr lang="en-US" altLang="zh-CN" sz="2800">
              <a:latin typeface="Times New Roman" panose="02020603050405020304" charset="0"/>
              <a:ea typeface="微软雅黑" panose="020B0503020204020204" pitchFamily="34" charset="-122"/>
              <a:cs typeface="Times New Roman" panose="02020603050405020304" charset="0"/>
              <a:sym typeface="+mn-ea"/>
            </a:endParaRPr>
          </a:p>
        </p:txBody>
      </p:sp>
      <p:sp>
        <p:nvSpPr>
          <p:cNvPr id="20" name="文本框 19"/>
          <p:cNvSpPr txBox="1"/>
          <p:nvPr/>
        </p:nvSpPr>
        <p:spPr>
          <a:xfrm>
            <a:off x="6019800" y="2767965"/>
            <a:ext cx="1156970" cy="521970"/>
          </a:xfrm>
          <a:prstGeom prst="rect">
            <a:avLst/>
          </a:prstGeom>
          <a:ln w="28575">
            <a:gradFill>
              <a:gsLst>
                <a:gs pos="0">
                  <a:srgbClr val="BDD6FC"/>
                </a:gs>
                <a:gs pos="100000">
                  <a:srgbClr val="DA5653"/>
                </a:gs>
              </a:gsLst>
              <a:lin ang="2700000" scaled="0"/>
            </a:gradFill>
          </a:ln>
        </p:spPr>
        <p:txBody>
          <a:bodyPr wrap="square" rtlCol="0" anchor="t">
            <a:noAutofit/>
          </a:bodyPr>
          <a:p>
            <a:pPr lvl="0" algn="l">
              <a:buClrTx/>
              <a:buSzTx/>
              <a:buFontTx/>
            </a:pPr>
            <a:r>
              <a:rPr lang="zh-CN" altLang="en-US" sz="2800">
                <a:latin typeface="Times New Roman" panose="02020603050405020304" charset="0"/>
                <a:ea typeface="微软雅黑" panose="020B0503020204020204" pitchFamily="34" charset="-122"/>
                <a:cs typeface="Times New Roman" panose="02020603050405020304" charset="0"/>
                <a:sym typeface="+mn-ea"/>
              </a:rPr>
              <a:t> </a:t>
            </a:r>
            <a:r>
              <a:rPr lang="en-US" altLang="zh-CN" sz="2800">
                <a:latin typeface="Times New Roman" panose="02020603050405020304" charset="0"/>
                <a:ea typeface="微软雅黑" panose="020B0503020204020204" pitchFamily="34" charset="-122"/>
                <a:cs typeface="Times New Roman" panose="02020603050405020304" charset="0"/>
                <a:sym typeface="+mn-ea"/>
              </a:rPr>
              <a:t>call at</a:t>
            </a:r>
            <a:endParaRPr lang="en-US" altLang="zh-CN" sz="2800">
              <a:latin typeface="Times New Roman" panose="02020603050405020304" charset="0"/>
              <a:ea typeface="微软雅黑" panose="020B0503020204020204" pitchFamily="34" charset="-122"/>
              <a:cs typeface="Times New Roman" panose="02020603050405020304" charset="0"/>
              <a:sym typeface="+mn-ea"/>
            </a:endParaRPr>
          </a:p>
        </p:txBody>
      </p:sp>
      <p:sp>
        <p:nvSpPr>
          <p:cNvPr id="21" name="文本框 20"/>
          <p:cNvSpPr txBox="1"/>
          <p:nvPr/>
        </p:nvSpPr>
        <p:spPr>
          <a:xfrm>
            <a:off x="1759585" y="3324860"/>
            <a:ext cx="902970" cy="514350"/>
          </a:xfrm>
          <a:prstGeom prst="rect">
            <a:avLst/>
          </a:prstGeom>
          <a:ln w="28575">
            <a:gradFill>
              <a:gsLst>
                <a:gs pos="0">
                  <a:srgbClr val="BDD6FC"/>
                </a:gs>
                <a:gs pos="100000">
                  <a:srgbClr val="DA5653"/>
                </a:gs>
              </a:gsLst>
              <a:lin ang="2700000" scaled="0"/>
            </a:gradFill>
          </a:ln>
        </p:spPr>
        <p:txBody>
          <a:bodyPr wrap="square" rtlCol="0" anchor="t">
            <a:noAutofit/>
          </a:bodyPr>
          <a:p>
            <a:pPr lvl="0" algn="ctr">
              <a:buClrTx/>
              <a:buSzTx/>
              <a:buFontTx/>
            </a:pPr>
            <a:r>
              <a:rPr lang="en-US" altLang="zh-CN" sz="2800">
                <a:latin typeface="Times New Roman" panose="02020603050405020304" charset="0"/>
                <a:ea typeface="微软雅黑" panose="020B0503020204020204" pitchFamily="34" charset="-122"/>
                <a:cs typeface="Times New Roman" panose="02020603050405020304" charset="0"/>
                <a:sym typeface="+mn-ea"/>
              </a:rPr>
              <a:t>hold</a:t>
            </a:r>
            <a:endParaRPr lang="en-US" altLang="zh-CN" sz="2800">
              <a:latin typeface="Times New Roman" panose="02020603050405020304" charset="0"/>
              <a:ea typeface="微软雅黑" panose="020B0503020204020204" pitchFamily="34" charset="-122"/>
              <a:cs typeface="Times New Roman" panose="02020603050405020304" charset="0"/>
              <a:sym typeface="+mn-ea"/>
            </a:endParaRPr>
          </a:p>
        </p:txBody>
      </p:sp>
      <p:sp>
        <p:nvSpPr>
          <p:cNvPr id="22" name="文本框 21"/>
          <p:cNvSpPr txBox="1"/>
          <p:nvPr/>
        </p:nvSpPr>
        <p:spPr>
          <a:xfrm>
            <a:off x="2743200" y="3298825"/>
            <a:ext cx="967740" cy="525145"/>
          </a:xfrm>
          <a:prstGeom prst="rect">
            <a:avLst/>
          </a:prstGeom>
          <a:ln w="28575">
            <a:gradFill>
              <a:gsLst>
                <a:gs pos="0">
                  <a:srgbClr val="BDD6FC"/>
                </a:gs>
                <a:gs pos="100000">
                  <a:srgbClr val="DA5653"/>
                </a:gs>
              </a:gsLst>
              <a:lin ang="2700000" scaled="0"/>
            </a:gradFill>
          </a:ln>
        </p:spPr>
        <p:txBody>
          <a:bodyPr wrap="square" rtlCol="0" anchor="t">
            <a:noAutofit/>
          </a:bodyPr>
          <a:p>
            <a:pPr lvl="0" algn="l">
              <a:buClrTx/>
              <a:buSzTx/>
              <a:buFontTx/>
            </a:pPr>
            <a:r>
              <a:rPr lang="en-US" altLang="zh-CN" sz="2800">
                <a:latin typeface="Times New Roman" panose="02020603050405020304" charset="0"/>
                <a:ea typeface="微软雅黑" panose="020B0503020204020204" pitchFamily="34" charset="-122"/>
                <a:cs typeface="Times New Roman" panose="02020603050405020304" charset="0"/>
                <a:sym typeface="+mn-ea"/>
              </a:rPr>
              <a:t>stage</a:t>
            </a:r>
            <a:endParaRPr lang="en-US" altLang="zh-CN" sz="2800">
              <a:latin typeface="Times New Roman" panose="02020603050405020304" charset="0"/>
              <a:ea typeface="微软雅黑" panose="020B0503020204020204" pitchFamily="34" charset="-122"/>
              <a:cs typeface="Times New Roman" panose="02020603050405020304" charset="0"/>
              <a:sym typeface="+mn-ea"/>
            </a:endParaRPr>
          </a:p>
        </p:txBody>
      </p:sp>
      <p:sp>
        <p:nvSpPr>
          <p:cNvPr id="23" name="文本框 22"/>
          <p:cNvSpPr txBox="1"/>
          <p:nvPr/>
        </p:nvSpPr>
        <p:spPr>
          <a:xfrm>
            <a:off x="3818255" y="3291205"/>
            <a:ext cx="1619250" cy="525145"/>
          </a:xfrm>
          <a:prstGeom prst="rect">
            <a:avLst/>
          </a:prstGeom>
          <a:ln w="28575">
            <a:gradFill>
              <a:gsLst>
                <a:gs pos="0">
                  <a:srgbClr val="BDD6FC"/>
                </a:gs>
                <a:gs pos="100000">
                  <a:srgbClr val="DA5653"/>
                </a:gs>
              </a:gsLst>
              <a:lin ang="2700000" scaled="0"/>
            </a:gradFill>
          </a:ln>
        </p:spPr>
        <p:txBody>
          <a:bodyPr wrap="square" rtlCol="0" anchor="t">
            <a:noAutofit/>
          </a:bodyPr>
          <a:p>
            <a:pPr lvl="0" algn="l">
              <a:buClrTx/>
              <a:buSzTx/>
              <a:buFontTx/>
            </a:pPr>
            <a:r>
              <a:rPr lang="en-US" altLang="zh-CN" sz="2800">
                <a:latin typeface="Times New Roman" panose="02020603050405020304" charset="0"/>
                <a:ea typeface="微软雅黑" panose="020B0503020204020204" pitchFamily="34" charset="-122"/>
                <a:cs typeface="Times New Roman" panose="02020603050405020304" charset="0"/>
                <a:sym typeface="+mn-ea"/>
              </a:rPr>
              <a:t>take place</a:t>
            </a:r>
            <a:endParaRPr lang="en-US" altLang="zh-CN" sz="2800">
              <a:latin typeface="Times New Roman" panose="02020603050405020304" charset="0"/>
              <a:ea typeface="微软雅黑" panose="020B0503020204020204" pitchFamily="34" charset="-122"/>
              <a:cs typeface="Times New Roman" panose="02020603050405020304" charset="0"/>
              <a:sym typeface="+mn-ea"/>
            </a:endParaRPr>
          </a:p>
        </p:txBody>
      </p:sp>
      <p:sp>
        <p:nvSpPr>
          <p:cNvPr id="24" name="文本框 23"/>
          <p:cNvSpPr txBox="1"/>
          <p:nvPr/>
        </p:nvSpPr>
        <p:spPr>
          <a:xfrm>
            <a:off x="2133600" y="3854450"/>
            <a:ext cx="3672840" cy="522605"/>
          </a:xfrm>
          <a:prstGeom prst="rect">
            <a:avLst/>
          </a:prstGeom>
          <a:ln w="28575">
            <a:gradFill>
              <a:gsLst>
                <a:gs pos="0">
                  <a:srgbClr val="BDD6FC"/>
                </a:gs>
                <a:gs pos="100000">
                  <a:srgbClr val="DA5653"/>
                </a:gs>
              </a:gsLst>
              <a:lin ang="2700000" scaled="0"/>
            </a:gradFill>
          </a:ln>
        </p:spPr>
        <p:txBody>
          <a:bodyPr wrap="square" rtlCol="0" anchor="t">
            <a:noAutofit/>
          </a:bodyPr>
          <a:p>
            <a:pPr lvl="0" algn="ctr">
              <a:buClrTx/>
              <a:buSzTx/>
              <a:buFontTx/>
            </a:pPr>
            <a:r>
              <a:rPr lang="en-US" altLang="zh-CN" sz="2800">
                <a:latin typeface="Times New Roman" panose="02020603050405020304" charset="0"/>
                <a:ea typeface="微软雅黑" panose="020B0503020204020204" pitchFamily="34" charset="-122"/>
                <a:cs typeface="Times New Roman" panose="02020603050405020304" charset="0"/>
                <a:sym typeface="+mn-ea"/>
              </a:rPr>
              <a:t>photo/picture exhibition</a:t>
            </a:r>
            <a:endParaRPr lang="en-US" altLang="zh-CN" sz="2800">
              <a:latin typeface="Times New Roman" panose="02020603050405020304" charset="0"/>
              <a:ea typeface="微软雅黑" panose="020B0503020204020204" pitchFamily="34" charset="-122"/>
              <a:cs typeface="Times New Roman" panose="02020603050405020304" charset="0"/>
              <a:sym typeface="+mn-ea"/>
            </a:endParaRPr>
          </a:p>
        </p:txBody>
      </p:sp>
      <p:sp>
        <p:nvSpPr>
          <p:cNvPr id="25" name="文本框 24"/>
          <p:cNvSpPr txBox="1"/>
          <p:nvPr/>
        </p:nvSpPr>
        <p:spPr>
          <a:xfrm>
            <a:off x="2438400" y="4439285"/>
            <a:ext cx="2211705" cy="518160"/>
          </a:xfrm>
          <a:prstGeom prst="rect">
            <a:avLst/>
          </a:prstGeom>
          <a:ln w="28575">
            <a:gradFill>
              <a:gsLst>
                <a:gs pos="0">
                  <a:srgbClr val="BDD6FC"/>
                </a:gs>
                <a:gs pos="100000">
                  <a:srgbClr val="DA5653"/>
                </a:gs>
              </a:gsLst>
              <a:lin ang="2700000" scaled="0"/>
            </a:gradFill>
          </a:ln>
        </p:spPr>
        <p:txBody>
          <a:bodyPr wrap="square" rtlCol="0" anchor="t">
            <a:noAutofit/>
          </a:bodyPr>
          <a:p>
            <a:pPr lvl="0" algn="l">
              <a:buClrTx/>
              <a:buSzTx/>
              <a:buFontTx/>
            </a:pPr>
            <a:r>
              <a:rPr lang="en-US" altLang="zh-CN" sz="2800">
                <a:latin typeface="Times New Roman" panose="02020603050405020304" charset="0"/>
                <a:ea typeface="微软雅黑" panose="020B0503020204020204" pitchFamily="34" charset="-122"/>
                <a:cs typeface="Times New Roman" panose="02020603050405020304" charset="0"/>
                <a:sym typeface="+mn-ea"/>
              </a:rPr>
              <a:t>collect photos</a:t>
            </a:r>
            <a:endParaRPr lang="en-US" altLang="zh-CN" sz="2800">
              <a:latin typeface="Times New Roman" panose="02020603050405020304" charset="0"/>
              <a:ea typeface="微软雅黑" panose="020B0503020204020204" pitchFamily="34" charset="-122"/>
              <a:cs typeface="Times New Roman" panose="02020603050405020304" charset="0"/>
              <a:sym typeface="+mn-ea"/>
            </a:endParaRPr>
          </a:p>
        </p:txBody>
      </p:sp>
      <p:sp>
        <p:nvSpPr>
          <p:cNvPr id="26" name="文本框 25"/>
          <p:cNvSpPr txBox="1"/>
          <p:nvPr/>
        </p:nvSpPr>
        <p:spPr>
          <a:xfrm>
            <a:off x="4876165" y="4450080"/>
            <a:ext cx="1290955" cy="537210"/>
          </a:xfrm>
          <a:prstGeom prst="rect">
            <a:avLst/>
          </a:prstGeom>
          <a:ln w="28575">
            <a:gradFill>
              <a:gsLst>
                <a:gs pos="0">
                  <a:srgbClr val="BDD6FC"/>
                </a:gs>
                <a:gs pos="100000">
                  <a:srgbClr val="DA5653"/>
                </a:gs>
              </a:gsLst>
              <a:lin ang="2700000" scaled="0"/>
            </a:gradFill>
          </a:ln>
        </p:spPr>
        <p:txBody>
          <a:bodyPr wrap="square" rtlCol="0" anchor="t">
            <a:noAutofit/>
          </a:bodyPr>
          <a:p>
            <a:pPr lvl="0" algn="ctr">
              <a:buClrTx/>
              <a:buSzTx/>
              <a:buFontTx/>
            </a:pPr>
            <a:r>
              <a:rPr lang="en-US" altLang="zh-CN" sz="2800">
                <a:latin typeface="Times New Roman" panose="02020603050405020304" charset="0"/>
                <a:ea typeface="微软雅黑" panose="020B0503020204020204" pitchFamily="34" charset="-122"/>
                <a:cs typeface="Times New Roman" panose="02020603050405020304" charset="0"/>
                <a:sym typeface="+mn-ea"/>
              </a:rPr>
              <a:t>recruit</a:t>
            </a:r>
            <a:endParaRPr lang="en-US" altLang="zh-CN" sz="2800">
              <a:latin typeface="Times New Roman" panose="02020603050405020304" charset="0"/>
              <a:ea typeface="微软雅黑" panose="020B0503020204020204" pitchFamily="34" charset="-122"/>
              <a:cs typeface="Times New Roman" panose="02020603050405020304" charset="0"/>
              <a:sym typeface="+mn-ea"/>
            </a:endParaRPr>
          </a:p>
        </p:txBody>
      </p:sp>
      <p:sp>
        <p:nvSpPr>
          <p:cNvPr id="27" name="文本框 26"/>
          <p:cNvSpPr txBox="1"/>
          <p:nvPr/>
        </p:nvSpPr>
        <p:spPr>
          <a:xfrm>
            <a:off x="6393180" y="4450715"/>
            <a:ext cx="1407795" cy="535940"/>
          </a:xfrm>
          <a:prstGeom prst="rect">
            <a:avLst/>
          </a:prstGeom>
          <a:ln w="28575">
            <a:gradFill>
              <a:gsLst>
                <a:gs pos="0">
                  <a:srgbClr val="BDD6FC"/>
                </a:gs>
                <a:gs pos="100000">
                  <a:srgbClr val="DA5653"/>
                </a:gs>
              </a:gsLst>
              <a:lin ang="2700000" scaled="0"/>
            </a:gradFill>
          </a:ln>
        </p:spPr>
        <p:txBody>
          <a:bodyPr wrap="square" rtlCol="0" anchor="t">
            <a:noAutofit/>
          </a:bodyPr>
          <a:p>
            <a:pPr lvl="0" algn="ctr">
              <a:buClrTx/>
              <a:buSzTx/>
              <a:buFontTx/>
            </a:pPr>
            <a:r>
              <a:rPr lang="en-US" altLang="zh-CN" sz="2800">
                <a:latin typeface="Times New Roman" panose="02020603050405020304" charset="0"/>
                <a:ea typeface="微软雅黑" panose="020B0503020204020204" pitchFamily="34" charset="-122"/>
                <a:cs typeface="Times New Roman" panose="02020603050405020304" charset="0"/>
                <a:sym typeface="+mn-ea"/>
              </a:rPr>
              <a:t>call up</a:t>
            </a:r>
            <a:endParaRPr lang="en-US" altLang="zh-CN" sz="2800">
              <a:latin typeface="Times New Roman" panose="02020603050405020304" charset="0"/>
              <a:ea typeface="微软雅黑" panose="020B0503020204020204" pitchFamily="34" charset="-122"/>
              <a:cs typeface="Times New Roman" panose="02020603050405020304" charset="0"/>
              <a:sym typeface="+mn-ea"/>
            </a:endParaRPr>
          </a:p>
        </p:txBody>
      </p:sp>
      <p:sp>
        <p:nvSpPr>
          <p:cNvPr id="28" name="文本框 27"/>
          <p:cNvSpPr txBox="1"/>
          <p:nvPr/>
        </p:nvSpPr>
        <p:spPr>
          <a:xfrm>
            <a:off x="5845810" y="3855085"/>
            <a:ext cx="3046730" cy="522605"/>
          </a:xfrm>
          <a:prstGeom prst="rect">
            <a:avLst/>
          </a:prstGeom>
          <a:ln w="28575">
            <a:gradFill>
              <a:gsLst>
                <a:gs pos="0">
                  <a:srgbClr val="BDD6FC"/>
                </a:gs>
                <a:gs pos="100000">
                  <a:srgbClr val="DA5653"/>
                </a:gs>
              </a:gsLst>
              <a:lin ang="2700000" scaled="0"/>
            </a:gradFill>
          </a:ln>
        </p:spPr>
        <p:txBody>
          <a:bodyPr wrap="square" rtlCol="0" anchor="t">
            <a:noAutofit/>
          </a:bodyPr>
          <a:p>
            <a:pPr lvl="0" algn="ctr">
              <a:buClrTx/>
              <a:buSzTx/>
              <a:buFontTx/>
            </a:pPr>
            <a:r>
              <a:rPr lang="en-US" altLang="zh-CN" sz="2800">
                <a:latin typeface="Times New Roman" panose="02020603050405020304" charset="0"/>
                <a:ea typeface="微软雅黑" panose="020B0503020204020204" pitchFamily="34" charset="-122"/>
                <a:cs typeface="Times New Roman" panose="02020603050405020304" charset="0"/>
                <a:sym typeface="+mn-ea"/>
              </a:rPr>
              <a:t>photo/picture show</a:t>
            </a:r>
            <a:endParaRPr lang="en-US" altLang="zh-CN" sz="2800">
              <a:latin typeface="Times New Roman" panose="02020603050405020304" charset="0"/>
              <a:ea typeface="微软雅黑" panose="020B0503020204020204" pitchFamily="34" charset="-122"/>
              <a:cs typeface="Times New Roman" panose="02020603050405020304" charset="0"/>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style.rotation</p:attrName>
                                        </p:attrNameLst>
                                      </p:cBhvr>
                                      <p:tavLst>
                                        <p:tav tm="0">
                                          <p:val>
                                            <p:fltVal val="360"/>
                                          </p:val>
                                        </p:tav>
                                        <p:tav tm="100000">
                                          <p:val>
                                            <p:fltVal val="0"/>
                                          </p:val>
                                        </p:tav>
                                      </p:tavLst>
                                    </p:anim>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 calcmode="lin" valueType="num">
                                      <p:cBhvr>
                                        <p:cTn id="17" dur="500" fill="hold"/>
                                        <p:tgtEl>
                                          <p:spTgt spid="16"/>
                                        </p:tgtEl>
                                        <p:attrNameLst>
                                          <p:attrName>style.rotation</p:attrName>
                                        </p:attrNameLst>
                                      </p:cBhvr>
                                      <p:tavLst>
                                        <p:tav tm="0">
                                          <p:val>
                                            <p:fltVal val="360"/>
                                          </p:val>
                                        </p:tav>
                                        <p:tav tm="100000">
                                          <p:val>
                                            <p:fltVal val="0"/>
                                          </p:val>
                                        </p:tav>
                                      </p:tavLst>
                                    </p:anim>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 calcmode="lin" valueType="num">
                                      <p:cBhvr>
                                        <p:cTn id="25" dur="500" fill="hold"/>
                                        <p:tgtEl>
                                          <p:spTgt spid="17"/>
                                        </p:tgtEl>
                                        <p:attrNameLst>
                                          <p:attrName>style.rotation</p:attrName>
                                        </p:attrNameLst>
                                      </p:cBhvr>
                                      <p:tavLst>
                                        <p:tav tm="0">
                                          <p:val>
                                            <p:fltVal val="360"/>
                                          </p:val>
                                        </p:tav>
                                        <p:tav tm="100000">
                                          <p:val>
                                            <p:fltVal val="0"/>
                                          </p:val>
                                        </p:tav>
                                      </p:tavLst>
                                    </p:anim>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 calcmode="lin" valueType="num">
                                      <p:cBhvr>
                                        <p:cTn id="33" dur="500" fill="hold"/>
                                        <p:tgtEl>
                                          <p:spTgt spid="3"/>
                                        </p:tgtEl>
                                        <p:attrNameLst>
                                          <p:attrName>style.rotation</p:attrName>
                                        </p:attrNameLst>
                                      </p:cBhvr>
                                      <p:tavLst>
                                        <p:tav tm="0">
                                          <p:val>
                                            <p:fltVal val="360"/>
                                          </p:val>
                                        </p:tav>
                                        <p:tav tm="100000">
                                          <p:val>
                                            <p:fltVal val="0"/>
                                          </p:val>
                                        </p:tav>
                                      </p:tavLst>
                                    </p:anim>
                                    <p:animEffect transition="in" filter="fad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 calcmode="lin" valueType="num">
                                      <p:cBhvr>
                                        <p:cTn id="41" dur="500" fill="hold"/>
                                        <p:tgtEl>
                                          <p:spTgt spid="4"/>
                                        </p:tgtEl>
                                        <p:attrNameLst>
                                          <p:attrName>style.rotation</p:attrName>
                                        </p:attrNameLst>
                                      </p:cBhvr>
                                      <p:tavLst>
                                        <p:tav tm="0">
                                          <p:val>
                                            <p:fltVal val="360"/>
                                          </p:val>
                                        </p:tav>
                                        <p:tav tm="100000">
                                          <p:val>
                                            <p:fltVal val="0"/>
                                          </p:val>
                                        </p:tav>
                                      </p:tavLst>
                                    </p:anim>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500" fill="hold"/>
                                        <p:tgtEl>
                                          <p:spTgt spid="2"/>
                                        </p:tgtEl>
                                        <p:attrNameLst>
                                          <p:attrName>ppt_w</p:attrName>
                                        </p:attrNameLst>
                                      </p:cBhvr>
                                      <p:tavLst>
                                        <p:tav tm="0">
                                          <p:val>
                                            <p:fltVal val="0"/>
                                          </p:val>
                                        </p:tav>
                                        <p:tav tm="100000">
                                          <p:val>
                                            <p:strVal val="#ppt_w"/>
                                          </p:val>
                                        </p:tav>
                                      </p:tavLst>
                                    </p:anim>
                                    <p:anim calcmode="lin" valueType="num">
                                      <p:cBhvr>
                                        <p:cTn id="48" dur="500" fill="hold"/>
                                        <p:tgtEl>
                                          <p:spTgt spid="2"/>
                                        </p:tgtEl>
                                        <p:attrNameLst>
                                          <p:attrName>ppt_h</p:attrName>
                                        </p:attrNameLst>
                                      </p:cBhvr>
                                      <p:tavLst>
                                        <p:tav tm="0">
                                          <p:val>
                                            <p:fltVal val="0"/>
                                          </p:val>
                                        </p:tav>
                                        <p:tav tm="100000">
                                          <p:val>
                                            <p:strVal val="#ppt_h"/>
                                          </p:val>
                                        </p:tav>
                                      </p:tavLst>
                                    </p:anim>
                                    <p:anim calcmode="lin" valueType="num">
                                      <p:cBhvr>
                                        <p:cTn id="49" dur="500" fill="hold"/>
                                        <p:tgtEl>
                                          <p:spTgt spid="2"/>
                                        </p:tgtEl>
                                        <p:attrNameLst>
                                          <p:attrName>style.rotation</p:attrName>
                                        </p:attrNameLst>
                                      </p:cBhvr>
                                      <p:tavLst>
                                        <p:tav tm="0">
                                          <p:val>
                                            <p:fltVal val="360"/>
                                          </p:val>
                                        </p:tav>
                                        <p:tav tm="100000">
                                          <p:val>
                                            <p:fltVal val="0"/>
                                          </p:val>
                                        </p:tav>
                                      </p:tavLst>
                                    </p:anim>
                                    <p:animEffect transition="in" filter="fade">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 calcmode="lin" valueType="num">
                                      <p:cBhvr>
                                        <p:cTn id="57" dur="500" fill="hold"/>
                                        <p:tgtEl>
                                          <p:spTgt spid="18"/>
                                        </p:tgtEl>
                                        <p:attrNameLst>
                                          <p:attrName>style.rotation</p:attrName>
                                        </p:attrNameLst>
                                      </p:cBhvr>
                                      <p:tavLst>
                                        <p:tav tm="0">
                                          <p:val>
                                            <p:fltVal val="360"/>
                                          </p:val>
                                        </p:tav>
                                        <p:tav tm="100000">
                                          <p:val>
                                            <p:fltVal val="0"/>
                                          </p:val>
                                        </p:tav>
                                      </p:tavLst>
                                    </p:anim>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 calcmode="lin" valueType="num">
                                      <p:cBhvr>
                                        <p:cTn id="65" dur="500" fill="hold"/>
                                        <p:tgtEl>
                                          <p:spTgt spid="20"/>
                                        </p:tgtEl>
                                        <p:attrNameLst>
                                          <p:attrName>style.rotation</p:attrName>
                                        </p:attrNameLst>
                                      </p:cBhvr>
                                      <p:tavLst>
                                        <p:tav tm="0">
                                          <p:val>
                                            <p:fltVal val="360"/>
                                          </p:val>
                                        </p:tav>
                                        <p:tav tm="100000">
                                          <p:val>
                                            <p:fltVal val="0"/>
                                          </p:val>
                                        </p:tav>
                                      </p:tavLst>
                                    </p:anim>
                                    <p:animEffect transition="in" filter="fade">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500" fill="hold"/>
                                        <p:tgtEl>
                                          <p:spTgt spid="19"/>
                                        </p:tgtEl>
                                        <p:attrNameLst>
                                          <p:attrName>ppt_w</p:attrName>
                                        </p:attrNameLst>
                                      </p:cBhvr>
                                      <p:tavLst>
                                        <p:tav tm="0">
                                          <p:val>
                                            <p:fltVal val="0"/>
                                          </p:val>
                                        </p:tav>
                                        <p:tav tm="100000">
                                          <p:val>
                                            <p:strVal val="#ppt_w"/>
                                          </p:val>
                                        </p:tav>
                                      </p:tavLst>
                                    </p:anim>
                                    <p:anim calcmode="lin" valueType="num">
                                      <p:cBhvr>
                                        <p:cTn id="72" dur="500" fill="hold"/>
                                        <p:tgtEl>
                                          <p:spTgt spid="19"/>
                                        </p:tgtEl>
                                        <p:attrNameLst>
                                          <p:attrName>ppt_h</p:attrName>
                                        </p:attrNameLst>
                                      </p:cBhvr>
                                      <p:tavLst>
                                        <p:tav tm="0">
                                          <p:val>
                                            <p:fltVal val="0"/>
                                          </p:val>
                                        </p:tav>
                                        <p:tav tm="100000">
                                          <p:val>
                                            <p:strVal val="#ppt_h"/>
                                          </p:val>
                                        </p:tav>
                                      </p:tavLst>
                                    </p:anim>
                                    <p:anim calcmode="lin" valueType="num">
                                      <p:cBhvr>
                                        <p:cTn id="73" dur="500" fill="hold"/>
                                        <p:tgtEl>
                                          <p:spTgt spid="19"/>
                                        </p:tgtEl>
                                        <p:attrNameLst>
                                          <p:attrName>style.rotation</p:attrName>
                                        </p:attrNameLst>
                                      </p:cBhvr>
                                      <p:tavLst>
                                        <p:tav tm="0">
                                          <p:val>
                                            <p:fltVal val="360"/>
                                          </p:val>
                                        </p:tav>
                                        <p:tav tm="100000">
                                          <p:val>
                                            <p:fltVal val="0"/>
                                          </p:val>
                                        </p:tav>
                                      </p:tavLst>
                                    </p:anim>
                                    <p:animEffect transition="in" filter="fade">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49" presetClass="entr" presetSubtype="0" decel="100000"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500" fill="hold"/>
                                        <p:tgtEl>
                                          <p:spTgt spid="21"/>
                                        </p:tgtEl>
                                        <p:attrNameLst>
                                          <p:attrName>ppt_w</p:attrName>
                                        </p:attrNameLst>
                                      </p:cBhvr>
                                      <p:tavLst>
                                        <p:tav tm="0">
                                          <p:val>
                                            <p:fltVal val="0"/>
                                          </p:val>
                                        </p:tav>
                                        <p:tav tm="100000">
                                          <p:val>
                                            <p:strVal val="#ppt_w"/>
                                          </p:val>
                                        </p:tav>
                                      </p:tavLst>
                                    </p:anim>
                                    <p:anim calcmode="lin" valueType="num">
                                      <p:cBhvr>
                                        <p:cTn id="80" dur="500" fill="hold"/>
                                        <p:tgtEl>
                                          <p:spTgt spid="21"/>
                                        </p:tgtEl>
                                        <p:attrNameLst>
                                          <p:attrName>ppt_h</p:attrName>
                                        </p:attrNameLst>
                                      </p:cBhvr>
                                      <p:tavLst>
                                        <p:tav tm="0">
                                          <p:val>
                                            <p:fltVal val="0"/>
                                          </p:val>
                                        </p:tav>
                                        <p:tav tm="100000">
                                          <p:val>
                                            <p:strVal val="#ppt_h"/>
                                          </p:val>
                                        </p:tav>
                                      </p:tavLst>
                                    </p:anim>
                                    <p:anim calcmode="lin" valueType="num">
                                      <p:cBhvr>
                                        <p:cTn id="81" dur="500" fill="hold"/>
                                        <p:tgtEl>
                                          <p:spTgt spid="21"/>
                                        </p:tgtEl>
                                        <p:attrNameLst>
                                          <p:attrName>style.rotation</p:attrName>
                                        </p:attrNameLst>
                                      </p:cBhvr>
                                      <p:tavLst>
                                        <p:tav tm="0">
                                          <p:val>
                                            <p:fltVal val="360"/>
                                          </p:val>
                                        </p:tav>
                                        <p:tav tm="100000">
                                          <p:val>
                                            <p:fltVal val="0"/>
                                          </p:val>
                                        </p:tav>
                                      </p:tavLst>
                                    </p:anim>
                                    <p:animEffect transition="in" filter="fade">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49" presetClass="entr" presetSubtype="0" decel="100000"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p:cTn id="87" dur="500" fill="hold"/>
                                        <p:tgtEl>
                                          <p:spTgt spid="22"/>
                                        </p:tgtEl>
                                        <p:attrNameLst>
                                          <p:attrName>ppt_w</p:attrName>
                                        </p:attrNameLst>
                                      </p:cBhvr>
                                      <p:tavLst>
                                        <p:tav tm="0">
                                          <p:val>
                                            <p:fltVal val="0"/>
                                          </p:val>
                                        </p:tav>
                                        <p:tav tm="100000">
                                          <p:val>
                                            <p:strVal val="#ppt_w"/>
                                          </p:val>
                                        </p:tav>
                                      </p:tavLst>
                                    </p:anim>
                                    <p:anim calcmode="lin" valueType="num">
                                      <p:cBhvr>
                                        <p:cTn id="88" dur="500" fill="hold"/>
                                        <p:tgtEl>
                                          <p:spTgt spid="22"/>
                                        </p:tgtEl>
                                        <p:attrNameLst>
                                          <p:attrName>ppt_h</p:attrName>
                                        </p:attrNameLst>
                                      </p:cBhvr>
                                      <p:tavLst>
                                        <p:tav tm="0">
                                          <p:val>
                                            <p:fltVal val="0"/>
                                          </p:val>
                                        </p:tav>
                                        <p:tav tm="100000">
                                          <p:val>
                                            <p:strVal val="#ppt_h"/>
                                          </p:val>
                                        </p:tav>
                                      </p:tavLst>
                                    </p:anim>
                                    <p:anim calcmode="lin" valueType="num">
                                      <p:cBhvr>
                                        <p:cTn id="89" dur="500" fill="hold"/>
                                        <p:tgtEl>
                                          <p:spTgt spid="22"/>
                                        </p:tgtEl>
                                        <p:attrNameLst>
                                          <p:attrName>style.rotation</p:attrName>
                                        </p:attrNameLst>
                                      </p:cBhvr>
                                      <p:tavLst>
                                        <p:tav tm="0">
                                          <p:val>
                                            <p:fltVal val="360"/>
                                          </p:val>
                                        </p:tav>
                                        <p:tav tm="100000">
                                          <p:val>
                                            <p:fltVal val="0"/>
                                          </p:val>
                                        </p:tav>
                                      </p:tavLst>
                                    </p:anim>
                                    <p:animEffect transition="in" filter="fade">
                                      <p:cBhvr>
                                        <p:cTn id="90" dur="500"/>
                                        <p:tgtEl>
                                          <p:spTgt spid="22"/>
                                        </p:tgtEl>
                                      </p:cBhvr>
                                    </p:animEffect>
                                  </p:childTnLst>
                                </p:cTn>
                              </p:par>
                            </p:childTnLst>
                          </p:cTn>
                        </p:par>
                      </p:childTnLst>
                    </p:cTn>
                  </p:par>
                  <p:par>
                    <p:cTn id="91" fill="hold">
                      <p:stCondLst>
                        <p:cond delay="indefinite"/>
                      </p:stCondLst>
                      <p:childTnLst>
                        <p:par>
                          <p:cTn id="92" fill="hold">
                            <p:stCondLst>
                              <p:cond delay="0"/>
                            </p:stCondLst>
                            <p:childTnLst>
                              <p:par>
                                <p:cTn id="93" presetID="49" presetClass="entr" presetSubtype="0" decel="100000" fill="hold" grpId="0" nodeType="click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500" fill="hold"/>
                                        <p:tgtEl>
                                          <p:spTgt spid="23"/>
                                        </p:tgtEl>
                                        <p:attrNameLst>
                                          <p:attrName>ppt_w</p:attrName>
                                        </p:attrNameLst>
                                      </p:cBhvr>
                                      <p:tavLst>
                                        <p:tav tm="0">
                                          <p:val>
                                            <p:fltVal val="0"/>
                                          </p:val>
                                        </p:tav>
                                        <p:tav tm="100000">
                                          <p:val>
                                            <p:strVal val="#ppt_w"/>
                                          </p:val>
                                        </p:tav>
                                      </p:tavLst>
                                    </p:anim>
                                    <p:anim calcmode="lin" valueType="num">
                                      <p:cBhvr>
                                        <p:cTn id="96" dur="500" fill="hold"/>
                                        <p:tgtEl>
                                          <p:spTgt spid="23"/>
                                        </p:tgtEl>
                                        <p:attrNameLst>
                                          <p:attrName>ppt_h</p:attrName>
                                        </p:attrNameLst>
                                      </p:cBhvr>
                                      <p:tavLst>
                                        <p:tav tm="0">
                                          <p:val>
                                            <p:fltVal val="0"/>
                                          </p:val>
                                        </p:tav>
                                        <p:tav tm="100000">
                                          <p:val>
                                            <p:strVal val="#ppt_h"/>
                                          </p:val>
                                        </p:tav>
                                      </p:tavLst>
                                    </p:anim>
                                    <p:anim calcmode="lin" valueType="num">
                                      <p:cBhvr>
                                        <p:cTn id="97" dur="500" fill="hold"/>
                                        <p:tgtEl>
                                          <p:spTgt spid="23"/>
                                        </p:tgtEl>
                                        <p:attrNameLst>
                                          <p:attrName>style.rotation</p:attrName>
                                        </p:attrNameLst>
                                      </p:cBhvr>
                                      <p:tavLst>
                                        <p:tav tm="0">
                                          <p:val>
                                            <p:fltVal val="360"/>
                                          </p:val>
                                        </p:tav>
                                        <p:tav tm="100000">
                                          <p:val>
                                            <p:fltVal val="0"/>
                                          </p:val>
                                        </p:tav>
                                      </p:tavLst>
                                    </p:anim>
                                    <p:animEffect transition="in" filter="fade">
                                      <p:cBhvr>
                                        <p:cTn id="98" dur="500"/>
                                        <p:tgtEl>
                                          <p:spTgt spid="23"/>
                                        </p:tgtEl>
                                      </p:cBhvr>
                                    </p:animEffect>
                                  </p:childTnLst>
                                </p:cTn>
                              </p:par>
                            </p:childTnLst>
                          </p:cTn>
                        </p:par>
                      </p:childTnLst>
                    </p:cTn>
                  </p:par>
                  <p:par>
                    <p:cTn id="99" fill="hold">
                      <p:stCondLst>
                        <p:cond delay="indefinite"/>
                      </p:stCondLst>
                      <p:childTnLst>
                        <p:par>
                          <p:cTn id="100" fill="hold">
                            <p:stCondLst>
                              <p:cond delay="0"/>
                            </p:stCondLst>
                            <p:childTnLst>
                              <p:par>
                                <p:cTn id="101" presetID="49" presetClass="entr" presetSubtype="0" decel="100000" fill="hold" grpId="0" nodeType="click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p:cTn id="103" dur="500" fill="hold"/>
                                        <p:tgtEl>
                                          <p:spTgt spid="24"/>
                                        </p:tgtEl>
                                        <p:attrNameLst>
                                          <p:attrName>ppt_w</p:attrName>
                                        </p:attrNameLst>
                                      </p:cBhvr>
                                      <p:tavLst>
                                        <p:tav tm="0">
                                          <p:val>
                                            <p:fltVal val="0"/>
                                          </p:val>
                                        </p:tav>
                                        <p:tav tm="100000">
                                          <p:val>
                                            <p:strVal val="#ppt_w"/>
                                          </p:val>
                                        </p:tav>
                                      </p:tavLst>
                                    </p:anim>
                                    <p:anim calcmode="lin" valueType="num">
                                      <p:cBhvr>
                                        <p:cTn id="104" dur="500" fill="hold"/>
                                        <p:tgtEl>
                                          <p:spTgt spid="24"/>
                                        </p:tgtEl>
                                        <p:attrNameLst>
                                          <p:attrName>ppt_h</p:attrName>
                                        </p:attrNameLst>
                                      </p:cBhvr>
                                      <p:tavLst>
                                        <p:tav tm="0">
                                          <p:val>
                                            <p:fltVal val="0"/>
                                          </p:val>
                                        </p:tav>
                                        <p:tav tm="100000">
                                          <p:val>
                                            <p:strVal val="#ppt_h"/>
                                          </p:val>
                                        </p:tav>
                                      </p:tavLst>
                                    </p:anim>
                                    <p:anim calcmode="lin" valueType="num">
                                      <p:cBhvr>
                                        <p:cTn id="105" dur="500" fill="hold"/>
                                        <p:tgtEl>
                                          <p:spTgt spid="24"/>
                                        </p:tgtEl>
                                        <p:attrNameLst>
                                          <p:attrName>style.rotation</p:attrName>
                                        </p:attrNameLst>
                                      </p:cBhvr>
                                      <p:tavLst>
                                        <p:tav tm="0">
                                          <p:val>
                                            <p:fltVal val="360"/>
                                          </p:val>
                                        </p:tav>
                                        <p:tav tm="100000">
                                          <p:val>
                                            <p:fltVal val="0"/>
                                          </p:val>
                                        </p:tav>
                                      </p:tavLst>
                                    </p:anim>
                                    <p:animEffect transition="in" filter="fade">
                                      <p:cBhvr>
                                        <p:cTn id="106" dur="500"/>
                                        <p:tgtEl>
                                          <p:spTgt spid="24"/>
                                        </p:tgtEl>
                                      </p:cBhvr>
                                    </p:animEffect>
                                  </p:childTnLst>
                                </p:cTn>
                              </p:par>
                            </p:childTnLst>
                          </p:cTn>
                        </p:par>
                      </p:childTnLst>
                    </p:cTn>
                  </p:par>
                  <p:par>
                    <p:cTn id="107" fill="hold">
                      <p:stCondLst>
                        <p:cond delay="indefinite"/>
                      </p:stCondLst>
                      <p:childTnLst>
                        <p:par>
                          <p:cTn id="108" fill="hold">
                            <p:stCondLst>
                              <p:cond delay="0"/>
                            </p:stCondLst>
                            <p:childTnLst>
                              <p:par>
                                <p:cTn id="109" presetID="49" presetClass="entr" presetSubtype="0" decel="100000" fill="hold" grpId="0" nodeType="click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 calcmode="lin" valueType="num">
                                      <p:cBhvr>
                                        <p:cTn id="113" dur="500" fill="hold"/>
                                        <p:tgtEl>
                                          <p:spTgt spid="28"/>
                                        </p:tgtEl>
                                        <p:attrNameLst>
                                          <p:attrName>style.rotation</p:attrName>
                                        </p:attrNameLst>
                                      </p:cBhvr>
                                      <p:tavLst>
                                        <p:tav tm="0">
                                          <p:val>
                                            <p:fltVal val="360"/>
                                          </p:val>
                                        </p:tav>
                                        <p:tav tm="100000">
                                          <p:val>
                                            <p:fltVal val="0"/>
                                          </p:val>
                                        </p:tav>
                                      </p:tavLst>
                                    </p:anim>
                                    <p:animEffect transition="in" filter="fade">
                                      <p:cBhvr>
                                        <p:cTn id="114" dur="500"/>
                                        <p:tgtEl>
                                          <p:spTgt spid="28"/>
                                        </p:tgtEl>
                                      </p:cBhvr>
                                    </p:animEffect>
                                  </p:childTnLst>
                                </p:cTn>
                              </p:par>
                            </p:childTnLst>
                          </p:cTn>
                        </p:par>
                      </p:childTnLst>
                    </p:cTn>
                  </p:par>
                  <p:par>
                    <p:cTn id="115" fill="hold">
                      <p:stCondLst>
                        <p:cond delay="indefinite"/>
                      </p:stCondLst>
                      <p:childTnLst>
                        <p:par>
                          <p:cTn id="116" fill="hold">
                            <p:stCondLst>
                              <p:cond delay="0"/>
                            </p:stCondLst>
                            <p:childTnLst>
                              <p:par>
                                <p:cTn id="117" presetID="49" presetClass="entr" presetSubtype="0" decel="100000" fill="hold" grpId="0" nodeType="clickEffect">
                                  <p:stCondLst>
                                    <p:cond delay="0"/>
                                  </p:stCondLst>
                                  <p:childTnLst>
                                    <p:set>
                                      <p:cBhvr>
                                        <p:cTn id="118" dur="1" fill="hold">
                                          <p:stCondLst>
                                            <p:cond delay="0"/>
                                          </p:stCondLst>
                                        </p:cTn>
                                        <p:tgtEl>
                                          <p:spTgt spid="25"/>
                                        </p:tgtEl>
                                        <p:attrNameLst>
                                          <p:attrName>style.visibility</p:attrName>
                                        </p:attrNameLst>
                                      </p:cBhvr>
                                      <p:to>
                                        <p:strVal val="visible"/>
                                      </p:to>
                                    </p:set>
                                    <p:anim calcmode="lin" valueType="num">
                                      <p:cBhvr>
                                        <p:cTn id="119" dur="500" fill="hold"/>
                                        <p:tgtEl>
                                          <p:spTgt spid="25"/>
                                        </p:tgtEl>
                                        <p:attrNameLst>
                                          <p:attrName>ppt_w</p:attrName>
                                        </p:attrNameLst>
                                      </p:cBhvr>
                                      <p:tavLst>
                                        <p:tav tm="0">
                                          <p:val>
                                            <p:fltVal val="0"/>
                                          </p:val>
                                        </p:tav>
                                        <p:tav tm="100000">
                                          <p:val>
                                            <p:strVal val="#ppt_w"/>
                                          </p:val>
                                        </p:tav>
                                      </p:tavLst>
                                    </p:anim>
                                    <p:anim calcmode="lin" valueType="num">
                                      <p:cBhvr>
                                        <p:cTn id="120" dur="500" fill="hold"/>
                                        <p:tgtEl>
                                          <p:spTgt spid="25"/>
                                        </p:tgtEl>
                                        <p:attrNameLst>
                                          <p:attrName>ppt_h</p:attrName>
                                        </p:attrNameLst>
                                      </p:cBhvr>
                                      <p:tavLst>
                                        <p:tav tm="0">
                                          <p:val>
                                            <p:fltVal val="0"/>
                                          </p:val>
                                        </p:tav>
                                        <p:tav tm="100000">
                                          <p:val>
                                            <p:strVal val="#ppt_h"/>
                                          </p:val>
                                        </p:tav>
                                      </p:tavLst>
                                    </p:anim>
                                    <p:anim calcmode="lin" valueType="num">
                                      <p:cBhvr>
                                        <p:cTn id="121" dur="500" fill="hold"/>
                                        <p:tgtEl>
                                          <p:spTgt spid="25"/>
                                        </p:tgtEl>
                                        <p:attrNameLst>
                                          <p:attrName>style.rotation</p:attrName>
                                        </p:attrNameLst>
                                      </p:cBhvr>
                                      <p:tavLst>
                                        <p:tav tm="0">
                                          <p:val>
                                            <p:fltVal val="360"/>
                                          </p:val>
                                        </p:tav>
                                        <p:tav tm="100000">
                                          <p:val>
                                            <p:fltVal val="0"/>
                                          </p:val>
                                        </p:tav>
                                      </p:tavLst>
                                    </p:anim>
                                    <p:animEffect transition="in" filter="fade">
                                      <p:cBhvr>
                                        <p:cTn id="122" dur="500"/>
                                        <p:tgtEl>
                                          <p:spTgt spid="25"/>
                                        </p:tgtEl>
                                      </p:cBhvr>
                                    </p:animEffect>
                                  </p:childTnLst>
                                </p:cTn>
                              </p:par>
                            </p:childTnLst>
                          </p:cTn>
                        </p:par>
                      </p:childTnLst>
                    </p:cTn>
                  </p:par>
                  <p:par>
                    <p:cTn id="123" fill="hold">
                      <p:stCondLst>
                        <p:cond delay="indefinite"/>
                      </p:stCondLst>
                      <p:childTnLst>
                        <p:par>
                          <p:cTn id="124" fill="hold">
                            <p:stCondLst>
                              <p:cond delay="0"/>
                            </p:stCondLst>
                            <p:childTnLst>
                              <p:par>
                                <p:cTn id="125" presetID="49" presetClass="entr" presetSubtype="0" decel="100000" fill="hold" grpId="0" nodeType="click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500" fill="hold"/>
                                        <p:tgtEl>
                                          <p:spTgt spid="26"/>
                                        </p:tgtEl>
                                        <p:attrNameLst>
                                          <p:attrName>ppt_w</p:attrName>
                                        </p:attrNameLst>
                                      </p:cBhvr>
                                      <p:tavLst>
                                        <p:tav tm="0">
                                          <p:val>
                                            <p:fltVal val="0"/>
                                          </p:val>
                                        </p:tav>
                                        <p:tav tm="100000">
                                          <p:val>
                                            <p:strVal val="#ppt_w"/>
                                          </p:val>
                                        </p:tav>
                                      </p:tavLst>
                                    </p:anim>
                                    <p:anim calcmode="lin" valueType="num">
                                      <p:cBhvr>
                                        <p:cTn id="128" dur="500" fill="hold"/>
                                        <p:tgtEl>
                                          <p:spTgt spid="26"/>
                                        </p:tgtEl>
                                        <p:attrNameLst>
                                          <p:attrName>ppt_h</p:attrName>
                                        </p:attrNameLst>
                                      </p:cBhvr>
                                      <p:tavLst>
                                        <p:tav tm="0">
                                          <p:val>
                                            <p:fltVal val="0"/>
                                          </p:val>
                                        </p:tav>
                                        <p:tav tm="100000">
                                          <p:val>
                                            <p:strVal val="#ppt_h"/>
                                          </p:val>
                                        </p:tav>
                                      </p:tavLst>
                                    </p:anim>
                                    <p:anim calcmode="lin" valueType="num">
                                      <p:cBhvr>
                                        <p:cTn id="129" dur="500" fill="hold"/>
                                        <p:tgtEl>
                                          <p:spTgt spid="26"/>
                                        </p:tgtEl>
                                        <p:attrNameLst>
                                          <p:attrName>style.rotation</p:attrName>
                                        </p:attrNameLst>
                                      </p:cBhvr>
                                      <p:tavLst>
                                        <p:tav tm="0">
                                          <p:val>
                                            <p:fltVal val="360"/>
                                          </p:val>
                                        </p:tav>
                                        <p:tav tm="100000">
                                          <p:val>
                                            <p:fltVal val="0"/>
                                          </p:val>
                                        </p:tav>
                                      </p:tavLst>
                                    </p:anim>
                                    <p:animEffect transition="in" filter="fade">
                                      <p:cBhvr>
                                        <p:cTn id="130" dur="500"/>
                                        <p:tgtEl>
                                          <p:spTgt spid="26"/>
                                        </p:tgtEl>
                                      </p:cBhvr>
                                    </p:animEffect>
                                  </p:childTnLst>
                                </p:cTn>
                              </p:par>
                            </p:childTnLst>
                          </p:cTn>
                        </p:par>
                      </p:childTnLst>
                    </p:cTn>
                  </p:par>
                  <p:par>
                    <p:cTn id="131" fill="hold">
                      <p:stCondLst>
                        <p:cond delay="indefinite"/>
                      </p:stCondLst>
                      <p:childTnLst>
                        <p:par>
                          <p:cTn id="132" fill="hold">
                            <p:stCondLst>
                              <p:cond delay="0"/>
                            </p:stCondLst>
                            <p:childTnLst>
                              <p:par>
                                <p:cTn id="133" presetID="49" presetClass="entr" presetSubtype="0" decel="100000" fill="hold" grpId="0" nodeType="click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 calcmode="lin" valueType="num">
                                      <p:cBhvr>
                                        <p:cTn id="137" dur="500" fill="hold"/>
                                        <p:tgtEl>
                                          <p:spTgt spid="27"/>
                                        </p:tgtEl>
                                        <p:attrNameLst>
                                          <p:attrName>style.rotation</p:attrName>
                                        </p:attrNameLst>
                                      </p:cBhvr>
                                      <p:tavLst>
                                        <p:tav tm="0">
                                          <p:val>
                                            <p:fltVal val="360"/>
                                          </p:val>
                                        </p:tav>
                                        <p:tav tm="100000">
                                          <p:val>
                                            <p:fltVal val="0"/>
                                          </p:val>
                                        </p:tav>
                                      </p:tavLst>
                                    </p:anim>
                                    <p:animEffect transition="in" filter="fade">
                                      <p:cBhvr>
                                        <p:cTn id="13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3" grpId="0" animBg="1"/>
      <p:bldP spid="3" grpId="1" animBg="1"/>
      <p:bldP spid="4" grpId="0" animBg="1"/>
      <p:bldP spid="4" grpId="1" animBg="1"/>
      <p:bldP spid="2" grpId="0" animBg="1"/>
      <p:bldP spid="2" grpId="1" animBg="1"/>
      <p:bldP spid="18" grpId="0" animBg="1"/>
      <p:bldP spid="18" grpId="1" animBg="1"/>
      <p:bldP spid="20" grpId="0" animBg="1"/>
      <p:bldP spid="20" grpId="1" animBg="1"/>
      <p:bldP spid="19" grpId="0" animBg="1"/>
      <p:bldP spid="19" grpId="1" animBg="1"/>
      <p:bldP spid="21" grpId="0" animBg="1"/>
      <p:bldP spid="21" grpId="1" animBg="1"/>
      <p:bldP spid="22" grpId="0" animBg="1"/>
      <p:bldP spid="22" grpId="1" animBg="1"/>
      <p:bldP spid="23" grpId="0" animBg="1"/>
      <p:bldP spid="23" grpId="1" animBg="1"/>
      <p:bldP spid="24" grpId="0" bldLvl="0" animBg="1"/>
      <p:bldP spid="24" grpId="1" animBg="1"/>
      <p:bldP spid="25" grpId="0" animBg="1"/>
      <p:bldP spid="25" grpId="1" animBg="1"/>
      <p:bldP spid="26" grpId="0" animBg="1"/>
      <p:bldP spid="26" grpId="1" animBg="1"/>
      <p:bldP spid="27" grpId="0" animBg="1"/>
      <p:bldP spid="27" grpId="1" animBg="1"/>
      <p:bldP spid="28" grpId="0" animBg="1"/>
      <p:bldP spid="2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6200" y="971550"/>
            <a:ext cx="1545590" cy="2836545"/>
            <a:chOff x="120" y="1170"/>
            <a:chExt cx="2434" cy="4467"/>
          </a:xfrm>
        </p:grpSpPr>
        <p:pic>
          <p:nvPicPr>
            <p:cNvPr id="2" name="图片 1" descr="16pic_9351457_b"/>
            <p:cNvPicPr>
              <a:picLocks noChangeAspect="1"/>
            </p:cNvPicPr>
            <p:nvPr>
              <p:custDataLst>
                <p:tags r:id="rId1"/>
              </p:custDataLst>
            </p:nvPr>
          </p:nvPicPr>
          <p:blipFill>
            <a:blip r:embed="rId2"/>
            <a:stretch>
              <a:fillRect/>
            </a:stretch>
          </p:blipFill>
          <p:spPr>
            <a:xfrm>
              <a:off x="120" y="1170"/>
              <a:ext cx="2434" cy="4467"/>
            </a:xfrm>
            <a:prstGeom prst="rect">
              <a:avLst/>
            </a:prstGeom>
          </p:spPr>
        </p:pic>
        <p:sp>
          <p:nvSpPr>
            <p:cNvPr id="3" name="文本框 2"/>
            <p:cNvSpPr txBox="1"/>
            <p:nvPr>
              <p:custDataLst>
                <p:tags r:id="rId3"/>
              </p:custDataLst>
            </p:nvPr>
          </p:nvSpPr>
          <p:spPr>
            <a:xfrm>
              <a:off x="950" y="2370"/>
              <a:ext cx="848" cy="1631"/>
            </a:xfrm>
            <a:prstGeom prst="rect">
              <a:avLst/>
            </a:prstGeom>
          </p:spPr>
          <p:txBody>
            <a:bodyPr wrap="square">
              <a:noAutofit/>
            </a:bodyPr>
            <a:p>
              <a:pPr algn="ctr"/>
              <a:r>
                <a:rPr lang="zh-CN" altLang="en-US" sz="2800">
                  <a:latin typeface="Arial" panose="020B0604020202020204" pitchFamily="34" charset="0"/>
                  <a:ea typeface="微软雅黑" panose="020B0503020204020204" pitchFamily="34" charset="-122"/>
                </a:rPr>
                <a:t>开头</a:t>
              </a:r>
              <a:endParaRPr lang="zh-CN" altLang="en-US" sz="2800">
                <a:latin typeface="Arial" panose="020B0604020202020204" pitchFamily="34" charset="0"/>
                <a:ea typeface="微软雅黑" panose="020B0503020204020204" pitchFamily="34" charset="-122"/>
              </a:endParaRPr>
            </a:p>
          </p:txBody>
        </p:sp>
      </p:grpSp>
      <p:grpSp>
        <p:nvGrpSpPr>
          <p:cNvPr id="7" name="组合 6"/>
          <p:cNvGrpSpPr/>
          <p:nvPr/>
        </p:nvGrpSpPr>
        <p:grpSpPr>
          <a:xfrm>
            <a:off x="2438400" y="57150"/>
            <a:ext cx="4399915" cy="979805"/>
            <a:chOff x="3840" y="90"/>
            <a:chExt cx="6929" cy="1543"/>
          </a:xfrm>
        </p:grpSpPr>
        <p:pic>
          <p:nvPicPr>
            <p:cNvPr id="5" name="图片 4" descr="微信图片_20221009085015"/>
            <p:cNvPicPr>
              <a:picLocks noChangeAspect="1"/>
            </p:cNvPicPr>
            <p:nvPr/>
          </p:nvPicPr>
          <p:blipFill>
            <a:blip r:embed="rId4"/>
            <a:stretch>
              <a:fillRect/>
            </a:stretch>
          </p:blipFill>
          <p:spPr>
            <a:xfrm>
              <a:off x="3840" y="90"/>
              <a:ext cx="6929" cy="1543"/>
            </a:xfrm>
            <a:prstGeom prst="rect">
              <a:avLst/>
            </a:prstGeom>
          </p:spPr>
        </p:pic>
        <p:sp>
          <p:nvSpPr>
            <p:cNvPr id="6" name="文本框 5"/>
            <p:cNvSpPr txBox="1"/>
            <p:nvPr/>
          </p:nvSpPr>
          <p:spPr>
            <a:xfrm>
              <a:off x="5040" y="451"/>
              <a:ext cx="4800" cy="822"/>
            </a:xfrm>
            <a:prstGeom prst="rect">
              <a:avLst/>
            </a:prstGeom>
          </p:spPr>
          <p:txBody>
            <a:bodyPr>
              <a:spAutoFit/>
            </a:bodyPr>
            <a:p>
              <a:pPr algn="ctr"/>
              <a:r>
                <a:rPr lang="en-US" altLang="zh-CN" sz="2800" b="1">
                  <a:latin typeface="Times New Roman" panose="02020603050405020304" charset="0"/>
                  <a:ea typeface="微软雅黑" panose="020B0503020204020204" pitchFamily="34" charset="-122"/>
                  <a:cs typeface="Times New Roman" panose="02020603050405020304" charset="0"/>
                </a:rPr>
                <a:t>useful expression</a:t>
              </a:r>
              <a:endParaRPr lang="en-US" altLang="zh-CN" sz="2800" b="1">
                <a:latin typeface="Times New Roman" panose="02020603050405020304" charset="0"/>
                <a:ea typeface="微软雅黑" panose="020B0503020204020204" pitchFamily="34" charset="-122"/>
                <a:cs typeface="Times New Roman" panose="02020603050405020304" charset="0"/>
              </a:endParaRPr>
            </a:p>
          </p:txBody>
        </p:sp>
      </p:grpSp>
      <p:sp>
        <p:nvSpPr>
          <p:cNvPr id="9" name="文本框 8"/>
          <p:cNvSpPr txBox="1"/>
          <p:nvPr/>
        </p:nvSpPr>
        <p:spPr>
          <a:xfrm>
            <a:off x="1752600" y="2442210"/>
            <a:ext cx="7004685" cy="2245360"/>
          </a:xfrm>
          <a:prstGeom prst="rect">
            <a:avLst/>
          </a:prstGeom>
          <a:noFill/>
        </p:spPr>
        <p:txBody>
          <a:bodyPr wrap="square" rtlCol="0" anchor="t">
            <a:spAutoFit/>
          </a:bodyPr>
          <a:p>
            <a:r>
              <a:rPr lang="en-US" altLang="zh-CN" sz="2800">
                <a:latin typeface="Times New Roman" panose="02020603050405020304" charset="0"/>
                <a:ea typeface="宋体" panose="02010600030101010101" pitchFamily="2" charset="-122"/>
                <a:cs typeface="Times New Roman" panose="02020603050405020304" charset="0"/>
              </a:rPr>
              <a:t>     I’m Li Hua from Class 1, Senior 3. Learning that you are collecting some photos concerning students’ activities with the aim of welcoming the sister school from Ireland. I would like to share some precious photos.</a:t>
            </a:r>
            <a:endParaRPr lang="en-US" altLang="zh-CN" sz="2800">
              <a:latin typeface="Times New Roman" panose="02020603050405020304" charset="0"/>
              <a:ea typeface="宋体" panose="02010600030101010101" pitchFamily="2" charset="-122"/>
              <a:cs typeface="Times New Roman" panose="02020603050405020304" charset="0"/>
            </a:endParaRPr>
          </a:p>
        </p:txBody>
      </p:sp>
      <p:sp>
        <p:nvSpPr>
          <p:cNvPr id="10" name="文本框 9"/>
          <p:cNvSpPr txBox="1"/>
          <p:nvPr>
            <p:custDataLst>
              <p:tags r:id="rId5"/>
            </p:custDataLst>
          </p:nvPr>
        </p:nvSpPr>
        <p:spPr>
          <a:xfrm>
            <a:off x="1752600" y="1047750"/>
            <a:ext cx="7004050" cy="1383665"/>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我是来自高三</a:t>
            </a:r>
            <a:r>
              <a:rPr lang="en-US" altLang="zh-CN" sz="2800">
                <a:latin typeface="宋体" panose="02010600030101010101" pitchFamily="2" charset="-122"/>
                <a:ea typeface="宋体" panose="02010600030101010101" pitchFamily="2" charset="-122"/>
                <a:cs typeface="宋体" panose="02010600030101010101" pitchFamily="2" charset="-122"/>
              </a:rPr>
              <a:t>1</a:t>
            </a:r>
            <a:r>
              <a:rPr lang="zh-CN" altLang="en-US" sz="2800">
                <a:latin typeface="宋体" panose="02010600030101010101" pitchFamily="2" charset="-122"/>
                <a:ea typeface="宋体" panose="02010600030101010101" pitchFamily="2" charset="-122"/>
                <a:cs typeface="宋体" panose="02010600030101010101" pitchFamily="2" charset="-122"/>
              </a:rPr>
              <a:t>班的李华，为了欢迎爱尔兰姐妹学校来访，</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得知你们正在收集照片，我非常乐意分享一些珍贵的照片。</a:t>
            </a:r>
            <a:endParaRPr lang="en-US" altLang="zh-CN" sz="28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6200" y="971550"/>
            <a:ext cx="1545590" cy="2836545"/>
            <a:chOff x="120" y="1170"/>
            <a:chExt cx="2434" cy="4467"/>
          </a:xfrm>
        </p:grpSpPr>
        <p:pic>
          <p:nvPicPr>
            <p:cNvPr id="2" name="图片 1" descr="16pic_9351457_b"/>
            <p:cNvPicPr>
              <a:picLocks noChangeAspect="1"/>
            </p:cNvPicPr>
            <p:nvPr>
              <p:custDataLst>
                <p:tags r:id="rId1"/>
              </p:custDataLst>
            </p:nvPr>
          </p:nvPicPr>
          <p:blipFill>
            <a:blip r:embed="rId2"/>
            <a:stretch>
              <a:fillRect/>
            </a:stretch>
          </p:blipFill>
          <p:spPr>
            <a:xfrm>
              <a:off x="120" y="1170"/>
              <a:ext cx="2434" cy="4467"/>
            </a:xfrm>
            <a:prstGeom prst="rect">
              <a:avLst/>
            </a:prstGeom>
          </p:spPr>
        </p:pic>
        <p:sp>
          <p:nvSpPr>
            <p:cNvPr id="3" name="文本框 2"/>
            <p:cNvSpPr txBox="1"/>
            <p:nvPr>
              <p:custDataLst>
                <p:tags r:id="rId3"/>
              </p:custDataLst>
            </p:nvPr>
          </p:nvSpPr>
          <p:spPr>
            <a:xfrm>
              <a:off x="950" y="2370"/>
              <a:ext cx="848" cy="1631"/>
            </a:xfrm>
            <a:prstGeom prst="rect">
              <a:avLst/>
            </a:prstGeom>
          </p:spPr>
          <p:txBody>
            <a:bodyPr wrap="square">
              <a:noAutofit/>
            </a:bodyPr>
            <a:p>
              <a:pPr algn="ctr"/>
              <a:r>
                <a:rPr lang="zh-CN" altLang="en-US" sz="2800">
                  <a:latin typeface="Arial" panose="020B0604020202020204" pitchFamily="34" charset="0"/>
                  <a:ea typeface="微软雅黑" panose="020B0503020204020204" pitchFamily="34" charset="-122"/>
                </a:rPr>
                <a:t>开头</a:t>
              </a:r>
              <a:endParaRPr lang="zh-CN" altLang="en-US" sz="2800">
                <a:latin typeface="Arial" panose="020B0604020202020204" pitchFamily="34" charset="0"/>
                <a:ea typeface="微软雅黑" panose="020B0503020204020204" pitchFamily="34" charset="-122"/>
              </a:endParaRPr>
            </a:p>
          </p:txBody>
        </p:sp>
      </p:grpSp>
      <p:grpSp>
        <p:nvGrpSpPr>
          <p:cNvPr id="7" name="组合 6"/>
          <p:cNvGrpSpPr/>
          <p:nvPr/>
        </p:nvGrpSpPr>
        <p:grpSpPr>
          <a:xfrm>
            <a:off x="2438400" y="57150"/>
            <a:ext cx="4399915" cy="979805"/>
            <a:chOff x="3840" y="90"/>
            <a:chExt cx="6929" cy="1543"/>
          </a:xfrm>
        </p:grpSpPr>
        <p:pic>
          <p:nvPicPr>
            <p:cNvPr id="5" name="图片 4" descr="微信图片_20221009085015"/>
            <p:cNvPicPr>
              <a:picLocks noChangeAspect="1"/>
            </p:cNvPicPr>
            <p:nvPr/>
          </p:nvPicPr>
          <p:blipFill>
            <a:blip r:embed="rId4"/>
            <a:stretch>
              <a:fillRect/>
            </a:stretch>
          </p:blipFill>
          <p:spPr>
            <a:xfrm>
              <a:off x="3840" y="90"/>
              <a:ext cx="6929" cy="1543"/>
            </a:xfrm>
            <a:prstGeom prst="rect">
              <a:avLst/>
            </a:prstGeom>
          </p:spPr>
        </p:pic>
        <p:sp>
          <p:nvSpPr>
            <p:cNvPr id="6" name="文本框 5"/>
            <p:cNvSpPr txBox="1"/>
            <p:nvPr/>
          </p:nvSpPr>
          <p:spPr>
            <a:xfrm>
              <a:off x="5040" y="451"/>
              <a:ext cx="4800" cy="822"/>
            </a:xfrm>
            <a:prstGeom prst="rect">
              <a:avLst/>
            </a:prstGeom>
          </p:spPr>
          <p:txBody>
            <a:bodyPr>
              <a:spAutoFit/>
            </a:bodyPr>
            <a:p>
              <a:pPr algn="ctr"/>
              <a:r>
                <a:rPr lang="en-US" altLang="zh-CN" sz="2800" b="1">
                  <a:latin typeface="Times New Roman" panose="02020603050405020304" charset="0"/>
                  <a:ea typeface="微软雅黑" panose="020B0503020204020204" pitchFamily="34" charset="-122"/>
                  <a:cs typeface="Times New Roman" panose="02020603050405020304" charset="0"/>
                </a:rPr>
                <a:t>useful expression</a:t>
              </a:r>
              <a:endParaRPr lang="en-US" altLang="zh-CN" sz="2800" b="1">
                <a:latin typeface="Times New Roman" panose="02020603050405020304" charset="0"/>
                <a:ea typeface="微软雅黑" panose="020B0503020204020204" pitchFamily="34" charset="-122"/>
                <a:cs typeface="Times New Roman" panose="02020603050405020304" charset="0"/>
              </a:endParaRPr>
            </a:p>
          </p:txBody>
        </p:sp>
      </p:grpSp>
      <p:sp>
        <p:nvSpPr>
          <p:cNvPr id="9" name="文本框 8"/>
          <p:cNvSpPr txBox="1"/>
          <p:nvPr/>
        </p:nvSpPr>
        <p:spPr>
          <a:xfrm>
            <a:off x="1752600" y="2442210"/>
            <a:ext cx="7004685" cy="1814830"/>
          </a:xfrm>
          <a:prstGeom prst="rect">
            <a:avLst/>
          </a:prstGeom>
          <a:noFill/>
        </p:spPr>
        <p:txBody>
          <a:bodyPr wrap="square" rtlCol="0" anchor="t">
            <a:spAutoFit/>
          </a:bodyPr>
          <a:p>
            <a:r>
              <a:rPr lang="en-US" altLang="zh-CN" sz="2800">
                <a:latin typeface="Times New Roman" panose="02020603050405020304" charset="0"/>
                <a:ea typeface="宋体" panose="02010600030101010101" pitchFamily="2" charset="-122"/>
                <a:cs typeface="Times New Roman" panose="02020603050405020304" charset="0"/>
              </a:rPr>
              <a:t>     I’m Li Hua from Class 1, Senior 3. Aimed at welcoming the guests from Irish Sister School, I know that you are collecting photos, and I feel like sharing a photo that is treasured by me.</a:t>
            </a:r>
            <a:endParaRPr lang="en-US" altLang="zh-CN" sz="2800">
              <a:latin typeface="Times New Roman" panose="02020603050405020304" charset="0"/>
              <a:ea typeface="宋体" panose="02010600030101010101" pitchFamily="2" charset="-122"/>
              <a:cs typeface="Times New Roman" panose="02020603050405020304" charset="0"/>
            </a:endParaRPr>
          </a:p>
        </p:txBody>
      </p:sp>
      <p:sp>
        <p:nvSpPr>
          <p:cNvPr id="10" name="文本框 9"/>
          <p:cNvSpPr txBox="1"/>
          <p:nvPr>
            <p:custDataLst>
              <p:tags r:id="rId5"/>
            </p:custDataLst>
          </p:nvPr>
        </p:nvSpPr>
        <p:spPr>
          <a:xfrm>
            <a:off x="1752600" y="1047750"/>
            <a:ext cx="7004050" cy="1383665"/>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我是来自高三</a:t>
            </a:r>
            <a:r>
              <a:rPr lang="en-US" altLang="zh-CN" sz="2800">
                <a:latin typeface="宋体" panose="02010600030101010101" pitchFamily="2" charset="-122"/>
                <a:ea typeface="宋体" panose="02010600030101010101" pitchFamily="2" charset="-122"/>
                <a:cs typeface="宋体" panose="02010600030101010101" pitchFamily="2" charset="-122"/>
              </a:rPr>
              <a:t>1</a:t>
            </a:r>
            <a:r>
              <a:rPr lang="zh-CN" altLang="en-US" sz="2800">
                <a:latin typeface="宋体" panose="02010600030101010101" pitchFamily="2" charset="-122"/>
                <a:ea typeface="宋体" panose="02010600030101010101" pitchFamily="2" charset="-122"/>
                <a:cs typeface="宋体" panose="02010600030101010101" pitchFamily="2" charset="-122"/>
              </a:rPr>
              <a:t>班的李华，为了欢迎爱尔兰姐妹学校来访，</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得知你们正在收集照片，我非常乐意分享我珍藏的照片。</a:t>
            </a:r>
            <a:endParaRPr lang="en-US" altLang="zh-CN" sz="28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6200" y="971550"/>
            <a:ext cx="1342390" cy="2836545"/>
            <a:chOff x="120" y="1170"/>
            <a:chExt cx="2434" cy="4467"/>
          </a:xfrm>
        </p:grpSpPr>
        <p:pic>
          <p:nvPicPr>
            <p:cNvPr id="2" name="图片 1" descr="16pic_9351457_b"/>
            <p:cNvPicPr>
              <a:picLocks noChangeAspect="1"/>
            </p:cNvPicPr>
            <p:nvPr>
              <p:custDataLst>
                <p:tags r:id="rId1"/>
              </p:custDataLst>
            </p:nvPr>
          </p:nvPicPr>
          <p:blipFill>
            <a:blip r:embed="rId2"/>
            <a:stretch>
              <a:fillRect/>
            </a:stretch>
          </p:blipFill>
          <p:spPr>
            <a:xfrm>
              <a:off x="120" y="1170"/>
              <a:ext cx="2434" cy="4467"/>
            </a:xfrm>
            <a:prstGeom prst="rect">
              <a:avLst/>
            </a:prstGeom>
          </p:spPr>
        </p:pic>
        <p:sp>
          <p:nvSpPr>
            <p:cNvPr id="3" name="文本框 2"/>
            <p:cNvSpPr txBox="1"/>
            <p:nvPr>
              <p:custDataLst>
                <p:tags r:id="rId3"/>
              </p:custDataLst>
            </p:nvPr>
          </p:nvSpPr>
          <p:spPr>
            <a:xfrm>
              <a:off x="950" y="2370"/>
              <a:ext cx="848" cy="1631"/>
            </a:xfrm>
            <a:prstGeom prst="rect">
              <a:avLst/>
            </a:prstGeom>
          </p:spPr>
          <p:txBody>
            <a:bodyPr wrap="square">
              <a:noAutofit/>
            </a:bodyPr>
            <a:p>
              <a:pPr algn="ctr"/>
              <a:r>
                <a:rPr lang="zh-CN" altLang="en-US" sz="2800">
                  <a:latin typeface="Arial" panose="020B0604020202020204" pitchFamily="34" charset="0"/>
                  <a:ea typeface="微软雅黑" panose="020B0503020204020204" pitchFamily="34" charset="-122"/>
                </a:rPr>
                <a:t>开头</a:t>
              </a:r>
              <a:endParaRPr lang="zh-CN" altLang="en-US" sz="2800">
                <a:latin typeface="Arial" panose="020B0604020202020204" pitchFamily="34" charset="0"/>
                <a:ea typeface="微软雅黑" panose="020B0503020204020204" pitchFamily="34" charset="-122"/>
              </a:endParaRPr>
            </a:p>
          </p:txBody>
        </p:sp>
      </p:grpSp>
      <p:grpSp>
        <p:nvGrpSpPr>
          <p:cNvPr id="7" name="组合 6"/>
          <p:cNvGrpSpPr/>
          <p:nvPr/>
        </p:nvGrpSpPr>
        <p:grpSpPr>
          <a:xfrm>
            <a:off x="2438400" y="57150"/>
            <a:ext cx="4399915" cy="979805"/>
            <a:chOff x="3840" y="90"/>
            <a:chExt cx="6929" cy="1543"/>
          </a:xfrm>
        </p:grpSpPr>
        <p:pic>
          <p:nvPicPr>
            <p:cNvPr id="5" name="图片 4" descr="微信图片_20221009085015"/>
            <p:cNvPicPr>
              <a:picLocks noChangeAspect="1"/>
            </p:cNvPicPr>
            <p:nvPr/>
          </p:nvPicPr>
          <p:blipFill>
            <a:blip r:embed="rId4"/>
            <a:stretch>
              <a:fillRect/>
            </a:stretch>
          </p:blipFill>
          <p:spPr>
            <a:xfrm>
              <a:off x="3840" y="90"/>
              <a:ext cx="6929" cy="1543"/>
            </a:xfrm>
            <a:prstGeom prst="rect">
              <a:avLst/>
            </a:prstGeom>
          </p:spPr>
        </p:pic>
        <p:sp>
          <p:nvSpPr>
            <p:cNvPr id="6" name="文本框 5"/>
            <p:cNvSpPr txBox="1"/>
            <p:nvPr/>
          </p:nvSpPr>
          <p:spPr>
            <a:xfrm>
              <a:off x="5040" y="451"/>
              <a:ext cx="4800" cy="822"/>
            </a:xfrm>
            <a:prstGeom prst="rect">
              <a:avLst/>
            </a:prstGeom>
          </p:spPr>
          <p:txBody>
            <a:bodyPr>
              <a:spAutoFit/>
            </a:bodyPr>
            <a:p>
              <a:pPr algn="ctr"/>
              <a:r>
                <a:rPr lang="en-US" altLang="zh-CN" sz="2800" b="1">
                  <a:latin typeface="Times New Roman" panose="02020603050405020304" charset="0"/>
                  <a:ea typeface="微软雅黑" panose="020B0503020204020204" pitchFamily="34" charset="-122"/>
                  <a:cs typeface="Times New Roman" panose="02020603050405020304" charset="0"/>
                </a:rPr>
                <a:t>useful expression</a:t>
              </a:r>
              <a:endParaRPr lang="en-US" altLang="zh-CN" sz="2800" b="1">
                <a:latin typeface="Times New Roman" panose="02020603050405020304" charset="0"/>
                <a:ea typeface="微软雅黑" panose="020B0503020204020204" pitchFamily="34" charset="-122"/>
                <a:cs typeface="Times New Roman" panose="02020603050405020304" charset="0"/>
              </a:endParaRPr>
            </a:p>
          </p:txBody>
        </p:sp>
      </p:grpSp>
      <p:sp>
        <p:nvSpPr>
          <p:cNvPr id="9" name="文本框 8"/>
          <p:cNvSpPr txBox="1"/>
          <p:nvPr/>
        </p:nvSpPr>
        <p:spPr>
          <a:xfrm>
            <a:off x="1371600" y="2442210"/>
            <a:ext cx="7572375" cy="2245360"/>
          </a:xfrm>
          <a:prstGeom prst="rect">
            <a:avLst/>
          </a:prstGeom>
          <a:noFill/>
        </p:spPr>
        <p:txBody>
          <a:bodyPr wrap="square" rtlCol="0" anchor="t">
            <a:spAutoFit/>
          </a:bodyPr>
          <a:p>
            <a:r>
              <a:rPr lang="en-US" altLang="zh-CN" sz="2800">
                <a:latin typeface="Times New Roman" panose="02020603050405020304" charset="0"/>
                <a:ea typeface="宋体" panose="02010600030101010101" pitchFamily="2" charset="-122"/>
                <a:cs typeface="Times New Roman" panose="02020603050405020304" charset="0"/>
              </a:rPr>
              <a:t>      I’m Li Hua from Class 1, Senior 3. Knowing that you are going to hold a picture show regarding the students’ activity for </a:t>
            </a:r>
            <a:r>
              <a:rPr lang="en-US" altLang="zh-CN" sz="2800">
                <a:latin typeface="Times New Roman" panose="02020603050405020304" charset="0"/>
                <a:ea typeface="宋体" panose="02010600030101010101" pitchFamily="2" charset="-122"/>
                <a:cs typeface="Times New Roman" panose="02020603050405020304" charset="0"/>
                <a:sym typeface="+mn-ea"/>
              </a:rPr>
              <a:t>the coming guests from Irish Sister School, I’m no end exhilarated to anticipate in /get involved in it. </a:t>
            </a:r>
            <a:r>
              <a:rPr lang="en-US" altLang="zh-CN" sz="2800">
                <a:latin typeface="Times New Roman" panose="02020603050405020304" charset="0"/>
                <a:ea typeface="宋体" panose="02010600030101010101" pitchFamily="2" charset="-122"/>
                <a:cs typeface="Times New Roman" panose="02020603050405020304" charset="0"/>
              </a:rPr>
              <a:t> </a:t>
            </a:r>
            <a:endParaRPr lang="en-US" altLang="zh-CN" sz="2800">
              <a:latin typeface="Times New Roman" panose="02020603050405020304" charset="0"/>
              <a:ea typeface="宋体" panose="02010600030101010101" pitchFamily="2" charset="-122"/>
              <a:cs typeface="Times New Roman" panose="02020603050405020304" charset="0"/>
            </a:endParaRPr>
          </a:p>
        </p:txBody>
      </p:sp>
      <p:sp>
        <p:nvSpPr>
          <p:cNvPr id="10" name="文本框 9"/>
          <p:cNvSpPr txBox="1"/>
          <p:nvPr>
            <p:custDataLst>
              <p:tags r:id="rId5"/>
            </p:custDataLst>
          </p:nvPr>
        </p:nvSpPr>
        <p:spPr>
          <a:xfrm>
            <a:off x="1600200" y="1058545"/>
            <a:ext cx="7004050" cy="1383665"/>
          </a:xfrm>
          <a:prstGeom prst="rect">
            <a:avLst/>
          </a:prstGeom>
          <a:noFill/>
        </p:spPr>
        <p:txBody>
          <a:bodyPr wrap="square" rtlCol="0" anchor="t">
            <a:spAutoFit/>
          </a:bodyPr>
          <a:p>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我是来自高三</a:t>
            </a:r>
            <a:r>
              <a:rPr lang="en-US" altLang="zh-CN" sz="2800">
                <a:latin typeface="宋体" panose="02010600030101010101" pitchFamily="2" charset="-122"/>
                <a:ea typeface="宋体" panose="02010600030101010101" pitchFamily="2" charset="-122"/>
                <a:cs typeface="宋体" panose="02010600030101010101" pitchFamily="2" charset="-122"/>
              </a:rPr>
              <a:t>1</a:t>
            </a:r>
            <a:r>
              <a:rPr lang="zh-CN" altLang="en-US" sz="2800">
                <a:latin typeface="宋体" panose="02010600030101010101" pitchFamily="2" charset="-122"/>
                <a:ea typeface="宋体" panose="02010600030101010101" pitchFamily="2" charset="-122"/>
                <a:cs typeface="宋体" panose="02010600030101010101" pitchFamily="2" charset="-122"/>
              </a:rPr>
              <a:t>班的李华，为了欢迎爱尔兰姐妹学校来访，</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得知你们正在收集照片，我非常高兴参与这件事。</a:t>
            </a:r>
            <a:endParaRPr lang="en-US" altLang="zh-CN" sz="28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grpSp>
        <p:nvGrpSpPr>
          <p:cNvPr id="5" name="组合 4"/>
          <p:cNvGrpSpPr/>
          <p:nvPr/>
        </p:nvGrpSpPr>
        <p:grpSpPr>
          <a:xfrm>
            <a:off x="2609850" y="57150"/>
            <a:ext cx="4480560" cy="4087495"/>
            <a:chOff x="4110" y="90"/>
            <a:chExt cx="7056" cy="6437"/>
          </a:xfrm>
        </p:grpSpPr>
        <p:sp>
          <p:nvSpPr>
            <p:cNvPr id="361" name="文本框 32"/>
            <p:cNvSpPr txBox="1"/>
            <p:nvPr/>
          </p:nvSpPr>
          <p:spPr>
            <a:xfrm rot="1140000">
              <a:off x="5193" y="3408"/>
              <a:ext cx="4314" cy="919"/>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ctr" defTabSz="914400">
                <a:defRPr/>
              </a:pPr>
              <a:r>
                <a:rPr lang="zh-CN" altLang="en-US" sz="3200" b="1" kern="0" dirty="0">
                  <a:solidFill>
                    <a:schemeClr val="accent1"/>
                  </a:solidFill>
                  <a:latin typeface="微软雅黑" panose="020B0503020204020204" pitchFamily="34" charset="-122"/>
                  <a:ea typeface="微软雅黑" panose="020B0503020204020204" pitchFamily="34" charset="-122"/>
                </a:rPr>
                <a:t>语言积累</a:t>
              </a:r>
              <a:endParaRPr lang="zh-CN" altLang="en-US" sz="3200" b="1" kern="0" dirty="0">
                <a:solidFill>
                  <a:schemeClr val="accent1"/>
                </a:solidFill>
                <a:latin typeface="微软雅黑" panose="020B0503020204020204" pitchFamily="34" charset="-122"/>
                <a:ea typeface="微软雅黑" panose="020B0503020204020204" pitchFamily="34" charset="-122"/>
              </a:endParaRPr>
            </a:p>
          </p:txBody>
        </p:sp>
        <p:sp>
          <p:nvSpPr>
            <p:cNvPr id="3" name="文本框 2"/>
            <p:cNvSpPr txBox="1"/>
            <p:nvPr/>
          </p:nvSpPr>
          <p:spPr>
            <a:xfrm rot="1109303">
              <a:off x="5449" y="1508"/>
              <a:ext cx="1472" cy="1307"/>
            </a:xfrm>
            <a:prstGeom prst="rect">
              <a:avLst/>
            </a:prstGeom>
            <a:noFill/>
          </p:spPr>
          <p:txBody>
            <a:bodyPr wrap="none" rtlCol="0">
              <a:spAutoFit/>
            </a:bodyPr>
            <a:lstStyle/>
            <a:p>
              <a:r>
                <a:rPr lang="en-US" altLang="zh-CN" sz="4800" b="1" dirty="0">
                  <a:solidFill>
                    <a:schemeClr val="accent2"/>
                  </a:solidFill>
                  <a:latin typeface="微软雅黑" panose="020B0503020204020204" pitchFamily="34" charset="-122"/>
                  <a:ea typeface="微软雅黑" panose="020B0503020204020204" pitchFamily="34" charset="-122"/>
                </a:rPr>
                <a:t>03</a:t>
              </a:r>
              <a:endParaRPr lang="zh-CN" altLang="en-US" sz="4000" b="1" dirty="0">
                <a:solidFill>
                  <a:schemeClr val="accent2"/>
                </a:solidFill>
                <a:latin typeface="微软雅黑" panose="020B0503020204020204" pitchFamily="34" charset="-122"/>
                <a:ea typeface="微软雅黑" panose="020B0503020204020204" pitchFamily="34" charset="-122"/>
              </a:endParaRPr>
            </a:p>
          </p:txBody>
        </p:sp>
        <p:sp>
          <p:nvSpPr>
            <p:cNvPr id="2" name="心形 1"/>
            <p:cNvSpPr/>
            <p:nvPr/>
          </p:nvSpPr>
          <p:spPr>
            <a:xfrm rot="1473826">
              <a:off x="4110" y="1571"/>
              <a:ext cx="6193" cy="4957"/>
            </a:xfrm>
            <a:prstGeom prst="hear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 name="文本框 3"/>
            <p:cNvSpPr txBox="1"/>
            <p:nvPr>
              <p:custDataLst>
                <p:tags r:id="rId2"/>
              </p:custDataLst>
            </p:nvPr>
          </p:nvSpPr>
          <p:spPr>
            <a:xfrm rot="1200000">
              <a:off x="5657" y="4516"/>
              <a:ext cx="3270" cy="725"/>
            </a:xfrm>
            <a:prstGeom prst="rect">
              <a:avLst/>
            </a:prstGeom>
            <a:noFill/>
          </p:spPr>
          <p:txBody>
            <a:bodyPr wrap="square" rtlCol="0" anchor="t">
              <a:spAutoFit/>
            </a:bodyPr>
            <a:p>
              <a:r>
                <a:rPr lang="en-US" altLang="zh-CN" sz="2400" b="1" kern="0" dirty="0">
                  <a:gradFill>
                    <a:gsLst>
                      <a:gs pos="50000">
                        <a:schemeClr val="accent5"/>
                      </a:gs>
                      <a:gs pos="0">
                        <a:schemeClr val="accent5">
                          <a:lumMod val="25000"/>
                          <a:lumOff val="75000"/>
                        </a:schemeClr>
                      </a:gs>
                      <a:gs pos="100000">
                        <a:schemeClr val="accent5">
                          <a:lumMod val="85000"/>
                        </a:schemeClr>
                      </a:gs>
                    </a:gsLst>
                    <a:lin ang="5400000" scaled="1"/>
                  </a:gradFill>
                  <a:latin typeface="宋体" panose="02010600030101010101" pitchFamily="2" charset="-122"/>
                  <a:ea typeface="宋体" panose="02010600030101010101" pitchFamily="2" charset="-122"/>
                  <a:sym typeface="+mn-ea"/>
                </a:rPr>
                <a:t>---</a:t>
              </a:r>
              <a:r>
                <a:rPr lang="zh-CN" altLang="en-US" sz="2400" b="1" kern="0" dirty="0">
                  <a:gradFill>
                    <a:gsLst>
                      <a:gs pos="50000">
                        <a:schemeClr val="accent5"/>
                      </a:gs>
                      <a:gs pos="0">
                        <a:schemeClr val="accent5">
                          <a:lumMod val="25000"/>
                          <a:lumOff val="75000"/>
                        </a:schemeClr>
                      </a:gs>
                      <a:gs pos="100000">
                        <a:schemeClr val="accent5">
                          <a:lumMod val="85000"/>
                        </a:schemeClr>
                      </a:gs>
                    </a:gsLst>
                    <a:lin ang="5400000" scaled="1"/>
                  </a:gradFill>
                  <a:latin typeface="宋体" panose="02010600030101010101" pitchFamily="2" charset="-122"/>
                  <a:ea typeface="宋体" panose="02010600030101010101" pitchFamily="2" charset="-122"/>
                  <a:sym typeface="+mn-ea"/>
                </a:rPr>
                <a:t>正文部分</a:t>
              </a:r>
              <a:endParaRPr lang="zh-CN" altLang="en-US" sz="2400" b="1" kern="0" dirty="0">
                <a:gradFill>
                  <a:gsLst>
                    <a:gs pos="50000">
                      <a:schemeClr val="accent5"/>
                    </a:gs>
                    <a:gs pos="0">
                      <a:schemeClr val="accent5">
                        <a:lumMod val="25000"/>
                        <a:lumOff val="75000"/>
                      </a:schemeClr>
                    </a:gs>
                    <a:gs pos="100000">
                      <a:schemeClr val="accent5">
                        <a:lumMod val="85000"/>
                      </a:schemeClr>
                    </a:gs>
                  </a:gsLst>
                  <a:lin ang="5400000" scaled="1"/>
                </a:gradFill>
                <a:latin typeface="宋体" panose="02010600030101010101" pitchFamily="2" charset="-122"/>
                <a:ea typeface="宋体" panose="02010600030101010101" pitchFamily="2" charset="-122"/>
                <a:sym typeface="+mn-ea"/>
              </a:endParaRPr>
            </a:p>
          </p:txBody>
        </p:sp>
        <p:pic>
          <p:nvPicPr>
            <p:cNvPr id="8" name="图片 7" descr="t03334834f6ae433078"/>
            <p:cNvPicPr>
              <a:picLocks noChangeAspect="1"/>
            </p:cNvPicPr>
            <p:nvPr>
              <p:custDataLst>
                <p:tags r:id="rId3"/>
              </p:custDataLst>
            </p:nvPr>
          </p:nvPicPr>
          <p:blipFill>
            <a:blip r:embed="rId4"/>
            <a:srcRect t="10840" b="13279"/>
            <a:stretch>
              <a:fillRect/>
            </a:stretch>
          </p:blipFill>
          <p:spPr>
            <a:xfrm>
              <a:off x="7080" y="90"/>
              <a:ext cx="4087" cy="3116"/>
            </a:xfrm>
            <a:prstGeom prst="rect">
              <a:avLst/>
            </a:prstGeom>
          </p:spPr>
        </p:pic>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p:nvPr>
            <p:custDataLst>
              <p:tags r:id="rId1"/>
            </p:custDataLst>
          </p:nvPr>
        </p:nvGraphicFramePr>
        <p:xfrm>
          <a:off x="3834130" y="2153920"/>
          <a:ext cx="1475105" cy="835025"/>
        </p:xfrm>
        <a:graphic>
          <a:graphicData uri="http://schemas.openxmlformats.org/presentationml/2006/ole">
            <mc:AlternateContent xmlns:mc="http://schemas.openxmlformats.org/markup-compatibility/2006">
              <mc:Choice xmlns:v="urn:schemas-microsoft-com:vml" Requires="v">
                <p:oleObj spid="_x0000_s6" name="" r:id="rId2" imgW="1475105" imgH="835025" progId="Photoshop.Image.21">
                  <p:embed/>
                </p:oleObj>
              </mc:Choice>
              <mc:Fallback>
                <p:oleObj name="" r:id="rId2" imgW="1475105" imgH="835025" progId="Photoshop.Image.21">
                  <p:embed/>
                  <p:pic>
                    <p:nvPicPr>
                      <p:cNvPr id="0" name="图片 5"/>
                      <p:cNvPicPr/>
                      <p:nvPr/>
                    </p:nvPicPr>
                    <p:blipFill>
                      <a:blip r:embed="rId3"/>
                      <a:stretch>
                        <a:fillRect/>
                      </a:stretch>
                    </p:blipFill>
                    <p:spPr>
                      <a:xfrm>
                        <a:off x="3834130" y="2153920"/>
                        <a:ext cx="1475105" cy="835025"/>
                      </a:xfrm>
                      <a:prstGeom prst="rect">
                        <a:avLst/>
                      </a:prstGeom>
                    </p:spPr>
                  </p:pic>
                </p:oleObj>
              </mc:Fallback>
            </mc:AlternateContent>
          </a:graphicData>
        </a:graphic>
      </p:graphicFrame>
      <p:sp>
        <p:nvSpPr>
          <p:cNvPr id="37" name="Oval 37"/>
          <p:cNvSpPr/>
          <p:nvPr/>
        </p:nvSpPr>
        <p:spPr bwMode="auto">
          <a:xfrm>
            <a:off x="3546475" y="1650365"/>
            <a:ext cx="1964690" cy="1740535"/>
          </a:xfrm>
          <a:prstGeom prst="ellipse">
            <a:avLst/>
          </a:prstGeom>
          <a:solidFill>
            <a:schemeClr val="accent1"/>
          </a:solidFill>
          <a:ln w="9525">
            <a:noFill/>
            <a:round/>
          </a:ln>
        </p:spPr>
        <p:txBody>
          <a:bodyPr anchor="ctr">
            <a:noAutofit/>
          </a:bodyPr>
          <a:p>
            <a:pPr lvl="0" algn="ctr">
              <a:buClrTx/>
              <a:buSzTx/>
              <a:buFontTx/>
            </a:pPr>
            <a:r>
              <a:rPr sz="2400">
                <a:latin typeface="宋体" panose="02010600030101010101" pitchFamily="2" charset="-122"/>
                <a:ea typeface="宋体" panose="02010600030101010101" pitchFamily="2" charset="-122"/>
                <a:sym typeface="+mn-ea"/>
              </a:rPr>
              <a:t>以爱尔兰为主的照片推荐</a:t>
            </a:r>
            <a:endParaRPr sz="2400">
              <a:latin typeface="宋体" panose="02010600030101010101" pitchFamily="2" charset="-122"/>
              <a:ea typeface="宋体" panose="02010600030101010101" pitchFamily="2" charset="-122"/>
              <a:sym typeface="+mn-ea"/>
            </a:endParaRPr>
          </a:p>
        </p:txBody>
      </p:sp>
      <p:grpSp>
        <p:nvGrpSpPr>
          <p:cNvPr id="5" name="组合 4"/>
          <p:cNvGrpSpPr/>
          <p:nvPr/>
        </p:nvGrpSpPr>
        <p:grpSpPr>
          <a:xfrm>
            <a:off x="3419475" y="577850"/>
            <a:ext cx="2018030" cy="1400810"/>
            <a:chOff x="5385" y="835"/>
            <a:chExt cx="3178" cy="2206"/>
          </a:xfrm>
        </p:grpSpPr>
        <p:sp>
          <p:nvSpPr>
            <p:cNvPr id="26" name="Freeform: Shape 31"/>
            <p:cNvSpPr/>
            <p:nvPr/>
          </p:nvSpPr>
          <p:spPr bwMode="auto">
            <a:xfrm rot="3360000">
              <a:off x="5871" y="349"/>
              <a:ext cx="2206" cy="3178"/>
            </a:xfrm>
            <a:custGeom>
              <a:avLst/>
              <a:gdLst/>
              <a:ahLst/>
              <a:cxnLst>
                <a:cxn ang="0">
                  <a:pos x="196" y="3"/>
                </a:cxn>
                <a:cxn ang="0">
                  <a:pos x="7" y="33"/>
                </a:cxn>
                <a:cxn ang="0">
                  <a:pos x="6" y="44"/>
                </a:cxn>
                <a:cxn ang="0">
                  <a:pos x="51" y="58"/>
                </a:cxn>
                <a:cxn ang="0">
                  <a:pos x="21" y="150"/>
                </a:cxn>
                <a:cxn ang="0">
                  <a:pos x="30" y="258"/>
                </a:cxn>
                <a:cxn ang="0">
                  <a:pos x="212" y="616"/>
                </a:cxn>
                <a:cxn ang="0">
                  <a:pos x="204" y="508"/>
                </a:cxn>
                <a:cxn ang="0">
                  <a:pos x="321" y="146"/>
                </a:cxn>
                <a:cxn ang="0">
                  <a:pos x="366" y="161"/>
                </a:cxn>
                <a:cxn ang="0">
                  <a:pos x="372" y="151"/>
                </a:cxn>
                <a:cxn ang="0">
                  <a:pos x="237" y="16"/>
                </a:cxn>
                <a:cxn ang="0">
                  <a:pos x="196" y="3"/>
                </a:cxn>
              </a:cxnLst>
              <a:rect l="0" t="0" r="r" b="b"/>
              <a:pathLst>
                <a:path w="376" h="616">
                  <a:moveTo>
                    <a:pt x="196" y="3"/>
                  </a:moveTo>
                  <a:cubicBezTo>
                    <a:pt x="7" y="33"/>
                    <a:pt x="7" y="33"/>
                    <a:pt x="7" y="33"/>
                  </a:cubicBezTo>
                  <a:cubicBezTo>
                    <a:pt x="1" y="34"/>
                    <a:pt x="0" y="42"/>
                    <a:pt x="6" y="44"/>
                  </a:cubicBezTo>
                  <a:cubicBezTo>
                    <a:pt x="51" y="58"/>
                    <a:pt x="51" y="58"/>
                    <a:pt x="51" y="58"/>
                  </a:cubicBezTo>
                  <a:cubicBezTo>
                    <a:pt x="21" y="150"/>
                    <a:pt x="21" y="150"/>
                    <a:pt x="21" y="150"/>
                  </a:cubicBezTo>
                  <a:cubicBezTo>
                    <a:pt x="9" y="187"/>
                    <a:pt x="13" y="226"/>
                    <a:pt x="30" y="258"/>
                  </a:cubicBezTo>
                  <a:cubicBezTo>
                    <a:pt x="212" y="616"/>
                    <a:pt x="212" y="616"/>
                    <a:pt x="212" y="616"/>
                  </a:cubicBezTo>
                  <a:cubicBezTo>
                    <a:pt x="196" y="584"/>
                    <a:pt x="192" y="545"/>
                    <a:pt x="204" y="508"/>
                  </a:cubicBezTo>
                  <a:cubicBezTo>
                    <a:pt x="321" y="146"/>
                    <a:pt x="321" y="146"/>
                    <a:pt x="321" y="146"/>
                  </a:cubicBezTo>
                  <a:cubicBezTo>
                    <a:pt x="366" y="161"/>
                    <a:pt x="366" y="161"/>
                    <a:pt x="366" y="161"/>
                  </a:cubicBezTo>
                  <a:cubicBezTo>
                    <a:pt x="372" y="163"/>
                    <a:pt x="376" y="156"/>
                    <a:pt x="372" y="151"/>
                  </a:cubicBezTo>
                  <a:cubicBezTo>
                    <a:pt x="237" y="16"/>
                    <a:pt x="237" y="16"/>
                    <a:pt x="237" y="16"/>
                  </a:cubicBezTo>
                  <a:cubicBezTo>
                    <a:pt x="226" y="5"/>
                    <a:pt x="211" y="0"/>
                    <a:pt x="196" y="3"/>
                  </a:cubicBezTo>
                  <a:close/>
                </a:path>
              </a:pathLst>
            </a:custGeom>
            <a:solidFill>
              <a:schemeClr val="accent1"/>
            </a:solidFill>
            <a:ln w="9525">
              <a:noFill/>
              <a:round/>
            </a:ln>
          </p:spPr>
          <p:txBody>
            <a:bodyPr anchor="ctr"/>
            <a:p>
              <a:pPr algn="ctr"/>
              <a:endParaRPr sz="1350"/>
            </a:p>
          </p:txBody>
        </p:sp>
        <p:sp>
          <p:nvSpPr>
            <p:cNvPr id="33" name="TextBox 40"/>
            <p:cNvSpPr txBox="1"/>
            <p:nvPr/>
          </p:nvSpPr>
          <p:spPr>
            <a:xfrm>
              <a:off x="6675" y="1170"/>
              <a:ext cx="1389" cy="618"/>
            </a:xfrm>
            <a:prstGeom prst="rect">
              <a:avLst/>
            </a:prstGeom>
            <a:noFill/>
          </p:spPr>
          <p:txBody>
            <a:bodyPr wrap="none">
              <a:noAutofit/>
            </a:bodyPr>
            <a:p>
              <a:pPr algn="ctr"/>
              <a:r>
                <a:rPr lang="zh-CN" altLang="en-US" sz="2400" b="1">
                  <a:solidFill>
                    <a:schemeClr val="tx1"/>
                  </a:solidFill>
                  <a:latin typeface="宋体" panose="02010600030101010101" pitchFamily="2" charset="-122"/>
                  <a:ea typeface="宋体" panose="02010600030101010101" pitchFamily="2" charset="-122"/>
                </a:rPr>
                <a:t>人与自然</a:t>
              </a:r>
              <a:endParaRPr lang="zh-CN" altLang="en-US" sz="2400" b="1">
                <a:solidFill>
                  <a:schemeClr val="tx1"/>
                </a:solidFill>
                <a:latin typeface="宋体" panose="02010600030101010101" pitchFamily="2" charset="-122"/>
                <a:ea typeface="宋体" panose="02010600030101010101" pitchFamily="2" charset="-122"/>
              </a:endParaRPr>
            </a:p>
          </p:txBody>
        </p:sp>
      </p:grpSp>
      <p:grpSp>
        <p:nvGrpSpPr>
          <p:cNvPr id="8" name="组合 7"/>
          <p:cNvGrpSpPr/>
          <p:nvPr/>
        </p:nvGrpSpPr>
        <p:grpSpPr>
          <a:xfrm>
            <a:off x="5132705" y="2207895"/>
            <a:ext cx="1907540" cy="1512570"/>
            <a:chOff x="8203" y="3477"/>
            <a:chExt cx="3004" cy="2382"/>
          </a:xfrm>
        </p:grpSpPr>
        <p:sp>
          <p:nvSpPr>
            <p:cNvPr id="29" name="Freeform: Shape 34"/>
            <p:cNvSpPr/>
            <p:nvPr/>
          </p:nvSpPr>
          <p:spPr bwMode="auto">
            <a:xfrm rot="1020000">
              <a:off x="8203" y="3477"/>
              <a:ext cx="3004" cy="2383"/>
            </a:xfrm>
            <a:custGeom>
              <a:avLst/>
              <a:gdLst/>
              <a:ahLst/>
              <a:cxnLst>
                <a:cxn ang="0">
                  <a:pos x="373" y="487"/>
                </a:cxn>
                <a:cxn ang="0">
                  <a:pos x="509" y="352"/>
                </a:cxn>
                <a:cxn ang="0">
                  <a:pos x="503" y="342"/>
                </a:cxn>
                <a:cxn ang="0">
                  <a:pos x="458" y="357"/>
                </a:cxn>
                <a:cxn ang="0">
                  <a:pos x="428" y="265"/>
                </a:cxn>
                <a:cxn ang="0">
                  <a:pos x="358" y="183"/>
                </a:cxn>
                <a:cxn ang="0">
                  <a:pos x="0" y="0"/>
                </a:cxn>
                <a:cxn ang="0">
                  <a:pos x="70" y="83"/>
                </a:cxn>
                <a:cxn ang="0">
                  <a:pos x="188" y="445"/>
                </a:cxn>
                <a:cxn ang="0">
                  <a:pos x="143" y="459"/>
                </a:cxn>
                <a:cxn ang="0">
                  <a:pos x="144" y="470"/>
                </a:cxn>
                <a:cxn ang="0">
                  <a:pos x="333" y="500"/>
                </a:cxn>
                <a:cxn ang="0">
                  <a:pos x="373" y="487"/>
                </a:cxn>
              </a:cxnLst>
              <a:rect l="0" t="0" r="r" b="b"/>
              <a:pathLst>
                <a:path w="513" h="502">
                  <a:moveTo>
                    <a:pt x="373" y="487"/>
                  </a:moveTo>
                  <a:cubicBezTo>
                    <a:pt x="509" y="352"/>
                    <a:pt x="509" y="352"/>
                    <a:pt x="509" y="352"/>
                  </a:cubicBezTo>
                  <a:cubicBezTo>
                    <a:pt x="513" y="347"/>
                    <a:pt x="509" y="340"/>
                    <a:pt x="503" y="342"/>
                  </a:cubicBezTo>
                  <a:cubicBezTo>
                    <a:pt x="458" y="357"/>
                    <a:pt x="458" y="357"/>
                    <a:pt x="458" y="357"/>
                  </a:cubicBezTo>
                  <a:cubicBezTo>
                    <a:pt x="428" y="265"/>
                    <a:pt x="428" y="265"/>
                    <a:pt x="428" y="265"/>
                  </a:cubicBezTo>
                  <a:cubicBezTo>
                    <a:pt x="416" y="228"/>
                    <a:pt x="390" y="199"/>
                    <a:pt x="358" y="183"/>
                  </a:cubicBezTo>
                  <a:cubicBezTo>
                    <a:pt x="0" y="0"/>
                    <a:pt x="0" y="0"/>
                    <a:pt x="0" y="0"/>
                  </a:cubicBezTo>
                  <a:cubicBezTo>
                    <a:pt x="32" y="17"/>
                    <a:pt x="58" y="46"/>
                    <a:pt x="70" y="83"/>
                  </a:cubicBezTo>
                  <a:cubicBezTo>
                    <a:pt x="188" y="445"/>
                    <a:pt x="188" y="445"/>
                    <a:pt x="188" y="445"/>
                  </a:cubicBezTo>
                  <a:cubicBezTo>
                    <a:pt x="143" y="459"/>
                    <a:pt x="143" y="459"/>
                    <a:pt x="143" y="459"/>
                  </a:cubicBezTo>
                  <a:cubicBezTo>
                    <a:pt x="137" y="461"/>
                    <a:pt x="138" y="469"/>
                    <a:pt x="144" y="470"/>
                  </a:cubicBezTo>
                  <a:cubicBezTo>
                    <a:pt x="333" y="500"/>
                    <a:pt x="333" y="500"/>
                    <a:pt x="333" y="500"/>
                  </a:cubicBezTo>
                  <a:cubicBezTo>
                    <a:pt x="348" y="502"/>
                    <a:pt x="363" y="498"/>
                    <a:pt x="373" y="487"/>
                  </a:cubicBezTo>
                  <a:close/>
                </a:path>
              </a:pathLst>
            </a:custGeom>
            <a:solidFill>
              <a:schemeClr val="accent1"/>
            </a:solidFill>
            <a:ln w="9525">
              <a:noFill/>
              <a:round/>
            </a:ln>
          </p:spPr>
          <p:txBody>
            <a:bodyPr anchor="ctr">
              <a:noAutofit/>
            </a:bodyPr>
            <a:p>
              <a:pPr lvl="0" algn="ctr">
                <a:buClrTx/>
                <a:buSzTx/>
                <a:buFontTx/>
              </a:pPr>
              <a:endParaRPr sz="1350">
                <a:sym typeface="+mn-ea"/>
              </a:endParaRPr>
            </a:p>
          </p:txBody>
        </p:sp>
        <p:sp>
          <p:nvSpPr>
            <p:cNvPr id="34" name="TextBox 41"/>
            <p:cNvSpPr txBox="1"/>
            <p:nvPr/>
          </p:nvSpPr>
          <p:spPr>
            <a:xfrm>
              <a:off x="8679" y="4679"/>
              <a:ext cx="2285" cy="709"/>
            </a:xfrm>
            <a:prstGeom prst="rect">
              <a:avLst/>
            </a:prstGeom>
            <a:noFill/>
          </p:spPr>
          <p:txBody>
            <a:bodyPr wrap="none">
              <a:normAutofit fontScale="90000"/>
            </a:bodyPr>
            <a:p>
              <a:pPr algn="ctr"/>
              <a:r>
                <a:rPr lang="zh-CN" altLang="en-US" sz="2400" b="1">
                  <a:latin typeface="宋体" panose="02010600030101010101" pitchFamily="2" charset="-122"/>
                  <a:ea typeface="宋体" panose="02010600030101010101" pitchFamily="2" charset="-122"/>
                  <a:sym typeface="+mn-ea"/>
                </a:rPr>
                <a:t>人与自我</a:t>
              </a:r>
              <a:endParaRPr lang="en-US" sz="1350" b="1">
                <a:solidFill>
                  <a:schemeClr val="bg1"/>
                </a:solidFill>
              </a:endParaRPr>
            </a:p>
          </p:txBody>
        </p:sp>
      </p:grpSp>
      <p:grpSp>
        <p:nvGrpSpPr>
          <p:cNvPr id="9" name="组合 8"/>
          <p:cNvGrpSpPr/>
          <p:nvPr/>
        </p:nvGrpSpPr>
        <p:grpSpPr>
          <a:xfrm>
            <a:off x="2362200" y="2647950"/>
            <a:ext cx="2303780" cy="1107440"/>
            <a:chOff x="3209" y="4050"/>
            <a:chExt cx="3628" cy="1744"/>
          </a:xfrm>
        </p:grpSpPr>
        <p:sp>
          <p:nvSpPr>
            <p:cNvPr id="28" name="Freeform: Shape 33"/>
            <p:cNvSpPr/>
            <p:nvPr/>
          </p:nvSpPr>
          <p:spPr bwMode="auto">
            <a:xfrm>
              <a:off x="3209" y="4050"/>
              <a:ext cx="3629" cy="1744"/>
            </a:xfrm>
            <a:custGeom>
              <a:avLst/>
              <a:gdLst/>
              <a:ahLst/>
              <a:cxnLst>
                <a:cxn ang="0">
                  <a:pos x="31" y="124"/>
                </a:cxn>
                <a:cxn ang="0">
                  <a:pos x="1" y="313"/>
                </a:cxn>
                <a:cxn ang="0">
                  <a:pos x="11" y="317"/>
                </a:cxn>
                <a:cxn ang="0">
                  <a:pos x="39" y="279"/>
                </a:cxn>
                <a:cxn ang="0">
                  <a:pos x="117" y="335"/>
                </a:cxn>
                <a:cxn ang="0">
                  <a:pos x="223" y="361"/>
                </a:cxn>
                <a:cxn ang="0">
                  <a:pos x="619" y="298"/>
                </a:cxn>
                <a:cxn ang="0">
                  <a:pos x="514" y="273"/>
                </a:cxn>
                <a:cxn ang="0">
                  <a:pos x="206" y="49"/>
                </a:cxn>
                <a:cxn ang="0">
                  <a:pos x="234" y="11"/>
                </a:cxn>
                <a:cxn ang="0">
                  <a:pos x="227" y="2"/>
                </a:cxn>
                <a:cxn ang="0">
                  <a:pos x="56" y="90"/>
                </a:cxn>
                <a:cxn ang="0">
                  <a:pos x="31" y="124"/>
                </a:cxn>
              </a:cxnLst>
              <a:rect l="0" t="0" r="r" b="b"/>
              <a:pathLst>
                <a:path w="619" h="367">
                  <a:moveTo>
                    <a:pt x="31" y="124"/>
                  </a:moveTo>
                  <a:cubicBezTo>
                    <a:pt x="1" y="313"/>
                    <a:pt x="1" y="313"/>
                    <a:pt x="1" y="313"/>
                  </a:cubicBezTo>
                  <a:cubicBezTo>
                    <a:pt x="0" y="319"/>
                    <a:pt x="8" y="322"/>
                    <a:pt x="11" y="317"/>
                  </a:cubicBezTo>
                  <a:cubicBezTo>
                    <a:pt x="39" y="279"/>
                    <a:pt x="39" y="279"/>
                    <a:pt x="39" y="279"/>
                  </a:cubicBezTo>
                  <a:cubicBezTo>
                    <a:pt x="117" y="335"/>
                    <a:pt x="117" y="335"/>
                    <a:pt x="117" y="335"/>
                  </a:cubicBezTo>
                  <a:cubicBezTo>
                    <a:pt x="149" y="359"/>
                    <a:pt x="187" y="367"/>
                    <a:pt x="223" y="361"/>
                  </a:cubicBezTo>
                  <a:cubicBezTo>
                    <a:pt x="619" y="298"/>
                    <a:pt x="619" y="298"/>
                    <a:pt x="619" y="298"/>
                  </a:cubicBezTo>
                  <a:cubicBezTo>
                    <a:pt x="584" y="304"/>
                    <a:pt x="545" y="296"/>
                    <a:pt x="514" y="273"/>
                  </a:cubicBezTo>
                  <a:cubicBezTo>
                    <a:pt x="206" y="49"/>
                    <a:pt x="206" y="49"/>
                    <a:pt x="206" y="49"/>
                  </a:cubicBezTo>
                  <a:cubicBezTo>
                    <a:pt x="234" y="11"/>
                    <a:pt x="234" y="11"/>
                    <a:pt x="234" y="11"/>
                  </a:cubicBezTo>
                  <a:cubicBezTo>
                    <a:pt x="238" y="6"/>
                    <a:pt x="232" y="0"/>
                    <a:pt x="227" y="2"/>
                  </a:cubicBezTo>
                  <a:cubicBezTo>
                    <a:pt x="56" y="90"/>
                    <a:pt x="56" y="90"/>
                    <a:pt x="56" y="90"/>
                  </a:cubicBezTo>
                  <a:cubicBezTo>
                    <a:pt x="43" y="96"/>
                    <a:pt x="34" y="109"/>
                    <a:pt x="31" y="124"/>
                  </a:cubicBezTo>
                  <a:close/>
                </a:path>
              </a:pathLst>
            </a:custGeom>
            <a:solidFill>
              <a:schemeClr val="accent5"/>
            </a:solidFill>
            <a:ln w="9525">
              <a:noFill/>
              <a:round/>
            </a:ln>
          </p:spPr>
          <p:txBody>
            <a:bodyPr anchor="ctr"/>
            <a:p>
              <a:pPr algn="ctr"/>
              <a:endParaRPr sz="1350"/>
            </a:p>
          </p:txBody>
        </p:sp>
        <p:sp>
          <p:nvSpPr>
            <p:cNvPr id="36" name="TextBox 43"/>
            <p:cNvSpPr txBox="1"/>
            <p:nvPr/>
          </p:nvSpPr>
          <p:spPr>
            <a:xfrm>
              <a:off x="3336" y="4650"/>
              <a:ext cx="2123" cy="618"/>
            </a:xfrm>
            <a:prstGeom prst="rect">
              <a:avLst/>
            </a:prstGeom>
            <a:noFill/>
          </p:spPr>
          <p:txBody>
            <a:bodyPr wrap="none">
              <a:noAutofit/>
            </a:bodyPr>
            <a:p>
              <a:pPr lvl="0" algn="ctr">
                <a:buClrTx/>
                <a:buSzTx/>
                <a:buFontTx/>
              </a:pPr>
              <a:r>
                <a:rPr lang="zh-CN" altLang="en-US" sz="2400" b="1">
                  <a:latin typeface="宋体" panose="02010600030101010101" pitchFamily="2" charset="-122"/>
                  <a:ea typeface="宋体" panose="02010600030101010101" pitchFamily="2" charset="-122"/>
                  <a:sym typeface="+mn-ea"/>
                </a:rPr>
                <a:t>人与社会</a:t>
              </a:r>
              <a:endParaRPr lang="zh-CN" altLang="en-US" sz="2400" b="1">
                <a:latin typeface="宋体" panose="02010600030101010101" pitchFamily="2" charset="-122"/>
                <a:ea typeface="宋体" panose="02010600030101010101" pitchFamily="2" charset="-122"/>
                <a:sym typeface="+mn-ea"/>
              </a:endParaRPr>
            </a:p>
          </p:txBody>
        </p:sp>
      </p:grpSp>
      <p:pic>
        <p:nvPicPr>
          <p:cNvPr id="7" name="图片 6" descr="20151226011714482"/>
          <p:cNvPicPr>
            <a:picLocks noChangeAspect="1"/>
          </p:cNvPicPr>
          <p:nvPr>
            <p:custDataLst>
              <p:tags r:id="rId4"/>
            </p:custDataLst>
          </p:nvPr>
        </p:nvPicPr>
        <p:blipFill>
          <a:blip r:embed="rId5"/>
          <a:srcRect l="7133" t="5263" r="21900" b="5263"/>
          <a:stretch>
            <a:fillRect/>
          </a:stretch>
        </p:blipFill>
        <p:spPr>
          <a:xfrm>
            <a:off x="6705600" y="2375535"/>
            <a:ext cx="2453005" cy="2855595"/>
          </a:xfrm>
          <a:prstGeom prst="rect">
            <a:avLst/>
          </a:prstGeom>
        </p:spPr>
      </p:pic>
      <p:sp>
        <p:nvSpPr>
          <p:cNvPr id="10" name="文本框 9"/>
          <p:cNvSpPr txBox="1"/>
          <p:nvPr/>
        </p:nvSpPr>
        <p:spPr>
          <a:xfrm>
            <a:off x="609600" y="209550"/>
            <a:ext cx="2628265" cy="473710"/>
          </a:xfrm>
          <a:prstGeom prst="rect">
            <a:avLst/>
          </a:prstGeom>
          <a:noFill/>
        </p:spPr>
        <p:txBody>
          <a:bodyPr wrap="square" rtlCol="0">
            <a:noAutofit/>
            <a:scene3d>
              <a:camera prst="orthographicFront"/>
              <a:lightRig rig="threePt" dir="t"/>
            </a:scene3d>
            <a:sp3d contourW="12700"/>
          </a:bodyPr>
          <a:p>
            <a:pPr algn="ctr">
              <a:lnSpc>
                <a:spcPct val="114000"/>
              </a:lnSpc>
            </a:pPr>
            <a:r>
              <a:rPr lang="zh-CN" altLang="en-US" sz="2400" b="1" dirty="0">
                <a:solidFill>
                  <a:schemeClr val="accent2"/>
                </a:solidFill>
                <a:latin typeface="微软雅黑" panose="020B0503020204020204" pitchFamily="34" charset="-122"/>
                <a:ea typeface="微软雅黑" panose="020B0503020204020204" pitchFamily="34" charset="-122"/>
              </a:rPr>
              <a:t>环保类主题</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14000"/>
              </a:lnSpc>
            </a:pP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381000" y="742950"/>
            <a:ext cx="3039745" cy="164274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solidFill>
                  <a:schemeClr val="tx1"/>
                </a:solidFill>
                <a:highlight>
                  <a:srgbClr val="FFFF00"/>
                </a:highlight>
                <a:latin typeface="宋体" panose="02010600030101010101" pitchFamily="2" charset="-122"/>
                <a:ea typeface="宋体" panose="02010600030101010101" pitchFamily="2" charset="-122"/>
              </a:rPr>
              <a:t>拓展话题：</a:t>
            </a:r>
            <a:endParaRPr lang="zh-CN" altLang="en-US" b="1">
              <a:solidFill>
                <a:schemeClr val="tx1"/>
              </a:solidFill>
              <a:highlight>
                <a:srgbClr val="FFFF00"/>
              </a:highlight>
              <a:latin typeface="宋体" panose="02010600030101010101" pitchFamily="2" charset="-122"/>
              <a:ea typeface="宋体" panose="02010600030101010101" pitchFamily="2" charset="-122"/>
            </a:endParaRPr>
          </a:p>
          <a:p>
            <a:pPr algn="ctr"/>
            <a:endParaRPr lang="zh-CN" altLang="en-US" b="1">
              <a:solidFill>
                <a:schemeClr val="tx1"/>
              </a:solidFill>
              <a:highlight>
                <a:srgbClr val="FFFF00"/>
              </a:highlight>
              <a:latin typeface="宋体" panose="02010600030101010101" pitchFamily="2" charset="-122"/>
              <a:ea typeface="宋体" panose="02010600030101010101" pitchFamily="2" charset="-122"/>
            </a:endParaRPr>
          </a:p>
          <a:p>
            <a:pPr algn="ctr"/>
            <a:r>
              <a:rPr lang="zh-CN" altLang="en-US" sz="2000">
                <a:solidFill>
                  <a:schemeClr val="tx1"/>
                </a:solidFill>
                <a:latin typeface="宋体" panose="02010600030101010101" pitchFamily="2" charset="-122"/>
                <a:ea typeface="宋体" panose="02010600030101010101" pitchFamily="2" charset="-122"/>
              </a:rPr>
              <a:t>如举办环保讲座、一起植树、救助小动物等等</a:t>
            </a:r>
            <a:endParaRPr lang="zh-CN" altLang="en-US" sz="2000">
              <a:solidFill>
                <a:schemeClr val="tx1"/>
              </a:solidFill>
              <a:latin typeface="宋体" panose="02010600030101010101" pitchFamily="2" charset="-122"/>
              <a:ea typeface="宋体" panose="02010600030101010101" pitchFamily="2" charset="-122"/>
            </a:endParaRPr>
          </a:p>
        </p:txBody>
      </p:sp>
      <p:sp>
        <p:nvSpPr>
          <p:cNvPr id="12" name="文本框 11"/>
          <p:cNvSpPr txBox="1"/>
          <p:nvPr/>
        </p:nvSpPr>
        <p:spPr>
          <a:xfrm>
            <a:off x="6019800" y="285750"/>
            <a:ext cx="2628265" cy="441325"/>
          </a:xfrm>
          <a:prstGeom prst="rect">
            <a:avLst/>
          </a:prstGeom>
          <a:noFill/>
        </p:spPr>
        <p:txBody>
          <a:bodyPr wrap="square" rtlCol="0">
            <a:noAutofit/>
            <a:scene3d>
              <a:camera prst="orthographicFront"/>
              <a:lightRig rig="threePt" dir="t"/>
            </a:scene3d>
            <a:sp3d contourW="12700"/>
          </a:bodyPr>
          <a:p>
            <a:pPr algn="ctr">
              <a:lnSpc>
                <a:spcPct val="114000"/>
              </a:lnSpc>
            </a:pPr>
            <a:r>
              <a:rPr lang="zh-CN" altLang="en-US" sz="2400" b="1" dirty="0">
                <a:solidFill>
                  <a:schemeClr val="accent2"/>
                </a:solidFill>
                <a:latin typeface="微软雅黑" panose="020B0503020204020204" pitchFamily="34" charset="-122"/>
                <a:ea typeface="微软雅黑" panose="020B0503020204020204" pitchFamily="34" charset="-122"/>
              </a:rPr>
              <a:t>学习与做人主题</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14000"/>
              </a:lnSpc>
            </a:pP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5943600" y="895350"/>
            <a:ext cx="2705735" cy="154114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solidFill>
                  <a:schemeClr val="tx1"/>
                </a:solidFill>
                <a:highlight>
                  <a:srgbClr val="FFFF00"/>
                </a:highlight>
                <a:latin typeface="宋体" panose="02010600030101010101" pitchFamily="2" charset="-122"/>
                <a:ea typeface="宋体" panose="02010600030101010101" pitchFamily="2" charset="-122"/>
                <a:sym typeface="+mn-ea"/>
              </a:rPr>
              <a:t>拓展话题：</a:t>
            </a:r>
            <a:endParaRPr lang="zh-CN" altLang="en-US" b="1">
              <a:solidFill>
                <a:schemeClr val="tx1"/>
              </a:solidFill>
              <a:highlight>
                <a:srgbClr val="FFFF00"/>
              </a:highlight>
              <a:latin typeface="宋体" panose="02010600030101010101" pitchFamily="2" charset="-122"/>
              <a:ea typeface="宋体" panose="02010600030101010101" pitchFamily="2" charset="-122"/>
              <a:sym typeface="+mn-ea"/>
            </a:endParaRPr>
          </a:p>
          <a:p>
            <a:pPr algn="ctr"/>
            <a:endParaRPr lang="zh-CN" altLang="en-US" b="1">
              <a:solidFill>
                <a:schemeClr val="tx1"/>
              </a:solidFill>
              <a:highlight>
                <a:srgbClr val="FFFF00"/>
              </a:highlight>
              <a:latin typeface="宋体" panose="02010600030101010101" pitchFamily="2" charset="-122"/>
              <a:ea typeface="宋体" panose="02010600030101010101" pitchFamily="2" charset="-122"/>
              <a:sym typeface="+mn-ea"/>
            </a:endParaRPr>
          </a:p>
          <a:p>
            <a:pPr algn="ctr">
              <a:buClrTx/>
              <a:buSzTx/>
              <a:buFontTx/>
            </a:pPr>
            <a:r>
              <a:rPr lang="zh-CN" altLang="en-US" sz="2000">
                <a:solidFill>
                  <a:schemeClr val="tx1"/>
                </a:solidFill>
                <a:latin typeface="宋体" panose="02010600030101010101" pitchFamily="2" charset="-122"/>
                <a:ea typeface="宋体" panose="02010600030101010101" pitchFamily="2" charset="-122"/>
              </a:rPr>
              <a:t>如夏令营期间发生在爱尔兰的趣事</a:t>
            </a:r>
            <a:endParaRPr lang="zh-CN" altLang="en-US" sz="2000">
              <a:solidFill>
                <a:schemeClr val="tx1"/>
              </a:solidFill>
              <a:latin typeface="宋体" panose="02010600030101010101" pitchFamily="2" charset="-122"/>
              <a:ea typeface="宋体" panose="02010600030101010101" pitchFamily="2" charset="-122"/>
            </a:endParaRPr>
          </a:p>
        </p:txBody>
      </p:sp>
      <p:sp>
        <p:nvSpPr>
          <p:cNvPr id="14" name="文本框 13"/>
          <p:cNvSpPr txBox="1"/>
          <p:nvPr/>
        </p:nvSpPr>
        <p:spPr>
          <a:xfrm>
            <a:off x="152400" y="3093720"/>
            <a:ext cx="2628265" cy="506730"/>
          </a:xfrm>
          <a:prstGeom prst="rect">
            <a:avLst/>
          </a:prstGeom>
          <a:noFill/>
        </p:spPr>
        <p:txBody>
          <a:bodyPr wrap="square" rtlCol="0">
            <a:noAutofit/>
            <a:scene3d>
              <a:camera prst="orthographicFront"/>
              <a:lightRig rig="threePt" dir="t"/>
            </a:scene3d>
            <a:sp3d contourW="12700"/>
          </a:bodyPr>
          <a:p>
            <a:pPr algn="ctr">
              <a:lnSpc>
                <a:spcPct val="114000"/>
              </a:lnSpc>
            </a:pPr>
            <a:r>
              <a:rPr lang="zh-CN" altLang="en-US" sz="2400" b="1" dirty="0">
                <a:solidFill>
                  <a:schemeClr val="accent2"/>
                </a:solidFill>
                <a:latin typeface="微软雅黑" panose="020B0503020204020204" pitchFamily="34" charset="-122"/>
                <a:ea typeface="微软雅黑" panose="020B0503020204020204" pitchFamily="34" charset="-122"/>
              </a:rPr>
              <a:t>与社会互动主题</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圆角矩形 14"/>
          <p:cNvSpPr/>
          <p:nvPr/>
        </p:nvSpPr>
        <p:spPr>
          <a:xfrm>
            <a:off x="285115" y="3714750"/>
            <a:ext cx="3402965" cy="132397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solidFill>
                  <a:schemeClr val="tx1"/>
                </a:solidFill>
                <a:highlight>
                  <a:srgbClr val="FFFF00"/>
                </a:highlight>
                <a:latin typeface="宋体" panose="02010600030101010101" pitchFamily="2" charset="-122"/>
                <a:ea typeface="宋体" panose="02010600030101010101" pitchFamily="2" charset="-122"/>
                <a:sym typeface="+mn-ea"/>
              </a:rPr>
              <a:t>拓展话题：</a:t>
            </a:r>
            <a:endParaRPr lang="zh-CN" altLang="en-US">
              <a:solidFill>
                <a:schemeClr val="tx1"/>
              </a:solidFill>
              <a:latin typeface="宋体" panose="02010600030101010101" pitchFamily="2" charset="-122"/>
              <a:ea typeface="宋体" panose="02010600030101010101" pitchFamily="2" charset="-122"/>
            </a:endParaRPr>
          </a:p>
          <a:p>
            <a:pPr algn="ctr">
              <a:buClrTx/>
              <a:buSzTx/>
              <a:buFontTx/>
            </a:pPr>
            <a:r>
              <a:rPr lang="zh-CN" altLang="en-US" sz="2000">
                <a:solidFill>
                  <a:schemeClr val="tx1"/>
                </a:solidFill>
                <a:latin typeface="宋体" panose="02010600030101010101" pitchFamily="2" charset="-122"/>
                <a:ea typeface="宋体" panose="02010600030101010101" pitchFamily="2" charset="-122"/>
              </a:rPr>
              <a:t>比做自愿者、参加各类竞赛，参演戏剧、诗歌等表演。</a:t>
            </a:r>
            <a:endParaRPr lang="zh-CN" altLang="en-US" sz="2000">
              <a:solidFill>
                <a:schemeClr val="tx1"/>
              </a:soli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 calcmode="lin" valueType="num">
                                      <p:cBhvr>
                                        <p:cTn id="17" dur="500" fill="hold"/>
                                        <p:tgtEl>
                                          <p:spTgt spid="9"/>
                                        </p:tgtEl>
                                        <p:attrNameLst>
                                          <p:attrName>style.rotation</p:attrName>
                                        </p:attrNameLst>
                                      </p:cBhvr>
                                      <p:tavLst>
                                        <p:tav tm="0">
                                          <p:val>
                                            <p:fltVal val="360"/>
                                          </p:val>
                                        </p:tav>
                                        <p:tav tm="100000">
                                          <p:val>
                                            <p:fltVal val="0"/>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 calcmode="lin" valueType="num">
                                      <p:cBhvr>
                                        <p:cTn id="25" dur="500" fill="hold"/>
                                        <p:tgtEl>
                                          <p:spTgt spid="5"/>
                                        </p:tgtEl>
                                        <p:attrNameLst>
                                          <p:attrName>style.rotation</p:attrName>
                                        </p:attrNameLst>
                                      </p:cBhvr>
                                      <p:tavLst>
                                        <p:tav tm="0">
                                          <p:val>
                                            <p:fltVal val="360"/>
                                          </p:val>
                                        </p:tav>
                                        <p:tav tm="100000">
                                          <p:val>
                                            <p:fltVal val="0"/>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8"/>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 calcmode="lin" valueType="num">
                                      <p:cBhvr>
                                        <p:cTn id="37" dur="500" fill="hold"/>
                                        <p:tgtEl>
                                          <p:spTgt spid="12"/>
                                        </p:tgtEl>
                                        <p:attrNameLst>
                                          <p:attrName>style.rotation</p:attrName>
                                        </p:attrNameLst>
                                      </p:cBhvr>
                                      <p:tavLst>
                                        <p:tav tm="0">
                                          <p:val>
                                            <p:fltVal val="360"/>
                                          </p:val>
                                        </p:tav>
                                        <p:tav tm="100000">
                                          <p:val>
                                            <p:fltVal val="0"/>
                                          </p:val>
                                        </p:tav>
                                      </p:tavLst>
                                    </p:anim>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 calcmode="lin" valueType="num">
                                      <p:cBhvr>
                                        <p:cTn id="45" dur="500" fill="hold"/>
                                        <p:tgtEl>
                                          <p:spTgt spid="13"/>
                                        </p:tgtEl>
                                        <p:attrNameLst>
                                          <p:attrName>style.rotation</p:attrName>
                                        </p:attrNameLst>
                                      </p:cBhvr>
                                      <p:tavLst>
                                        <p:tav tm="0">
                                          <p:val>
                                            <p:fltVal val="360"/>
                                          </p:val>
                                        </p:tav>
                                        <p:tav tm="100000">
                                          <p:val>
                                            <p:fltVal val="0"/>
                                          </p:val>
                                        </p:tav>
                                      </p:tavLst>
                                    </p:anim>
                                    <p:animEffect transition="in" filter="fad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mph" presetSubtype="0" fill="hold" nodeType="clickEffect">
                                  <p:stCondLst>
                                    <p:cond delay="0"/>
                                  </p:stCondLst>
                                  <p:childTnLst>
                                    <p:animRot by="21600000">
                                      <p:cBhvr>
                                        <p:cTn id="50" dur="2000" fill="hold"/>
                                        <p:tgtEl>
                                          <p:spTgt spid="9"/>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 calcmode="lin" valueType="num">
                                      <p:cBhvr>
                                        <p:cTn id="57" dur="500" fill="hold"/>
                                        <p:tgtEl>
                                          <p:spTgt spid="14"/>
                                        </p:tgtEl>
                                        <p:attrNameLst>
                                          <p:attrName>style.rotation</p:attrName>
                                        </p:attrNameLst>
                                      </p:cBhvr>
                                      <p:tavLst>
                                        <p:tav tm="0">
                                          <p:val>
                                            <p:fltVal val="360"/>
                                          </p:val>
                                        </p:tav>
                                        <p:tav tm="100000">
                                          <p:val>
                                            <p:fltVal val="0"/>
                                          </p:val>
                                        </p:tav>
                                      </p:tavLst>
                                    </p:anim>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 calcmode="lin" valueType="num">
                                      <p:cBhvr>
                                        <p:cTn id="65" dur="500" fill="hold"/>
                                        <p:tgtEl>
                                          <p:spTgt spid="15"/>
                                        </p:tgtEl>
                                        <p:attrNameLst>
                                          <p:attrName>style.rotation</p:attrName>
                                        </p:attrNameLst>
                                      </p:cBhvr>
                                      <p:tavLst>
                                        <p:tav tm="0">
                                          <p:val>
                                            <p:fltVal val="360"/>
                                          </p:val>
                                        </p:tav>
                                        <p:tav tm="100000">
                                          <p:val>
                                            <p:fltVal val="0"/>
                                          </p:val>
                                        </p:tav>
                                      </p:tavLst>
                                    </p:anim>
                                    <p:animEffect transition="in" filter="fade">
                                      <p:cBhvr>
                                        <p:cTn id="66" dur="50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8" presetClass="emph" presetSubtype="0" fill="hold" nodeType="clickEffect">
                                  <p:stCondLst>
                                    <p:cond delay="0"/>
                                  </p:stCondLst>
                                  <p:childTnLst>
                                    <p:animRot by="21600000">
                                      <p:cBhvr>
                                        <p:cTn id="70" dur="2000" fill="hold"/>
                                        <p:tgtEl>
                                          <p:spTgt spid="5"/>
                                        </p:tgtEl>
                                        <p:attrNameLst>
                                          <p:attrName>r</p:attrName>
                                        </p:attrNameLst>
                                      </p:cBhvr>
                                    </p:animRot>
                                  </p:childTnLst>
                                </p:cTn>
                              </p:par>
                            </p:childTnLst>
                          </p:cTn>
                        </p:par>
                      </p:childTnLst>
                    </p:cTn>
                  </p:par>
                  <p:par>
                    <p:cTn id="71" fill="hold">
                      <p:stCondLst>
                        <p:cond delay="indefinite"/>
                      </p:stCondLst>
                      <p:childTnLst>
                        <p:par>
                          <p:cTn id="72" fill="hold">
                            <p:stCondLst>
                              <p:cond delay="0"/>
                            </p:stCondLst>
                            <p:childTnLst>
                              <p:par>
                                <p:cTn id="73" presetID="49" presetClass="entr" presetSubtype="0" decel="100000"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p:cTn id="75" dur="500" fill="hold"/>
                                        <p:tgtEl>
                                          <p:spTgt spid="10"/>
                                        </p:tgtEl>
                                        <p:attrNameLst>
                                          <p:attrName>ppt_w</p:attrName>
                                        </p:attrNameLst>
                                      </p:cBhvr>
                                      <p:tavLst>
                                        <p:tav tm="0">
                                          <p:val>
                                            <p:fltVal val="0"/>
                                          </p:val>
                                        </p:tav>
                                        <p:tav tm="100000">
                                          <p:val>
                                            <p:strVal val="#ppt_w"/>
                                          </p:val>
                                        </p:tav>
                                      </p:tavLst>
                                    </p:anim>
                                    <p:anim calcmode="lin" valueType="num">
                                      <p:cBhvr>
                                        <p:cTn id="76" dur="500" fill="hold"/>
                                        <p:tgtEl>
                                          <p:spTgt spid="10"/>
                                        </p:tgtEl>
                                        <p:attrNameLst>
                                          <p:attrName>ppt_h</p:attrName>
                                        </p:attrNameLst>
                                      </p:cBhvr>
                                      <p:tavLst>
                                        <p:tav tm="0">
                                          <p:val>
                                            <p:fltVal val="0"/>
                                          </p:val>
                                        </p:tav>
                                        <p:tav tm="100000">
                                          <p:val>
                                            <p:strVal val="#ppt_h"/>
                                          </p:val>
                                        </p:tav>
                                      </p:tavLst>
                                    </p:anim>
                                    <p:anim calcmode="lin" valueType="num">
                                      <p:cBhvr>
                                        <p:cTn id="77" dur="500" fill="hold"/>
                                        <p:tgtEl>
                                          <p:spTgt spid="10"/>
                                        </p:tgtEl>
                                        <p:attrNameLst>
                                          <p:attrName>style.rotation</p:attrName>
                                        </p:attrNameLst>
                                      </p:cBhvr>
                                      <p:tavLst>
                                        <p:tav tm="0">
                                          <p:val>
                                            <p:fltVal val="360"/>
                                          </p:val>
                                        </p:tav>
                                        <p:tav tm="100000">
                                          <p:val>
                                            <p:fltVal val="0"/>
                                          </p:val>
                                        </p:tav>
                                      </p:tavLst>
                                    </p:anim>
                                    <p:animEffect transition="in" filter="fade">
                                      <p:cBhvr>
                                        <p:cTn id="78" dur="500"/>
                                        <p:tgtEl>
                                          <p:spTgt spid="10"/>
                                        </p:tgtEl>
                                      </p:cBhvr>
                                    </p:animEffect>
                                  </p:childTnLst>
                                </p:cTn>
                              </p:par>
                            </p:childTnLst>
                          </p:cTn>
                        </p:par>
                      </p:childTnLst>
                    </p:cTn>
                  </p:par>
                  <p:par>
                    <p:cTn id="79" fill="hold">
                      <p:stCondLst>
                        <p:cond delay="indefinite"/>
                      </p:stCondLst>
                      <p:childTnLst>
                        <p:par>
                          <p:cTn id="80" fill="hold">
                            <p:stCondLst>
                              <p:cond delay="0"/>
                            </p:stCondLst>
                            <p:childTnLst>
                              <p:par>
                                <p:cTn id="81" presetID="49" presetClass="entr" presetSubtype="0" decel="100000" fill="hold" grpId="0" nodeType="clickEffect">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cBhvr>
                                        <p:cTn id="83" dur="500" fill="hold"/>
                                        <p:tgtEl>
                                          <p:spTgt spid="11"/>
                                        </p:tgtEl>
                                        <p:attrNameLst>
                                          <p:attrName>ppt_w</p:attrName>
                                        </p:attrNameLst>
                                      </p:cBhvr>
                                      <p:tavLst>
                                        <p:tav tm="0">
                                          <p:val>
                                            <p:fltVal val="0"/>
                                          </p:val>
                                        </p:tav>
                                        <p:tav tm="100000">
                                          <p:val>
                                            <p:strVal val="#ppt_w"/>
                                          </p:val>
                                        </p:tav>
                                      </p:tavLst>
                                    </p:anim>
                                    <p:anim calcmode="lin" valueType="num">
                                      <p:cBhvr>
                                        <p:cTn id="84" dur="500" fill="hold"/>
                                        <p:tgtEl>
                                          <p:spTgt spid="11"/>
                                        </p:tgtEl>
                                        <p:attrNameLst>
                                          <p:attrName>ppt_h</p:attrName>
                                        </p:attrNameLst>
                                      </p:cBhvr>
                                      <p:tavLst>
                                        <p:tav tm="0">
                                          <p:val>
                                            <p:fltVal val="0"/>
                                          </p:val>
                                        </p:tav>
                                        <p:tav tm="100000">
                                          <p:val>
                                            <p:strVal val="#ppt_h"/>
                                          </p:val>
                                        </p:tav>
                                      </p:tavLst>
                                    </p:anim>
                                    <p:anim calcmode="lin" valueType="num">
                                      <p:cBhvr>
                                        <p:cTn id="85" dur="500" fill="hold"/>
                                        <p:tgtEl>
                                          <p:spTgt spid="11"/>
                                        </p:tgtEl>
                                        <p:attrNameLst>
                                          <p:attrName>style.rotation</p:attrName>
                                        </p:attrNameLst>
                                      </p:cBhvr>
                                      <p:tavLst>
                                        <p:tav tm="0">
                                          <p:val>
                                            <p:fltVal val="360"/>
                                          </p:val>
                                        </p:tav>
                                        <p:tav tm="100000">
                                          <p:val>
                                            <p:fltVal val="0"/>
                                          </p:val>
                                        </p:tav>
                                      </p:tavLst>
                                    </p:anim>
                                    <p:animEffect transition="in" filter="fade">
                                      <p:cBhvr>
                                        <p:cTn id="8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animBg="1"/>
      <p:bldP spid="13" grpId="1" animBg="1"/>
      <p:bldP spid="14" grpId="0"/>
      <p:bldP spid="14" grpId="1"/>
      <p:bldP spid="15" grpId="0" animBg="1"/>
      <p:bldP spid="15" grpId="1" animBg="1"/>
      <p:bldP spid="10" grpId="0"/>
      <p:bldP spid="10" grpId="1"/>
      <p:bldP spid="11" grpId="0" bldLvl="0" animBg="1"/>
      <p:bldP spid="1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331470" y="168275"/>
          <a:ext cx="8556625" cy="4751070"/>
        </p:xfrm>
        <a:graphic>
          <a:graphicData uri="http://schemas.openxmlformats.org/drawingml/2006/table">
            <a:tbl>
              <a:tblPr firstRow="1" bandRow="1">
                <a:tableStyleId>{5C22544A-7EE6-4342-B048-85BDC9FD1C3A}</a:tableStyleId>
              </a:tblPr>
              <a:tblGrid>
                <a:gridCol w="3926840"/>
                <a:gridCol w="4629785"/>
              </a:tblGrid>
              <a:tr h="474980">
                <a:tc>
                  <a:txBody>
                    <a:bodyPr/>
                    <a:p>
                      <a:pPr algn="ctr">
                        <a:buNone/>
                      </a:pPr>
                      <a:r>
                        <a:rPr lang="en-US" altLang="zh-CN" sz="2400">
                          <a:solidFill>
                            <a:srgbClr val="FF0000"/>
                          </a:solidFill>
                          <a:latin typeface="Times New Roman" panose="02020603050405020304" charset="0"/>
                          <a:cs typeface="Times New Roman" panose="02020603050405020304" charset="0"/>
                        </a:rPr>
                        <a:t>Picture-description</a:t>
                      </a:r>
                      <a:endParaRPr lang="en-US" altLang="zh-CN" sz="2400">
                        <a:solidFill>
                          <a:srgbClr val="FF0000"/>
                        </a:solidFill>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ClrTx/>
                        <a:buSzTx/>
                        <a:buFontTx/>
                        <a:buNone/>
                      </a:pPr>
                      <a:r>
                        <a:rPr lang="en-US" altLang="zh-CN" sz="2400">
                          <a:solidFill>
                            <a:srgbClr val="FF0000"/>
                          </a:solidFill>
                          <a:latin typeface="Times New Roman" panose="02020603050405020304" charset="0"/>
                          <a:cs typeface="Times New Roman" panose="02020603050405020304" charset="0"/>
                        </a:rPr>
                        <a:t>Recommended reasons</a:t>
                      </a:r>
                      <a:endParaRPr lang="en-US" altLang="zh-CN" sz="2400">
                        <a:solidFill>
                          <a:srgbClr val="FF0000"/>
                        </a:solidFill>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276090">
                <a:tc>
                  <a:txBody>
                    <a:bodyPr/>
                    <a:p>
                      <a:pPr>
                        <a:buNone/>
                      </a:pPr>
                      <a:r>
                        <a:rPr lang="en-US" altLang="zh-CN" sz="2400">
                          <a:latin typeface="Times New Roman" panose="02020603050405020304" charset="0"/>
                          <a:cs typeface="Times New Roman" panose="02020603050405020304" charset="0"/>
                        </a:rPr>
                        <a:t> </a:t>
                      </a:r>
                      <a:endParaRPr lang="en-US" altLang="zh-CN" sz="2400">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r>
                        <a:rPr lang="en-US" altLang="zh-CN" sz="2400">
                          <a:latin typeface="Times New Roman" panose="02020603050405020304" charset="0"/>
                          <a:cs typeface="Times New Roman" panose="02020603050405020304" charset="0"/>
                        </a:rPr>
                        <a:t>    </a:t>
                      </a:r>
                      <a:endParaRPr lang="en-US" altLang="zh-CN" sz="2400">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3" name="文本框 2"/>
          <p:cNvSpPr txBox="1"/>
          <p:nvPr/>
        </p:nvSpPr>
        <p:spPr>
          <a:xfrm>
            <a:off x="457200" y="742950"/>
            <a:ext cx="3598545" cy="4126865"/>
          </a:xfrm>
          <a:prstGeom prst="rect">
            <a:avLst/>
          </a:prstGeom>
          <a:noFill/>
          <a:ln w="38100">
            <a:gradFill>
              <a:gsLst>
                <a:gs pos="50000">
                  <a:schemeClr val="accent4"/>
                </a:gs>
                <a:gs pos="0">
                  <a:schemeClr val="accent4">
                    <a:lumMod val="25000"/>
                    <a:lumOff val="75000"/>
                  </a:schemeClr>
                </a:gs>
                <a:gs pos="100000">
                  <a:schemeClr val="accent4">
                    <a:lumMod val="85000"/>
                  </a:schemeClr>
                </a:gs>
              </a:gsLst>
              <a:lin ang="5400000" scaled="0"/>
            </a:gradFill>
          </a:ln>
        </p:spPr>
        <p:txBody>
          <a:bodyPr wrap="square" rtlCol="0">
            <a:noAutofit/>
          </a:bodyPr>
          <a:p>
            <a:pPr>
              <a:buNone/>
            </a:pPr>
            <a:r>
              <a:rPr lang="en-US" altLang="zh-CN" sz="2400">
                <a:latin typeface="Times New Roman" panose="02020603050405020304" charset="0"/>
                <a:cs typeface="Times New Roman" panose="02020603050405020304" charset="0"/>
                <a:sym typeface="+mn-ea"/>
              </a:rPr>
              <a:t>     Shot last year as an exchange student in Ireland, the photo  witnessed an unfortable party between the Ireland and China. The teachers and students danced Irish classical dance---Riverdance (</a:t>
            </a:r>
            <a:r>
              <a:rPr lang="zh-CN" altLang="en-US" sz="2400">
                <a:latin typeface="宋体" panose="02010600030101010101" pitchFamily="2" charset="-122"/>
                <a:ea typeface="宋体" panose="02010600030101010101" pitchFamily="2" charset="-122"/>
                <a:cs typeface="Times New Roman" panose="02020603050405020304" charset="0"/>
                <a:sym typeface="+mn-ea"/>
              </a:rPr>
              <a:t>大河之舞</a:t>
            </a:r>
            <a:r>
              <a:rPr lang="en-US" altLang="zh-CN" sz="2400">
                <a:latin typeface="Times New Roman" panose="02020603050405020304" charset="0"/>
                <a:cs typeface="Times New Roman" panose="02020603050405020304" charset="0"/>
                <a:sym typeface="+mn-ea"/>
              </a:rPr>
              <a:t>). In trun, I performed  traditional Chinese face-changing.</a:t>
            </a:r>
            <a:endParaRPr lang="zh-CN" altLang="en-US" sz="2400"/>
          </a:p>
        </p:txBody>
      </p:sp>
      <p:sp>
        <p:nvSpPr>
          <p:cNvPr id="4" name="文本框 3"/>
          <p:cNvSpPr txBox="1"/>
          <p:nvPr/>
        </p:nvSpPr>
        <p:spPr>
          <a:xfrm>
            <a:off x="4267200" y="666750"/>
            <a:ext cx="4621530" cy="4202430"/>
          </a:xfrm>
          <a:prstGeom prst="rect">
            <a:avLst/>
          </a:prstGeom>
          <a:noFill/>
          <a:ln w="38100">
            <a:gradFill>
              <a:gsLst>
                <a:gs pos="50000">
                  <a:schemeClr val="accent4"/>
                </a:gs>
                <a:gs pos="0">
                  <a:schemeClr val="accent4">
                    <a:lumMod val="25000"/>
                    <a:lumOff val="75000"/>
                  </a:schemeClr>
                </a:gs>
                <a:gs pos="100000">
                  <a:schemeClr val="accent4">
                    <a:lumMod val="85000"/>
                  </a:schemeClr>
                </a:gs>
              </a:gsLst>
              <a:lin ang="5400000" scaled="0"/>
            </a:gradFill>
          </a:ln>
        </p:spPr>
        <p:txBody>
          <a:bodyPr wrap="square" rtlCol="0">
            <a:noAutofit/>
          </a:bodyPr>
          <a:p>
            <a:pPr lvl="0" algn="l">
              <a:buClrTx/>
              <a:buSzTx/>
              <a:buFontTx/>
            </a:pPr>
            <a:r>
              <a:rPr lang="en-US" altLang="zh-CN" sz="2400">
                <a:latin typeface="Times New Roman" panose="02020603050405020304" charset="0"/>
                <a:cs typeface="Times New Roman" panose="02020603050405020304" charset="0"/>
                <a:sym typeface="+mn-ea"/>
              </a:rPr>
              <a:t>    What comes first concerning the reason is that it puts up a stage where people with different background can enjoy cultural exchange, which makes us gain a glimpse into the understanding of different culture. Additionally, it engages the foreigners’ interest in our traditional art, which offers a golden chance to enable the world to know about China.</a:t>
            </a:r>
            <a:endParaRPr lang="en-US" altLang="zh-CN" sz="2400">
              <a:latin typeface="Times New Roman" panose="02020603050405020304" charset="0"/>
              <a:cs typeface="Times New Roman" panose="02020603050405020304" charset="0"/>
              <a:sym typeface="+mn-ea"/>
            </a:endParaRPr>
          </a:p>
          <a:p>
            <a:pPr lvl="0" algn="l">
              <a:buClrTx/>
              <a:buSzTx/>
              <a:buFontTx/>
            </a:pPr>
            <a:endParaRPr lang="en-US" altLang="zh-CN" sz="2400">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 calcmode="lin" valueType="num">
                                      <p:cBhvr>
                                        <p:cTn id="17" dur="500" fill="hold"/>
                                        <p:tgtEl>
                                          <p:spTgt spid="4"/>
                                        </p:tgtEl>
                                        <p:attrNameLst>
                                          <p:attrName>style.rotation</p:attrName>
                                        </p:attrNameLst>
                                      </p:cBhvr>
                                      <p:tavLst>
                                        <p:tav tm="0">
                                          <p:val>
                                            <p:fltVal val="360"/>
                                          </p:val>
                                        </p:tav>
                                        <p:tav tm="100000">
                                          <p:val>
                                            <p:fltVal val="0"/>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p:bldP spid="4" grpId="0" bldLvl="0" animBg="1"/>
      <p:bldP spid="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p:nvPr>
            <p:custDataLst>
              <p:tags r:id="rId1"/>
            </p:custDataLst>
          </p:nvPr>
        </p:nvGraphicFramePr>
        <p:xfrm>
          <a:off x="3834130" y="2153920"/>
          <a:ext cx="1475105" cy="835025"/>
        </p:xfrm>
        <a:graphic>
          <a:graphicData uri="http://schemas.openxmlformats.org/presentationml/2006/ole">
            <mc:AlternateContent xmlns:mc="http://schemas.openxmlformats.org/markup-compatibility/2006">
              <mc:Choice xmlns:v="urn:schemas-microsoft-com:vml" Requires="v">
                <p:oleObj spid="_x0000_s6" name="" r:id="rId2" imgW="1475105" imgH="835025" progId="Photoshop.Image.21">
                  <p:embed/>
                </p:oleObj>
              </mc:Choice>
              <mc:Fallback>
                <p:oleObj name="" r:id="rId2" imgW="1475105" imgH="835025" progId="Photoshop.Image.21">
                  <p:embed/>
                  <p:pic>
                    <p:nvPicPr>
                      <p:cNvPr id="0" name="图片 5"/>
                      <p:cNvPicPr/>
                      <p:nvPr/>
                    </p:nvPicPr>
                    <p:blipFill>
                      <a:blip r:embed="rId3"/>
                      <a:stretch>
                        <a:fillRect/>
                      </a:stretch>
                    </p:blipFill>
                    <p:spPr>
                      <a:xfrm>
                        <a:off x="3834130" y="2153920"/>
                        <a:ext cx="1475105" cy="835025"/>
                      </a:xfrm>
                      <a:prstGeom prst="rect">
                        <a:avLst/>
                      </a:prstGeom>
                    </p:spPr>
                  </p:pic>
                </p:oleObj>
              </mc:Fallback>
            </mc:AlternateContent>
          </a:graphicData>
        </a:graphic>
      </p:graphicFrame>
      <p:sp>
        <p:nvSpPr>
          <p:cNvPr id="37" name="Oval 37"/>
          <p:cNvSpPr/>
          <p:nvPr/>
        </p:nvSpPr>
        <p:spPr bwMode="auto">
          <a:xfrm>
            <a:off x="3546475" y="1650365"/>
            <a:ext cx="1964690" cy="1740535"/>
          </a:xfrm>
          <a:prstGeom prst="ellipse">
            <a:avLst/>
          </a:prstGeom>
          <a:solidFill>
            <a:schemeClr val="accent2"/>
          </a:solidFill>
          <a:ln w="9525">
            <a:solidFill>
              <a:schemeClr val="accent2"/>
            </a:solidFill>
            <a:round/>
          </a:ln>
        </p:spPr>
        <p:txBody>
          <a:bodyPr anchor="ctr">
            <a:noAutofit/>
          </a:bodyPr>
          <a:p>
            <a:pPr algn="ctr"/>
            <a:endParaRPr sz="2400">
              <a:latin typeface="宋体" panose="02010600030101010101" pitchFamily="2" charset="-122"/>
              <a:ea typeface="宋体" panose="02010600030101010101" pitchFamily="2" charset="-122"/>
              <a:sym typeface="+mn-ea"/>
            </a:endParaRPr>
          </a:p>
        </p:txBody>
      </p:sp>
      <p:grpSp>
        <p:nvGrpSpPr>
          <p:cNvPr id="5" name="组合 4"/>
          <p:cNvGrpSpPr/>
          <p:nvPr/>
        </p:nvGrpSpPr>
        <p:grpSpPr>
          <a:xfrm>
            <a:off x="3419475" y="577850"/>
            <a:ext cx="2018030" cy="1400810"/>
            <a:chOff x="5385" y="835"/>
            <a:chExt cx="3178" cy="2206"/>
          </a:xfrm>
          <a:solidFill>
            <a:schemeClr val="accent2"/>
          </a:solidFill>
        </p:grpSpPr>
        <p:sp>
          <p:nvSpPr>
            <p:cNvPr id="26" name="Freeform: Shape 31"/>
            <p:cNvSpPr/>
            <p:nvPr/>
          </p:nvSpPr>
          <p:spPr bwMode="auto">
            <a:xfrm rot="3360000">
              <a:off x="5871" y="349"/>
              <a:ext cx="2206" cy="3178"/>
            </a:xfrm>
            <a:custGeom>
              <a:avLst/>
              <a:gdLst/>
              <a:ahLst/>
              <a:cxnLst>
                <a:cxn ang="0">
                  <a:pos x="196" y="3"/>
                </a:cxn>
                <a:cxn ang="0">
                  <a:pos x="7" y="33"/>
                </a:cxn>
                <a:cxn ang="0">
                  <a:pos x="6" y="44"/>
                </a:cxn>
                <a:cxn ang="0">
                  <a:pos x="51" y="58"/>
                </a:cxn>
                <a:cxn ang="0">
                  <a:pos x="21" y="150"/>
                </a:cxn>
                <a:cxn ang="0">
                  <a:pos x="30" y="258"/>
                </a:cxn>
                <a:cxn ang="0">
                  <a:pos x="212" y="616"/>
                </a:cxn>
                <a:cxn ang="0">
                  <a:pos x="204" y="508"/>
                </a:cxn>
                <a:cxn ang="0">
                  <a:pos x="321" y="146"/>
                </a:cxn>
                <a:cxn ang="0">
                  <a:pos x="366" y="161"/>
                </a:cxn>
                <a:cxn ang="0">
                  <a:pos x="372" y="151"/>
                </a:cxn>
                <a:cxn ang="0">
                  <a:pos x="237" y="16"/>
                </a:cxn>
                <a:cxn ang="0">
                  <a:pos x="196" y="3"/>
                </a:cxn>
              </a:cxnLst>
              <a:rect l="0" t="0" r="r" b="b"/>
              <a:pathLst>
                <a:path w="376" h="616">
                  <a:moveTo>
                    <a:pt x="196" y="3"/>
                  </a:moveTo>
                  <a:cubicBezTo>
                    <a:pt x="7" y="33"/>
                    <a:pt x="7" y="33"/>
                    <a:pt x="7" y="33"/>
                  </a:cubicBezTo>
                  <a:cubicBezTo>
                    <a:pt x="1" y="34"/>
                    <a:pt x="0" y="42"/>
                    <a:pt x="6" y="44"/>
                  </a:cubicBezTo>
                  <a:cubicBezTo>
                    <a:pt x="51" y="58"/>
                    <a:pt x="51" y="58"/>
                    <a:pt x="51" y="58"/>
                  </a:cubicBezTo>
                  <a:cubicBezTo>
                    <a:pt x="21" y="150"/>
                    <a:pt x="21" y="150"/>
                    <a:pt x="21" y="150"/>
                  </a:cubicBezTo>
                  <a:cubicBezTo>
                    <a:pt x="9" y="187"/>
                    <a:pt x="13" y="226"/>
                    <a:pt x="30" y="258"/>
                  </a:cubicBezTo>
                  <a:cubicBezTo>
                    <a:pt x="212" y="616"/>
                    <a:pt x="212" y="616"/>
                    <a:pt x="212" y="616"/>
                  </a:cubicBezTo>
                  <a:cubicBezTo>
                    <a:pt x="196" y="584"/>
                    <a:pt x="192" y="545"/>
                    <a:pt x="204" y="508"/>
                  </a:cubicBezTo>
                  <a:cubicBezTo>
                    <a:pt x="321" y="146"/>
                    <a:pt x="321" y="146"/>
                    <a:pt x="321" y="146"/>
                  </a:cubicBezTo>
                  <a:cubicBezTo>
                    <a:pt x="366" y="161"/>
                    <a:pt x="366" y="161"/>
                    <a:pt x="366" y="161"/>
                  </a:cubicBezTo>
                  <a:cubicBezTo>
                    <a:pt x="372" y="163"/>
                    <a:pt x="376" y="156"/>
                    <a:pt x="372" y="151"/>
                  </a:cubicBezTo>
                  <a:cubicBezTo>
                    <a:pt x="237" y="16"/>
                    <a:pt x="237" y="16"/>
                    <a:pt x="237" y="16"/>
                  </a:cubicBezTo>
                  <a:cubicBezTo>
                    <a:pt x="226" y="5"/>
                    <a:pt x="211" y="0"/>
                    <a:pt x="196" y="3"/>
                  </a:cubicBezTo>
                  <a:close/>
                </a:path>
              </a:pathLst>
            </a:custGeom>
            <a:grpFill/>
            <a:ln w="9525">
              <a:noFill/>
              <a:round/>
            </a:ln>
          </p:spPr>
          <p:txBody>
            <a:bodyPr anchor="ctr"/>
            <a:p>
              <a:pPr algn="ctr"/>
              <a:endParaRPr sz="1350"/>
            </a:p>
          </p:txBody>
        </p:sp>
        <p:sp>
          <p:nvSpPr>
            <p:cNvPr id="33" name="TextBox 40"/>
            <p:cNvSpPr txBox="1"/>
            <p:nvPr/>
          </p:nvSpPr>
          <p:spPr>
            <a:xfrm>
              <a:off x="6675" y="1170"/>
              <a:ext cx="1389" cy="618"/>
            </a:xfrm>
            <a:prstGeom prst="rect">
              <a:avLst/>
            </a:prstGeom>
            <a:grpFill/>
          </p:spPr>
          <p:txBody>
            <a:bodyPr wrap="none">
              <a:noAutofit/>
            </a:bodyPr>
            <a:p>
              <a:pPr algn="ctr"/>
              <a:r>
                <a:rPr lang="zh-CN" altLang="en-US" sz="2400" b="1">
                  <a:solidFill>
                    <a:schemeClr val="tx1"/>
                  </a:solidFill>
                  <a:latin typeface="宋体" panose="02010600030101010101" pitchFamily="2" charset="-122"/>
                  <a:ea typeface="宋体" panose="02010600030101010101" pitchFamily="2" charset="-122"/>
                </a:rPr>
                <a:t>科技工艺</a:t>
              </a:r>
              <a:endParaRPr lang="zh-CN" altLang="en-US" sz="2400" b="1">
                <a:solidFill>
                  <a:schemeClr val="tx1"/>
                </a:solidFill>
                <a:latin typeface="宋体" panose="02010600030101010101" pitchFamily="2" charset="-122"/>
                <a:ea typeface="宋体" panose="02010600030101010101" pitchFamily="2" charset="-122"/>
              </a:endParaRPr>
            </a:p>
          </p:txBody>
        </p:sp>
      </p:grpSp>
      <p:grpSp>
        <p:nvGrpSpPr>
          <p:cNvPr id="8" name="组合 7"/>
          <p:cNvGrpSpPr/>
          <p:nvPr/>
        </p:nvGrpSpPr>
        <p:grpSpPr>
          <a:xfrm>
            <a:off x="5132705" y="2207895"/>
            <a:ext cx="1907540" cy="1512570"/>
            <a:chOff x="8203" y="3477"/>
            <a:chExt cx="3004" cy="2382"/>
          </a:xfrm>
        </p:grpSpPr>
        <p:sp>
          <p:nvSpPr>
            <p:cNvPr id="29" name="Freeform: Shape 34"/>
            <p:cNvSpPr/>
            <p:nvPr/>
          </p:nvSpPr>
          <p:spPr bwMode="auto">
            <a:xfrm rot="1020000">
              <a:off x="8203" y="3477"/>
              <a:ext cx="3004" cy="2383"/>
            </a:xfrm>
            <a:custGeom>
              <a:avLst/>
              <a:gdLst/>
              <a:ahLst/>
              <a:cxnLst>
                <a:cxn ang="0">
                  <a:pos x="373" y="487"/>
                </a:cxn>
                <a:cxn ang="0">
                  <a:pos x="509" y="352"/>
                </a:cxn>
                <a:cxn ang="0">
                  <a:pos x="503" y="342"/>
                </a:cxn>
                <a:cxn ang="0">
                  <a:pos x="458" y="357"/>
                </a:cxn>
                <a:cxn ang="0">
                  <a:pos x="428" y="265"/>
                </a:cxn>
                <a:cxn ang="0">
                  <a:pos x="358" y="183"/>
                </a:cxn>
                <a:cxn ang="0">
                  <a:pos x="0" y="0"/>
                </a:cxn>
                <a:cxn ang="0">
                  <a:pos x="70" y="83"/>
                </a:cxn>
                <a:cxn ang="0">
                  <a:pos x="188" y="445"/>
                </a:cxn>
                <a:cxn ang="0">
                  <a:pos x="143" y="459"/>
                </a:cxn>
                <a:cxn ang="0">
                  <a:pos x="144" y="470"/>
                </a:cxn>
                <a:cxn ang="0">
                  <a:pos x="333" y="500"/>
                </a:cxn>
                <a:cxn ang="0">
                  <a:pos x="373" y="487"/>
                </a:cxn>
              </a:cxnLst>
              <a:rect l="0" t="0" r="r" b="b"/>
              <a:pathLst>
                <a:path w="513" h="502">
                  <a:moveTo>
                    <a:pt x="373" y="487"/>
                  </a:moveTo>
                  <a:cubicBezTo>
                    <a:pt x="509" y="352"/>
                    <a:pt x="509" y="352"/>
                    <a:pt x="509" y="352"/>
                  </a:cubicBezTo>
                  <a:cubicBezTo>
                    <a:pt x="513" y="347"/>
                    <a:pt x="509" y="340"/>
                    <a:pt x="503" y="342"/>
                  </a:cubicBezTo>
                  <a:cubicBezTo>
                    <a:pt x="458" y="357"/>
                    <a:pt x="458" y="357"/>
                    <a:pt x="458" y="357"/>
                  </a:cubicBezTo>
                  <a:cubicBezTo>
                    <a:pt x="428" y="265"/>
                    <a:pt x="428" y="265"/>
                    <a:pt x="428" y="265"/>
                  </a:cubicBezTo>
                  <a:cubicBezTo>
                    <a:pt x="416" y="228"/>
                    <a:pt x="390" y="199"/>
                    <a:pt x="358" y="183"/>
                  </a:cubicBezTo>
                  <a:cubicBezTo>
                    <a:pt x="0" y="0"/>
                    <a:pt x="0" y="0"/>
                    <a:pt x="0" y="0"/>
                  </a:cubicBezTo>
                  <a:cubicBezTo>
                    <a:pt x="32" y="17"/>
                    <a:pt x="58" y="46"/>
                    <a:pt x="70" y="83"/>
                  </a:cubicBezTo>
                  <a:cubicBezTo>
                    <a:pt x="188" y="445"/>
                    <a:pt x="188" y="445"/>
                    <a:pt x="188" y="445"/>
                  </a:cubicBezTo>
                  <a:cubicBezTo>
                    <a:pt x="143" y="459"/>
                    <a:pt x="143" y="459"/>
                    <a:pt x="143" y="459"/>
                  </a:cubicBezTo>
                  <a:cubicBezTo>
                    <a:pt x="137" y="461"/>
                    <a:pt x="138" y="469"/>
                    <a:pt x="144" y="470"/>
                  </a:cubicBezTo>
                  <a:cubicBezTo>
                    <a:pt x="333" y="500"/>
                    <a:pt x="333" y="500"/>
                    <a:pt x="333" y="500"/>
                  </a:cubicBezTo>
                  <a:cubicBezTo>
                    <a:pt x="348" y="502"/>
                    <a:pt x="363" y="498"/>
                    <a:pt x="373" y="487"/>
                  </a:cubicBezTo>
                  <a:close/>
                </a:path>
              </a:pathLst>
            </a:custGeom>
            <a:solidFill>
              <a:schemeClr val="accent2"/>
            </a:solidFill>
            <a:ln w="9525">
              <a:noFill/>
              <a:round/>
            </a:ln>
          </p:spPr>
          <p:txBody>
            <a:bodyPr anchor="ctr">
              <a:noAutofit/>
            </a:bodyPr>
            <a:p>
              <a:pPr lvl="0" algn="ctr">
                <a:buClrTx/>
                <a:buSzTx/>
                <a:buFontTx/>
              </a:pPr>
              <a:endParaRPr sz="1350">
                <a:sym typeface="+mn-ea"/>
              </a:endParaRPr>
            </a:p>
          </p:txBody>
        </p:sp>
        <p:sp>
          <p:nvSpPr>
            <p:cNvPr id="34" name="TextBox 41"/>
            <p:cNvSpPr txBox="1"/>
            <p:nvPr/>
          </p:nvSpPr>
          <p:spPr>
            <a:xfrm>
              <a:off x="8679" y="4679"/>
              <a:ext cx="2285" cy="709"/>
            </a:xfrm>
            <a:prstGeom prst="rect">
              <a:avLst/>
            </a:prstGeom>
            <a:noFill/>
          </p:spPr>
          <p:txBody>
            <a:bodyPr wrap="none">
              <a:normAutofit lnSpcReduction="10000"/>
            </a:bodyPr>
            <a:p>
              <a:pPr algn="ctr"/>
              <a:r>
                <a:rPr lang="zh-CN" altLang="en-US" sz="2400" b="1">
                  <a:latin typeface="宋体" panose="02010600030101010101" pitchFamily="2" charset="-122"/>
                  <a:ea typeface="宋体" panose="02010600030101010101" pitchFamily="2" charset="-122"/>
                </a:rPr>
                <a:t>物质文化</a:t>
              </a:r>
              <a:endParaRPr lang="zh-CN" altLang="en-US" sz="1350" b="1">
                <a:solidFill>
                  <a:schemeClr val="bg1"/>
                </a:solidFill>
              </a:endParaRPr>
            </a:p>
          </p:txBody>
        </p:sp>
      </p:grpSp>
      <p:grpSp>
        <p:nvGrpSpPr>
          <p:cNvPr id="9" name="组合 8"/>
          <p:cNvGrpSpPr/>
          <p:nvPr/>
        </p:nvGrpSpPr>
        <p:grpSpPr>
          <a:xfrm>
            <a:off x="2362200" y="2647950"/>
            <a:ext cx="2304415" cy="1107440"/>
            <a:chOff x="3209" y="4050"/>
            <a:chExt cx="3629" cy="1744"/>
          </a:xfrm>
          <a:solidFill>
            <a:schemeClr val="accent2"/>
          </a:solidFill>
        </p:grpSpPr>
        <p:sp>
          <p:nvSpPr>
            <p:cNvPr id="28" name="Freeform: Shape 33"/>
            <p:cNvSpPr/>
            <p:nvPr/>
          </p:nvSpPr>
          <p:spPr bwMode="auto">
            <a:xfrm>
              <a:off x="3209" y="4050"/>
              <a:ext cx="3629" cy="1744"/>
            </a:xfrm>
            <a:custGeom>
              <a:avLst/>
              <a:gdLst/>
              <a:ahLst/>
              <a:cxnLst>
                <a:cxn ang="0">
                  <a:pos x="31" y="124"/>
                </a:cxn>
                <a:cxn ang="0">
                  <a:pos x="1" y="313"/>
                </a:cxn>
                <a:cxn ang="0">
                  <a:pos x="11" y="317"/>
                </a:cxn>
                <a:cxn ang="0">
                  <a:pos x="39" y="279"/>
                </a:cxn>
                <a:cxn ang="0">
                  <a:pos x="117" y="335"/>
                </a:cxn>
                <a:cxn ang="0">
                  <a:pos x="223" y="361"/>
                </a:cxn>
                <a:cxn ang="0">
                  <a:pos x="619" y="298"/>
                </a:cxn>
                <a:cxn ang="0">
                  <a:pos x="514" y="273"/>
                </a:cxn>
                <a:cxn ang="0">
                  <a:pos x="206" y="49"/>
                </a:cxn>
                <a:cxn ang="0">
                  <a:pos x="234" y="11"/>
                </a:cxn>
                <a:cxn ang="0">
                  <a:pos x="227" y="2"/>
                </a:cxn>
                <a:cxn ang="0">
                  <a:pos x="56" y="90"/>
                </a:cxn>
                <a:cxn ang="0">
                  <a:pos x="31" y="124"/>
                </a:cxn>
              </a:cxnLst>
              <a:rect l="0" t="0" r="r" b="b"/>
              <a:pathLst>
                <a:path w="619" h="367">
                  <a:moveTo>
                    <a:pt x="31" y="124"/>
                  </a:moveTo>
                  <a:cubicBezTo>
                    <a:pt x="1" y="313"/>
                    <a:pt x="1" y="313"/>
                    <a:pt x="1" y="313"/>
                  </a:cubicBezTo>
                  <a:cubicBezTo>
                    <a:pt x="0" y="319"/>
                    <a:pt x="8" y="322"/>
                    <a:pt x="11" y="317"/>
                  </a:cubicBezTo>
                  <a:cubicBezTo>
                    <a:pt x="39" y="279"/>
                    <a:pt x="39" y="279"/>
                    <a:pt x="39" y="279"/>
                  </a:cubicBezTo>
                  <a:cubicBezTo>
                    <a:pt x="117" y="335"/>
                    <a:pt x="117" y="335"/>
                    <a:pt x="117" y="335"/>
                  </a:cubicBezTo>
                  <a:cubicBezTo>
                    <a:pt x="149" y="359"/>
                    <a:pt x="187" y="367"/>
                    <a:pt x="223" y="361"/>
                  </a:cubicBezTo>
                  <a:cubicBezTo>
                    <a:pt x="619" y="298"/>
                    <a:pt x="619" y="298"/>
                    <a:pt x="619" y="298"/>
                  </a:cubicBezTo>
                  <a:cubicBezTo>
                    <a:pt x="584" y="304"/>
                    <a:pt x="545" y="296"/>
                    <a:pt x="514" y="273"/>
                  </a:cubicBezTo>
                  <a:cubicBezTo>
                    <a:pt x="206" y="49"/>
                    <a:pt x="206" y="49"/>
                    <a:pt x="206" y="49"/>
                  </a:cubicBezTo>
                  <a:cubicBezTo>
                    <a:pt x="234" y="11"/>
                    <a:pt x="234" y="11"/>
                    <a:pt x="234" y="11"/>
                  </a:cubicBezTo>
                  <a:cubicBezTo>
                    <a:pt x="238" y="6"/>
                    <a:pt x="232" y="0"/>
                    <a:pt x="227" y="2"/>
                  </a:cubicBezTo>
                  <a:cubicBezTo>
                    <a:pt x="56" y="90"/>
                    <a:pt x="56" y="90"/>
                    <a:pt x="56" y="90"/>
                  </a:cubicBezTo>
                  <a:cubicBezTo>
                    <a:pt x="43" y="96"/>
                    <a:pt x="34" y="109"/>
                    <a:pt x="31" y="124"/>
                  </a:cubicBezTo>
                  <a:close/>
                </a:path>
              </a:pathLst>
            </a:custGeom>
            <a:grpFill/>
            <a:ln w="9525">
              <a:noFill/>
              <a:round/>
            </a:ln>
          </p:spPr>
          <p:txBody>
            <a:bodyPr anchor="ctr"/>
            <a:p>
              <a:pPr algn="ctr"/>
              <a:endParaRPr sz="1350"/>
            </a:p>
          </p:txBody>
        </p:sp>
        <p:sp>
          <p:nvSpPr>
            <p:cNvPr id="36" name="TextBox 43"/>
            <p:cNvSpPr txBox="1"/>
            <p:nvPr/>
          </p:nvSpPr>
          <p:spPr>
            <a:xfrm>
              <a:off x="3336" y="4861"/>
              <a:ext cx="2123" cy="618"/>
            </a:xfrm>
            <a:prstGeom prst="rect">
              <a:avLst/>
            </a:prstGeom>
            <a:grpFill/>
          </p:spPr>
          <p:txBody>
            <a:bodyPr wrap="none">
              <a:noAutofit/>
            </a:bodyPr>
            <a:p>
              <a:pPr lvl="0" algn="ctr">
                <a:buClrTx/>
                <a:buSzTx/>
                <a:buFontTx/>
              </a:pPr>
              <a:r>
                <a:rPr lang="zh-CN" altLang="en-US" sz="2400" b="1">
                  <a:latin typeface="宋体" panose="02010600030101010101" pitchFamily="2" charset="-122"/>
                  <a:ea typeface="宋体" panose="02010600030101010101" pitchFamily="2" charset="-122"/>
                  <a:sym typeface="+mn-ea"/>
                </a:rPr>
                <a:t>非遗文化</a:t>
              </a:r>
              <a:endParaRPr lang="zh-CN" altLang="en-US" sz="2400" b="1">
                <a:latin typeface="宋体" panose="02010600030101010101" pitchFamily="2" charset="-122"/>
                <a:ea typeface="宋体" panose="02010600030101010101" pitchFamily="2" charset="-122"/>
                <a:sym typeface="+mn-ea"/>
              </a:endParaRPr>
            </a:p>
          </p:txBody>
        </p:sp>
      </p:grpSp>
      <p:sp>
        <p:nvSpPr>
          <p:cNvPr id="10" name="文本框 9"/>
          <p:cNvSpPr txBox="1"/>
          <p:nvPr/>
        </p:nvSpPr>
        <p:spPr>
          <a:xfrm>
            <a:off x="609600" y="209550"/>
            <a:ext cx="2628265" cy="473710"/>
          </a:xfrm>
          <a:prstGeom prst="rect">
            <a:avLst/>
          </a:prstGeom>
          <a:noFill/>
        </p:spPr>
        <p:txBody>
          <a:bodyPr wrap="square" rtlCol="0">
            <a:noAutofit/>
          </a:bodyPr>
          <a:p>
            <a:pPr algn="ctr">
              <a:lnSpc>
                <a:spcPct val="114000"/>
              </a:lnSpc>
            </a:pPr>
            <a:r>
              <a:rPr lang="zh-CN" altLang="en-US" sz="2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如四大发明</a:t>
            </a:r>
            <a:endParaRPr lang="zh-CN" altLang="en-US" sz="2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11" name="圆角矩形 10"/>
          <p:cNvSpPr/>
          <p:nvPr/>
        </p:nvSpPr>
        <p:spPr>
          <a:xfrm>
            <a:off x="304800" y="895350"/>
            <a:ext cx="3039745" cy="1872615"/>
          </a:xfrm>
          <a:prstGeom prst="roundRect">
            <a:avLst/>
          </a:prstGeom>
          <a:solidFill>
            <a:schemeClr val="accent2"/>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solidFill>
                  <a:schemeClr val="tx1"/>
                </a:solidFill>
                <a:highlight>
                  <a:srgbClr val="FFFF00"/>
                </a:highlight>
                <a:latin typeface="宋体" panose="02010600030101010101" pitchFamily="2" charset="-122"/>
                <a:ea typeface="宋体" panose="02010600030101010101" pitchFamily="2" charset="-122"/>
              </a:rPr>
              <a:t>拓展话题：</a:t>
            </a:r>
            <a:endParaRPr lang="zh-CN" altLang="en-US" b="1">
              <a:solidFill>
                <a:schemeClr val="tx1"/>
              </a:solidFill>
              <a:highlight>
                <a:srgbClr val="FFFF00"/>
              </a:highlight>
              <a:latin typeface="宋体" panose="02010600030101010101" pitchFamily="2" charset="-122"/>
              <a:ea typeface="宋体" panose="02010600030101010101" pitchFamily="2" charset="-122"/>
            </a:endParaRPr>
          </a:p>
          <a:p>
            <a:pPr algn="l"/>
            <a:r>
              <a:rPr lang="zh-CN" altLang="en-US" sz="2000">
                <a:solidFill>
                  <a:schemeClr val="tx1"/>
                </a:solidFill>
                <a:latin typeface="宋体" panose="02010600030101010101" pitchFamily="2" charset="-122"/>
                <a:ea typeface="宋体" panose="02010600030101010101" pitchFamily="2" charset="-122"/>
                <a:sym typeface="+mn-ea"/>
              </a:rPr>
              <a:t>如航天科技馆，支付宝、或者中国的四大发明（四大发明课本学过，学生不会感到陌生）。</a:t>
            </a:r>
            <a:endParaRPr lang="zh-CN" altLang="en-US" sz="2000">
              <a:solidFill>
                <a:schemeClr val="tx1"/>
              </a:solidFill>
              <a:latin typeface="宋体" panose="02010600030101010101" pitchFamily="2" charset="-122"/>
              <a:ea typeface="宋体" panose="02010600030101010101" pitchFamily="2" charset="-122"/>
            </a:endParaRPr>
          </a:p>
        </p:txBody>
      </p:sp>
      <p:sp>
        <p:nvSpPr>
          <p:cNvPr id="13" name="圆角矩形 12"/>
          <p:cNvSpPr/>
          <p:nvPr/>
        </p:nvSpPr>
        <p:spPr>
          <a:xfrm>
            <a:off x="6096000" y="742950"/>
            <a:ext cx="2625725" cy="1781175"/>
          </a:xfrm>
          <a:prstGeom prst="roundRect">
            <a:avLst/>
          </a:prstGeom>
          <a:solidFill>
            <a:schemeClr val="accent2"/>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solidFill>
                  <a:schemeClr val="tx1"/>
                </a:solidFill>
                <a:highlight>
                  <a:srgbClr val="FFFF00"/>
                </a:highlight>
                <a:latin typeface="宋体" panose="02010600030101010101" pitchFamily="2" charset="-122"/>
                <a:ea typeface="宋体" panose="02010600030101010101" pitchFamily="2" charset="-122"/>
                <a:sym typeface="+mn-ea"/>
              </a:rPr>
              <a:t>拓展话题：</a:t>
            </a:r>
            <a:endParaRPr lang="zh-CN" altLang="en-US" sz="2000">
              <a:solidFill>
                <a:schemeClr val="tx1"/>
              </a:solidFill>
              <a:latin typeface="宋体" panose="02010600030101010101" pitchFamily="2" charset="-122"/>
              <a:ea typeface="宋体" panose="02010600030101010101" pitchFamily="2" charset="-122"/>
            </a:endParaRPr>
          </a:p>
          <a:p>
            <a:pPr algn="ctr"/>
            <a:r>
              <a:rPr lang="zh-CN" altLang="en-US" sz="2000">
                <a:solidFill>
                  <a:schemeClr val="tx1"/>
                </a:solidFill>
                <a:latin typeface="宋体" panose="02010600030101010101" pitchFamily="2" charset="-122"/>
                <a:ea typeface="宋体" panose="02010600030101010101" pitchFamily="2" charset="-122"/>
              </a:rPr>
              <a:t>学生熟悉的著名旅游景点，如北京的长城和故宫，陕西秦始皇的兵马俑等。</a:t>
            </a:r>
            <a:endParaRPr lang="zh-CN" altLang="en-US" sz="2000">
              <a:solidFill>
                <a:schemeClr val="tx1"/>
              </a:solidFill>
              <a:latin typeface="宋体" panose="02010600030101010101" pitchFamily="2" charset="-122"/>
              <a:ea typeface="宋体" panose="02010600030101010101" pitchFamily="2" charset="-122"/>
            </a:endParaRPr>
          </a:p>
        </p:txBody>
      </p:sp>
      <p:sp>
        <p:nvSpPr>
          <p:cNvPr id="14" name="文本框 13"/>
          <p:cNvSpPr txBox="1"/>
          <p:nvPr/>
        </p:nvSpPr>
        <p:spPr>
          <a:xfrm>
            <a:off x="205105" y="3079750"/>
            <a:ext cx="3460115" cy="506730"/>
          </a:xfrm>
          <a:prstGeom prst="rect">
            <a:avLst/>
          </a:prstGeom>
          <a:noFill/>
        </p:spPr>
        <p:txBody>
          <a:bodyPr wrap="square" rtlCol="0">
            <a:noAutofit/>
          </a:bodyPr>
          <a:p>
            <a:pPr algn="ctr">
              <a:lnSpc>
                <a:spcPct val="114000"/>
              </a:lnSpc>
            </a:pPr>
            <a:r>
              <a:rPr lang="zh-CN" altLang="en-US" sz="2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如重大节日和民间艺术</a:t>
            </a:r>
            <a:endParaRPr lang="zh-CN" altLang="en-US" sz="2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15" name="圆角矩形 14"/>
          <p:cNvSpPr/>
          <p:nvPr/>
        </p:nvSpPr>
        <p:spPr>
          <a:xfrm>
            <a:off x="285115" y="3638550"/>
            <a:ext cx="3342005" cy="1323975"/>
          </a:xfrm>
          <a:prstGeom prst="roundRect">
            <a:avLst/>
          </a:prstGeom>
          <a:solidFill>
            <a:schemeClr val="accent2"/>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solidFill>
                  <a:schemeClr val="tx1"/>
                </a:solidFill>
                <a:highlight>
                  <a:srgbClr val="FFFF00"/>
                </a:highlight>
                <a:latin typeface="宋体" panose="02010600030101010101" pitchFamily="2" charset="-122"/>
                <a:ea typeface="宋体" panose="02010600030101010101" pitchFamily="2" charset="-122"/>
                <a:sym typeface="+mn-ea"/>
              </a:rPr>
              <a:t>拓展话题：</a:t>
            </a:r>
            <a:endParaRPr lang="zh-CN" altLang="en-US">
              <a:solidFill>
                <a:schemeClr val="tx1"/>
              </a:solidFill>
              <a:latin typeface="宋体" panose="02010600030101010101" pitchFamily="2" charset="-122"/>
              <a:ea typeface="宋体" panose="02010600030101010101" pitchFamily="2" charset="-122"/>
            </a:endParaRPr>
          </a:p>
          <a:p>
            <a:pPr algn="l">
              <a:buClrTx/>
              <a:buSzTx/>
              <a:buFontTx/>
            </a:pPr>
            <a:r>
              <a:rPr lang="zh-CN" altLang="en-US" sz="2000">
                <a:solidFill>
                  <a:schemeClr val="tx1"/>
                </a:solidFill>
                <a:latin typeface="宋体" panose="02010600030101010101" pitchFamily="2" charset="-122"/>
                <a:ea typeface="宋体" panose="02010600030101010101" pitchFamily="2" charset="-122"/>
              </a:rPr>
              <a:t>我国重大的节日，如春节、中秋等；学生熟悉的民间艺术如书法，剪纸等。</a:t>
            </a:r>
            <a:endParaRPr lang="zh-CN" altLang="en-US" sz="2000">
              <a:solidFill>
                <a:schemeClr val="tx1"/>
              </a:solidFill>
              <a:latin typeface="宋体" panose="02010600030101010101" pitchFamily="2" charset="-122"/>
              <a:ea typeface="宋体" panose="02010600030101010101" pitchFamily="2" charset="-122"/>
            </a:endParaRPr>
          </a:p>
        </p:txBody>
      </p:sp>
      <p:sp>
        <p:nvSpPr>
          <p:cNvPr id="2" name="文本框 1"/>
          <p:cNvSpPr txBox="1"/>
          <p:nvPr/>
        </p:nvSpPr>
        <p:spPr>
          <a:xfrm>
            <a:off x="3688080" y="1936115"/>
            <a:ext cx="1776730" cy="1143635"/>
          </a:xfrm>
          <a:prstGeom prst="rect">
            <a:avLst/>
          </a:prstGeom>
        </p:spPr>
        <p:txBody>
          <a:bodyPr wrap="square">
            <a:noAutofit/>
          </a:bodyPr>
          <a:p>
            <a:pPr algn="l"/>
            <a:r>
              <a:rPr lang="zh-CN" sz="2400">
                <a:latin typeface="宋体" panose="02010600030101010101" pitchFamily="2" charset="-122"/>
                <a:ea typeface="宋体" panose="02010600030101010101" pitchFamily="2" charset="-122"/>
                <a:sym typeface="+mn-ea"/>
              </a:rPr>
              <a:t>以我国文化为主的照片推荐</a:t>
            </a:r>
            <a:endParaRPr lang="zh-CN" altLang="en-US" sz="2400">
              <a:latin typeface="Arial" panose="020B0604020202020204" pitchFamily="34" charset="0"/>
              <a:ea typeface="微软雅黑" panose="020B0503020204020204" pitchFamily="34" charset="-122"/>
            </a:endParaRPr>
          </a:p>
        </p:txBody>
      </p:sp>
      <p:pic>
        <p:nvPicPr>
          <p:cNvPr id="3" name="图片 2" descr="fd769bc9b22141629472114f4a7006ff_th"/>
          <p:cNvPicPr>
            <a:picLocks noChangeAspect="1"/>
          </p:cNvPicPr>
          <p:nvPr>
            <p:custDataLst>
              <p:tags r:id="rId4"/>
            </p:custDataLst>
          </p:nvPr>
        </p:nvPicPr>
        <p:blipFill>
          <a:blip r:embed="rId5"/>
          <a:stretch>
            <a:fillRect/>
          </a:stretch>
        </p:blipFill>
        <p:spPr>
          <a:xfrm>
            <a:off x="6614160" y="3259455"/>
            <a:ext cx="2529840" cy="1884045"/>
          </a:xfrm>
          <a:prstGeom prst="rect">
            <a:avLst/>
          </a:prstGeom>
        </p:spPr>
      </p:pic>
      <p:grpSp>
        <p:nvGrpSpPr>
          <p:cNvPr id="18" name="组合 17"/>
          <p:cNvGrpSpPr/>
          <p:nvPr/>
        </p:nvGrpSpPr>
        <p:grpSpPr>
          <a:xfrm>
            <a:off x="4311650" y="3669665"/>
            <a:ext cx="2023110" cy="1342390"/>
            <a:chOff x="6790" y="5779"/>
            <a:chExt cx="3186" cy="2114"/>
          </a:xfrm>
        </p:grpSpPr>
        <p:sp>
          <p:nvSpPr>
            <p:cNvPr id="16" name="云形标注 15"/>
            <p:cNvSpPr/>
            <p:nvPr/>
          </p:nvSpPr>
          <p:spPr>
            <a:xfrm rot="11040000">
              <a:off x="6790" y="5779"/>
              <a:ext cx="3187" cy="2115"/>
            </a:xfrm>
            <a:prstGeom prst="cloudCallout">
              <a:avLst>
                <a:gd name="adj1" fmla="val 14763"/>
                <a:gd name="adj2" fmla="val 86737"/>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文本框 16"/>
            <p:cNvSpPr txBox="1"/>
            <p:nvPr/>
          </p:nvSpPr>
          <p:spPr>
            <a:xfrm>
              <a:off x="7049" y="6099"/>
              <a:ext cx="2784" cy="1598"/>
            </a:xfrm>
            <a:prstGeom prst="rect">
              <a:avLst/>
            </a:prstGeom>
          </p:spPr>
          <p:txBody>
            <a:bodyPr wrap="square">
              <a:spAutoFit/>
            </a:bodyPr>
            <a:p>
              <a:pPr algn="l"/>
              <a:r>
                <a:rPr lang="zh-CN" altLang="en-US" sz="2000">
                  <a:latin typeface="宋体" panose="02010600030101010101" pitchFamily="2" charset="-122"/>
                  <a:ea typeface="宋体" panose="02010600030101010101" pitchFamily="2" charset="-122"/>
                </a:rPr>
                <a:t>话题要贴近学生生活，让学生有话可说。</a:t>
              </a:r>
              <a:endParaRPr lang="zh-CN" altLang="en-US" sz="2000">
                <a:latin typeface="宋体" panose="02010600030101010101" pitchFamily="2" charset="-122"/>
                <a:ea typeface="宋体" panose="02010600030101010101" pitchFamily="2" charset="-122"/>
              </a:endParaRPr>
            </a:p>
          </p:txBody>
        </p:sp>
      </p:grpSp>
      <p:sp>
        <p:nvSpPr>
          <p:cNvPr id="19" name="文本框 18"/>
          <p:cNvSpPr txBox="1"/>
          <p:nvPr/>
        </p:nvSpPr>
        <p:spPr>
          <a:xfrm>
            <a:off x="5607685" y="209550"/>
            <a:ext cx="3220720" cy="460375"/>
          </a:xfrm>
          <a:prstGeom prst="rect">
            <a:avLst/>
          </a:prstGeom>
          <a:noFill/>
        </p:spPr>
        <p:txBody>
          <a:bodyPr wrap="square" rtlCol="0" anchor="t">
            <a:spAutoFit/>
          </a:bodyPr>
          <a:p>
            <a:pPr algn="ctr"/>
            <a:r>
              <a:rPr lang="zh-CN" altLang="en-US" sz="2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如著名景点</a:t>
            </a:r>
            <a:endParaRPr lang="zh-CN" altLang="en-US" sz="24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 calcmode="lin" valueType="num">
                                      <p:cBhvr>
                                        <p:cTn id="9" dur="500" fill="hold"/>
                                        <p:tgtEl>
                                          <p:spTgt spid="18"/>
                                        </p:tgtEl>
                                        <p:attrNameLst>
                                          <p:attrName>style.rotation</p:attrName>
                                        </p:attrNameLst>
                                      </p:cBhvr>
                                      <p:tavLst>
                                        <p:tav tm="0">
                                          <p:val>
                                            <p:fltVal val="360"/>
                                          </p:val>
                                        </p:tav>
                                        <p:tav tm="100000">
                                          <p:val>
                                            <p:fltVal val="0"/>
                                          </p:val>
                                        </p:tav>
                                      </p:tavLst>
                                    </p:anim>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 calcmode="lin" valueType="num">
                                      <p:cBhvr>
                                        <p:cTn id="17" dur="500" fill="hold"/>
                                        <p:tgtEl>
                                          <p:spTgt spid="8"/>
                                        </p:tgtEl>
                                        <p:attrNameLst>
                                          <p:attrName>style.rotation</p:attrName>
                                        </p:attrNameLst>
                                      </p:cBhvr>
                                      <p:tavLst>
                                        <p:tav tm="0">
                                          <p:val>
                                            <p:fltVal val="360"/>
                                          </p:val>
                                        </p:tav>
                                        <p:tav tm="100000">
                                          <p:val>
                                            <p:fltVal val="0"/>
                                          </p:val>
                                        </p:tav>
                                      </p:tavLst>
                                    </p:anim>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 calcmode="lin" valueType="num">
                                      <p:cBhvr>
                                        <p:cTn id="25" dur="500" fill="hold"/>
                                        <p:tgtEl>
                                          <p:spTgt spid="9"/>
                                        </p:tgtEl>
                                        <p:attrNameLst>
                                          <p:attrName>style.rotation</p:attrName>
                                        </p:attrNameLst>
                                      </p:cBhvr>
                                      <p:tavLst>
                                        <p:tav tm="0">
                                          <p:val>
                                            <p:fltVal val="360"/>
                                          </p:val>
                                        </p:tav>
                                        <p:tav tm="100000">
                                          <p:val>
                                            <p:fltVal val="0"/>
                                          </p:val>
                                        </p:tav>
                                      </p:tavLst>
                                    </p:anim>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 calcmode="lin" valueType="num">
                                      <p:cBhvr>
                                        <p:cTn id="33" dur="500" fill="hold"/>
                                        <p:tgtEl>
                                          <p:spTgt spid="5"/>
                                        </p:tgtEl>
                                        <p:attrNameLst>
                                          <p:attrName>style.rotation</p:attrName>
                                        </p:attrNameLst>
                                      </p:cBhvr>
                                      <p:tavLst>
                                        <p:tav tm="0">
                                          <p:val>
                                            <p:fltVal val="360"/>
                                          </p:val>
                                        </p:tav>
                                        <p:tav tm="100000">
                                          <p:val>
                                            <p:fltVal val="0"/>
                                          </p:val>
                                        </p:tav>
                                      </p:tavLst>
                                    </p:anim>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21600000">
                                      <p:cBhvr>
                                        <p:cTn id="38" dur="2000" fill="hold"/>
                                        <p:tgtEl>
                                          <p:spTgt spid="8"/>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 calcmode="lin" valueType="num">
                                      <p:cBhvr>
                                        <p:cTn id="45" dur="500" fill="hold"/>
                                        <p:tgtEl>
                                          <p:spTgt spid="19"/>
                                        </p:tgtEl>
                                        <p:attrNameLst>
                                          <p:attrName>style.rotation</p:attrName>
                                        </p:attrNameLst>
                                      </p:cBhvr>
                                      <p:tavLst>
                                        <p:tav tm="0">
                                          <p:val>
                                            <p:fltVal val="360"/>
                                          </p:val>
                                        </p:tav>
                                        <p:tav tm="100000">
                                          <p:val>
                                            <p:fltVal val="0"/>
                                          </p:val>
                                        </p:tav>
                                      </p:tavLst>
                                    </p:anim>
                                    <p:animEffect transition="in" filter="fade">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 calcmode="lin" valueType="num">
                                      <p:cBhvr>
                                        <p:cTn id="53" dur="500" fill="hold"/>
                                        <p:tgtEl>
                                          <p:spTgt spid="13"/>
                                        </p:tgtEl>
                                        <p:attrNameLst>
                                          <p:attrName>style.rotation</p:attrName>
                                        </p:attrNameLst>
                                      </p:cBhvr>
                                      <p:tavLst>
                                        <p:tav tm="0">
                                          <p:val>
                                            <p:fltVal val="360"/>
                                          </p:val>
                                        </p:tav>
                                        <p:tav tm="100000">
                                          <p:val>
                                            <p:fltVal val="0"/>
                                          </p:val>
                                        </p:tav>
                                      </p:tavLst>
                                    </p:anim>
                                    <p:animEffect transition="in" filter="fade">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8" presetClass="emph" presetSubtype="0" fill="hold" nodeType="clickEffect">
                                  <p:stCondLst>
                                    <p:cond delay="0"/>
                                  </p:stCondLst>
                                  <p:childTnLst>
                                    <p:animRot by="21600000">
                                      <p:cBhvr>
                                        <p:cTn id="58" dur="2000" fill="hold"/>
                                        <p:tgtEl>
                                          <p:spTgt spid="9"/>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 calcmode="lin" valueType="num">
                                      <p:cBhvr>
                                        <p:cTn id="65" dur="500" fill="hold"/>
                                        <p:tgtEl>
                                          <p:spTgt spid="14"/>
                                        </p:tgtEl>
                                        <p:attrNameLst>
                                          <p:attrName>style.rotation</p:attrName>
                                        </p:attrNameLst>
                                      </p:cBhvr>
                                      <p:tavLst>
                                        <p:tav tm="0">
                                          <p:val>
                                            <p:fltVal val="360"/>
                                          </p:val>
                                        </p:tav>
                                        <p:tav tm="100000">
                                          <p:val>
                                            <p:fltVal val="0"/>
                                          </p:val>
                                        </p:tav>
                                      </p:tavLst>
                                    </p:anim>
                                    <p:animEffect transition="in" filter="fade">
                                      <p:cBhvr>
                                        <p:cTn id="66" dur="5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p:cTn id="71" dur="500" fill="hold"/>
                                        <p:tgtEl>
                                          <p:spTgt spid="15"/>
                                        </p:tgtEl>
                                        <p:attrNameLst>
                                          <p:attrName>ppt_w</p:attrName>
                                        </p:attrNameLst>
                                      </p:cBhvr>
                                      <p:tavLst>
                                        <p:tav tm="0">
                                          <p:val>
                                            <p:fltVal val="0"/>
                                          </p:val>
                                        </p:tav>
                                        <p:tav tm="100000">
                                          <p:val>
                                            <p:strVal val="#ppt_w"/>
                                          </p:val>
                                        </p:tav>
                                      </p:tavLst>
                                    </p:anim>
                                    <p:anim calcmode="lin" valueType="num">
                                      <p:cBhvr>
                                        <p:cTn id="72" dur="500" fill="hold"/>
                                        <p:tgtEl>
                                          <p:spTgt spid="15"/>
                                        </p:tgtEl>
                                        <p:attrNameLst>
                                          <p:attrName>ppt_h</p:attrName>
                                        </p:attrNameLst>
                                      </p:cBhvr>
                                      <p:tavLst>
                                        <p:tav tm="0">
                                          <p:val>
                                            <p:fltVal val="0"/>
                                          </p:val>
                                        </p:tav>
                                        <p:tav tm="100000">
                                          <p:val>
                                            <p:strVal val="#ppt_h"/>
                                          </p:val>
                                        </p:tav>
                                      </p:tavLst>
                                    </p:anim>
                                    <p:anim calcmode="lin" valueType="num">
                                      <p:cBhvr>
                                        <p:cTn id="73" dur="500" fill="hold"/>
                                        <p:tgtEl>
                                          <p:spTgt spid="15"/>
                                        </p:tgtEl>
                                        <p:attrNameLst>
                                          <p:attrName>style.rotation</p:attrName>
                                        </p:attrNameLst>
                                      </p:cBhvr>
                                      <p:tavLst>
                                        <p:tav tm="0">
                                          <p:val>
                                            <p:fltVal val="360"/>
                                          </p:val>
                                        </p:tav>
                                        <p:tav tm="100000">
                                          <p:val>
                                            <p:fltVal val="0"/>
                                          </p:val>
                                        </p:tav>
                                      </p:tavLst>
                                    </p:anim>
                                    <p:animEffect transition="in" filter="fade">
                                      <p:cBhvr>
                                        <p:cTn id="74" dur="500"/>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8" presetClass="emph" presetSubtype="0" fill="hold" nodeType="clickEffect">
                                  <p:stCondLst>
                                    <p:cond delay="0"/>
                                  </p:stCondLst>
                                  <p:childTnLst>
                                    <p:animRot by="21600000">
                                      <p:cBhvr>
                                        <p:cTn id="78" dur="2000" fill="hold"/>
                                        <p:tgtEl>
                                          <p:spTgt spid="5"/>
                                        </p:tgtEl>
                                        <p:attrNameLst>
                                          <p:attrName>r</p:attrName>
                                        </p:attrNameLst>
                                      </p:cBhvr>
                                    </p:animRot>
                                  </p:childTnLst>
                                </p:cTn>
                              </p:par>
                            </p:childTnLst>
                          </p:cTn>
                        </p:par>
                      </p:childTnLst>
                    </p:cTn>
                  </p:par>
                  <p:par>
                    <p:cTn id="79" fill="hold">
                      <p:stCondLst>
                        <p:cond delay="indefinite"/>
                      </p:stCondLst>
                      <p:childTnLst>
                        <p:par>
                          <p:cTn id="80" fill="hold">
                            <p:stCondLst>
                              <p:cond delay="0"/>
                            </p:stCondLst>
                            <p:childTnLst>
                              <p:par>
                                <p:cTn id="81" presetID="49" presetClass="entr" presetSubtype="0" decel="100000" fill="hold" grpId="0" nodeType="click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p:cTn id="83" dur="500" fill="hold"/>
                                        <p:tgtEl>
                                          <p:spTgt spid="10"/>
                                        </p:tgtEl>
                                        <p:attrNameLst>
                                          <p:attrName>ppt_w</p:attrName>
                                        </p:attrNameLst>
                                      </p:cBhvr>
                                      <p:tavLst>
                                        <p:tav tm="0">
                                          <p:val>
                                            <p:fltVal val="0"/>
                                          </p:val>
                                        </p:tav>
                                        <p:tav tm="100000">
                                          <p:val>
                                            <p:strVal val="#ppt_w"/>
                                          </p:val>
                                        </p:tav>
                                      </p:tavLst>
                                    </p:anim>
                                    <p:anim calcmode="lin" valueType="num">
                                      <p:cBhvr>
                                        <p:cTn id="84" dur="500" fill="hold"/>
                                        <p:tgtEl>
                                          <p:spTgt spid="10"/>
                                        </p:tgtEl>
                                        <p:attrNameLst>
                                          <p:attrName>ppt_h</p:attrName>
                                        </p:attrNameLst>
                                      </p:cBhvr>
                                      <p:tavLst>
                                        <p:tav tm="0">
                                          <p:val>
                                            <p:fltVal val="0"/>
                                          </p:val>
                                        </p:tav>
                                        <p:tav tm="100000">
                                          <p:val>
                                            <p:strVal val="#ppt_h"/>
                                          </p:val>
                                        </p:tav>
                                      </p:tavLst>
                                    </p:anim>
                                    <p:anim calcmode="lin" valueType="num">
                                      <p:cBhvr>
                                        <p:cTn id="85" dur="500" fill="hold"/>
                                        <p:tgtEl>
                                          <p:spTgt spid="10"/>
                                        </p:tgtEl>
                                        <p:attrNameLst>
                                          <p:attrName>style.rotation</p:attrName>
                                        </p:attrNameLst>
                                      </p:cBhvr>
                                      <p:tavLst>
                                        <p:tav tm="0">
                                          <p:val>
                                            <p:fltVal val="360"/>
                                          </p:val>
                                        </p:tav>
                                        <p:tav tm="100000">
                                          <p:val>
                                            <p:fltVal val="0"/>
                                          </p:val>
                                        </p:tav>
                                      </p:tavLst>
                                    </p:anim>
                                    <p:animEffect transition="in" filter="fade">
                                      <p:cBhvr>
                                        <p:cTn id="86" dur="500"/>
                                        <p:tgtEl>
                                          <p:spTgt spid="10"/>
                                        </p:tgtEl>
                                      </p:cBhvr>
                                    </p:animEffect>
                                  </p:childTnLst>
                                </p:cTn>
                              </p:par>
                            </p:childTnLst>
                          </p:cTn>
                        </p:par>
                      </p:childTnLst>
                    </p:cTn>
                  </p:par>
                  <p:par>
                    <p:cTn id="87" fill="hold">
                      <p:stCondLst>
                        <p:cond delay="indefinite"/>
                      </p:stCondLst>
                      <p:childTnLst>
                        <p:par>
                          <p:cTn id="88" fill="hold">
                            <p:stCondLst>
                              <p:cond delay="0"/>
                            </p:stCondLst>
                            <p:childTnLst>
                              <p:par>
                                <p:cTn id="89" presetID="49" presetClass="entr" presetSubtype="0" decel="100000" fill="hold" grpId="0" nodeType="click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p:cTn id="91" dur="500" fill="hold"/>
                                        <p:tgtEl>
                                          <p:spTgt spid="11"/>
                                        </p:tgtEl>
                                        <p:attrNameLst>
                                          <p:attrName>ppt_w</p:attrName>
                                        </p:attrNameLst>
                                      </p:cBhvr>
                                      <p:tavLst>
                                        <p:tav tm="0">
                                          <p:val>
                                            <p:fltVal val="0"/>
                                          </p:val>
                                        </p:tav>
                                        <p:tav tm="100000">
                                          <p:val>
                                            <p:strVal val="#ppt_w"/>
                                          </p:val>
                                        </p:tav>
                                      </p:tavLst>
                                    </p:anim>
                                    <p:anim calcmode="lin" valueType="num">
                                      <p:cBhvr>
                                        <p:cTn id="92" dur="500" fill="hold"/>
                                        <p:tgtEl>
                                          <p:spTgt spid="11"/>
                                        </p:tgtEl>
                                        <p:attrNameLst>
                                          <p:attrName>ppt_h</p:attrName>
                                        </p:attrNameLst>
                                      </p:cBhvr>
                                      <p:tavLst>
                                        <p:tav tm="0">
                                          <p:val>
                                            <p:fltVal val="0"/>
                                          </p:val>
                                        </p:tav>
                                        <p:tav tm="100000">
                                          <p:val>
                                            <p:strVal val="#ppt_h"/>
                                          </p:val>
                                        </p:tav>
                                      </p:tavLst>
                                    </p:anim>
                                    <p:anim calcmode="lin" valueType="num">
                                      <p:cBhvr>
                                        <p:cTn id="93" dur="500" fill="hold"/>
                                        <p:tgtEl>
                                          <p:spTgt spid="11"/>
                                        </p:tgtEl>
                                        <p:attrNameLst>
                                          <p:attrName>style.rotation</p:attrName>
                                        </p:attrNameLst>
                                      </p:cBhvr>
                                      <p:tavLst>
                                        <p:tav tm="0">
                                          <p:val>
                                            <p:fltVal val="360"/>
                                          </p:val>
                                        </p:tav>
                                        <p:tav tm="100000">
                                          <p:val>
                                            <p:fltVal val="0"/>
                                          </p:val>
                                        </p:tav>
                                      </p:tavLst>
                                    </p:anim>
                                    <p:animEffect transition="in" filter="fade">
                                      <p:cBhvr>
                                        <p:cTn id="9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3" grpId="1" animBg="1"/>
      <p:bldP spid="14" grpId="0"/>
      <p:bldP spid="14" grpId="1"/>
      <p:bldP spid="15" grpId="0" bldLvl="0" animBg="1"/>
      <p:bldP spid="15" grpId="1" animBg="1"/>
      <p:bldP spid="10" grpId="0"/>
      <p:bldP spid="10" grpId="1"/>
      <p:bldP spid="11" grpId="0" bldLvl="0" animBg="1"/>
      <p:bldP spid="11" grpId="1" animBg="1"/>
      <p:bldP spid="19" grpId="0"/>
      <p:bldP spid="1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331470" y="214630"/>
          <a:ext cx="8445500" cy="4387215"/>
        </p:xfrm>
        <a:graphic>
          <a:graphicData uri="http://schemas.openxmlformats.org/drawingml/2006/table">
            <a:tbl>
              <a:tblPr firstRow="1" bandRow="1">
                <a:tableStyleId>{5C22544A-7EE6-4342-B048-85BDC9FD1C3A}</a:tableStyleId>
              </a:tblPr>
              <a:tblGrid>
                <a:gridCol w="4222750"/>
                <a:gridCol w="4222750"/>
              </a:tblGrid>
              <a:tr h="481965">
                <a:tc>
                  <a:txBody>
                    <a:bodyPr/>
                    <a:p>
                      <a:pPr algn="ctr">
                        <a:buNone/>
                      </a:pPr>
                      <a:r>
                        <a:rPr lang="en-US" altLang="zh-CN" sz="2400">
                          <a:solidFill>
                            <a:srgbClr val="FF0000"/>
                          </a:solidFill>
                          <a:latin typeface="Times New Roman" panose="02020603050405020304" charset="0"/>
                          <a:cs typeface="Times New Roman" panose="02020603050405020304" charset="0"/>
                        </a:rPr>
                        <a:t>Picture-description</a:t>
                      </a:r>
                      <a:endParaRPr lang="en-US" altLang="zh-CN" sz="2400">
                        <a:solidFill>
                          <a:srgbClr val="FF0000"/>
                        </a:solidFill>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ClrTx/>
                        <a:buSzTx/>
                        <a:buFontTx/>
                        <a:buNone/>
                      </a:pPr>
                      <a:r>
                        <a:rPr lang="en-US" altLang="zh-CN" sz="2400">
                          <a:solidFill>
                            <a:srgbClr val="FF0000"/>
                          </a:solidFill>
                          <a:latin typeface="Times New Roman" panose="02020603050405020304" charset="0"/>
                          <a:cs typeface="Times New Roman" panose="02020603050405020304" charset="0"/>
                        </a:rPr>
                        <a:t>Recommended reasons</a:t>
                      </a:r>
                      <a:endParaRPr lang="en-US" altLang="zh-CN" sz="2400">
                        <a:solidFill>
                          <a:srgbClr val="FF0000"/>
                        </a:solidFill>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905250">
                <a:tc>
                  <a:txBody>
                    <a:bodyPr/>
                    <a:p>
                      <a:pPr>
                        <a:buNone/>
                      </a:pPr>
                      <a:r>
                        <a:rPr lang="en-US" altLang="zh-CN" sz="2000">
                          <a:latin typeface="Times New Roman" panose="02020603050405020304" charset="0"/>
                          <a:cs typeface="Times New Roman" panose="02020603050405020304" charset="0"/>
                        </a:rPr>
                        <a:t>     </a:t>
                      </a:r>
                      <a:endParaRPr lang="en-US" altLang="zh-CN" sz="2000">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buNone/>
                      </a:pPr>
                      <a:r>
                        <a:rPr lang="en-US" altLang="zh-CN" sz="2400">
                          <a:latin typeface="Times New Roman" panose="02020603050405020304" charset="0"/>
                          <a:cs typeface="Times New Roman" panose="02020603050405020304" charset="0"/>
                        </a:rPr>
                        <a:t>      </a:t>
                      </a:r>
                      <a:endParaRPr lang="en-US" altLang="zh-CN" sz="2400">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3" name="文本框 2"/>
          <p:cNvSpPr txBox="1"/>
          <p:nvPr/>
        </p:nvSpPr>
        <p:spPr>
          <a:xfrm>
            <a:off x="381000" y="742950"/>
            <a:ext cx="4189730" cy="3784600"/>
          </a:xfrm>
          <a:prstGeom prst="rect">
            <a:avLst/>
          </a:prstGeom>
          <a:noFill/>
          <a:ln w="38100">
            <a:gradFill>
              <a:gsLst>
                <a:gs pos="50000">
                  <a:schemeClr val="accent4"/>
                </a:gs>
                <a:gs pos="0">
                  <a:schemeClr val="accent4">
                    <a:lumMod val="25000"/>
                    <a:lumOff val="75000"/>
                  </a:schemeClr>
                </a:gs>
                <a:gs pos="100000">
                  <a:schemeClr val="accent4">
                    <a:lumMod val="85000"/>
                  </a:schemeClr>
                </a:gs>
              </a:gsLst>
              <a:lin ang="5400000" scaled="0"/>
            </a:gradFill>
          </a:ln>
        </p:spPr>
        <p:txBody>
          <a:bodyPr wrap="square" rtlCol="0">
            <a:noAutofit/>
          </a:bodyPr>
          <a:p>
            <a:pPr lvl="0" algn="l">
              <a:buClrTx/>
              <a:buSzTx/>
              <a:buFontTx/>
            </a:pPr>
            <a:r>
              <a:rPr lang="en-US" altLang="zh-CN" sz="2400">
                <a:latin typeface="Times New Roman" panose="02020603050405020304" charset="0"/>
                <a:cs typeface="Times New Roman" panose="02020603050405020304" charset="0"/>
                <a:sym typeface="+mn-ea"/>
              </a:rPr>
              <a:t>      </a:t>
            </a:r>
            <a:r>
              <a:rPr lang="en-US" altLang="zh-CN" sz="2000">
                <a:latin typeface="Times New Roman" panose="02020603050405020304" charset="0"/>
                <a:cs typeface="Times New Roman" panose="02020603050405020304" charset="0"/>
                <a:sym typeface="+mn-ea"/>
              </a:rPr>
              <a:t>The photo recorded my family’s reunion on Lunar New Year's Eve. All the family members smiled from ear to ear, enjoying the elegant cuisine with Chinese characteristics lying on the table, ranging from dumplings to red braised pork, all of which were worth having a taste. And out of the window, the breathtaking fireworks were performing in the dark sky, which definitely added fablous atomosphere to the festival. </a:t>
            </a:r>
            <a:endParaRPr lang="en-US" altLang="zh-CN" sz="2000">
              <a:latin typeface="Times New Roman" panose="02020603050405020304" charset="0"/>
              <a:cs typeface="Times New Roman" panose="02020603050405020304" charset="0"/>
              <a:sym typeface="+mn-ea"/>
            </a:endParaRPr>
          </a:p>
        </p:txBody>
      </p:sp>
      <p:sp>
        <p:nvSpPr>
          <p:cNvPr id="4" name="文本框 3"/>
          <p:cNvSpPr txBox="1"/>
          <p:nvPr/>
        </p:nvSpPr>
        <p:spPr>
          <a:xfrm>
            <a:off x="4613910" y="742950"/>
            <a:ext cx="4112260" cy="3728720"/>
          </a:xfrm>
          <a:prstGeom prst="rect">
            <a:avLst/>
          </a:prstGeom>
          <a:noFill/>
          <a:ln w="38100">
            <a:gradFill>
              <a:gsLst>
                <a:gs pos="50000">
                  <a:schemeClr val="accent4"/>
                </a:gs>
                <a:gs pos="0">
                  <a:schemeClr val="accent4">
                    <a:lumMod val="25000"/>
                    <a:lumOff val="75000"/>
                  </a:schemeClr>
                </a:gs>
                <a:gs pos="100000">
                  <a:schemeClr val="accent4">
                    <a:lumMod val="85000"/>
                  </a:schemeClr>
                </a:gs>
              </a:gsLst>
              <a:lin ang="5400000" scaled="0"/>
            </a:gradFill>
          </a:ln>
        </p:spPr>
        <p:txBody>
          <a:bodyPr wrap="square" rtlCol="0">
            <a:noAutofit/>
          </a:bodyPr>
          <a:p>
            <a:pPr lvl="0" algn="l">
              <a:buClrTx/>
              <a:buSzTx/>
              <a:buFontTx/>
            </a:pPr>
            <a:r>
              <a:rPr lang="en-US" altLang="zh-CN" sz="2400">
                <a:latin typeface="Times New Roman" panose="02020603050405020304" charset="0"/>
                <a:cs typeface="Times New Roman" panose="02020603050405020304" charset="0"/>
                <a:sym typeface="+mn-ea"/>
              </a:rPr>
              <a:t>      To begin with, not only can it allow the guests from sister school expose themselves to the traditional festival culture, but also they have a passion for the traditional food by showing this photo that is put forward by me. What’s more, it also  offers a golden chance to build a bridge for culture exchange.</a:t>
            </a:r>
            <a:endParaRPr lang="en-US" altLang="zh-CN" sz="2400">
              <a:latin typeface="Times New Roman" panose="02020603050405020304" charset="0"/>
              <a:cs typeface="Times New Roman" panose="02020603050405020304" charset="0"/>
              <a:sym typeface="+mn-ea"/>
            </a:endParaRPr>
          </a:p>
          <a:p>
            <a:pPr lvl="0" algn="l">
              <a:buClrTx/>
              <a:buSzTx/>
              <a:buFontTx/>
            </a:pPr>
            <a:endParaRPr lang="en-US" altLang="zh-CN" sz="2400">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 calcmode="lin" valueType="num">
                                      <p:cBhvr>
                                        <p:cTn id="17" dur="500" fill="hold"/>
                                        <p:tgtEl>
                                          <p:spTgt spid="4"/>
                                        </p:tgtEl>
                                        <p:attrNameLst>
                                          <p:attrName>style.rotation</p:attrName>
                                        </p:attrNameLst>
                                      </p:cBhvr>
                                      <p:tavLst>
                                        <p:tav tm="0">
                                          <p:val>
                                            <p:fltVal val="360"/>
                                          </p:val>
                                        </p:tav>
                                        <p:tav tm="100000">
                                          <p:val>
                                            <p:fltVal val="0"/>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2609850" y="57150"/>
            <a:ext cx="4480560" cy="4086860"/>
            <a:chOff x="4110" y="90"/>
            <a:chExt cx="7056" cy="6436"/>
          </a:xfrm>
        </p:grpSpPr>
        <p:sp>
          <p:nvSpPr>
            <p:cNvPr id="361" name="文本框 32"/>
            <p:cNvSpPr txBox="1"/>
            <p:nvPr/>
          </p:nvSpPr>
          <p:spPr>
            <a:xfrm rot="1140000">
              <a:off x="5193" y="3408"/>
              <a:ext cx="4314" cy="919"/>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ctr" defTabSz="914400">
                <a:defRPr/>
              </a:pPr>
              <a:r>
                <a:rPr lang="zh-CN" altLang="en-US" sz="3200" b="1" kern="0" dirty="0">
                  <a:solidFill>
                    <a:schemeClr val="accent1"/>
                  </a:solidFill>
                  <a:latin typeface="微软雅黑" panose="020B0503020204020204" pitchFamily="34" charset="-122"/>
                  <a:ea typeface="微软雅黑" panose="020B0503020204020204" pitchFamily="34" charset="-122"/>
                </a:rPr>
                <a:t>语言积累</a:t>
              </a:r>
              <a:endParaRPr lang="zh-CN" altLang="en-US" sz="3200" b="1" kern="0" dirty="0">
                <a:solidFill>
                  <a:schemeClr val="accent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4110" y="90"/>
              <a:ext cx="7056" cy="6437"/>
              <a:chOff x="4110" y="90"/>
              <a:chExt cx="7056" cy="6437"/>
            </a:xfrm>
          </p:grpSpPr>
          <p:sp>
            <p:nvSpPr>
              <p:cNvPr id="3" name="文本框 2"/>
              <p:cNvSpPr txBox="1"/>
              <p:nvPr/>
            </p:nvSpPr>
            <p:spPr>
              <a:xfrm rot="1109303">
                <a:off x="5449" y="1508"/>
                <a:ext cx="1472" cy="1307"/>
              </a:xfrm>
              <a:prstGeom prst="rect">
                <a:avLst/>
              </a:prstGeom>
              <a:noFill/>
            </p:spPr>
            <p:txBody>
              <a:bodyPr wrap="none" rtlCol="0">
                <a:spAutoFit/>
              </a:bodyPr>
              <a:lstStyle/>
              <a:p>
                <a:r>
                  <a:rPr lang="en-US" altLang="zh-CN" sz="4800" b="1" dirty="0">
                    <a:solidFill>
                      <a:schemeClr val="accent2"/>
                    </a:solidFill>
                    <a:latin typeface="微软雅黑" panose="020B0503020204020204" pitchFamily="34" charset="-122"/>
                    <a:ea typeface="微软雅黑" panose="020B0503020204020204" pitchFamily="34" charset="-122"/>
                  </a:rPr>
                  <a:t>03</a:t>
                </a:r>
                <a:endParaRPr lang="zh-CN" altLang="en-US" sz="4000" b="1" dirty="0">
                  <a:solidFill>
                    <a:schemeClr val="accent2"/>
                  </a:solidFill>
                  <a:latin typeface="微软雅黑" panose="020B0503020204020204" pitchFamily="34" charset="-122"/>
                  <a:ea typeface="微软雅黑" panose="020B0503020204020204" pitchFamily="34" charset="-122"/>
                </a:endParaRPr>
              </a:p>
            </p:txBody>
          </p:sp>
          <p:sp>
            <p:nvSpPr>
              <p:cNvPr id="2" name="心形 1"/>
              <p:cNvSpPr/>
              <p:nvPr/>
            </p:nvSpPr>
            <p:spPr>
              <a:xfrm rot="1473826">
                <a:off x="4110" y="1571"/>
                <a:ext cx="6193" cy="4957"/>
              </a:xfrm>
              <a:prstGeom prst="hear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 name="文本框 3"/>
              <p:cNvSpPr txBox="1"/>
              <p:nvPr>
                <p:custDataLst>
                  <p:tags r:id="rId2"/>
                </p:custDataLst>
              </p:nvPr>
            </p:nvSpPr>
            <p:spPr>
              <a:xfrm rot="1200000">
                <a:off x="5657" y="4516"/>
                <a:ext cx="3270" cy="725"/>
              </a:xfrm>
              <a:prstGeom prst="rect">
                <a:avLst/>
              </a:prstGeom>
              <a:noFill/>
            </p:spPr>
            <p:txBody>
              <a:bodyPr wrap="square" rtlCol="0" anchor="t">
                <a:spAutoFit/>
              </a:bodyPr>
              <a:p>
                <a:r>
                  <a:rPr lang="en-US" altLang="zh-CN" sz="2400" b="1" kern="0" dirty="0">
                    <a:gradFill>
                      <a:gsLst>
                        <a:gs pos="50000">
                          <a:schemeClr val="accent5"/>
                        </a:gs>
                        <a:gs pos="0">
                          <a:schemeClr val="accent5">
                            <a:lumMod val="25000"/>
                            <a:lumOff val="75000"/>
                          </a:schemeClr>
                        </a:gs>
                        <a:gs pos="100000">
                          <a:schemeClr val="accent5">
                            <a:lumMod val="85000"/>
                          </a:schemeClr>
                        </a:gs>
                      </a:gsLst>
                      <a:lin ang="5400000" scaled="1"/>
                    </a:gradFill>
                    <a:latin typeface="宋体" panose="02010600030101010101" pitchFamily="2" charset="-122"/>
                    <a:ea typeface="宋体" panose="02010600030101010101" pitchFamily="2" charset="-122"/>
                    <a:sym typeface="+mn-ea"/>
                  </a:rPr>
                  <a:t>---</a:t>
                </a:r>
                <a:r>
                  <a:rPr lang="zh-CN" altLang="en-US" sz="2400" b="1" kern="0" dirty="0">
                    <a:gradFill>
                      <a:gsLst>
                        <a:gs pos="50000">
                          <a:schemeClr val="accent5"/>
                        </a:gs>
                        <a:gs pos="0">
                          <a:schemeClr val="accent5">
                            <a:lumMod val="25000"/>
                            <a:lumOff val="75000"/>
                          </a:schemeClr>
                        </a:gs>
                        <a:gs pos="100000">
                          <a:schemeClr val="accent5">
                            <a:lumMod val="85000"/>
                          </a:schemeClr>
                        </a:gs>
                      </a:gsLst>
                      <a:lin ang="5400000" scaled="1"/>
                    </a:gradFill>
                    <a:latin typeface="宋体" panose="02010600030101010101" pitchFamily="2" charset="-122"/>
                    <a:ea typeface="宋体" panose="02010600030101010101" pitchFamily="2" charset="-122"/>
                    <a:sym typeface="+mn-ea"/>
                  </a:rPr>
                  <a:t>结尾部分</a:t>
                </a:r>
                <a:endParaRPr lang="zh-CN" altLang="en-US" sz="2400" b="1" kern="0" dirty="0">
                  <a:gradFill>
                    <a:gsLst>
                      <a:gs pos="50000">
                        <a:schemeClr val="accent5"/>
                      </a:gs>
                      <a:gs pos="0">
                        <a:schemeClr val="accent5">
                          <a:lumMod val="25000"/>
                          <a:lumOff val="75000"/>
                        </a:schemeClr>
                      </a:gs>
                      <a:gs pos="100000">
                        <a:schemeClr val="accent5">
                          <a:lumMod val="85000"/>
                        </a:schemeClr>
                      </a:gs>
                    </a:gsLst>
                    <a:lin ang="5400000" scaled="1"/>
                  </a:gradFill>
                  <a:latin typeface="宋体" panose="02010600030101010101" pitchFamily="2" charset="-122"/>
                  <a:ea typeface="宋体" panose="02010600030101010101" pitchFamily="2" charset="-122"/>
                  <a:sym typeface="+mn-ea"/>
                </a:endParaRPr>
              </a:p>
            </p:txBody>
          </p:sp>
          <p:pic>
            <p:nvPicPr>
              <p:cNvPr id="8" name="图片 7" descr="t03334834f6ae433078"/>
              <p:cNvPicPr>
                <a:picLocks noChangeAspect="1"/>
              </p:cNvPicPr>
              <p:nvPr>
                <p:custDataLst>
                  <p:tags r:id="rId3"/>
                </p:custDataLst>
              </p:nvPr>
            </p:nvPicPr>
            <p:blipFill>
              <a:blip r:embed="rId4"/>
              <a:srcRect t="10840" b="13279"/>
              <a:stretch>
                <a:fillRect/>
              </a:stretch>
            </p:blipFill>
            <p:spPr>
              <a:xfrm>
                <a:off x="7080" y="90"/>
                <a:ext cx="4087" cy="3116"/>
              </a:xfrm>
              <a:prstGeom prst="rect">
                <a:avLst/>
              </a:prstGeom>
            </p:spPr>
          </p:pic>
        </p:gr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p:nvPr>
            <p:custDataLst>
              <p:tags r:id="rId1"/>
            </p:custDataLst>
          </p:nvPr>
        </p:nvGraphicFramePr>
        <p:xfrm>
          <a:off x="3834130" y="2153920"/>
          <a:ext cx="1475105" cy="835025"/>
        </p:xfrm>
        <a:graphic>
          <a:graphicData uri="http://schemas.openxmlformats.org/presentationml/2006/ole">
            <mc:AlternateContent xmlns:mc="http://schemas.openxmlformats.org/markup-compatibility/2006">
              <mc:Choice xmlns:v="urn:schemas-microsoft-com:vml" Requires="v">
                <p:oleObj spid="_x0000_s6" name="" r:id="rId2" imgW="1475105" imgH="835025" progId="Photoshop.Image.21">
                  <p:embed/>
                </p:oleObj>
              </mc:Choice>
              <mc:Fallback>
                <p:oleObj name="" r:id="rId2" imgW="1475105" imgH="835025" progId="Photoshop.Image.21">
                  <p:embed/>
                  <p:pic>
                    <p:nvPicPr>
                      <p:cNvPr id="0" name="图片 5"/>
                      <p:cNvPicPr/>
                      <p:nvPr/>
                    </p:nvPicPr>
                    <p:blipFill>
                      <a:blip r:embed="rId3"/>
                      <a:stretch>
                        <a:fillRect/>
                      </a:stretch>
                    </p:blipFill>
                    <p:spPr>
                      <a:xfrm>
                        <a:off x="3834130" y="2153920"/>
                        <a:ext cx="1475105" cy="835025"/>
                      </a:xfrm>
                      <a:prstGeom prst="rect">
                        <a:avLst/>
                      </a:prstGeom>
                    </p:spPr>
                  </p:pic>
                </p:oleObj>
              </mc:Fallback>
            </mc:AlternateContent>
          </a:graphicData>
        </a:graphic>
      </p:graphicFrame>
      <p:grpSp>
        <p:nvGrpSpPr>
          <p:cNvPr id="10" name="组合 9"/>
          <p:cNvGrpSpPr/>
          <p:nvPr/>
        </p:nvGrpSpPr>
        <p:grpSpPr>
          <a:xfrm>
            <a:off x="1887220" y="674370"/>
            <a:ext cx="5148580" cy="4304030"/>
            <a:chOff x="2801" y="1303"/>
            <a:chExt cx="8108" cy="6778"/>
          </a:xfrm>
        </p:grpSpPr>
        <p:sp>
          <p:nvSpPr>
            <p:cNvPr id="2" name="心形 1"/>
            <p:cNvSpPr/>
            <p:nvPr>
              <p:custDataLst>
                <p:tags r:id="rId4"/>
              </p:custDataLst>
            </p:nvPr>
          </p:nvSpPr>
          <p:spPr>
            <a:xfrm rot="1473826">
              <a:off x="2801" y="1303"/>
              <a:ext cx="7879" cy="6778"/>
            </a:xfrm>
            <a:prstGeom prst="heart">
              <a:avLst/>
            </a:prstGeom>
            <a:noFill/>
            <a:ln w="57150">
              <a:solidFill>
                <a:srgbClr val="F76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3669" y="3091"/>
              <a:ext cx="7240" cy="2761"/>
            </a:xfrm>
            <a:prstGeom prst="rect">
              <a:avLst/>
            </a:prstGeom>
            <a:noFill/>
            <a:ln>
              <a:noFill/>
            </a:ln>
          </p:spPr>
          <p:txBody>
            <a:bodyPr wrap="square" rtlCol="0" anchor="t">
              <a:spAutoFit/>
              <a:scene3d>
                <a:camera prst="orthographicFront"/>
                <a:lightRig rig="threePt" dir="t"/>
              </a:scene3d>
            </a:bodyPr>
            <a:p>
              <a:pPr indent="0" algn="ctr" fontAlgn="auto">
                <a:lnSpc>
                  <a:spcPct val="150000"/>
                </a:lnSpc>
              </a:pPr>
              <a:r>
                <a:rPr lang="zh-CN" altLang="en-US" sz="24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宋体" panose="02010600030101010101" pitchFamily="2" charset="-122"/>
                  <a:ea typeface="宋体" panose="02010600030101010101" pitchFamily="2" charset="-122"/>
                </a:rPr>
                <a:t>2023年11月杭州一模应用文讲评 </a:t>
              </a:r>
              <a:r>
                <a:rPr lang="zh-CN" altLang="en-US" sz="24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宋体" panose="02010600030101010101" pitchFamily="2" charset="-122"/>
                  <a:ea typeface="宋体" panose="02010600030101010101" pitchFamily="2" charset="-122"/>
                  <a:sym typeface="+mn-ea"/>
                </a:rPr>
                <a:t>--- 基于多元文化交流，促进学生核心素养的形成</a:t>
              </a:r>
              <a:endParaRPr lang="zh-CN" altLang="en-US" sz="2400" b="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宋体" panose="02010600030101010101" pitchFamily="2" charset="-122"/>
                <a:ea typeface="宋体" panose="02010600030101010101" pitchFamily="2" charset="-122"/>
                <a:sym typeface="+mn-ea"/>
              </a:endParaRPr>
            </a:p>
          </p:txBody>
        </p:sp>
      </p:grpSp>
      <p:pic>
        <p:nvPicPr>
          <p:cNvPr id="5" name="图片 4" descr="fd769bc9b22141629472114f4a7006ff_th"/>
          <p:cNvPicPr>
            <a:picLocks noChangeAspect="1"/>
          </p:cNvPicPr>
          <p:nvPr/>
        </p:nvPicPr>
        <p:blipFill>
          <a:blip r:embed="rId5"/>
          <a:stretch>
            <a:fillRect/>
          </a:stretch>
        </p:blipFill>
        <p:spPr>
          <a:xfrm>
            <a:off x="228600" y="0"/>
            <a:ext cx="3133725" cy="2333625"/>
          </a:xfrm>
          <a:prstGeom prst="rect">
            <a:avLst/>
          </a:prstGeom>
        </p:spPr>
      </p:pic>
      <p:pic>
        <p:nvPicPr>
          <p:cNvPr id="7" name="图片 6" descr="20151226011714482"/>
          <p:cNvPicPr>
            <a:picLocks noChangeAspect="1"/>
          </p:cNvPicPr>
          <p:nvPr/>
        </p:nvPicPr>
        <p:blipFill>
          <a:blip r:embed="rId6"/>
          <a:srcRect l="7133" t="5263" r="21900" b="5263"/>
          <a:stretch>
            <a:fillRect/>
          </a:stretch>
        </p:blipFill>
        <p:spPr>
          <a:xfrm>
            <a:off x="6466840" y="1809750"/>
            <a:ext cx="2453005" cy="2855595"/>
          </a:xfrm>
          <a:prstGeom prst="rect">
            <a:avLst/>
          </a:prstGeom>
        </p:spPr>
      </p:pic>
      <p:pic>
        <p:nvPicPr>
          <p:cNvPr id="8" name="图片 7" descr="t03334834f6ae433078"/>
          <p:cNvPicPr>
            <a:picLocks noChangeAspect="1"/>
          </p:cNvPicPr>
          <p:nvPr/>
        </p:nvPicPr>
        <p:blipFill>
          <a:blip r:embed="rId7"/>
          <a:srcRect t="10840" b="13279"/>
          <a:stretch>
            <a:fillRect/>
          </a:stretch>
        </p:blipFill>
        <p:spPr>
          <a:xfrm>
            <a:off x="4517390" y="57150"/>
            <a:ext cx="2595245" cy="1978660"/>
          </a:xfrm>
          <a:prstGeom prst="rect">
            <a:avLst/>
          </a:prstGeom>
        </p:spPr>
      </p:pic>
      <p:pic>
        <p:nvPicPr>
          <p:cNvPr id="9" name="图片 8" descr="t01c3f21cb3c505b6a3"/>
          <p:cNvPicPr>
            <a:picLocks noChangeAspect="1"/>
          </p:cNvPicPr>
          <p:nvPr/>
        </p:nvPicPr>
        <p:blipFill>
          <a:blip r:embed="rId8"/>
          <a:srcRect t="49852"/>
          <a:stretch>
            <a:fillRect/>
          </a:stretch>
        </p:blipFill>
        <p:spPr>
          <a:xfrm>
            <a:off x="-228600" y="3258185"/>
            <a:ext cx="3949065" cy="2536190"/>
          </a:xfrm>
          <a:prstGeom prst="rect">
            <a:avLst/>
          </a:prstGeom>
        </p:spPr>
      </p:pic>
      <p:sp>
        <p:nvSpPr>
          <p:cNvPr id="11" name="文本框 10"/>
          <p:cNvSpPr txBox="1"/>
          <p:nvPr/>
        </p:nvSpPr>
        <p:spPr>
          <a:xfrm>
            <a:off x="4134485" y="4476750"/>
            <a:ext cx="4466590" cy="460375"/>
          </a:xfrm>
          <a:prstGeom prst="rect">
            <a:avLst/>
          </a:prstGeom>
        </p:spPr>
        <p:txBody>
          <a:bodyPr wrap="square">
            <a:spAutoFit/>
          </a:bodyPr>
          <a:p>
            <a:pPr algn="ctr"/>
            <a:r>
              <a:rPr lang="zh-CN" altLang="en-US" sz="2400">
                <a:latin typeface="宋体" panose="02010600030101010101" pitchFamily="2" charset="-122"/>
                <a:ea typeface="宋体" panose="02010600030101010101" pitchFamily="2" charset="-122"/>
                <a:cs typeface="宋体" panose="02010600030101010101" pitchFamily="2" charset="-122"/>
              </a:rPr>
              <a:t>杭二中树兰高级中学</a:t>
            </a: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郭合英</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6200" y="971550"/>
            <a:ext cx="1418590" cy="2836545"/>
            <a:chOff x="120" y="1170"/>
            <a:chExt cx="2434" cy="4467"/>
          </a:xfrm>
        </p:grpSpPr>
        <p:pic>
          <p:nvPicPr>
            <p:cNvPr id="2" name="图片 1" descr="16pic_9351457_b"/>
            <p:cNvPicPr>
              <a:picLocks noChangeAspect="1"/>
            </p:cNvPicPr>
            <p:nvPr>
              <p:custDataLst>
                <p:tags r:id="rId1"/>
              </p:custDataLst>
            </p:nvPr>
          </p:nvPicPr>
          <p:blipFill>
            <a:blip r:embed="rId2"/>
            <a:stretch>
              <a:fillRect/>
            </a:stretch>
          </p:blipFill>
          <p:spPr>
            <a:xfrm>
              <a:off x="120" y="1170"/>
              <a:ext cx="2434" cy="4467"/>
            </a:xfrm>
            <a:prstGeom prst="rect">
              <a:avLst/>
            </a:prstGeom>
          </p:spPr>
        </p:pic>
        <p:sp>
          <p:nvSpPr>
            <p:cNvPr id="3" name="文本框 2"/>
            <p:cNvSpPr txBox="1"/>
            <p:nvPr>
              <p:custDataLst>
                <p:tags r:id="rId3"/>
              </p:custDataLst>
            </p:nvPr>
          </p:nvSpPr>
          <p:spPr>
            <a:xfrm>
              <a:off x="950" y="2370"/>
              <a:ext cx="848" cy="1631"/>
            </a:xfrm>
            <a:prstGeom prst="rect">
              <a:avLst/>
            </a:prstGeom>
          </p:spPr>
          <p:txBody>
            <a:bodyPr wrap="square">
              <a:noAutofit/>
            </a:bodyPr>
            <a:p>
              <a:pPr algn="ctr"/>
              <a:r>
                <a:rPr lang="zh-CN" altLang="en-US" sz="2800">
                  <a:latin typeface="Arial" panose="020B0604020202020204" pitchFamily="34" charset="0"/>
                  <a:ea typeface="微软雅黑" panose="020B0503020204020204" pitchFamily="34" charset="-122"/>
                </a:rPr>
                <a:t>结尾</a:t>
              </a:r>
              <a:endParaRPr lang="zh-CN" altLang="en-US" sz="2800">
                <a:latin typeface="Arial" panose="020B0604020202020204" pitchFamily="34" charset="0"/>
                <a:ea typeface="微软雅黑" panose="020B0503020204020204" pitchFamily="34" charset="-122"/>
              </a:endParaRPr>
            </a:p>
          </p:txBody>
        </p:sp>
      </p:grpSp>
      <p:pic>
        <p:nvPicPr>
          <p:cNvPr id="20" name="图片 19" descr="微信图片_20221009085015"/>
          <p:cNvPicPr>
            <a:picLocks noChangeAspect="1"/>
          </p:cNvPicPr>
          <p:nvPr>
            <p:custDataLst>
              <p:tags r:id="rId4"/>
            </p:custDataLst>
          </p:nvPr>
        </p:nvPicPr>
        <p:blipFill>
          <a:blip r:embed="rId5"/>
          <a:stretch>
            <a:fillRect/>
          </a:stretch>
        </p:blipFill>
        <p:spPr>
          <a:xfrm>
            <a:off x="1828800" y="57150"/>
            <a:ext cx="5471160" cy="979805"/>
          </a:xfrm>
          <a:prstGeom prst="rect">
            <a:avLst/>
          </a:prstGeom>
        </p:spPr>
      </p:pic>
      <p:sp>
        <p:nvSpPr>
          <p:cNvPr id="14" name="文本框 13"/>
          <p:cNvSpPr txBox="1"/>
          <p:nvPr>
            <p:custDataLst>
              <p:tags r:id="rId6"/>
            </p:custDataLst>
          </p:nvPr>
        </p:nvSpPr>
        <p:spPr>
          <a:xfrm>
            <a:off x="2743304" y="285750"/>
            <a:ext cx="3790095" cy="521970"/>
          </a:xfrm>
          <a:prstGeom prst="rect">
            <a:avLst/>
          </a:prstGeom>
        </p:spPr>
        <p:txBody>
          <a:bodyPr>
            <a:spAutoFit/>
          </a:bodyPr>
          <a:p>
            <a:pPr algn="ctr"/>
            <a:r>
              <a:rPr lang="en-US" altLang="zh-CN" sz="2800" b="1">
                <a:latin typeface="宋体" panose="02010600030101010101" pitchFamily="2" charset="-122"/>
                <a:ea typeface="宋体" panose="02010600030101010101" pitchFamily="2" charset="-122"/>
                <a:cs typeface="宋体" panose="02010600030101010101" pitchFamily="2" charset="-122"/>
              </a:rPr>
              <a:t>useful expressions</a:t>
            </a:r>
            <a:endParaRPr lang="en-US" altLang="zh-CN" sz="2800" b="1">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1447800" y="1078865"/>
            <a:ext cx="7270750" cy="953135"/>
          </a:xfrm>
          <a:prstGeom prst="rect">
            <a:avLst/>
          </a:prstGeom>
        </p:spPr>
        <p:txBody>
          <a:bodyPr wrap="square">
            <a:spAutoFit/>
          </a:bodyPr>
          <a:p>
            <a:pPr algn="l"/>
            <a:r>
              <a:rPr lang="en-US" altLang="zh-CN" sz="2800">
                <a:latin typeface="Times New Roman" panose="02020603050405020304" charset="0"/>
                <a:ea typeface="微软雅黑" panose="020B0503020204020204" pitchFamily="34" charset="-122"/>
                <a:cs typeface="Times New Roman" panose="02020603050405020304" charset="0"/>
              </a:rPr>
              <a:t>      Gratitude will be overwhelmed with me if  you can put my photo on show. Thanks a million.</a:t>
            </a:r>
            <a:endParaRPr lang="en-US" altLang="zh-CN" sz="2800">
              <a:latin typeface="Times New Roman" panose="02020603050405020304" charset="0"/>
              <a:ea typeface="微软雅黑" panose="020B0503020204020204" pitchFamily="34" charset="-122"/>
              <a:cs typeface="Times New Roman" panose="02020603050405020304" charset="0"/>
            </a:endParaRPr>
          </a:p>
        </p:txBody>
      </p:sp>
      <p:sp>
        <p:nvSpPr>
          <p:cNvPr id="6" name="文本框 5"/>
          <p:cNvSpPr txBox="1"/>
          <p:nvPr/>
        </p:nvSpPr>
        <p:spPr>
          <a:xfrm>
            <a:off x="1600200" y="3562350"/>
            <a:ext cx="6988175" cy="1383665"/>
          </a:xfrm>
          <a:prstGeom prst="rect">
            <a:avLst/>
          </a:prstGeom>
        </p:spPr>
        <p:txBody>
          <a:bodyPr wrap="square">
            <a:spAutoFit/>
          </a:bodyPr>
          <a:p>
            <a:pPr algn="l"/>
            <a:r>
              <a:rPr lang="en-US" altLang="zh-CN" sz="2800">
                <a:latin typeface="Times New Roman" panose="02020603050405020304" charset="0"/>
                <a:ea typeface="微软雅黑" panose="020B0503020204020204" pitchFamily="34" charset="-122"/>
                <a:cs typeface="Times New Roman" panose="02020603050405020304" charset="0"/>
              </a:rPr>
              <a:t>     It would be appreciative of you if you could make my photo into exhibition. In my opinion, it will be a big hit.</a:t>
            </a:r>
            <a:endParaRPr lang="en-US" altLang="zh-CN" sz="2800">
              <a:latin typeface="Times New Roman" panose="02020603050405020304" charset="0"/>
              <a:ea typeface="微软雅黑" panose="020B0503020204020204" pitchFamily="34" charset="-122"/>
              <a:cs typeface="Times New Roman" panose="02020603050405020304" charset="0"/>
            </a:endParaRPr>
          </a:p>
        </p:txBody>
      </p:sp>
      <p:sp>
        <p:nvSpPr>
          <p:cNvPr id="7" name="文本框 6"/>
          <p:cNvSpPr txBox="1"/>
          <p:nvPr/>
        </p:nvSpPr>
        <p:spPr>
          <a:xfrm>
            <a:off x="1691640" y="2127885"/>
            <a:ext cx="6766560" cy="1383665"/>
          </a:xfrm>
          <a:prstGeom prst="rect">
            <a:avLst/>
          </a:prstGeom>
        </p:spPr>
        <p:txBody>
          <a:bodyPr wrap="square">
            <a:spAutoFit/>
          </a:bodyPr>
          <a:p>
            <a:pPr algn="l"/>
            <a:r>
              <a:rPr lang="en-US" altLang="zh-CN" sz="2800">
                <a:latin typeface="Times New Roman" panose="02020603050405020304" charset="0"/>
                <a:ea typeface="微软雅黑" panose="020B0503020204020204" pitchFamily="34" charset="-122"/>
                <a:cs typeface="Times New Roman" panose="02020603050405020304" charset="0"/>
              </a:rPr>
              <a:t>      I’m obliged if you can choose my photo to your exhibition. I’m convinced that my work will add colour to your activity.</a:t>
            </a:r>
            <a:endParaRPr lang="en-US" altLang="zh-CN" sz="2800">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style.rotation</p:attrName>
                                        </p:attrNameLst>
                                      </p:cBhvr>
                                      <p:tavLst>
                                        <p:tav tm="0">
                                          <p:val>
                                            <p:fltVal val="360"/>
                                          </p:val>
                                        </p:tav>
                                        <p:tav tm="100000">
                                          <p:val>
                                            <p:fltVal val="0"/>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 calcmode="lin" valueType="num">
                                      <p:cBhvr>
                                        <p:cTn id="25" dur="500" fill="hold"/>
                                        <p:tgtEl>
                                          <p:spTgt spid="6"/>
                                        </p:tgtEl>
                                        <p:attrNameLst>
                                          <p:attrName>style.rotation</p:attrName>
                                        </p:attrNameLst>
                                      </p:cBhvr>
                                      <p:tavLst>
                                        <p:tav tm="0">
                                          <p:val>
                                            <p:fltVal val="360"/>
                                          </p:val>
                                        </p:tav>
                                        <p:tav tm="100000">
                                          <p:val>
                                            <p:fltVal val="0"/>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P spid="6" grpId="0"/>
      <p:bldP spid="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6200" y="971550"/>
            <a:ext cx="1418590" cy="2836545"/>
            <a:chOff x="120" y="1170"/>
            <a:chExt cx="2434" cy="4467"/>
          </a:xfrm>
        </p:grpSpPr>
        <p:pic>
          <p:nvPicPr>
            <p:cNvPr id="2" name="图片 1" descr="16pic_9351457_b"/>
            <p:cNvPicPr>
              <a:picLocks noChangeAspect="1"/>
            </p:cNvPicPr>
            <p:nvPr>
              <p:custDataLst>
                <p:tags r:id="rId1"/>
              </p:custDataLst>
            </p:nvPr>
          </p:nvPicPr>
          <p:blipFill>
            <a:blip r:embed="rId2"/>
            <a:stretch>
              <a:fillRect/>
            </a:stretch>
          </p:blipFill>
          <p:spPr>
            <a:xfrm>
              <a:off x="120" y="1170"/>
              <a:ext cx="2434" cy="4467"/>
            </a:xfrm>
            <a:prstGeom prst="rect">
              <a:avLst/>
            </a:prstGeom>
          </p:spPr>
        </p:pic>
        <p:sp>
          <p:nvSpPr>
            <p:cNvPr id="3" name="文本框 2"/>
            <p:cNvSpPr txBox="1"/>
            <p:nvPr>
              <p:custDataLst>
                <p:tags r:id="rId3"/>
              </p:custDataLst>
            </p:nvPr>
          </p:nvSpPr>
          <p:spPr>
            <a:xfrm>
              <a:off x="950" y="2370"/>
              <a:ext cx="848" cy="1631"/>
            </a:xfrm>
            <a:prstGeom prst="rect">
              <a:avLst/>
            </a:prstGeom>
          </p:spPr>
          <p:txBody>
            <a:bodyPr wrap="square">
              <a:noAutofit/>
            </a:bodyPr>
            <a:p>
              <a:pPr algn="ctr"/>
              <a:r>
                <a:rPr lang="zh-CN" altLang="en-US" sz="2800">
                  <a:latin typeface="Arial" panose="020B0604020202020204" pitchFamily="34" charset="0"/>
                  <a:ea typeface="微软雅黑" panose="020B0503020204020204" pitchFamily="34" charset="-122"/>
                </a:rPr>
                <a:t>结尾</a:t>
              </a:r>
              <a:endParaRPr lang="zh-CN" altLang="en-US" sz="2800">
                <a:latin typeface="Arial" panose="020B0604020202020204" pitchFamily="34" charset="0"/>
                <a:ea typeface="微软雅黑" panose="020B0503020204020204" pitchFamily="34" charset="-122"/>
              </a:endParaRPr>
            </a:p>
          </p:txBody>
        </p:sp>
      </p:grpSp>
      <p:pic>
        <p:nvPicPr>
          <p:cNvPr id="20" name="图片 19" descr="微信图片_20221009085015"/>
          <p:cNvPicPr>
            <a:picLocks noChangeAspect="1"/>
          </p:cNvPicPr>
          <p:nvPr>
            <p:custDataLst>
              <p:tags r:id="rId4"/>
            </p:custDataLst>
          </p:nvPr>
        </p:nvPicPr>
        <p:blipFill>
          <a:blip r:embed="rId5"/>
          <a:stretch>
            <a:fillRect/>
          </a:stretch>
        </p:blipFill>
        <p:spPr>
          <a:xfrm>
            <a:off x="1828800" y="57150"/>
            <a:ext cx="5471160" cy="979805"/>
          </a:xfrm>
          <a:prstGeom prst="rect">
            <a:avLst/>
          </a:prstGeom>
        </p:spPr>
      </p:pic>
      <p:sp>
        <p:nvSpPr>
          <p:cNvPr id="14" name="文本框 13"/>
          <p:cNvSpPr txBox="1"/>
          <p:nvPr>
            <p:custDataLst>
              <p:tags r:id="rId6"/>
            </p:custDataLst>
          </p:nvPr>
        </p:nvSpPr>
        <p:spPr>
          <a:xfrm>
            <a:off x="2743304" y="285750"/>
            <a:ext cx="3790095" cy="521970"/>
          </a:xfrm>
          <a:prstGeom prst="rect">
            <a:avLst/>
          </a:prstGeom>
        </p:spPr>
        <p:txBody>
          <a:bodyPr>
            <a:spAutoFit/>
          </a:bodyPr>
          <a:p>
            <a:pPr algn="ctr"/>
            <a:r>
              <a:rPr lang="en-US" altLang="zh-CN" sz="2800" b="1">
                <a:latin typeface="宋体" panose="02010600030101010101" pitchFamily="2" charset="-122"/>
                <a:ea typeface="宋体" panose="02010600030101010101" pitchFamily="2" charset="-122"/>
                <a:cs typeface="宋体" panose="02010600030101010101" pitchFamily="2" charset="-122"/>
              </a:rPr>
              <a:t>useful expressions</a:t>
            </a:r>
            <a:endParaRPr lang="en-US" altLang="zh-CN" sz="2800" b="1">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1691640" y="1200150"/>
            <a:ext cx="6766560" cy="1383665"/>
          </a:xfrm>
          <a:prstGeom prst="rect">
            <a:avLst/>
          </a:prstGeom>
        </p:spPr>
        <p:txBody>
          <a:bodyPr wrap="square">
            <a:spAutoFit/>
          </a:bodyPr>
          <a:p>
            <a:pPr algn="l"/>
            <a:r>
              <a:rPr lang="en-US" altLang="zh-CN" sz="2800">
                <a:latin typeface="Times New Roman" panose="02020603050405020304" charset="0"/>
                <a:ea typeface="微软雅黑" panose="020B0503020204020204" pitchFamily="34" charset="-122"/>
                <a:cs typeface="Times New Roman" panose="02020603050405020304" charset="0"/>
              </a:rPr>
              <a:t>      I’m more than thrilled if it’s adopted. I do hope it can bridge the gap between the two schools.</a:t>
            </a:r>
            <a:endParaRPr lang="en-US" altLang="zh-CN" sz="2800">
              <a:latin typeface="Times New Roman" panose="02020603050405020304" charset="0"/>
              <a:ea typeface="微软雅黑" panose="020B0503020204020204" pitchFamily="34" charset="-122"/>
              <a:cs typeface="Times New Roman" panose="02020603050405020304" charset="0"/>
            </a:endParaRPr>
          </a:p>
        </p:txBody>
      </p:sp>
      <p:sp>
        <p:nvSpPr>
          <p:cNvPr id="6" name="文本框 5"/>
          <p:cNvSpPr txBox="1"/>
          <p:nvPr/>
        </p:nvSpPr>
        <p:spPr>
          <a:xfrm>
            <a:off x="1828800" y="2952750"/>
            <a:ext cx="6766560" cy="1383665"/>
          </a:xfrm>
          <a:prstGeom prst="rect">
            <a:avLst/>
          </a:prstGeom>
        </p:spPr>
        <p:txBody>
          <a:bodyPr wrap="square">
            <a:spAutoFit/>
          </a:bodyPr>
          <a:p>
            <a:pPr algn="l"/>
            <a:r>
              <a:rPr lang="en-US" altLang="zh-CN" sz="2800">
                <a:latin typeface="Times New Roman" panose="02020603050405020304" charset="0"/>
                <a:ea typeface="微软雅黑" panose="020B0503020204020204" pitchFamily="34" charset="-122"/>
                <a:cs typeface="Times New Roman" panose="02020603050405020304" charset="0"/>
              </a:rPr>
              <a:t>      I’d appreciated it if you could take my photos into consideration. I hope this activity will be held successfully.</a:t>
            </a:r>
            <a:endParaRPr lang="en-US" altLang="zh-CN" sz="2800">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style.rotation</p:attrName>
                                        </p:attrNameLst>
                                      </p:cBhvr>
                                      <p:tavLst>
                                        <p:tav tm="0">
                                          <p:val>
                                            <p:fltVal val="360"/>
                                          </p:val>
                                        </p:tav>
                                        <p:tav tm="100000">
                                          <p:val>
                                            <p:fltVal val="0"/>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grpSp>
        <p:nvGrpSpPr>
          <p:cNvPr id="4" name="组合 3"/>
          <p:cNvGrpSpPr/>
          <p:nvPr/>
        </p:nvGrpSpPr>
        <p:grpSpPr>
          <a:xfrm>
            <a:off x="2609850" y="57150"/>
            <a:ext cx="4480560" cy="4087495"/>
            <a:chOff x="4110" y="90"/>
            <a:chExt cx="7056" cy="6437"/>
          </a:xfrm>
        </p:grpSpPr>
        <p:sp>
          <p:nvSpPr>
            <p:cNvPr id="361" name="文本框 32"/>
            <p:cNvSpPr txBox="1"/>
            <p:nvPr/>
          </p:nvSpPr>
          <p:spPr>
            <a:xfrm rot="1140000">
              <a:off x="5193" y="3408"/>
              <a:ext cx="4314" cy="919"/>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ctr" defTabSz="914400">
                <a:defRPr/>
              </a:pPr>
              <a:r>
                <a:rPr lang="zh-CN" altLang="en-US" sz="3200" b="1" kern="0" dirty="0">
                  <a:solidFill>
                    <a:schemeClr val="accent1"/>
                  </a:solidFill>
                  <a:latin typeface="微软雅黑" panose="020B0503020204020204" pitchFamily="34" charset="-122"/>
                  <a:ea typeface="微软雅黑" panose="020B0503020204020204" pitchFamily="34" charset="-122"/>
                </a:rPr>
                <a:t>范文点评</a:t>
              </a:r>
              <a:endParaRPr lang="zh-CN" altLang="en-US" sz="3200" b="1" kern="0" dirty="0">
                <a:solidFill>
                  <a:schemeClr val="accent1"/>
                </a:solidFill>
                <a:latin typeface="微软雅黑" panose="020B0503020204020204" pitchFamily="34" charset="-122"/>
                <a:ea typeface="微软雅黑" panose="020B0503020204020204" pitchFamily="34" charset="-122"/>
              </a:endParaRPr>
            </a:p>
          </p:txBody>
        </p:sp>
        <p:sp>
          <p:nvSpPr>
            <p:cNvPr id="3" name="文本框 2"/>
            <p:cNvSpPr txBox="1"/>
            <p:nvPr/>
          </p:nvSpPr>
          <p:spPr>
            <a:xfrm rot="1109303">
              <a:off x="5449" y="1508"/>
              <a:ext cx="1472" cy="1307"/>
            </a:xfrm>
            <a:prstGeom prst="rect">
              <a:avLst/>
            </a:prstGeom>
            <a:noFill/>
          </p:spPr>
          <p:txBody>
            <a:bodyPr wrap="none" rtlCol="0">
              <a:spAutoFit/>
            </a:bodyPr>
            <a:lstStyle/>
            <a:p>
              <a:r>
                <a:rPr lang="en-US" altLang="zh-CN" sz="4800" b="1" dirty="0">
                  <a:solidFill>
                    <a:schemeClr val="accent2"/>
                  </a:solidFill>
                  <a:latin typeface="微软雅黑" panose="020B0503020204020204" pitchFamily="34" charset="-122"/>
                  <a:ea typeface="微软雅黑" panose="020B0503020204020204" pitchFamily="34" charset="-122"/>
                </a:rPr>
                <a:t>04</a:t>
              </a:r>
              <a:endParaRPr lang="zh-CN" altLang="en-US" sz="4000" b="1" dirty="0">
                <a:solidFill>
                  <a:schemeClr val="accent2"/>
                </a:solidFill>
                <a:latin typeface="微软雅黑" panose="020B0503020204020204" pitchFamily="34" charset="-122"/>
                <a:ea typeface="微软雅黑" panose="020B0503020204020204" pitchFamily="34" charset="-122"/>
              </a:endParaRPr>
            </a:p>
          </p:txBody>
        </p:sp>
        <p:sp>
          <p:nvSpPr>
            <p:cNvPr id="2" name="心形 1"/>
            <p:cNvSpPr/>
            <p:nvPr/>
          </p:nvSpPr>
          <p:spPr>
            <a:xfrm rot="1473826">
              <a:off x="4110" y="1571"/>
              <a:ext cx="6193" cy="4957"/>
            </a:xfrm>
            <a:prstGeom prst="hear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pic>
          <p:nvPicPr>
            <p:cNvPr id="8" name="图片 7" descr="t03334834f6ae433078"/>
            <p:cNvPicPr>
              <a:picLocks noChangeAspect="1"/>
            </p:cNvPicPr>
            <p:nvPr>
              <p:custDataLst>
                <p:tags r:id="rId2"/>
              </p:custDataLst>
            </p:nvPr>
          </p:nvPicPr>
          <p:blipFill>
            <a:blip r:embed="rId3"/>
            <a:srcRect t="10840" b="13279"/>
            <a:stretch>
              <a:fillRect/>
            </a:stretch>
          </p:blipFill>
          <p:spPr>
            <a:xfrm>
              <a:off x="7080" y="90"/>
              <a:ext cx="4087" cy="3116"/>
            </a:xfrm>
            <a:prstGeom prst="rect">
              <a:avLst/>
            </a:prstGeom>
          </p:spPr>
        </p:pic>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微信图片_20231109103409"/>
          <p:cNvPicPr>
            <a:picLocks noChangeAspect="1"/>
          </p:cNvPicPr>
          <p:nvPr/>
        </p:nvPicPr>
        <p:blipFill>
          <a:blip r:embed="rId1"/>
          <a:stretch>
            <a:fillRect/>
          </a:stretch>
        </p:blipFill>
        <p:spPr>
          <a:xfrm>
            <a:off x="76200" y="97790"/>
            <a:ext cx="6456045" cy="5045710"/>
          </a:xfrm>
          <a:prstGeom prst="rect">
            <a:avLst/>
          </a:prstGeom>
        </p:spPr>
      </p:pic>
      <p:cxnSp>
        <p:nvCxnSpPr>
          <p:cNvPr id="4" name="直接连接符 3"/>
          <p:cNvCxnSpPr/>
          <p:nvPr/>
        </p:nvCxnSpPr>
        <p:spPr>
          <a:xfrm>
            <a:off x="914400" y="1492250"/>
            <a:ext cx="5334000" cy="12700"/>
          </a:xfrm>
          <a:prstGeom prst="line">
            <a:avLst/>
          </a:prstGeom>
          <a:ln w="28575">
            <a:solidFill>
              <a:schemeClr val="accent2"/>
            </a:solidFill>
          </a:ln>
        </p:spPr>
        <p:style>
          <a:lnRef idx="2">
            <a:schemeClr val="accent1"/>
          </a:lnRef>
          <a:fillRef idx="0">
            <a:srgbClr val="FFFFFF"/>
          </a:fillRef>
          <a:effectRef idx="0">
            <a:srgbClr val="FFFFFF"/>
          </a:effectRef>
          <a:fontRef idx="minor">
            <a:schemeClr val="tx1"/>
          </a:fontRef>
        </p:style>
      </p:cxnSp>
      <p:sp>
        <p:nvSpPr>
          <p:cNvPr id="7" name="右大括号 6"/>
          <p:cNvSpPr/>
          <p:nvPr/>
        </p:nvSpPr>
        <p:spPr>
          <a:xfrm>
            <a:off x="6215380" y="1564640"/>
            <a:ext cx="523875" cy="1402715"/>
          </a:xfrm>
          <a:prstGeom prst="rightBrace">
            <a:avLst>
              <a:gd name="adj1" fmla="val 19275"/>
              <a:gd name="adj2" fmla="val 59574"/>
            </a:avLst>
          </a:prstGeom>
          <a:ln w="38100">
            <a:gradFill>
              <a:gsLst>
                <a:gs pos="0">
                  <a:srgbClr val="C9B4ED"/>
                </a:gs>
                <a:gs pos="100000">
                  <a:srgbClr val="FEBABC"/>
                </a:gs>
              </a:gsLst>
              <a:lin ang="2700000" scaled="0"/>
            </a:gra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grpSp>
        <p:nvGrpSpPr>
          <p:cNvPr id="24" name="组合 23"/>
          <p:cNvGrpSpPr/>
          <p:nvPr/>
        </p:nvGrpSpPr>
        <p:grpSpPr>
          <a:xfrm>
            <a:off x="6324600" y="133350"/>
            <a:ext cx="1956435" cy="1143635"/>
            <a:chOff x="9960" y="210"/>
            <a:chExt cx="3081" cy="1801"/>
          </a:xfrm>
        </p:grpSpPr>
        <p:sp>
          <p:nvSpPr>
            <p:cNvPr id="8" name="云形标注 7"/>
            <p:cNvSpPr/>
            <p:nvPr/>
          </p:nvSpPr>
          <p:spPr>
            <a:xfrm>
              <a:off x="9960" y="210"/>
              <a:ext cx="3081" cy="1801"/>
            </a:xfrm>
            <a:prstGeom prst="cloudCallout">
              <a:avLst>
                <a:gd name="adj1" fmla="val -58698"/>
                <a:gd name="adj2" fmla="val 63881"/>
              </a:avLst>
            </a:prstGeom>
            <a:ln w="28575">
              <a:solidFill>
                <a:schemeClr val="accent2"/>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9" name="文本框 8"/>
            <p:cNvSpPr txBox="1"/>
            <p:nvPr/>
          </p:nvSpPr>
          <p:spPr>
            <a:xfrm>
              <a:off x="10440" y="450"/>
              <a:ext cx="2286" cy="1431"/>
            </a:xfrm>
            <a:prstGeom prst="rect">
              <a:avLst/>
            </a:prstGeom>
            <a:noFill/>
          </p:spPr>
          <p:txBody>
            <a:bodyPr wrap="square" rtlCol="0">
              <a:noAutofit/>
            </a:bodyPr>
            <a:p>
              <a:pPr algn="ctr"/>
              <a:r>
                <a:rPr lang="zh-CN" altLang="en-US" sz="2400">
                  <a:latin typeface="宋体" panose="02010600030101010101" pitchFamily="2" charset="-122"/>
                  <a:ea typeface="宋体" panose="02010600030101010101" pitchFamily="2" charset="-122"/>
                </a:rPr>
                <a:t>照片说明：传统书法</a:t>
              </a:r>
              <a:endParaRPr lang="zh-CN" altLang="en-US" sz="2400">
                <a:latin typeface="宋体" panose="02010600030101010101" pitchFamily="2" charset="-122"/>
                <a:ea typeface="宋体" panose="02010600030101010101" pitchFamily="2" charset="-122"/>
              </a:endParaRPr>
            </a:p>
          </p:txBody>
        </p:sp>
      </p:grpSp>
      <p:grpSp>
        <p:nvGrpSpPr>
          <p:cNvPr id="13" name="组合 12"/>
          <p:cNvGrpSpPr/>
          <p:nvPr/>
        </p:nvGrpSpPr>
        <p:grpSpPr>
          <a:xfrm>
            <a:off x="6563995" y="1403985"/>
            <a:ext cx="2409825" cy="3529965"/>
            <a:chOff x="10337" y="2211"/>
            <a:chExt cx="3795" cy="5559"/>
          </a:xfrm>
        </p:grpSpPr>
        <p:sp>
          <p:nvSpPr>
            <p:cNvPr id="11" name="圆角矩形 10"/>
            <p:cNvSpPr/>
            <p:nvPr/>
          </p:nvSpPr>
          <p:spPr>
            <a:xfrm>
              <a:off x="10337" y="2211"/>
              <a:ext cx="3769" cy="5559"/>
            </a:xfrm>
            <a:prstGeom prst="roundRect">
              <a:avLst/>
            </a:prstGeom>
            <a:noFill/>
            <a:ln w="28575">
              <a:gradFill>
                <a:gsLst>
                  <a:gs pos="0">
                    <a:srgbClr val="F15C47"/>
                  </a:gs>
                  <a:gs pos="100000">
                    <a:srgbClr val="8929E3"/>
                  </a:gs>
                </a:gsLst>
                <a:lin ang="17400000" scaled="0"/>
              </a:gra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337" y="2350"/>
              <a:ext cx="3795" cy="5378"/>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rPr>
                <a:t>该生的</a:t>
              </a:r>
              <a:r>
                <a:rPr lang="zh-CN" altLang="en-US" sz="2400">
                  <a:latin typeface="宋体" panose="02010600030101010101" pitchFamily="2" charset="-122"/>
                  <a:ea typeface="宋体" panose="02010600030101010101" pitchFamily="2" charset="-122"/>
                  <a:sym typeface="+mn-ea"/>
                </a:rPr>
                <a:t>推荐理由既表达了对爱尔兰朋友的欢迎又传播了中国的传统文化，</a:t>
              </a:r>
              <a:r>
                <a:rPr lang="zh-CN" altLang="en-US" sz="2400">
                  <a:latin typeface="宋体" panose="02010600030101010101" pitchFamily="2" charset="-122"/>
                  <a:ea typeface="宋体" panose="02010600030101010101" pitchFamily="2" charset="-122"/>
                </a:rPr>
                <a:t>彰显了学生思维品质，是学科知识和核心素养的巧妙融合</a:t>
              </a:r>
              <a:endParaRPr lang="zh-CN" altLang="en-US" sz="2400">
                <a:latin typeface="宋体" panose="02010600030101010101" pitchFamily="2" charset="-122"/>
                <a:ea typeface="宋体" panose="02010600030101010101" pitchFamily="2" charset="-122"/>
                <a:sym typeface="+mn-ea"/>
              </a:endParaRPr>
            </a:p>
          </p:txBody>
        </p:sp>
      </p:grpSp>
      <p:cxnSp>
        <p:nvCxnSpPr>
          <p:cNvPr id="16" name="直接连接符 15"/>
          <p:cNvCxnSpPr/>
          <p:nvPr/>
        </p:nvCxnSpPr>
        <p:spPr>
          <a:xfrm flipV="1">
            <a:off x="701675" y="2190750"/>
            <a:ext cx="5318125" cy="40640"/>
          </a:xfrm>
          <a:prstGeom prst="line">
            <a:avLst/>
          </a:prstGeom>
          <a:ln w="28575">
            <a:gradFill>
              <a:gsLst>
                <a:gs pos="0">
                  <a:srgbClr val="F15C47"/>
                </a:gs>
                <a:gs pos="100000">
                  <a:srgbClr val="8929E3"/>
                </a:gs>
              </a:gsLst>
              <a:lin ang="17400000" scaled="0"/>
            </a:gra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flipV="1">
            <a:off x="701675" y="2917190"/>
            <a:ext cx="5318125" cy="40640"/>
          </a:xfrm>
          <a:prstGeom prst="line">
            <a:avLst/>
          </a:prstGeom>
          <a:ln w="28575">
            <a:gradFill>
              <a:gsLst>
                <a:gs pos="0">
                  <a:srgbClr val="F15C47"/>
                </a:gs>
                <a:gs pos="100000">
                  <a:srgbClr val="8929E3"/>
                </a:gs>
              </a:gsLst>
              <a:lin ang="17400000" scaled="0"/>
            </a:gra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flipV="1">
            <a:off x="685800" y="2647950"/>
            <a:ext cx="5318125" cy="40640"/>
          </a:xfrm>
          <a:prstGeom prst="line">
            <a:avLst/>
          </a:prstGeom>
          <a:ln w="28575">
            <a:gradFill>
              <a:gsLst>
                <a:gs pos="0">
                  <a:srgbClr val="F15C47"/>
                </a:gs>
                <a:gs pos="100000">
                  <a:srgbClr val="8929E3"/>
                </a:gs>
              </a:gsLst>
              <a:lin ang="17400000" scaled="0"/>
            </a:gradFill>
          </a:ln>
        </p:spPr>
        <p:style>
          <a:lnRef idx="2">
            <a:schemeClr val="accent1"/>
          </a:lnRef>
          <a:fillRef idx="0">
            <a:srgbClr val="FFFFFF"/>
          </a:fillRef>
          <a:effectRef idx="0">
            <a:srgbClr val="FFFFFF"/>
          </a:effectRef>
          <a:fontRef idx="minor">
            <a:schemeClr val="tx1"/>
          </a:fontRef>
        </p:style>
      </p:cxnSp>
      <p:cxnSp>
        <p:nvCxnSpPr>
          <p:cNvPr id="20" name="直接连接符 19"/>
          <p:cNvCxnSpPr/>
          <p:nvPr/>
        </p:nvCxnSpPr>
        <p:spPr>
          <a:xfrm flipV="1">
            <a:off x="701675" y="2419350"/>
            <a:ext cx="5318125" cy="40640"/>
          </a:xfrm>
          <a:prstGeom prst="line">
            <a:avLst/>
          </a:prstGeom>
          <a:ln w="28575">
            <a:gradFill>
              <a:gsLst>
                <a:gs pos="0">
                  <a:srgbClr val="F15C47"/>
                </a:gs>
                <a:gs pos="100000">
                  <a:srgbClr val="8929E3"/>
                </a:gs>
              </a:gsLst>
              <a:lin ang="17400000" scaled="0"/>
            </a:gradFill>
          </a:ln>
        </p:spPr>
        <p:style>
          <a:lnRef idx="2">
            <a:schemeClr val="accent1"/>
          </a:lnRef>
          <a:fillRef idx="0">
            <a:srgbClr val="FFFFFF"/>
          </a:fillRef>
          <a:effectRef idx="0">
            <a:srgbClr val="FFFFFF"/>
          </a:effectRef>
          <a:fontRef idx="minor">
            <a:schemeClr val="tx1"/>
          </a:fontRef>
        </p:style>
      </p:cxnSp>
      <p:cxnSp>
        <p:nvCxnSpPr>
          <p:cNvPr id="22" name="直接连接符 21"/>
          <p:cNvCxnSpPr/>
          <p:nvPr>
            <p:custDataLst>
              <p:tags r:id="rId2"/>
            </p:custDataLst>
          </p:nvPr>
        </p:nvCxnSpPr>
        <p:spPr>
          <a:xfrm flipV="1">
            <a:off x="685800" y="1987550"/>
            <a:ext cx="5318125" cy="40640"/>
          </a:xfrm>
          <a:prstGeom prst="line">
            <a:avLst/>
          </a:prstGeom>
          <a:ln w="28575">
            <a:gradFill>
              <a:gsLst>
                <a:gs pos="0">
                  <a:srgbClr val="F15C47"/>
                </a:gs>
                <a:gs pos="100000">
                  <a:srgbClr val="8929E3"/>
                </a:gs>
              </a:gsLst>
              <a:lin ang="17400000" scaled="0"/>
            </a:gradFill>
          </a:ln>
        </p:spPr>
        <p:style>
          <a:lnRef idx="2">
            <a:schemeClr val="accent1"/>
          </a:lnRef>
          <a:fillRef idx="0">
            <a:srgbClr val="FFFFFF"/>
          </a:fillRef>
          <a:effectRef idx="0">
            <a:srgbClr val="FFFFFF"/>
          </a:effectRef>
          <a:fontRef idx="minor">
            <a:schemeClr val="tx1"/>
          </a:fontRef>
        </p:style>
      </p:cxnSp>
      <p:cxnSp>
        <p:nvCxnSpPr>
          <p:cNvPr id="23" name="直接连接符 22"/>
          <p:cNvCxnSpPr/>
          <p:nvPr>
            <p:custDataLst>
              <p:tags r:id="rId3"/>
            </p:custDataLst>
          </p:nvPr>
        </p:nvCxnSpPr>
        <p:spPr>
          <a:xfrm flipV="1">
            <a:off x="1219200" y="1733550"/>
            <a:ext cx="5029200" cy="50800"/>
          </a:xfrm>
          <a:prstGeom prst="line">
            <a:avLst/>
          </a:prstGeom>
          <a:ln w="28575">
            <a:gradFill>
              <a:gsLst>
                <a:gs pos="0">
                  <a:srgbClr val="F15C47"/>
                </a:gs>
                <a:gs pos="100000">
                  <a:srgbClr val="8929E3"/>
                </a:gs>
              </a:gsLst>
              <a:lin ang="17400000" scaled="0"/>
            </a:gradFill>
          </a:ln>
        </p:spPr>
        <p:style>
          <a:lnRef idx="2">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 calcmode="lin" valueType="num">
                                      <p:cBhvr>
                                        <p:cTn id="17" dur="500" fill="hold"/>
                                        <p:tgtEl>
                                          <p:spTgt spid="24"/>
                                        </p:tgtEl>
                                        <p:attrNameLst>
                                          <p:attrName>style.rotation</p:attrName>
                                        </p:attrNameLst>
                                      </p:cBhvr>
                                      <p:tavLst>
                                        <p:tav tm="0">
                                          <p:val>
                                            <p:fltVal val="360"/>
                                          </p:val>
                                        </p:tav>
                                        <p:tav tm="100000">
                                          <p:val>
                                            <p:fltVal val="0"/>
                                          </p:val>
                                        </p:tav>
                                      </p:tavLst>
                                    </p:anim>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style.rotation</p:attrName>
                                        </p:attrNameLst>
                                      </p:cBhvr>
                                      <p:tavLst>
                                        <p:tav tm="0">
                                          <p:val>
                                            <p:fltVal val="360"/>
                                          </p:val>
                                        </p:tav>
                                        <p:tav tm="100000">
                                          <p:val>
                                            <p:fltVal val="0"/>
                                          </p:val>
                                        </p:tav>
                                      </p:tavLst>
                                    </p:anim>
                                    <p:animEffect transition="in" filter="fade">
                                      <p:cBhvr>
                                        <p:cTn id="26" dur="500"/>
                                        <p:tgtEl>
                                          <p:spTgt spid="16"/>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 calcmode="lin" valueType="num">
                                      <p:cBhvr>
                                        <p:cTn id="31" dur="500" fill="hold"/>
                                        <p:tgtEl>
                                          <p:spTgt spid="20"/>
                                        </p:tgtEl>
                                        <p:attrNameLst>
                                          <p:attrName>style.rotation</p:attrName>
                                        </p:attrNameLst>
                                      </p:cBhvr>
                                      <p:tavLst>
                                        <p:tav tm="0">
                                          <p:val>
                                            <p:fltVal val="360"/>
                                          </p:val>
                                        </p:tav>
                                        <p:tav tm="100000">
                                          <p:val>
                                            <p:fltVal val="0"/>
                                          </p:val>
                                        </p:tav>
                                      </p:tavLst>
                                    </p:anim>
                                    <p:animEffect transition="in" filter="fade">
                                      <p:cBhvr>
                                        <p:cTn id="32" dur="500"/>
                                        <p:tgtEl>
                                          <p:spTgt spid="20"/>
                                        </p:tgtEl>
                                      </p:cBhvr>
                                    </p:animEffect>
                                  </p:childTnLst>
                                </p:cTn>
                              </p:par>
                              <p:par>
                                <p:cTn id="33" presetID="49" presetClass="entr" presetSubtype="0" decel="10000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 calcmode="lin" valueType="num">
                                      <p:cBhvr>
                                        <p:cTn id="37" dur="500" fill="hold"/>
                                        <p:tgtEl>
                                          <p:spTgt spid="19"/>
                                        </p:tgtEl>
                                        <p:attrNameLst>
                                          <p:attrName>style.rotation</p:attrName>
                                        </p:attrNameLst>
                                      </p:cBhvr>
                                      <p:tavLst>
                                        <p:tav tm="0">
                                          <p:val>
                                            <p:fltVal val="360"/>
                                          </p:val>
                                        </p:tav>
                                        <p:tav tm="100000">
                                          <p:val>
                                            <p:fltVal val="0"/>
                                          </p:val>
                                        </p:tav>
                                      </p:tavLst>
                                    </p:anim>
                                    <p:animEffect transition="in" filter="fade">
                                      <p:cBhvr>
                                        <p:cTn id="38" dur="500"/>
                                        <p:tgtEl>
                                          <p:spTgt spid="19"/>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 calcmode="lin" valueType="num">
                                      <p:cBhvr>
                                        <p:cTn id="43" dur="500" fill="hold"/>
                                        <p:tgtEl>
                                          <p:spTgt spid="18"/>
                                        </p:tgtEl>
                                        <p:attrNameLst>
                                          <p:attrName>style.rotation</p:attrName>
                                        </p:attrNameLst>
                                      </p:cBhvr>
                                      <p:tavLst>
                                        <p:tav tm="0">
                                          <p:val>
                                            <p:fltVal val="360"/>
                                          </p:val>
                                        </p:tav>
                                        <p:tav tm="100000">
                                          <p:val>
                                            <p:fltVal val="0"/>
                                          </p:val>
                                        </p:tav>
                                      </p:tavLst>
                                    </p:anim>
                                    <p:animEffect transition="in" filter="fade">
                                      <p:cBhvr>
                                        <p:cTn id="44" dur="500"/>
                                        <p:tgtEl>
                                          <p:spTgt spid="18"/>
                                        </p:tgtEl>
                                      </p:cBhvr>
                                    </p:animEffect>
                                  </p:childTnLst>
                                </p:cTn>
                              </p:par>
                              <p:par>
                                <p:cTn id="45" presetID="49" presetClass="entr" presetSubtype="0" decel="10000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 calcmode="lin" valueType="num">
                                      <p:cBhvr>
                                        <p:cTn id="49" dur="500" fill="hold"/>
                                        <p:tgtEl>
                                          <p:spTgt spid="22"/>
                                        </p:tgtEl>
                                        <p:attrNameLst>
                                          <p:attrName>style.rotation</p:attrName>
                                        </p:attrNameLst>
                                      </p:cBhvr>
                                      <p:tavLst>
                                        <p:tav tm="0">
                                          <p:val>
                                            <p:fltVal val="360"/>
                                          </p:val>
                                        </p:tav>
                                        <p:tav tm="100000">
                                          <p:val>
                                            <p:fltVal val="0"/>
                                          </p:val>
                                        </p:tav>
                                      </p:tavLst>
                                    </p:anim>
                                    <p:animEffect transition="in" filter="fade">
                                      <p:cBhvr>
                                        <p:cTn id="50" dur="500"/>
                                        <p:tgtEl>
                                          <p:spTgt spid="22"/>
                                        </p:tgtEl>
                                      </p:cBhvr>
                                    </p:animEffect>
                                  </p:childTnLst>
                                </p:cTn>
                              </p:par>
                              <p:par>
                                <p:cTn id="51" presetID="49" presetClass="entr" presetSubtype="0" decel="10000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ppt_w</p:attrName>
                                        </p:attrNameLst>
                                      </p:cBhvr>
                                      <p:tavLst>
                                        <p:tav tm="0">
                                          <p:val>
                                            <p:fltVal val="0"/>
                                          </p:val>
                                        </p:tav>
                                        <p:tav tm="100000">
                                          <p:val>
                                            <p:strVal val="#ppt_w"/>
                                          </p:val>
                                        </p:tav>
                                      </p:tavLst>
                                    </p:anim>
                                    <p:anim calcmode="lin" valueType="num">
                                      <p:cBhvr>
                                        <p:cTn id="54" dur="500" fill="hold"/>
                                        <p:tgtEl>
                                          <p:spTgt spid="23"/>
                                        </p:tgtEl>
                                        <p:attrNameLst>
                                          <p:attrName>ppt_h</p:attrName>
                                        </p:attrNameLst>
                                      </p:cBhvr>
                                      <p:tavLst>
                                        <p:tav tm="0">
                                          <p:val>
                                            <p:fltVal val="0"/>
                                          </p:val>
                                        </p:tav>
                                        <p:tav tm="100000">
                                          <p:val>
                                            <p:strVal val="#ppt_h"/>
                                          </p:val>
                                        </p:tav>
                                      </p:tavLst>
                                    </p:anim>
                                    <p:anim calcmode="lin" valueType="num">
                                      <p:cBhvr>
                                        <p:cTn id="55" dur="500" fill="hold"/>
                                        <p:tgtEl>
                                          <p:spTgt spid="23"/>
                                        </p:tgtEl>
                                        <p:attrNameLst>
                                          <p:attrName>style.rotation</p:attrName>
                                        </p:attrNameLst>
                                      </p:cBhvr>
                                      <p:tavLst>
                                        <p:tav tm="0">
                                          <p:val>
                                            <p:fltVal val="360"/>
                                          </p:val>
                                        </p:tav>
                                        <p:tav tm="100000">
                                          <p:val>
                                            <p:fltVal val="0"/>
                                          </p:val>
                                        </p:tav>
                                      </p:tavLst>
                                    </p:anim>
                                    <p:animEffect transition="in" filter="fade">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49" presetClass="entr" presetSubtype="0" decel="10000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 calcmode="lin" valueType="num">
                                      <p:cBhvr>
                                        <p:cTn id="63" dur="500" fill="hold"/>
                                        <p:tgtEl>
                                          <p:spTgt spid="7"/>
                                        </p:tgtEl>
                                        <p:attrNameLst>
                                          <p:attrName>style.rotation</p:attrName>
                                        </p:attrNameLst>
                                      </p:cBhvr>
                                      <p:tavLst>
                                        <p:tav tm="0">
                                          <p:val>
                                            <p:fltVal val="360"/>
                                          </p:val>
                                        </p:tav>
                                        <p:tav tm="100000">
                                          <p:val>
                                            <p:fltVal val="0"/>
                                          </p:val>
                                        </p:tav>
                                      </p:tavLst>
                                    </p:anim>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49" presetClass="entr" presetSubtype="0" decel="100000" fill="hold" nodeType="click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ppt_w</p:attrName>
                                        </p:attrNameLst>
                                      </p:cBhvr>
                                      <p:tavLst>
                                        <p:tav tm="0">
                                          <p:val>
                                            <p:fltVal val="0"/>
                                          </p:val>
                                        </p:tav>
                                        <p:tav tm="100000">
                                          <p:val>
                                            <p:strVal val="#ppt_w"/>
                                          </p:val>
                                        </p:tav>
                                      </p:tavLst>
                                    </p:anim>
                                    <p:anim calcmode="lin" valueType="num">
                                      <p:cBhvr>
                                        <p:cTn id="70" dur="500" fill="hold"/>
                                        <p:tgtEl>
                                          <p:spTgt spid="13"/>
                                        </p:tgtEl>
                                        <p:attrNameLst>
                                          <p:attrName>ppt_h</p:attrName>
                                        </p:attrNameLst>
                                      </p:cBhvr>
                                      <p:tavLst>
                                        <p:tav tm="0">
                                          <p:val>
                                            <p:fltVal val="0"/>
                                          </p:val>
                                        </p:tav>
                                        <p:tav tm="100000">
                                          <p:val>
                                            <p:strVal val="#ppt_h"/>
                                          </p:val>
                                        </p:tav>
                                      </p:tavLst>
                                    </p:anim>
                                    <p:anim calcmode="lin" valueType="num">
                                      <p:cBhvr>
                                        <p:cTn id="71" dur="500" fill="hold"/>
                                        <p:tgtEl>
                                          <p:spTgt spid="13"/>
                                        </p:tgtEl>
                                        <p:attrNameLst>
                                          <p:attrName>style.rotation</p:attrName>
                                        </p:attrNameLst>
                                      </p:cBhvr>
                                      <p:tavLst>
                                        <p:tav tm="0">
                                          <p:val>
                                            <p:fltVal val="360"/>
                                          </p:val>
                                        </p:tav>
                                        <p:tav tm="100000">
                                          <p:val>
                                            <p:fltVal val="0"/>
                                          </p:val>
                                        </p:tav>
                                      </p:tavLst>
                                    </p:anim>
                                    <p:animEffect transition="in" filter="fade">
                                      <p:cBhvr>
                                        <p:cTn id="7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l="2661" t="7862" r="4213" b="10226"/>
          <a:stretch>
            <a:fillRect/>
          </a:stretch>
        </p:blipFill>
        <p:spPr>
          <a:xfrm>
            <a:off x="145415" y="88265"/>
            <a:ext cx="6185535" cy="5006975"/>
          </a:xfrm>
          <a:prstGeom prst="rect">
            <a:avLst/>
          </a:prstGeom>
        </p:spPr>
      </p:pic>
      <p:cxnSp>
        <p:nvCxnSpPr>
          <p:cNvPr id="4" name="直接连接符 3"/>
          <p:cNvCxnSpPr/>
          <p:nvPr>
            <p:custDataLst>
              <p:tags r:id="rId2"/>
            </p:custDataLst>
          </p:nvPr>
        </p:nvCxnSpPr>
        <p:spPr>
          <a:xfrm>
            <a:off x="685800" y="1949450"/>
            <a:ext cx="5334000" cy="12700"/>
          </a:xfrm>
          <a:prstGeom prst="line">
            <a:avLst/>
          </a:prstGeom>
          <a:ln w="28575">
            <a:solidFill>
              <a:schemeClr val="accent2"/>
            </a:solidFill>
          </a:ln>
        </p:spPr>
        <p:style>
          <a:lnRef idx="2">
            <a:schemeClr val="accent1"/>
          </a:lnRef>
          <a:fillRef idx="0">
            <a:srgbClr val="FFFFFF"/>
          </a:fillRef>
          <a:effectRef idx="0">
            <a:srgbClr val="FFFFFF"/>
          </a:effectRef>
          <a:fontRef idx="minor">
            <a:schemeClr val="tx1"/>
          </a:fontRef>
        </p:style>
      </p:cxnSp>
      <p:grpSp>
        <p:nvGrpSpPr>
          <p:cNvPr id="24" name="组合 23"/>
          <p:cNvGrpSpPr/>
          <p:nvPr/>
        </p:nvGrpSpPr>
        <p:grpSpPr>
          <a:xfrm>
            <a:off x="5943600" y="231775"/>
            <a:ext cx="2482215" cy="1273810"/>
            <a:chOff x="9960" y="210"/>
            <a:chExt cx="3081" cy="1801"/>
          </a:xfrm>
        </p:grpSpPr>
        <p:sp>
          <p:nvSpPr>
            <p:cNvPr id="8" name="云形标注 7"/>
            <p:cNvSpPr/>
            <p:nvPr>
              <p:custDataLst>
                <p:tags r:id="rId3"/>
              </p:custDataLst>
            </p:nvPr>
          </p:nvSpPr>
          <p:spPr>
            <a:xfrm>
              <a:off x="9960" y="210"/>
              <a:ext cx="3081" cy="1801"/>
            </a:xfrm>
            <a:prstGeom prst="cloudCallout">
              <a:avLst>
                <a:gd name="adj1" fmla="val -58698"/>
                <a:gd name="adj2" fmla="val 63881"/>
              </a:avLst>
            </a:prstGeom>
            <a:ln w="28575">
              <a:solidFill>
                <a:schemeClr val="accent2"/>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9" name="文本框 8"/>
            <p:cNvSpPr txBox="1"/>
            <p:nvPr>
              <p:custDataLst>
                <p:tags r:id="rId4"/>
              </p:custDataLst>
            </p:nvPr>
          </p:nvSpPr>
          <p:spPr>
            <a:xfrm>
              <a:off x="10415" y="450"/>
              <a:ext cx="2286" cy="844"/>
            </a:xfrm>
            <a:prstGeom prst="rect">
              <a:avLst/>
            </a:prstGeom>
            <a:noFill/>
          </p:spPr>
          <p:txBody>
            <a:bodyPr wrap="square" rtlCol="0">
              <a:noAutofit/>
            </a:bodyPr>
            <a:p>
              <a:pPr algn="ctr"/>
              <a:r>
                <a:rPr lang="zh-CN" altLang="en-US" sz="2400">
                  <a:latin typeface="宋体" panose="02010600030101010101" pitchFamily="2" charset="-122"/>
                  <a:ea typeface="宋体" panose="02010600030101010101" pitchFamily="2" charset="-122"/>
                </a:rPr>
                <a:t>照片说明</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传统剪纸</a:t>
              </a:r>
              <a:endParaRPr lang="zh-CN" altLang="en-US" sz="2400">
                <a:latin typeface="宋体" panose="02010600030101010101" pitchFamily="2" charset="-122"/>
                <a:ea typeface="宋体" panose="02010600030101010101" pitchFamily="2" charset="-122"/>
              </a:endParaRPr>
            </a:p>
          </p:txBody>
        </p:sp>
      </p:grpSp>
      <p:cxnSp>
        <p:nvCxnSpPr>
          <p:cNvPr id="22" name="直接连接符 21"/>
          <p:cNvCxnSpPr/>
          <p:nvPr/>
        </p:nvCxnSpPr>
        <p:spPr>
          <a:xfrm>
            <a:off x="3886200" y="2647950"/>
            <a:ext cx="2346325" cy="0"/>
          </a:xfrm>
          <a:prstGeom prst="line">
            <a:avLst/>
          </a:prstGeom>
          <a:ln w="28575">
            <a:gradFill>
              <a:gsLst>
                <a:gs pos="0">
                  <a:srgbClr val="F15C47"/>
                </a:gs>
                <a:gs pos="100000">
                  <a:srgbClr val="8929E3"/>
                </a:gs>
              </a:gsLst>
              <a:lin ang="17400000" scaled="0"/>
            </a:gradFill>
          </a:ln>
        </p:spPr>
        <p:style>
          <a:lnRef idx="2">
            <a:schemeClr val="accent1"/>
          </a:lnRef>
          <a:fillRef idx="0">
            <a:srgbClr val="FFFFFF"/>
          </a:fillRef>
          <a:effectRef idx="0">
            <a:srgbClr val="FFFFFF"/>
          </a:effectRef>
          <a:fontRef idx="minor">
            <a:schemeClr val="tx1"/>
          </a:fontRef>
        </p:style>
      </p:cxnSp>
      <p:cxnSp>
        <p:nvCxnSpPr>
          <p:cNvPr id="3" name="直接连接符 2"/>
          <p:cNvCxnSpPr/>
          <p:nvPr/>
        </p:nvCxnSpPr>
        <p:spPr>
          <a:xfrm>
            <a:off x="381000" y="2993390"/>
            <a:ext cx="5715000" cy="35560"/>
          </a:xfrm>
          <a:prstGeom prst="line">
            <a:avLst/>
          </a:prstGeom>
          <a:ln w="28575">
            <a:gradFill>
              <a:gsLst>
                <a:gs pos="0">
                  <a:srgbClr val="F15C47"/>
                </a:gs>
                <a:gs pos="100000">
                  <a:srgbClr val="8929E3"/>
                </a:gs>
              </a:gsLst>
              <a:lin ang="17400000" scaled="0"/>
            </a:gradFill>
          </a:ln>
        </p:spPr>
        <p:style>
          <a:lnRef idx="2">
            <a:schemeClr val="accent1"/>
          </a:lnRef>
          <a:fillRef idx="0">
            <a:srgbClr val="FFFFFF"/>
          </a:fillRef>
          <a:effectRef idx="0">
            <a:srgbClr val="FFFFFF"/>
          </a:effectRef>
          <a:fontRef idx="minor">
            <a:schemeClr val="tx1"/>
          </a:fontRef>
        </p:style>
      </p:cxnSp>
      <p:cxnSp>
        <p:nvCxnSpPr>
          <p:cNvPr id="5" name="直接连接符 4"/>
          <p:cNvCxnSpPr/>
          <p:nvPr/>
        </p:nvCxnSpPr>
        <p:spPr>
          <a:xfrm>
            <a:off x="457200" y="3333750"/>
            <a:ext cx="5715000" cy="35560"/>
          </a:xfrm>
          <a:prstGeom prst="line">
            <a:avLst/>
          </a:prstGeom>
          <a:ln w="28575">
            <a:gradFill>
              <a:gsLst>
                <a:gs pos="0">
                  <a:srgbClr val="F15C47"/>
                </a:gs>
                <a:gs pos="100000">
                  <a:srgbClr val="8929E3"/>
                </a:gs>
              </a:gsLst>
              <a:lin ang="17400000" scaled="0"/>
            </a:gradFill>
          </a:ln>
        </p:spPr>
        <p:style>
          <a:lnRef idx="2">
            <a:schemeClr val="accent1"/>
          </a:lnRef>
          <a:fillRef idx="0">
            <a:srgbClr val="FFFFFF"/>
          </a:fillRef>
          <a:effectRef idx="0">
            <a:srgbClr val="FFFFFF"/>
          </a:effectRef>
          <a:fontRef idx="minor">
            <a:schemeClr val="tx1"/>
          </a:fontRef>
        </p:style>
      </p:cxnSp>
      <p:sp>
        <p:nvSpPr>
          <p:cNvPr id="7" name="右大括号 6"/>
          <p:cNvSpPr/>
          <p:nvPr>
            <p:custDataLst>
              <p:tags r:id="rId5"/>
            </p:custDataLst>
          </p:nvPr>
        </p:nvSpPr>
        <p:spPr>
          <a:xfrm>
            <a:off x="6240780" y="2571750"/>
            <a:ext cx="321310" cy="1059180"/>
          </a:xfrm>
          <a:prstGeom prst="rightBrace">
            <a:avLst>
              <a:gd name="adj1" fmla="val 19275"/>
              <a:gd name="adj2" fmla="val 59574"/>
            </a:avLst>
          </a:prstGeom>
          <a:ln w="38100">
            <a:gradFill>
              <a:gsLst>
                <a:gs pos="0">
                  <a:srgbClr val="C9B4ED"/>
                </a:gs>
                <a:gs pos="100000">
                  <a:srgbClr val="FEBABC"/>
                </a:gs>
              </a:gsLst>
              <a:lin ang="2700000" scaled="0"/>
            </a:gra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grpSp>
        <p:nvGrpSpPr>
          <p:cNvPr id="13" name="组合 12"/>
          <p:cNvGrpSpPr/>
          <p:nvPr/>
        </p:nvGrpSpPr>
        <p:grpSpPr>
          <a:xfrm>
            <a:off x="6563995" y="1798955"/>
            <a:ext cx="2416175" cy="3134995"/>
            <a:chOff x="10337" y="2833"/>
            <a:chExt cx="3805" cy="4937"/>
          </a:xfrm>
        </p:grpSpPr>
        <p:sp>
          <p:nvSpPr>
            <p:cNvPr id="11" name="圆角矩形 10"/>
            <p:cNvSpPr/>
            <p:nvPr>
              <p:custDataLst>
                <p:tags r:id="rId6"/>
              </p:custDataLst>
            </p:nvPr>
          </p:nvSpPr>
          <p:spPr>
            <a:xfrm>
              <a:off x="10337" y="2833"/>
              <a:ext cx="3769" cy="4937"/>
            </a:xfrm>
            <a:prstGeom prst="roundRect">
              <a:avLst/>
            </a:prstGeom>
            <a:noFill/>
            <a:ln w="28575">
              <a:gradFill>
                <a:gsLst>
                  <a:gs pos="0">
                    <a:srgbClr val="F15C47"/>
                  </a:gs>
                  <a:gs pos="100000">
                    <a:srgbClr val="8929E3"/>
                  </a:gs>
                </a:gsLst>
                <a:lin ang="17400000" scaled="0"/>
              </a:gra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custDataLst>
                <p:tags r:id="rId7"/>
              </p:custDataLst>
            </p:nvPr>
          </p:nvSpPr>
          <p:spPr>
            <a:xfrm>
              <a:off x="10347" y="2973"/>
              <a:ext cx="3795" cy="4797"/>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rPr>
                <a:t>该生的</a:t>
              </a:r>
              <a:r>
                <a:rPr lang="zh-CN" altLang="en-US" sz="2400">
                  <a:latin typeface="宋体" panose="02010600030101010101" pitchFamily="2" charset="-122"/>
                  <a:ea typeface="宋体" panose="02010600030101010101" pitchFamily="2" charset="-122"/>
                  <a:sym typeface="+mn-ea"/>
                </a:rPr>
                <a:t>推荐理是传播中国的传统文化</a:t>
              </a:r>
              <a:r>
                <a:rPr lang="en-US" altLang="zh-CN" sz="2400">
                  <a:latin typeface="宋体" panose="02010600030101010101" pitchFamily="2" charset="-122"/>
                  <a:ea typeface="宋体" panose="02010600030101010101" pitchFamily="2" charset="-122"/>
                  <a:sym typeface="+mn-ea"/>
                </a:rPr>
                <a:t>--</a:t>
              </a:r>
              <a:r>
                <a:rPr lang="zh-CN" altLang="en-US" sz="2400">
                  <a:latin typeface="宋体" panose="02010600030101010101" pitchFamily="2" charset="-122"/>
                  <a:ea typeface="宋体" panose="02010600030101010101" pitchFamily="2" charset="-122"/>
                  <a:sym typeface="+mn-ea"/>
                </a:rPr>
                <a:t>剪纸，让爱尔兰朋友进一步了解中国的文化，彰显了学生的思维品质和学科素养。</a:t>
              </a:r>
              <a:endParaRPr lang="zh-CN" altLang="en-US" sz="2400">
                <a:latin typeface="宋体" panose="02010600030101010101" pitchFamily="2" charset="-122"/>
                <a:ea typeface="宋体" panose="02010600030101010101" pitchFamily="2" charset="-122"/>
                <a:sym typeface="+mn-ea"/>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 calcmode="lin" valueType="num">
                                      <p:cBhvr>
                                        <p:cTn id="17" dur="500" fill="hold"/>
                                        <p:tgtEl>
                                          <p:spTgt spid="24"/>
                                        </p:tgtEl>
                                        <p:attrNameLst>
                                          <p:attrName>style.rotation</p:attrName>
                                        </p:attrNameLst>
                                      </p:cBhvr>
                                      <p:tavLst>
                                        <p:tav tm="0">
                                          <p:val>
                                            <p:fltVal val="360"/>
                                          </p:val>
                                        </p:tav>
                                        <p:tav tm="100000">
                                          <p:val>
                                            <p:fltVal val="0"/>
                                          </p:val>
                                        </p:tav>
                                      </p:tavLst>
                                    </p:anim>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 calcmode="lin" valueType="num">
                                      <p:cBhvr>
                                        <p:cTn id="25" dur="500" fill="hold"/>
                                        <p:tgtEl>
                                          <p:spTgt spid="22"/>
                                        </p:tgtEl>
                                        <p:attrNameLst>
                                          <p:attrName>style.rotation</p:attrName>
                                        </p:attrNameLst>
                                      </p:cBhvr>
                                      <p:tavLst>
                                        <p:tav tm="0">
                                          <p:val>
                                            <p:fltVal val="360"/>
                                          </p:val>
                                        </p:tav>
                                        <p:tav tm="100000">
                                          <p:val>
                                            <p:fltVal val="0"/>
                                          </p:val>
                                        </p:tav>
                                      </p:tavLst>
                                    </p:anim>
                                    <p:animEffect transition="in" filter="fade">
                                      <p:cBhvr>
                                        <p:cTn id="26" dur="500"/>
                                        <p:tgtEl>
                                          <p:spTgt spid="22"/>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 calcmode="lin" valueType="num">
                                      <p:cBhvr>
                                        <p:cTn id="31" dur="500" fill="hold"/>
                                        <p:tgtEl>
                                          <p:spTgt spid="3"/>
                                        </p:tgtEl>
                                        <p:attrNameLst>
                                          <p:attrName>style.rotation</p:attrName>
                                        </p:attrNameLst>
                                      </p:cBhvr>
                                      <p:tavLst>
                                        <p:tav tm="0">
                                          <p:val>
                                            <p:fltVal val="360"/>
                                          </p:val>
                                        </p:tav>
                                        <p:tav tm="100000">
                                          <p:val>
                                            <p:fltVal val="0"/>
                                          </p:val>
                                        </p:tav>
                                      </p:tavLst>
                                    </p:anim>
                                    <p:animEffect transition="in" filter="fade">
                                      <p:cBhvr>
                                        <p:cTn id="32" dur="500"/>
                                        <p:tgtEl>
                                          <p:spTgt spid="3"/>
                                        </p:tgtEl>
                                      </p:cBhvr>
                                    </p:animEffect>
                                  </p:childTnLst>
                                </p:cTn>
                              </p:par>
                              <p:par>
                                <p:cTn id="33" presetID="49" presetClass="entr" presetSubtype="0" decel="10000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 calcmode="lin" valueType="num">
                                      <p:cBhvr>
                                        <p:cTn id="37" dur="500" fill="hold"/>
                                        <p:tgtEl>
                                          <p:spTgt spid="5"/>
                                        </p:tgtEl>
                                        <p:attrNameLst>
                                          <p:attrName>style.rotation</p:attrName>
                                        </p:attrNameLst>
                                      </p:cBhvr>
                                      <p:tavLst>
                                        <p:tav tm="0">
                                          <p:val>
                                            <p:fltVal val="360"/>
                                          </p:val>
                                        </p:tav>
                                        <p:tav tm="100000">
                                          <p:val>
                                            <p:fltVal val="0"/>
                                          </p:val>
                                        </p:tav>
                                      </p:tavLst>
                                    </p:anim>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 calcmode="lin" valueType="num">
                                      <p:cBhvr>
                                        <p:cTn id="45" dur="500" fill="hold"/>
                                        <p:tgtEl>
                                          <p:spTgt spid="7"/>
                                        </p:tgtEl>
                                        <p:attrNameLst>
                                          <p:attrName>style.rotation</p:attrName>
                                        </p:attrNameLst>
                                      </p:cBhvr>
                                      <p:tavLst>
                                        <p:tav tm="0">
                                          <p:val>
                                            <p:fltVal val="360"/>
                                          </p:val>
                                        </p:tav>
                                        <p:tav tm="100000">
                                          <p:val>
                                            <p:fltVal val="0"/>
                                          </p:val>
                                        </p:tav>
                                      </p:tavLst>
                                    </p:anim>
                                    <p:animEffect transition="in" filter="fade">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 calcmode="lin" valueType="num">
                                      <p:cBhvr>
                                        <p:cTn id="53" dur="500" fill="hold"/>
                                        <p:tgtEl>
                                          <p:spTgt spid="13"/>
                                        </p:tgtEl>
                                        <p:attrNameLst>
                                          <p:attrName>style.rotation</p:attrName>
                                        </p:attrNameLst>
                                      </p:cBhvr>
                                      <p:tavLst>
                                        <p:tav tm="0">
                                          <p:val>
                                            <p:fltVal val="360"/>
                                          </p:val>
                                        </p:tav>
                                        <p:tav tm="100000">
                                          <p:val>
                                            <p:fltVal val="0"/>
                                          </p:val>
                                        </p:tav>
                                      </p:tavLst>
                                    </p:anim>
                                    <p:animEffect transition="in" filter="fade">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微信图片_20231113143434"/>
          <p:cNvPicPr>
            <a:picLocks noChangeAspect="1"/>
          </p:cNvPicPr>
          <p:nvPr/>
        </p:nvPicPr>
        <p:blipFill>
          <a:blip r:embed="rId1"/>
          <a:stretch>
            <a:fillRect/>
          </a:stretch>
        </p:blipFill>
        <p:spPr>
          <a:xfrm>
            <a:off x="76200" y="133350"/>
            <a:ext cx="6343015" cy="4972685"/>
          </a:xfrm>
          <a:prstGeom prst="rect">
            <a:avLst/>
          </a:prstGeom>
        </p:spPr>
      </p:pic>
      <p:cxnSp>
        <p:nvCxnSpPr>
          <p:cNvPr id="22" name="直接连接符 21"/>
          <p:cNvCxnSpPr/>
          <p:nvPr/>
        </p:nvCxnSpPr>
        <p:spPr>
          <a:xfrm>
            <a:off x="304800" y="2190750"/>
            <a:ext cx="5867400" cy="0"/>
          </a:xfrm>
          <a:prstGeom prst="line">
            <a:avLst/>
          </a:prstGeom>
          <a:ln w="28575">
            <a:gradFill>
              <a:gsLst>
                <a:gs pos="0">
                  <a:srgbClr val="F15C47"/>
                </a:gs>
                <a:gs pos="100000">
                  <a:srgbClr val="8929E3"/>
                </a:gs>
              </a:gsLst>
              <a:lin ang="17400000" scaled="0"/>
            </a:gradFill>
          </a:ln>
        </p:spPr>
        <p:style>
          <a:lnRef idx="2">
            <a:schemeClr val="accent1"/>
          </a:lnRef>
          <a:fillRef idx="0">
            <a:srgbClr val="FFFFFF"/>
          </a:fillRef>
          <a:effectRef idx="0">
            <a:srgbClr val="FFFFFF"/>
          </a:effectRef>
          <a:fontRef idx="minor">
            <a:schemeClr val="tx1"/>
          </a:fontRef>
        </p:style>
      </p:cxnSp>
      <p:cxnSp>
        <p:nvCxnSpPr>
          <p:cNvPr id="3" name="直接连接符 2"/>
          <p:cNvCxnSpPr/>
          <p:nvPr/>
        </p:nvCxnSpPr>
        <p:spPr>
          <a:xfrm>
            <a:off x="307975" y="2495550"/>
            <a:ext cx="5867400" cy="0"/>
          </a:xfrm>
          <a:prstGeom prst="line">
            <a:avLst/>
          </a:prstGeom>
          <a:ln w="28575">
            <a:gradFill>
              <a:gsLst>
                <a:gs pos="0">
                  <a:srgbClr val="F15C47"/>
                </a:gs>
                <a:gs pos="100000">
                  <a:srgbClr val="8929E3"/>
                </a:gs>
              </a:gsLst>
              <a:lin ang="17400000" scaled="0"/>
            </a:gradFill>
          </a:ln>
        </p:spPr>
        <p:style>
          <a:lnRef idx="2">
            <a:schemeClr val="accent1"/>
          </a:lnRef>
          <a:fillRef idx="0">
            <a:srgbClr val="FFFFFF"/>
          </a:fillRef>
          <a:effectRef idx="0">
            <a:srgbClr val="FFFFFF"/>
          </a:effectRef>
          <a:fontRef idx="minor">
            <a:schemeClr val="tx1"/>
          </a:fontRef>
        </p:style>
      </p:cxnSp>
      <p:cxnSp>
        <p:nvCxnSpPr>
          <p:cNvPr id="4" name="直接连接符 3"/>
          <p:cNvCxnSpPr/>
          <p:nvPr/>
        </p:nvCxnSpPr>
        <p:spPr>
          <a:xfrm>
            <a:off x="307975" y="2800350"/>
            <a:ext cx="5867400" cy="0"/>
          </a:xfrm>
          <a:prstGeom prst="line">
            <a:avLst/>
          </a:prstGeom>
          <a:ln w="28575">
            <a:gradFill>
              <a:gsLst>
                <a:gs pos="0">
                  <a:srgbClr val="F15C47"/>
                </a:gs>
                <a:gs pos="100000">
                  <a:srgbClr val="8929E3"/>
                </a:gs>
              </a:gsLst>
              <a:lin ang="17400000" scaled="0"/>
            </a:gradFill>
          </a:ln>
        </p:spPr>
        <p:style>
          <a:lnRef idx="2">
            <a:schemeClr val="accent1"/>
          </a:lnRef>
          <a:fillRef idx="0">
            <a:srgbClr val="FFFFFF"/>
          </a:fillRef>
          <a:effectRef idx="0">
            <a:srgbClr val="FFFFFF"/>
          </a:effectRef>
          <a:fontRef idx="minor">
            <a:schemeClr val="tx1"/>
          </a:fontRef>
        </p:style>
      </p:cxnSp>
      <p:cxnSp>
        <p:nvCxnSpPr>
          <p:cNvPr id="5" name="直接连接符 4"/>
          <p:cNvCxnSpPr/>
          <p:nvPr/>
        </p:nvCxnSpPr>
        <p:spPr>
          <a:xfrm>
            <a:off x="152400" y="3105150"/>
            <a:ext cx="5867400" cy="0"/>
          </a:xfrm>
          <a:prstGeom prst="line">
            <a:avLst/>
          </a:prstGeom>
          <a:ln w="28575">
            <a:gradFill>
              <a:gsLst>
                <a:gs pos="0">
                  <a:srgbClr val="F15C47"/>
                </a:gs>
                <a:gs pos="100000">
                  <a:srgbClr val="8929E3"/>
                </a:gs>
              </a:gsLst>
              <a:lin ang="17400000" scaled="0"/>
            </a:gradFill>
          </a:ln>
        </p:spPr>
        <p:style>
          <a:lnRef idx="2">
            <a:schemeClr val="accent1"/>
          </a:lnRef>
          <a:fillRef idx="0">
            <a:srgbClr val="FFFFFF"/>
          </a:fillRef>
          <a:effectRef idx="0">
            <a:srgbClr val="FFFFFF"/>
          </a:effectRef>
          <a:fontRef idx="minor">
            <a:schemeClr val="tx1"/>
          </a:fontRef>
        </p:style>
      </p:cxnSp>
      <p:sp>
        <p:nvSpPr>
          <p:cNvPr id="7" name="右大括号 6"/>
          <p:cNvSpPr/>
          <p:nvPr/>
        </p:nvSpPr>
        <p:spPr>
          <a:xfrm>
            <a:off x="6240780" y="2090420"/>
            <a:ext cx="321310" cy="1059180"/>
          </a:xfrm>
          <a:prstGeom prst="rightBrace">
            <a:avLst>
              <a:gd name="adj1" fmla="val 19275"/>
              <a:gd name="adj2" fmla="val 59574"/>
            </a:avLst>
          </a:prstGeom>
          <a:ln w="38100">
            <a:gradFill>
              <a:gsLst>
                <a:gs pos="0">
                  <a:srgbClr val="C9B4ED"/>
                </a:gs>
                <a:gs pos="100000">
                  <a:srgbClr val="FEBABC"/>
                </a:gs>
              </a:gsLst>
              <a:lin ang="2700000" scaled="0"/>
            </a:gra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grpSp>
        <p:nvGrpSpPr>
          <p:cNvPr id="13" name="组合 12"/>
          <p:cNvGrpSpPr/>
          <p:nvPr/>
        </p:nvGrpSpPr>
        <p:grpSpPr>
          <a:xfrm>
            <a:off x="6470650" y="1416050"/>
            <a:ext cx="2393315" cy="2675255"/>
            <a:chOff x="10337" y="2833"/>
            <a:chExt cx="3769" cy="4937"/>
          </a:xfrm>
        </p:grpSpPr>
        <p:sp>
          <p:nvSpPr>
            <p:cNvPr id="11" name="圆角矩形 10"/>
            <p:cNvSpPr/>
            <p:nvPr>
              <p:custDataLst>
                <p:tags r:id="rId2"/>
              </p:custDataLst>
            </p:nvPr>
          </p:nvSpPr>
          <p:spPr>
            <a:xfrm>
              <a:off x="10337" y="2833"/>
              <a:ext cx="3769" cy="4937"/>
            </a:xfrm>
            <a:prstGeom prst="roundRect">
              <a:avLst/>
            </a:prstGeom>
            <a:noFill/>
            <a:ln w="28575">
              <a:gradFill>
                <a:gsLst>
                  <a:gs pos="0">
                    <a:srgbClr val="F15C47"/>
                  </a:gs>
                  <a:gs pos="100000">
                    <a:srgbClr val="8929E3"/>
                  </a:gs>
                </a:gsLst>
                <a:lin ang="17400000" scaled="0"/>
              </a:gra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custDataLst>
                <p:tags r:id="rId3"/>
              </p:custDataLst>
            </p:nvPr>
          </p:nvSpPr>
          <p:spPr>
            <a:xfrm>
              <a:off x="10584" y="3093"/>
              <a:ext cx="3357" cy="3576"/>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rPr>
                <a:t>该生的</a:t>
              </a:r>
              <a:r>
                <a:rPr lang="zh-CN" altLang="en-US" sz="2400">
                  <a:latin typeface="宋体" panose="02010600030101010101" pitchFamily="2" charset="-122"/>
                  <a:ea typeface="宋体" panose="02010600030101010101" pitchFamily="2" charset="-122"/>
                  <a:sym typeface="+mn-ea"/>
                </a:rPr>
                <a:t>推荐理由涉及了文化包容和文化理解，体现了学科核心素养。</a:t>
              </a:r>
              <a:endParaRPr lang="zh-CN" altLang="en-US" sz="2400">
                <a:latin typeface="宋体" panose="02010600030101010101" pitchFamily="2" charset="-122"/>
                <a:ea typeface="宋体" panose="02010600030101010101" pitchFamily="2" charset="-122"/>
                <a:sym typeface="+mn-ea"/>
              </a:endParaRPr>
            </a:p>
          </p:txBody>
        </p:sp>
      </p:grpSp>
      <p:cxnSp>
        <p:nvCxnSpPr>
          <p:cNvPr id="6" name="直接连接符 5"/>
          <p:cNvCxnSpPr/>
          <p:nvPr>
            <p:custDataLst>
              <p:tags r:id="rId4"/>
            </p:custDataLst>
          </p:nvPr>
        </p:nvCxnSpPr>
        <p:spPr>
          <a:xfrm>
            <a:off x="841375" y="1581150"/>
            <a:ext cx="5334000" cy="12700"/>
          </a:xfrm>
          <a:prstGeom prst="line">
            <a:avLst/>
          </a:prstGeom>
          <a:ln w="28575">
            <a:solidFill>
              <a:schemeClr val="accent2"/>
            </a:solidFill>
          </a:ln>
        </p:spPr>
        <p:style>
          <a:lnRef idx="2">
            <a:schemeClr val="accent1"/>
          </a:lnRef>
          <a:fillRef idx="0">
            <a:srgbClr val="FFFFFF"/>
          </a:fillRef>
          <a:effectRef idx="0">
            <a:srgbClr val="FFFFFF"/>
          </a:effectRef>
          <a:fontRef idx="minor">
            <a:schemeClr val="tx1"/>
          </a:fontRef>
        </p:style>
      </p:cxnSp>
      <p:grpSp>
        <p:nvGrpSpPr>
          <p:cNvPr id="24" name="组合 23"/>
          <p:cNvGrpSpPr/>
          <p:nvPr/>
        </p:nvGrpSpPr>
        <p:grpSpPr>
          <a:xfrm>
            <a:off x="6217920" y="133350"/>
            <a:ext cx="2541270" cy="1143635"/>
            <a:chOff x="9792" y="210"/>
            <a:chExt cx="4002" cy="1801"/>
          </a:xfrm>
        </p:grpSpPr>
        <p:sp>
          <p:nvSpPr>
            <p:cNvPr id="8" name="云形标注 7"/>
            <p:cNvSpPr/>
            <p:nvPr>
              <p:custDataLst>
                <p:tags r:id="rId5"/>
              </p:custDataLst>
            </p:nvPr>
          </p:nvSpPr>
          <p:spPr>
            <a:xfrm>
              <a:off x="9960" y="210"/>
              <a:ext cx="3081" cy="1801"/>
            </a:xfrm>
            <a:prstGeom prst="cloudCallout">
              <a:avLst>
                <a:gd name="adj1" fmla="val -58698"/>
                <a:gd name="adj2" fmla="val 63881"/>
              </a:avLst>
            </a:prstGeom>
            <a:ln w="28575">
              <a:solidFill>
                <a:schemeClr val="accent2"/>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9" name="文本框 8"/>
            <p:cNvSpPr txBox="1"/>
            <p:nvPr>
              <p:custDataLst>
                <p:tags r:id="rId6"/>
              </p:custDataLst>
            </p:nvPr>
          </p:nvSpPr>
          <p:spPr>
            <a:xfrm>
              <a:off x="9792" y="330"/>
              <a:ext cx="4002" cy="1264"/>
            </a:xfrm>
            <a:prstGeom prst="rect">
              <a:avLst/>
            </a:prstGeom>
            <a:noFill/>
          </p:spPr>
          <p:txBody>
            <a:bodyPr wrap="square" rtlCol="0">
              <a:noAutofit/>
            </a:bodyPr>
            <a:p>
              <a:pPr algn="ctr"/>
              <a:r>
                <a:rPr lang="zh-CN" altLang="en-US" sz="2400">
                  <a:latin typeface="宋体" panose="02010600030101010101" pitchFamily="2" charset="-122"/>
                  <a:ea typeface="宋体" panose="02010600030101010101" pitchFamily="2" charset="-122"/>
                </a:rPr>
                <a:t>照片说明：</a:t>
              </a:r>
              <a:endParaRPr lang="zh-CN" altLang="en-US" sz="2400">
                <a:latin typeface="宋体" panose="02010600030101010101" pitchFamily="2" charset="-122"/>
                <a:ea typeface="宋体" panose="02010600030101010101" pitchFamily="2" charset="-122"/>
              </a:endParaRPr>
            </a:p>
            <a:p>
              <a:pPr algn="ctr"/>
              <a:r>
                <a:rPr lang="zh-CN" altLang="en-US" sz="2400">
                  <a:latin typeface="宋体" panose="02010600030101010101" pitchFamily="2" charset="-122"/>
                  <a:ea typeface="宋体" panose="02010600030101010101" pitchFamily="2" charset="-122"/>
                </a:rPr>
                <a:t>英语节跨文化</a:t>
              </a:r>
              <a:endParaRPr lang="zh-CN" altLang="en-US" sz="2400">
                <a:latin typeface="宋体" panose="02010600030101010101" pitchFamily="2" charset="-122"/>
                <a:ea typeface="宋体" panose="02010600030101010101" pitchFamily="2" charset="-122"/>
              </a:endParaRPr>
            </a:p>
            <a:p>
              <a:pPr algn="ctr"/>
              <a:endParaRPr lang="zh-CN" altLang="en-US" sz="2400">
                <a:latin typeface="宋体" panose="02010600030101010101" pitchFamily="2" charset="-122"/>
                <a:ea typeface="宋体" panose="02010600030101010101" pitchFamily="2"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 calcmode="lin" valueType="num">
                                      <p:cBhvr>
                                        <p:cTn id="17" dur="500" fill="hold"/>
                                        <p:tgtEl>
                                          <p:spTgt spid="24"/>
                                        </p:tgtEl>
                                        <p:attrNameLst>
                                          <p:attrName>style.rotation</p:attrName>
                                        </p:attrNameLst>
                                      </p:cBhvr>
                                      <p:tavLst>
                                        <p:tav tm="0">
                                          <p:val>
                                            <p:fltVal val="360"/>
                                          </p:val>
                                        </p:tav>
                                        <p:tav tm="100000">
                                          <p:val>
                                            <p:fltVal val="0"/>
                                          </p:val>
                                        </p:tav>
                                      </p:tavLst>
                                    </p:anim>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 calcmode="lin" valueType="num">
                                      <p:cBhvr>
                                        <p:cTn id="25" dur="500" fill="hold"/>
                                        <p:tgtEl>
                                          <p:spTgt spid="22"/>
                                        </p:tgtEl>
                                        <p:attrNameLst>
                                          <p:attrName>style.rotation</p:attrName>
                                        </p:attrNameLst>
                                      </p:cBhvr>
                                      <p:tavLst>
                                        <p:tav tm="0">
                                          <p:val>
                                            <p:fltVal val="360"/>
                                          </p:val>
                                        </p:tav>
                                        <p:tav tm="100000">
                                          <p:val>
                                            <p:fltVal val="0"/>
                                          </p:val>
                                        </p:tav>
                                      </p:tavLst>
                                    </p:anim>
                                    <p:animEffect transition="in" filter="fade">
                                      <p:cBhvr>
                                        <p:cTn id="26" dur="500"/>
                                        <p:tgtEl>
                                          <p:spTgt spid="22"/>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 calcmode="lin" valueType="num">
                                      <p:cBhvr>
                                        <p:cTn id="31" dur="500" fill="hold"/>
                                        <p:tgtEl>
                                          <p:spTgt spid="3"/>
                                        </p:tgtEl>
                                        <p:attrNameLst>
                                          <p:attrName>style.rotation</p:attrName>
                                        </p:attrNameLst>
                                      </p:cBhvr>
                                      <p:tavLst>
                                        <p:tav tm="0">
                                          <p:val>
                                            <p:fltVal val="360"/>
                                          </p:val>
                                        </p:tav>
                                        <p:tav tm="100000">
                                          <p:val>
                                            <p:fltVal val="0"/>
                                          </p:val>
                                        </p:tav>
                                      </p:tavLst>
                                    </p:anim>
                                    <p:animEffect transition="in" filter="fade">
                                      <p:cBhvr>
                                        <p:cTn id="32" dur="500"/>
                                        <p:tgtEl>
                                          <p:spTgt spid="3"/>
                                        </p:tgtEl>
                                      </p:cBhvr>
                                    </p:animEffect>
                                  </p:childTnLst>
                                </p:cTn>
                              </p:par>
                              <p:par>
                                <p:cTn id="33" presetID="49" presetClass="entr" presetSubtype="0" decel="10000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 calcmode="lin" valueType="num">
                                      <p:cBhvr>
                                        <p:cTn id="37" dur="500" fill="hold"/>
                                        <p:tgtEl>
                                          <p:spTgt spid="4"/>
                                        </p:tgtEl>
                                        <p:attrNameLst>
                                          <p:attrName>style.rotation</p:attrName>
                                        </p:attrNameLst>
                                      </p:cBhvr>
                                      <p:tavLst>
                                        <p:tav tm="0">
                                          <p:val>
                                            <p:fltVal val="360"/>
                                          </p:val>
                                        </p:tav>
                                        <p:tav tm="100000">
                                          <p:val>
                                            <p:fltVal val="0"/>
                                          </p:val>
                                        </p:tav>
                                      </p:tavLst>
                                    </p:anim>
                                    <p:animEffect transition="in" filter="fade">
                                      <p:cBhvr>
                                        <p:cTn id="38" dur="500"/>
                                        <p:tgtEl>
                                          <p:spTgt spid="4"/>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 calcmode="lin" valueType="num">
                                      <p:cBhvr>
                                        <p:cTn id="43" dur="500" fill="hold"/>
                                        <p:tgtEl>
                                          <p:spTgt spid="5"/>
                                        </p:tgtEl>
                                        <p:attrNameLst>
                                          <p:attrName>style.rotation</p:attrName>
                                        </p:attrNameLst>
                                      </p:cBhvr>
                                      <p:tavLst>
                                        <p:tav tm="0">
                                          <p:val>
                                            <p:fltVal val="360"/>
                                          </p:val>
                                        </p:tav>
                                        <p:tav tm="100000">
                                          <p:val>
                                            <p:fltVal val="0"/>
                                          </p:val>
                                        </p:tav>
                                      </p:tavLst>
                                    </p:anim>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 calcmode="lin" valueType="num">
                                      <p:cBhvr>
                                        <p:cTn id="51" dur="500" fill="hold"/>
                                        <p:tgtEl>
                                          <p:spTgt spid="7"/>
                                        </p:tgtEl>
                                        <p:attrNameLst>
                                          <p:attrName>style.rotation</p:attrName>
                                        </p:attrNameLst>
                                      </p:cBhvr>
                                      <p:tavLst>
                                        <p:tav tm="0">
                                          <p:val>
                                            <p:fltVal val="360"/>
                                          </p:val>
                                        </p:tav>
                                        <p:tav tm="100000">
                                          <p:val>
                                            <p:fltVal val="0"/>
                                          </p:val>
                                        </p:tav>
                                      </p:tavLst>
                                    </p:anim>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49" presetClass="entr" presetSubtype="0" decel="10000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 calcmode="lin" valueType="num">
                                      <p:cBhvr>
                                        <p:cTn id="59" dur="500" fill="hold"/>
                                        <p:tgtEl>
                                          <p:spTgt spid="13"/>
                                        </p:tgtEl>
                                        <p:attrNameLst>
                                          <p:attrName>style.rotation</p:attrName>
                                        </p:attrNameLst>
                                      </p:cBhvr>
                                      <p:tavLst>
                                        <p:tav tm="0">
                                          <p:val>
                                            <p:fltVal val="360"/>
                                          </p:val>
                                        </p:tav>
                                        <p:tav tm="100000">
                                          <p:val>
                                            <p:fltVal val="0"/>
                                          </p:val>
                                        </p:tav>
                                      </p:tavLst>
                                    </p:anim>
                                    <p:animEffect transition="in" filter="fade">
                                      <p:cBhvr>
                                        <p:cTn id="6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微信图片_20231113143520"/>
          <p:cNvPicPr>
            <a:picLocks noChangeAspect="1"/>
          </p:cNvPicPr>
          <p:nvPr/>
        </p:nvPicPr>
        <p:blipFill>
          <a:blip r:embed="rId1"/>
          <a:srcRect l="5080" t="6832" r="4752" b="39199"/>
          <a:stretch>
            <a:fillRect/>
          </a:stretch>
        </p:blipFill>
        <p:spPr>
          <a:xfrm>
            <a:off x="76200" y="57150"/>
            <a:ext cx="6436995" cy="4299585"/>
          </a:xfrm>
          <a:prstGeom prst="rect">
            <a:avLst/>
          </a:prstGeom>
        </p:spPr>
      </p:pic>
      <p:pic>
        <p:nvPicPr>
          <p:cNvPr id="3" name="图片 2" descr="微信图片_20231113143520"/>
          <p:cNvPicPr>
            <a:picLocks noChangeAspect="1"/>
          </p:cNvPicPr>
          <p:nvPr>
            <p:custDataLst>
              <p:tags r:id="rId2"/>
            </p:custDataLst>
          </p:nvPr>
        </p:nvPicPr>
        <p:blipFill>
          <a:blip r:embed="rId1"/>
          <a:srcRect l="5080" t="81039" r="4752" b="5716"/>
          <a:stretch>
            <a:fillRect/>
          </a:stretch>
        </p:blipFill>
        <p:spPr>
          <a:xfrm>
            <a:off x="76200" y="4324350"/>
            <a:ext cx="6436995" cy="748030"/>
          </a:xfrm>
          <a:prstGeom prst="rect">
            <a:avLst/>
          </a:prstGeom>
        </p:spPr>
      </p:pic>
      <p:cxnSp>
        <p:nvCxnSpPr>
          <p:cNvPr id="6" name="直接连接符 5"/>
          <p:cNvCxnSpPr/>
          <p:nvPr/>
        </p:nvCxnSpPr>
        <p:spPr>
          <a:xfrm>
            <a:off x="381000" y="2114550"/>
            <a:ext cx="3657600" cy="0"/>
          </a:xfrm>
          <a:prstGeom prst="line">
            <a:avLst/>
          </a:prstGeom>
          <a:ln w="28575">
            <a:solidFill>
              <a:schemeClr val="accent2"/>
            </a:solidFill>
          </a:ln>
        </p:spPr>
        <p:style>
          <a:lnRef idx="2">
            <a:schemeClr val="accent1"/>
          </a:lnRef>
          <a:fillRef idx="0">
            <a:srgbClr val="FFFFFF"/>
          </a:fillRef>
          <a:effectRef idx="0">
            <a:srgbClr val="FFFFFF"/>
          </a:effectRef>
          <a:fontRef idx="minor">
            <a:schemeClr val="tx1"/>
          </a:fontRef>
        </p:style>
      </p:cxnSp>
      <p:cxnSp>
        <p:nvCxnSpPr>
          <p:cNvPr id="5" name="直接连接符 4"/>
          <p:cNvCxnSpPr/>
          <p:nvPr/>
        </p:nvCxnSpPr>
        <p:spPr>
          <a:xfrm>
            <a:off x="3505200" y="1809750"/>
            <a:ext cx="2514600" cy="0"/>
          </a:xfrm>
          <a:prstGeom prst="line">
            <a:avLst/>
          </a:prstGeom>
          <a:ln w="28575">
            <a:solidFill>
              <a:schemeClr val="accent2"/>
            </a:solidFill>
          </a:ln>
        </p:spPr>
        <p:style>
          <a:lnRef idx="2">
            <a:schemeClr val="accent1"/>
          </a:lnRef>
          <a:fillRef idx="0">
            <a:srgbClr val="FFFFFF"/>
          </a:fillRef>
          <a:effectRef idx="0">
            <a:srgbClr val="FFFFFF"/>
          </a:effectRef>
          <a:fontRef idx="minor">
            <a:schemeClr val="tx1"/>
          </a:fontRef>
        </p:style>
      </p:cxnSp>
      <p:cxnSp>
        <p:nvCxnSpPr>
          <p:cNvPr id="22" name="直接连接符 21"/>
          <p:cNvCxnSpPr/>
          <p:nvPr/>
        </p:nvCxnSpPr>
        <p:spPr>
          <a:xfrm>
            <a:off x="1295400" y="2876550"/>
            <a:ext cx="4876800" cy="0"/>
          </a:xfrm>
          <a:prstGeom prst="line">
            <a:avLst/>
          </a:prstGeom>
          <a:ln w="28575">
            <a:gradFill>
              <a:gsLst>
                <a:gs pos="0">
                  <a:srgbClr val="F15C47"/>
                </a:gs>
                <a:gs pos="100000">
                  <a:srgbClr val="8929E3"/>
                </a:gs>
              </a:gsLst>
              <a:lin ang="17400000" scaled="0"/>
            </a:gradFill>
          </a:ln>
        </p:spPr>
        <p:style>
          <a:lnRef idx="2">
            <a:schemeClr val="accent1"/>
          </a:lnRef>
          <a:fillRef idx="0">
            <a:srgbClr val="FFFFFF"/>
          </a:fillRef>
          <a:effectRef idx="0">
            <a:srgbClr val="FFFFFF"/>
          </a:effectRef>
          <a:fontRef idx="minor">
            <a:schemeClr val="tx1"/>
          </a:fontRef>
        </p:style>
      </p:cxnSp>
      <p:cxnSp>
        <p:nvCxnSpPr>
          <p:cNvPr id="7" name="直接连接符 6"/>
          <p:cNvCxnSpPr/>
          <p:nvPr/>
        </p:nvCxnSpPr>
        <p:spPr>
          <a:xfrm>
            <a:off x="304800" y="3219450"/>
            <a:ext cx="5791200" cy="38100"/>
          </a:xfrm>
          <a:prstGeom prst="line">
            <a:avLst/>
          </a:prstGeom>
          <a:ln w="28575">
            <a:gradFill>
              <a:gsLst>
                <a:gs pos="0">
                  <a:srgbClr val="F15C47"/>
                </a:gs>
                <a:gs pos="100000">
                  <a:srgbClr val="8929E3"/>
                </a:gs>
              </a:gsLst>
              <a:lin ang="17400000" scaled="0"/>
            </a:gradFill>
          </a:ln>
        </p:spPr>
        <p:style>
          <a:lnRef idx="2">
            <a:schemeClr val="accent1"/>
          </a:lnRef>
          <a:fillRef idx="0">
            <a:srgbClr val="FFFFFF"/>
          </a:fillRef>
          <a:effectRef idx="0">
            <a:srgbClr val="FFFFFF"/>
          </a:effectRef>
          <a:fontRef idx="minor">
            <a:schemeClr val="tx1"/>
          </a:fontRef>
        </p:style>
      </p:cxnSp>
      <p:sp>
        <p:nvSpPr>
          <p:cNvPr id="8" name="右大括号 7"/>
          <p:cNvSpPr/>
          <p:nvPr/>
        </p:nvSpPr>
        <p:spPr>
          <a:xfrm>
            <a:off x="6191885" y="2800350"/>
            <a:ext cx="321310" cy="1150620"/>
          </a:xfrm>
          <a:prstGeom prst="rightBrace">
            <a:avLst>
              <a:gd name="adj1" fmla="val 19275"/>
              <a:gd name="adj2" fmla="val 59574"/>
            </a:avLst>
          </a:prstGeom>
          <a:ln w="38100">
            <a:gradFill>
              <a:gsLst>
                <a:gs pos="0">
                  <a:srgbClr val="C9B4ED"/>
                </a:gs>
                <a:gs pos="100000">
                  <a:srgbClr val="FEBABC"/>
                </a:gs>
              </a:gsLst>
              <a:lin ang="2700000" scaled="0"/>
            </a:gra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grpSp>
        <p:nvGrpSpPr>
          <p:cNvPr id="13" name="组合 12"/>
          <p:cNvGrpSpPr/>
          <p:nvPr/>
        </p:nvGrpSpPr>
        <p:grpSpPr>
          <a:xfrm>
            <a:off x="6777355" y="1648011"/>
            <a:ext cx="2042160" cy="2676339"/>
            <a:chOff x="10337" y="2831"/>
            <a:chExt cx="3769" cy="4939"/>
          </a:xfrm>
        </p:grpSpPr>
        <p:sp>
          <p:nvSpPr>
            <p:cNvPr id="11" name="圆角矩形 10"/>
            <p:cNvSpPr/>
            <p:nvPr>
              <p:custDataLst>
                <p:tags r:id="rId3"/>
              </p:custDataLst>
            </p:nvPr>
          </p:nvSpPr>
          <p:spPr>
            <a:xfrm>
              <a:off x="10337" y="2833"/>
              <a:ext cx="3769" cy="4937"/>
            </a:xfrm>
            <a:prstGeom prst="roundRect">
              <a:avLst/>
            </a:prstGeom>
            <a:noFill/>
            <a:ln w="28575">
              <a:gradFill>
                <a:gsLst>
                  <a:gs pos="0">
                    <a:srgbClr val="F15C47"/>
                  </a:gs>
                  <a:gs pos="100000">
                    <a:srgbClr val="8929E3"/>
                  </a:gs>
                </a:gsLst>
                <a:lin ang="17400000" scaled="0"/>
              </a:gra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custDataLst>
                <p:tags r:id="rId4"/>
              </p:custDataLst>
            </p:nvPr>
          </p:nvSpPr>
          <p:spPr>
            <a:xfrm>
              <a:off x="10584" y="2831"/>
              <a:ext cx="3357" cy="4939"/>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rPr>
                <a:t>该生的</a:t>
              </a:r>
              <a:r>
                <a:rPr lang="zh-CN" altLang="en-US" sz="2400">
                  <a:latin typeface="宋体" panose="02010600030101010101" pitchFamily="2" charset="-122"/>
                  <a:ea typeface="宋体" panose="02010600030101010101" pitchFamily="2" charset="-122"/>
                  <a:sym typeface="+mn-ea"/>
                </a:rPr>
                <a:t>推荐理由</a:t>
              </a:r>
              <a:r>
                <a:rPr lang="zh-CN" sz="2400">
                  <a:latin typeface="宋体" panose="02010600030101010101" pitchFamily="2" charset="-122"/>
                  <a:ea typeface="宋体" panose="02010600030101010101" pitchFamily="2" charset="-122"/>
                  <a:sym typeface="+mn-ea"/>
                </a:rPr>
                <a:t>指出了对优秀文化的理解和认同，提现了核心素养的价值取向</a:t>
              </a:r>
              <a:r>
                <a:rPr lang="zh-CN" altLang="en-US" sz="2400">
                  <a:latin typeface="宋体" panose="02010600030101010101" pitchFamily="2" charset="-122"/>
                  <a:ea typeface="宋体" panose="02010600030101010101" pitchFamily="2" charset="-122"/>
                  <a:sym typeface="+mn-ea"/>
                </a:rPr>
                <a:t>。</a:t>
              </a:r>
              <a:endParaRPr lang="zh-CN" altLang="en-US" sz="2400">
                <a:latin typeface="宋体" panose="02010600030101010101" pitchFamily="2" charset="-122"/>
                <a:ea typeface="宋体" panose="02010600030101010101" pitchFamily="2" charset="-122"/>
                <a:sym typeface="+mn-ea"/>
              </a:endParaRPr>
            </a:p>
          </p:txBody>
        </p:sp>
      </p:grpSp>
      <p:grpSp>
        <p:nvGrpSpPr>
          <p:cNvPr id="24" name="组合 23"/>
          <p:cNvGrpSpPr/>
          <p:nvPr/>
        </p:nvGrpSpPr>
        <p:grpSpPr>
          <a:xfrm>
            <a:off x="6019800" y="133350"/>
            <a:ext cx="2246098" cy="1438455"/>
            <a:chOff x="9960" y="210"/>
            <a:chExt cx="3081" cy="2146"/>
          </a:xfrm>
        </p:grpSpPr>
        <p:sp>
          <p:nvSpPr>
            <p:cNvPr id="9" name="云形标注 8"/>
            <p:cNvSpPr/>
            <p:nvPr>
              <p:custDataLst>
                <p:tags r:id="rId5"/>
              </p:custDataLst>
            </p:nvPr>
          </p:nvSpPr>
          <p:spPr>
            <a:xfrm>
              <a:off x="9960" y="210"/>
              <a:ext cx="3081" cy="1801"/>
            </a:xfrm>
            <a:prstGeom prst="cloudCallout">
              <a:avLst>
                <a:gd name="adj1" fmla="val -58698"/>
                <a:gd name="adj2" fmla="val 63881"/>
              </a:avLst>
            </a:prstGeom>
            <a:ln w="28575">
              <a:solidFill>
                <a:schemeClr val="accent2"/>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0" name="文本框 9"/>
            <p:cNvSpPr txBox="1"/>
            <p:nvPr>
              <p:custDataLst>
                <p:tags r:id="rId6"/>
              </p:custDataLst>
            </p:nvPr>
          </p:nvSpPr>
          <p:spPr>
            <a:xfrm>
              <a:off x="10065" y="551"/>
              <a:ext cx="2945" cy="1805"/>
            </a:xfrm>
            <a:prstGeom prst="rect">
              <a:avLst/>
            </a:prstGeom>
            <a:noFill/>
          </p:spPr>
          <p:txBody>
            <a:bodyPr wrap="square" rtlCol="0">
              <a:noAutofit/>
            </a:bodyPr>
            <a:p>
              <a:pPr algn="ctr"/>
              <a:r>
                <a:rPr lang="zh-CN" altLang="en-US" sz="2400">
                  <a:latin typeface="宋体" panose="02010600030101010101" pitchFamily="2" charset="-122"/>
                  <a:ea typeface="宋体" panose="02010600030101010101" pitchFamily="2" charset="-122"/>
                </a:rPr>
                <a:t>照片说明</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跨文化交流</a:t>
              </a:r>
              <a:endParaRPr lang="zh-CN" altLang="en-US" sz="2400">
                <a:latin typeface="宋体" panose="02010600030101010101" pitchFamily="2" charset="-122"/>
                <a:ea typeface="宋体" panose="02010600030101010101" pitchFamily="2" charset="-122"/>
              </a:endParaRPr>
            </a:p>
          </p:txBody>
        </p:sp>
      </p:grpSp>
      <p:cxnSp>
        <p:nvCxnSpPr>
          <p:cNvPr id="14" name="直接连接符 13"/>
          <p:cNvCxnSpPr/>
          <p:nvPr/>
        </p:nvCxnSpPr>
        <p:spPr>
          <a:xfrm>
            <a:off x="1143000" y="2495550"/>
            <a:ext cx="5029200" cy="0"/>
          </a:xfrm>
          <a:prstGeom prst="line">
            <a:avLst/>
          </a:prstGeom>
          <a:ln w="28575">
            <a:solidFill>
              <a:schemeClr val="accent2"/>
            </a:solidFill>
          </a:ln>
        </p:spPr>
        <p:style>
          <a:lnRef idx="2">
            <a:schemeClr val="accent1"/>
          </a:lnRef>
          <a:fillRef idx="0">
            <a:srgbClr val="FFFFFF"/>
          </a:fillRef>
          <a:effectRef idx="0">
            <a:srgbClr val="FFFFFF"/>
          </a:effectRef>
          <a:fontRef idx="minor">
            <a:schemeClr val="tx1"/>
          </a:fontRef>
        </p:style>
      </p:cxnSp>
      <p:cxnSp>
        <p:nvCxnSpPr>
          <p:cNvPr id="4" name="直接连接符 3"/>
          <p:cNvCxnSpPr/>
          <p:nvPr>
            <p:custDataLst>
              <p:tags r:id="rId7"/>
            </p:custDataLst>
          </p:nvPr>
        </p:nvCxnSpPr>
        <p:spPr>
          <a:xfrm>
            <a:off x="381000" y="3562350"/>
            <a:ext cx="5486400" cy="0"/>
          </a:xfrm>
          <a:prstGeom prst="line">
            <a:avLst/>
          </a:prstGeom>
          <a:ln w="28575">
            <a:gradFill>
              <a:gsLst>
                <a:gs pos="0">
                  <a:srgbClr val="F15C47"/>
                </a:gs>
                <a:gs pos="100000">
                  <a:srgbClr val="8929E3"/>
                </a:gs>
              </a:gsLst>
              <a:lin ang="17400000" scaled="0"/>
            </a:gradFill>
          </a:ln>
        </p:spPr>
        <p:style>
          <a:lnRef idx="2">
            <a:schemeClr val="accent1"/>
          </a:lnRef>
          <a:fillRef idx="0">
            <a:srgbClr val="FFFFFF"/>
          </a:fillRef>
          <a:effectRef idx="0">
            <a:srgbClr val="FFFFFF"/>
          </a:effectRef>
          <a:fontRef idx="minor">
            <a:schemeClr val="tx1"/>
          </a:fontRef>
        </p:style>
      </p:cxnSp>
      <p:cxnSp>
        <p:nvCxnSpPr>
          <p:cNvPr id="15" name="直接连接符 14"/>
          <p:cNvCxnSpPr/>
          <p:nvPr>
            <p:custDataLst>
              <p:tags r:id="rId8"/>
            </p:custDataLst>
          </p:nvPr>
        </p:nvCxnSpPr>
        <p:spPr>
          <a:xfrm flipV="1">
            <a:off x="381000" y="3867150"/>
            <a:ext cx="5410200" cy="25400"/>
          </a:xfrm>
          <a:prstGeom prst="line">
            <a:avLst/>
          </a:prstGeom>
          <a:ln w="28575">
            <a:gradFill>
              <a:gsLst>
                <a:gs pos="0">
                  <a:srgbClr val="F15C47"/>
                </a:gs>
                <a:gs pos="100000">
                  <a:srgbClr val="8929E3"/>
                </a:gs>
              </a:gsLst>
              <a:lin ang="17400000" scaled="0"/>
            </a:gradFill>
          </a:ln>
        </p:spPr>
        <p:style>
          <a:lnRef idx="2">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360"/>
                                          </p:val>
                                        </p:tav>
                                        <p:tav tm="100000">
                                          <p:val>
                                            <p:fltVal val="0"/>
                                          </p:val>
                                        </p:tav>
                                      </p:tavLst>
                                    </p:anim>
                                    <p:animEffect transition="in" filter="fade">
                                      <p:cBhvr>
                                        <p:cTn id="16" dur="500"/>
                                        <p:tgtEl>
                                          <p:spTgt spid="6"/>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 calcmode="lin" valueType="num">
                                      <p:cBhvr>
                                        <p:cTn id="21" dur="500" fill="hold"/>
                                        <p:tgtEl>
                                          <p:spTgt spid="14"/>
                                        </p:tgtEl>
                                        <p:attrNameLst>
                                          <p:attrName>style.rotation</p:attrName>
                                        </p:attrNameLst>
                                      </p:cBhvr>
                                      <p:tavLst>
                                        <p:tav tm="0">
                                          <p:val>
                                            <p:fltVal val="360"/>
                                          </p:val>
                                        </p:tav>
                                        <p:tav tm="100000">
                                          <p:val>
                                            <p:fltVal val="0"/>
                                          </p:val>
                                        </p:tav>
                                      </p:tavLst>
                                    </p:anim>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 calcmode="lin" valueType="num">
                                      <p:cBhvr>
                                        <p:cTn id="29" dur="500" fill="hold"/>
                                        <p:tgtEl>
                                          <p:spTgt spid="24"/>
                                        </p:tgtEl>
                                        <p:attrNameLst>
                                          <p:attrName>style.rotation</p:attrName>
                                        </p:attrNameLst>
                                      </p:cBhvr>
                                      <p:tavLst>
                                        <p:tav tm="0">
                                          <p:val>
                                            <p:fltVal val="360"/>
                                          </p:val>
                                        </p:tav>
                                        <p:tav tm="100000">
                                          <p:val>
                                            <p:fltVal val="0"/>
                                          </p:val>
                                        </p:tav>
                                      </p:tavLst>
                                    </p:anim>
                                    <p:animEffect transition="in" filter="fade">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 calcmode="lin" valueType="num">
                                      <p:cBhvr>
                                        <p:cTn id="37" dur="500" fill="hold"/>
                                        <p:tgtEl>
                                          <p:spTgt spid="22"/>
                                        </p:tgtEl>
                                        <p:attrNameLst>
                                          <p:attrName>style.rotation</p:attrName>
                                        </p:attrNameLst>
                                      </p:cBhvr>
                                      <p:tavLst>
                                        <p:tav tm="0">
                                          <p:val>
                                            <p:fltVal val="360"/>
                                          </p:val>
                                        </p:tav>
                                        <p:tav tm="100000">
                                          <p:val>
                                            <p:fltVal val="0"/>
                                          </p:val>
                                        </p:tav>
                                      </p:tavLst>
                                    </p:anim>
                                    <p:animEffect transition="in" filter="fade">
                                      <p:cBhvr>
                                        <p:cTn id="38" dur="500"/>
                                        <p:tgtEl>
                                          <p:spTgt spid="22"/>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 calcmode="lin" valueType="num">
                                      <p:cBhvr>
                                        <p:cTn id="43" dur="500" fill="hold"/>
                                        <p:tgtEl>
                                          <p:spTgt spid="7"/>
                                        </p:tgtEl>
                                        <p:attrNameLst>
                                          <p:attrName>style.rotation</p:attrName>
                                        </p:attrNameLst>
                                      </p:cBhvr>
                                      <p:tavLst>
                                        <p:tav tm="0">
                                          <p:val>
                                            <p:fltVal val="360"/>
                                          </p:val>
                                        </p:tav>
                                        <p:tav tm="100000">
                                          <p:val>
                                            <p:fltVal val="0"/>
                                          </p:val>
                                        </p:tav>
                                      </p:tavLst>
                                    </p:anim>
                                    <p:animEffect transition="in" filter="fade">
                                      <p:cBhvr>
                                        <p:cTn id="44" dur="500"/>
                                        <p:tgtEl>
                                          <p:spTgt spid="7"/>
                                        </p:tgtEl>
                                      </p:cBhvr>
                                    </p:animEffect>
                                  </p:childTnLst>
                                </p:cTn>
                              </p:par>
                              <p:par>
                                <p:cTn id="45" presetID="49" presetClass="entr" presetSubtype="0" decel="10000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style.rotation</p:attrName>
                                        </p:attrNameLst>
                                      </p:cBhvr>
                                      <p:tavLst>
                                        <p:tav tm="0">
                                          <p:val>
                                            <p:fltVal val="360"/>
                                          </p:val>
                                        </p:tav>
                                        <p:tav tm="100000">
                                          <p:val>
                                            <p:fltVal val="0"/>
                                          </p:val>
                                        </p:tav>
                                      </p:tavLst>
                                    </p:anim>
                                    <p:animEffect transition="in" filter="fade">
                                      <p:cBhvr>
                                        <p:cTn id="50" dur="500"/>
                                        <p:tgtEl>
                                          <p:spTgt spid="15"/>
                                        </p:tgtEl>
                                      </p:cBhvr>
                                    </p:animEffect>
                                  </p:childTnLst>
                                </p:cTn>
                              </p:par>
                              <p:par>
                                <p:cTn id="51" presetID="49" presetClass="entr" presetSubtype="0" decel="100000"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500" fill="hold"/>
                                        <p:tgtEl>
                                          <p:spTgt spid="4"/>
                                        </p:tgtEl>
                                        <p:attrNameLst>
                                          <p:attrName>ppt_w</p:attrName>
                                        </p:attrNameLst>
                                      </p:cBhvr>
                                      <p:tavLst>
                                        <p:tav tm="0">
                                          <p:val>
                                            <p:fltVal val="0"/>
                                          </p:val>
                                        </p:tav>
                                        <p:tav tm="100000">
                                          <p:val>
                                            <p:strVal val="#ppt_w"/>
                                          </p:val>
                                        </p:tav>
                                      </p:tavLst>
                                    </p:anim>
                                    <p:anim calcmode="lin" valueType="num">
                                      <p:cBhvr>
                                        <p:cTn id="54" dur="500" fill="hold"/>
                                        <p:tgtEl>
                                          <p:spTgt spid="4"/>
                                        </p:tgtEl>
                                        <p:attrNameLst>
                                          <p:attrName>ppt_h</p:attrName>
                                        </p:attrNameLst>
                                      </p:cBhvr>
                                      <p:tavLst>
                                        <p:tav tm="0">
                                          <p:val>
                                            <p:fltVal val="0"/>
                                          </p:val>
                                        </p:tav>
                                        <p:tav tm="100000">
                                          <p:val>
                                            <p:strVal val="#ppt_h"/>
                                          </p:val>
                                        </p:tav>
                                      </p:tavLst>
                                    </p:anim>
                                    <p:anim calcmode="lin" valueType="num">
                                      <p:cBhvr>
                                        <p:cTn id="55" dur="500" fill="hold"/>
                                        <p:tgtEl>
                                          <p:spTgt spid="4"/>
                                        </p:tgtEl>
                                        <p:attrNameLst>
                                          <p:attrName>style.rotation</p:attrName>
                                        </p:attrNameLst>
                                      </p:cBhvr>
                                      <p:tavLst>
                                        <p:tav tm="0">
                                          <p:val>
                                            <p:fltVal val="360"/>
                                          </p:val>
                                        </p:tav>
                                        <p:tav tm="100000">
                                          <p:val>
                                            <p:fltVal val="0"/>
                                          </p:val>
                                        </p:tav>
                                      </p:tavLst>
                                    </p:anim>
                                    <p:animEffect transition="in" filter="fade">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49" presetClass="entr" presetSubtype="0" decel="10000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500" fill="hold"/>
                                        <p:tgtEl>
                                          <p:spTgt spid="8"/>
                                        </p:tgtEl>
                                        <p:attrNameLst>
                                          <p:attrName>ppt_w</p:attrName>
                                        </p:attrNameLst>
                                      </p:cBhvr>
                                      <p:tavLst>
                                        <p:tav tm="0">
                                          <p:val>
                                            <p:fltVal val="0"/>
                                          </p:val>
                                        </p:tav>
                                        <p:tav tm="100000">
                                          <p:val>
                                            <p:strVal val="#ppt_w"/>
                                          </p:val>
                                        </p:tav>
                                      </p:tavLst>
                                    </p:anim>
                                    <p:anim calcmode="lin" valueType="num">
                                      <p:cBhvr>
                                        <p:cTn id="62" dur="500" fill="hold"/>
                                        <p:tgtEl>
                                          <p:spTgt spid="8"/>
                                        </p:tgtEl>
                                        <p:attrNameLst>
                                          <p:attrName>ppt_h</p:attrName>
                                        </p:attrNameLst>
                                      </p:cBhvr>
                                      <p:tavLst>
                                        <p:tav tm="0">
                                          <p:val>
                                            <p:fltVal val="0"/>
                                          </p:val>
                                        </p:tav>
                                        <p:tav tm="100000">
                                          <p:val>
                                            <p:strVal val="#ppt_h"/>
                                          </p:val>
                                        </p:tav>
                                      </p:tavLst>
                                    </p:anim>
                                    <p:anim calcmode="lin" valueType="num">
                                      <p:cBhvr>
                                        <p:cTn id="63" dur="500" fill="hold"/>
                                        <p:tgtEl>
                                          <p:spTgt spid="8"/>
                                        </p:tgtEl>
                                        <p:attrNameLst>
                                          <p:attrName>style.rotation</p:attrName>
                                        </p:attrNameLst>
                                      </p:cBhvr>
                                      <p:tavLst>
                                        <p:tav tm="0">
                                          <p:val>
                                            <p:fltVal val="360"/>
                                          </p:val>
                                        </p:tav>
                                        <p:tav tm="100000">
                                          <p:val>
                                            <p:fltVal val="0"/>
                                          </p:val>
                                        </p:tav>
                                      </p:tavLst>
                                    </p:anim>
                                    <p:animEffect transition="in" filter="fade">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49" presetClass="entr" presetSubtype="0" decel="100000" fill="hold" nodeType="click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ppt_w</p:attrName>
                                        </p:attrNameLst>
                                      </p:cBhvr>
                                      <p:tavLst>
                                        <p:tav tm="0">
                                          <p:val>
                                            <p:fltVal val="0"/>
                                          </p:val>
                                        </p:tav>
                                        <p:tav tm="100000">
                                          <p:val>
                                            <p:strVal val="#ppt_w"/>
                                          </p:val>
                                        </p:tav>
                                      </p:tavLst>
                                    </p:anim>
                                    <p:anim calcmode="lin" valueType="num">
                                      <p:cBhvr>
                                        <p:cTn id="70" dur="500" fill="hold"/>
                                        <p:tgtEl>
                                          <p:spTgt spid="13"/>
                                        </p:tgtEl>
                                        <p:attrNameLst>
                                          <p:attrName>ppt_h</p:attrName>
                                        </p:attrNameLst>
                                      </p:cBhvr>
                                      <p:tavLst>
                                        <p:tav tm="0">
                                          <p:val>
                                            <p:fltVal val="0"/>
                                          </p:val>
                                        </p:tav>
                                        <p:tav tm="100000">
                                          <p:val>
                                            <p:strVal val="#ppt_h"/>
                                          </p:val>
                                        </p:tav>
                                      </p:tavLst>
                                    </p:anim>
                                    <p:anim calcmode="lin" valueType="num">
                                      <p:cBhvr>
                                        <p:cTn id="71" dur="500" fill="hold"/>
                                        <p:tgtEl>
                                          <p:spTgt spid="13"/>
                                        </p:tgtEl>
                                        <p:attrNameLst>
                                          <p:attrName>style.rotation</p:attrName>
                                        </p:attrNameLst>
                                      </p:cBhvr>
                                      <p:tavLst>
                                        <p:tav tm="0">
                                          <p:val>
                                            <p:fltVal val="360"/>
                                          </p:val>
                                        </p:tav>
                                        <p:tav tm="100000">
                                          <p:val>
                                            <p:fltVal val="0"/>
                                          </p:val>
                                        </p:tav>
                                      </p:tavLst>
                                    </p:anim>
                                    <p:animEffect transition="in" filter="fade">
                                      <p:cBhvr>
                                        <p:cTn id="7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descr="微信图片_20221009085015"/>
          <p:cNvPicPr>
            <a:picLocks noChangeAspect="1"/>
          </p:cNvPicPr>
          <p:nvPr>
            <p:custDataLst>
              <p:tags r:id="rId1"/>
            </p:custDataLst>
          </p:nvPr>
        </p:nvPicPr>
        <p:blipFill>
          <a:blip r:embed="rId2"/>
          <a:stretch>
            <a:fillRect/>
          </a:stretch>
        </p:blipFill>
        <p:spPr>
          <a:xfrm>
            <a:off x="1981200" y="0"/>
            <a:ext cx="5471160" cy="791845"/>
          </a:xfrm>
          <a:prstGeom prst="rect">
            <a:avLst/>
          </a:prstGeom>
        </p:spPr>
      </p:pic>
      <p:sp>
        <p:nvSpPr>
          <p:cNvPr id="3" name="文本框 2"/>
          <p:cNvSpPr txBox="1"/>
          <p:nvPr>
            <p:custDataLst>
              <p:tags r:id="rId3"/>
            </p:custDataLst>
          </p:nvPr>
        </p:nvSpPr>
        <p:spPr>
          <a:xfrm>
            <a:off x="3200400" y="135255"/>
            <a:ext cx="3351530" cy="521970"/>
          </a:xfrm>
          <a:prstGeom prst="rect">
            <a:avLst/>
          </a:prstGeom>
        </p:spPr>
        <p:txBody>
          <a:bodyPr wrap="square">
            <a:spAutoFit/>
          </a:bodyPr>
          <a:p>
            <a:pPr algn="ctr"/>
            <a:r>
              <a:rPr lang="en-US" altLang="zh-CN" sz="2800">
                <a:latin typeface="Times New Roman" panose="02020603050405020304" charset="0"/>
                <a:ea typeface="微软雅黑" panose="020B0503020204020204" pitchFamily="34" charset="-122"/>
                <a:cs typeface="Times New Roman" panose="02020603050405020304" charset="0"/>
              </a:rPr>
              <a:t>A possible reference</a:t>
            </a:r>
            <a:endParaRPr lang="en-US" altLang="zh-CN" sz="2800">
              <a:latin typeface="Times New Roman" panose="02020603050405020304" charset="0"/>
              <a:ea typeface="微软雅黑" panose="020B0503020204020204" pitchFamily="34" charset="-122"/>
              <a:cs typeface="Times New Roman" panose="02020603050405020304" charset="0"/>
            </a:endParaRPr>
          </a:p>
        </p:txBody>
      </p:sp>
      <p:sp>
        <p:nvSpPr>
          <p:cNvPr id="4" name="文本框 3"/>
          <p:cNvSpPr txBox="1"/>
          <p:nvPr/>
        </p:nvSpPr>
        <p:spPr>
          <a:xfrm>
            <a:off x="394970" y="657225"/>
            <a:ext cx="8363585" cy="4331970"/>
          </a:xfrm>
          <a:prstGeom prst="rect">
            <a:avLst/>
          </a:prstGeom>
          <a:noFill/>
        </p:spPr>
        <p:txBody>
          <a:bodyPr wrap="square" rtlCol="0">
            <a:noAutofit/>
          </a:bodyPr>
          <a:p>
            <a:r>
              <a:rPr lang="en-US" altLang="zh-CN">
                <a:latin typeface="Times New Roman" panose="02020603050405020304" charset="0"/>
                <a:ea typeface="宋体" panose="02010600030101010101" pitchFamily="2" charset="-122"/>
                <a:cs typeface="Times New Roman" panose="02020603050405020304" charset="0"/>
                <a:sym typeface="+mn-ea"/>
              </a:rPr>
              <a:t>        </a:t>
            </a:r>
            <a:r>
              <a:rPr lang="en-US" altLang="zh-CN" sz="2400">
                <a:latin typeface="Times New Roman" panose="02020603050405020304" charset="0"/>
                <a:ea typeface="宋体" panose="02010600030101010101" pitchFamily="2" charset="-122"/>
                <a:cs typeface="Times New Roman" panose="02020603050405020304" charset="0"/>
                <a:sym typeface="+mn-ea"/>
              </a:rPr>
              <a:t> </a:t>
            </a:r>
            <a:r>
              <a:rPr lang="en-US" altLang="zh-CN" sz="2000">
                <a:latin typeface="Times New Roman" panose="02020603050405020304" charset="0"/>
                <a:ea typeface="宋体" panose="02010600030101010101" pitchFamily="2" charset="-122"/>
                <a:cs typeface="Times New Roman" panose="02020603050405020304" charset="0"/>
                <a:sym typeface="+mn-ea"/>
              </a:rPr>
              <a:t>I’m Li Hua from Class 1, Senior 3. Thrilled to know that your club is collecting photos with the aim of welcoming the visitors from Ireland sister school, I can hardly wait to share a precious photo with you.</a:t>
            </a:r>
            <a:endParaRPr lang="en-US" altLang="zh-CN" sz="2000">
              <a:latin typeface="Times New Roman" panose="02020603050405020304" charset="0"/>
              <a:ea typeface="宋体" panose="02010600030101010101" pitchFamily="2" charset="-122"/>
              <a:cs typeface="Times New Roman" panose="02020603050405020304" charset="0"/>
              <a:sym typeface="+mn-ea"/>
            </a:endParaRPr>
          </a:p>
          <a:p>
            <a:r>
              <a:rPr lang="en-US" altLang="zh-CN" sz="2000"/>
              <a:t>      </a:t>
            </a:r>
            <a:r>
              <a:rPr lang="en-US" altLang="zh-CN" sz="2000">
                <a:latin typeface="Times New Roman" panose="02020603050405020304" charset="0"/>
                <a:ea typeface="宋体" panose="02010600030101010101" pitchFamily="2" charset="-122"/>
                <a:cs typeface="Times New Roman" panose="02020603050405020304" charset="0"/>
              </a:rPr>
              <a:t>Shot during the summer camp in Ireland, the photo shows a warm scene--- an Irish girl and I were picking up trash when we participated in the Irish cross-country race. The reason why I will choose it is that it shows not only the friendship between transnational countries but also the responsibility of mankind --</a:t>
            </a:r>
            <a:r>
              <a:rPr lang="en-US" altLang="zh-CN" sz="2000">
                <a:latin typeface="Times New Roman" panose="02020603050405020304" charset="0"/>
                <a:ea typeface="宋体" panose="02010600030101010101" pitchFamily="2" charset="-122"/>
                <a:cs typeface="Times New Roman" panose="02020603050405020304" charset="0"/>
                <a:sym typeface="+mn-ea"/>
              </a:rPr>
              <a:t>- </a:t>
            </a:r>
            <a:r>
              <a:rPr lang="en-US" altLang="zh-CN" sz="2000">
                <a:latin typeface="Times New Roman" panose="02020603050405020304" charset="0"/>
                <a:ea typeface="宋体" panose="02010600030101010101" pitchFamily="2" charset="-122"/>
                <a:cs typeface="Times New Roman" panose="02020603050405020304" charset="0"/>
              </a:rPr>
              <a:t>to protect our common home --</a:t>
            </a:r>
            <a:r>
              <a:rPr lang="en-US" altLang="zh-CN" sz="2000">
                <a:latin typeface="Times New Roman" panose="02020603050405020304" charset="0"/>
                <a:ea typeface="宋体" panose="02010600030101010101" pitchFamily="2" charset="-122"/>
                <a:cs typeface="Times New Roman" panose="02020603050405020304" charset="0"/>
                <a:sym typeface="+mn-ea"/>
              </a:rPr>
              <a:t>-</a:t>
            </a:r>
            <a:r>
              <a:rPr lang="en-US" altLang="zh-CN" sz="2000">
                <a:latin typeface="Times New Roman" panose="02020603050405020304" charset="0"/>
                <a:ea typeface="宋体" panose="02010600030101010101" pitchFamily="2" charset="-122"/>
                <a:cs typeface="Times New Roman" panose="02020603050405020304" charset="0"/>
              </a:rPr>
              <a:t> the earth that is the home of human beings and animals. </a:t>
            </a:r>
            <a:endParaRPr lang="en-US" altLang="zh-CN" sz="2000">
              <a:latin typeface="Times New Roman" panose="02020603050405020304" charset="0"/>
              <a:ea typeface="宋体" panose="02010600030101010101" pitchFamily="2" charset="-122"/>
              <a:cs typeface="Times New Roman" panose="02020603050405020304" charset="0"/>
            </a:endParaRPr>
          </a:p>
          <a:p>
            <a:r>
              <a:rPr lang="en-US" altLang="zh-CN" sz="2000">
                <a:latin typeface="Times New Roman" panose="02020603050405020304" charset="0"/>
                <a:ea typeface="宋体" panose="02010600030101010101" pitchFamily="2" charset="-122"/>
                <a:cs typeface="Times New Roman" panose="02020603050405020304" charset="0"/>
              </a:rPr>
              <a:t>        </a:t>
            </a:r>
            <a:r>
              <a:rPr lang="en-US" altLang="zh-CN" sz="2000">
                <a:latin typeface="Times New Roman" panose="02020603050405020304" charset="0"/>
                <a:ea typeface="微软雅黑" panose="020B0503020204020204" pitchFamily="34" charset="-122"/>
                <a:cs typeface="Times New Roman" panose="02020603050405020304" charset="0"/>
                <a:sym typeface="+mn-ea"/>
              </a:rPr>
              <a:t>It would be appreciative of you if you could make my photo into exhibition. In my opinion, it will be a big hit. Looking forward to your positive reply.</a:t>
            </a:r>
            <a:endParaRPr lang="en-US" altLang="zh-CN" sz="2000">
              <a:latin typeface="Times New Roman" panose="02020603050405020304" charset="0"/>
              <a:ea typeface="微软雅黑" panose="020B0503020204020204" pitchFamily="34" charset="-122"/>
              <a:cs typeface="Times New Roman" panose="02020603050405020304" charset="0"/>
            </a:endParaRPr>
          </a:p>
          <a:p>
            <a:r>
              <a:rPr lang="en-US" altLang="zh-CN" sz="2000">
                <a:latin typeface="Times New Roman" panose="02020603050405020304" charset="0"/>
                <a:ea typeface="宋体" panose="02010600030101010101" pitchFamily="2" charset="-122"/>
                <a:cs typeface="Times New Roman" panose="02020603050405020304" charset="0"/>
              </a:rPr>
              <a:t>        Attached is the photo. Best wishes! </a:t>
            </a:r>
            <a:endParaRPr lang="en-US" altLang="zh-CN" sz="2000">
              <a:latin typeface="Times New Roman" panose="02020603050405020304" charset="0"/>
              <a:ea typeface="宋体" panose="02010600030101010101" pitchFamily="2" charset="-122"/>
              <a:cs typeface="Times New Roman" panose="02020603050405020304" charset="0"/>
            </a:endParaRPr>
          </a:p>
          <a:p>
            <a:r>
              <a:rPr lang="en-US" altLang="zh-CN" sz="2000">
                <a:latin typeface="Times New Roman" panose="02020603050405020304" charset="0"/>
                <a:ea typeface="宋体" panose="02010600030101010101" pitchFamily="2" charset="-122"/>
                <a:cs typeface="Times New Roman" panose="02020603050405020304" charset="0"/>
              </a:rPr>
              <a:t>                                                                                                 Yours,</a:t>
            </a:r>
            <a:endParaRPr lang="en-US" altLang="zh-CN" sz="2000">
              <a:latin typeface="Times New Roman" panose="02020603050405020304" charset="0"/>
              <a:ea typeface="宋体" panose="02010600030101010101" pitchFamily="2" charset="-122"/>
              <a:cs typeface="Times New Roman" panose="02020603050405020304" charset="0"/>
            </a:endParaRPr>
          </a:p>
          <a:p>
            <a:r>
              <a:rPr lang="en-US" altLang="zh-CN" sz="2000">
                <a:latin typeface="Times New Roman" panose="02020603050405020304" charset="0"/>
                <a:ea typeface="宋体" panose="02010600030101010101" pitchFamily="2" charset="-122"/>
                <a:cs typeface="Times New Roman" panose="02020603050405020304" charset="0"/>
              </a:rPr>
              <a:t>                                                                                                 Li Hua</a:t>
            </a:r>
            <a:endParaRPr lang="en-US" altLang="zh-CN" sz="200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524000" y="819150"/>
            <a:ext cx="5387340" cy="3376930"/>
            <a:chOff x="2400" y="1290"/>
            <a:chExt cx="8484" cy="5318"/>
          </a:xfrm>
        </p:grpSpPr>
        <p:sp>
          <p:nvSpPr>
            <p:cNvPr id="2" name="矩形 1"/>
            <p:cNvSpPr/>
            <p:nvPr>
              <p:custDataLst>
                <p:tags r:id="rId1"/>
              </p:custDataLst>
            </p:nvPr>
          </p:nvSpPr>
          <p:spPr>
            <a:xfrm>
              <a:off x="4920" y="3930"/>
              <a:ext cx="5964" cy="1103"/>
            </a:xfrm>
            <a:prstGeom prst="rect">
              <a:avLst/>
            </a:prstGeom>
          </p:spPr>
          <p:txBody>
            <a:bodyPr wrap="none" lIns="68580" tIns="34290" rIns="68580" bIns="34290">
              <a:spAutoFit/>
            </a:bodyPr>
            <a:p>
              <a:r>
                <a:rPr lang="en-US" altLang="zh-CN" sz="4100" b="1" dirty="0">
                  <a:solidFill>
                    <a:schemeClr val="accent6">
                      <a:lumMod val="50000"/>
                    </a:schemeClr>
                  </a:solidFill>
                  <a:latin typeface="Lucida Calligraphy" panose="03010101010101010101" pitchFamily="66" charset="0"/>
                  <a:ea typeface="微软雅黑" panose="020B0503020204020204" pitchFamily="34" charset="-122"/>
                </a:rPr>
                <a:t>HANK YOU</a:t>
              </a:r>
              <a:endParaRPr lang="zh-CN" altLang="en-US" sz="4100" b="1" dirty="0">
                <a:solidFill>
                  <a:schemeClr val="accent6">
                    <a:lumMod val="50000"/>
                  </a:schemeClr>
                </a:solidFill>
                <a:latin typeface="Lucida Calligraphy" panose="03010101010101010101" pitchFamily="66" charset="0"/>
                <a:ea typeface="微软雅黑" panose="020B0503020204020204" pitchFamily="34" charset="-122"/>
              </a:endParaRPr>
            </a:p>
          </p:txBody>
        </p:sp>
        <p:sp>
          <p:nvSpPr>
            <p:cNvPr id="4" name="矩形 3"/>
            <p:cNvSpPr/>
            <p:nvPr>
              <p:custDataLst>
                <p:tags r:id="rId2"/>
              </p:custDataLst>
            </p:nvPr>
          </p:nvSpPr>
          <p:spPr>
            <a:xfrm>
              <a:off x="2400" y="1290"/>
              <a:ext cx="7860" cy="5318"/>
            </a:xfrm>
            <a:prstGeom prst="rect">
              <a:avLst/>
            </a:prstGeom>
          </p:spPr>
          <p:txBody>
            <a:bodyPr wrap="square" lIns="68580" tIns="34290" rIns="68580" bIns="34290">
              <a:spAutoFit/>
            </a:bodyPr>
            <a:lstStyle/>
            <a:p>
              <a:r>
                <a:rPr lang="en-US" altLang="zh-CN" sz="21500" dirty="0">
                  <a:solidFill>
                    <a:schemeClr val="accent6">
                      <a:lumMod val="50000"/>
                    </a:schemeClr>
                  </a:solidFill>
                  <a:latin typeface="Edwardian Script ITC" panose="030303020407070D0804" pitchFamily="66" charset="0"/>
                  <a:ea typeface="微软雅黑" panose="020B0503020204020204" pitchFamily="34" charset="-122"/>
                </a:rPr>
                <a:t>T</a:t>
              </a:r>
              <a:endParaRPr lang="zh-CN" altLang="en-US" sz="21500" dirty="0">
                <a:solidFill>
                  <a:schemeClr val="accent6">
                    <a:lumMod val="50000"/>
                  </a:schemeClr>
                </a:solidFill>
                <a:latin typeface="Edwardian Script ITC" panose="030303020407070D0804" pitchFamily="66" charset="0"/>
                <a:ea typeface="微软雅黑" panose="020B0503020204020204" pitchFamily="34" charset="-122"/>
              </a:endParaRPr>
            </a:p>
          </p:txBody>
        </p:sp>
      </p:grpSp>
      <p:pic>
        <p:nvPicPr>
          <p:cNvPr id="8" name="图片 7" descr="8231fa566b0b4b469a180ef5e0f105bc"/>
          <p:cNvPicPr>
            <a:picLocks noChangeAspect="1"/>
          </p:cNvPicPr>
          <p:nvPr/>
        </p:nvPicPr>
        <p:blipFill>
          <a:blip r:embed="rId3"/>
          <a:stretch>
            <a:fillRect/>
          </a:stretch>
        </p:blipFill>
        <p:spPr>
          <a:xfrm>
            <a:off x="5638800" y="553720"/>
            <a:ext cx="2019300" cy="1324610"/>
          </a:xfrm>
          <a:prstGeom prst="rect">
            <a:avLst/>
          </a:prstGeom>
        </p:spPr>
      </p:pic>
      <p:pic>
        <p:nvPicPr>
          <p:cNvPr id="12" name="图片 11" descr="8231fa566b0b4b469a180ef5e0f105bc"/>
          <p:cNvPicPr>
            <a:picLocks noChangeAspect="1"/>
          </p:cNvPicPr>
          <p:nvPr/>
        </p:nvPicPr>
        <p:blipFill>
          <a:blip r:embed="rId3"/>
          <a:stretch>
            <a:fillRect/>
          </a:stretch>
        </p:blipFill>
        <p:spPr>
          <a:xfrm>
            <a:off x="7366000" y="2038350"/>
            <a:ext cx="1576705" cy="1034415"/>
          </a:xfrm>
          <a:prstGeom prst="rect">
            <a:avLst/>
          </a:prstGeom>
        </p:spPr>
      </p:pic>
      <p:pic>
        <p:nvPicPr>
          <p:cNvPr id="5" name="图片 4" descr="8231fa566b0b4b469a180ef5e0f105bc"/>
          <p:cNvPicPr>
            <a:picLocks noChangeAspect="1"/>
          </p:cNvPicPr>
          <p:nvPr>
            <p:custDataLst>
              <p:tags r:id="rId4"/>
            </p:custDataLst>
          </p:nvPr>
        </p:nvPicPr>
        <p:blipFill>
          <a:blip r:embed="rId3"/>
          <a:stretch>
            <a:fillRect/>
          </a:stretch>
        </p:blipFill>
        <p:spPr>
          <a:xfrm flipH="1">
            <a:off x="457200" y="209550"/>
            <a:ext cx="2210435" cy="166878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6200" y="971550"/>
            <a:ext cx="1545590" cy="2835910"/>
            <a:chOff x="120" y="1170"/>
            <a:chExt cx="2434" cy="4466"/>
          </a:xfrm>
        </p:grpSpPr>
        <p:pic>
          <p:nvPicPr>
            <p:cNvPr id="2" name="图片 1" descr="16pic_9351457_b"/>
            <p:cNvPicPr>
              <a:picLocks noChangeAspect="1"/>
            </p:cNvPicPr>
            <p:nvPr>
              <p:custDataLst>
                <p:tags r:id="rId1"/>
              </p:custDataLst>
            </p:nvPr>
          </p:nvPicPr>
          <p:blipFill>
            <a:blip r:embed="rId2"/>
            <a:stretch>
              <a:fillRect/>
            </a:stretch>
          </p:blipFill>
          <p:spPr>
            <a:xfrm>
              <a:off x="120" y="1170"/>
              <a:ext cx="2434" cy="4467"/>
            </a:xfrm>
            <a:prstGeom prst="rect">
              <a:avLst/>
            </a:prstGeom>
          </p:spPr>
        </p:pic>
        <p:sp>
          <p:nvSpPr>
            <p:cNvPr id="3" name="文本框 2"/>
            <p:cNvSpPr txBox="1"/>
            <p:nvPr>
              <p:custDataLst>
                <p:tags r:id="rId3"/>
              </p:custDataLst>
            </p:nvPr>
          </p:nvSpPr>
          <p:spPr>
            <a:xfrm>
              <a:off x="950" y="1890"/>
              <a:ext cx="848" cy="2992"/>
            </a:xfrm>
            <a:prstGeom prst="rect">
              <a:avLst/>
            </a:prstGeom>
          </p:spPr>
          <p:txBody>
            <a:bodyPr wrap="square">
              <a:noAutofit/>
            </a:bodyPr>
            <a:p>
              <a:pPr algn="ctr"/>
              <a:r>
                <a:rPr lang="zh-CN" altLang="en-US" sz="2800">
                  <a:latin typeface="Arial" panose="020B0604020202020204" pitchFamily="34" charset="0"/>
                  <a:ea typeface="微软雅黑" panose="020B0503020204020204" pitchFamily="34" charset="-122"/>
                </a:rPr>
                <a:t>主要内容</a:t>
              </a:r>
              <a:endParaRPr lang="zh-CN" altLang="en-US" sz="2800">
                <a:latin typeface="Arial" panose="020B0604020202020204" pitchFamily="34" charset="0"/>
                <a:ea typeface="微软雅黑" panose="020B0503020204020204" pitchFamily="34" charset="-122"/>
              </a:endParaRPr>
            </a:p>
          </p:txBody>
        </p:sp>
      </p:grpSp>
      <p:grpSp>
        <p:nvGrpSpPr>
          <p:cNvPr id="9" name="组合 8"/>
          <p:cNvGrpSpPr/>
          <p:nvPr/>
        </p:nvGrpSpPr>
        <p:grpSpPr>
          <a:xfrm>
            <a:off x="1854200" y="361315"/>
            <a:ext cx="5471160" cy="979805"/>
            <a:chOff x="3840" y="90"/>
            <a:chExt cx="6929" cy="1543"/>
          </a:xfrm>
        </p:grpSpPr>
        <p:pic>
          <p:nvPicPr>
            <p:cNvPr id="10" name="图片 9" descr="微信图片_20221009085015"/>
            <p:cNvPicPr>
              <a:picLocks noChangeAspect="1"/>
            </p:cNvPicPr>
            <p:nvPr>
              <p:custDataLst>
                <p:tags r:id="rId4"/>
              </p:custDataLst>
            </p:nvPr>
          </p:nvPicPr>
          <p:blipFill>
            <a:blip r:embed="rId5"/>
            <a:stretch>
              <a:fillRect/>
            </a:stretch>
          </p:blipFill>
          <p:spPr>
            <a:xfrm>
              <a:off x="3840" y="90"/>
              <a:ext cx="6929" cy="1543"/>
            </a:xfrm>
            <a:prstGeom prst="rect">
              <a:avLst/>
            </a:prstGeom>
          </p:spPr>
        </p:pic>
        <p:sp>
          <p:nvSpPr>
            <p:cNvPr id="11" name="文本框 10"/>
            <p:cNvSpPr txBox="1"/>
            <p:nvPr>
              <p:custDataLst>
                <p:tags r:id="rId6"/>
              </p:custDataLst>
            </p:nvPr>
          </p:nvSpPr>
          <p:spPr>
            <a:xfrm>
              <a:off x="5040" y="451"/>
              <a:ext cx="4800" cy="822"/>
            </a:xfrm>
            <a:prstGeom prst="rect">
              <a:avLst/>
            </a:prstGeom>
          </p:spPr>
          <p:txBody>
            <a:bodyPr>
              <a:spAutoFit/>
            </a:bodyPr>
            <a:p>
              <a:pPr algn="ctr"/>
              <a:r>
                <a:rPr lang="en-US" altLang="zh-CN" sz="2800" b="1">
                  <a:latin typeface="宋体" panose="02010600030101010101" pitchFamily="2" charset="-122"/>
                  <a:ea typeface="宋体" panose="02010600030101010101" pitchFamily="2" charset="-122"/>
                  <a:cs typeface="宋体" panose="02010600030101010101" pitchFamily="2" charset="-122"/>
                </a:rPr>
                <a:t>1. </a:t>
              </a:r>
              <a:r>
                <a:rPr lang="zh-CN" altLang="en-US" sz="2800" b="1">
                  <a:latin typeface="宋体" panose="02010600030101010101" pitchFamily="2" charset="-122"/>
                  <a:ea typeface="宋体" panose="02010600030101010101" pitchFamily="2" charset="-122"/>
                  <a:cs typeface="宋体" panose="02010600030101010101" pitchFamily="2" charset="-122"/>
                </a:rPr>
                <a:t>认真审题</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grpSp>
      <p:grpSp>
        <p:nvGrpSpPr>
          <p:cNvPr id="12" name="组合 11"/>
          <p:cNvGrpSpPr/>
          <p:nvPr/>
        </p:nvGrpSpPr>
        <p:grpSpPr>
          <a:xfrm>
            <a:off x="1854200" y="1360170"/>
            <a:ext cx="5471160" cy="979805"/>
            <a:chOff x="3840" y="90"/>
            <a:chExt cx="6929" cy="1543"/>
          </a:xfrm>
        </p:grpSpPr>
        <p:pic>
          <p:nvPicPr>
            <p:cNvPr id="13" name="图片 12" descr="微信图片_20221009085015"/>
            <p:cNvPicPr>
              <a:picLocks noChangeAspect="1"/>
            </p:cNvPicPr>
            <p:nvPr>
              <p:custDataLst>
                <p:tags r:id="rId7"/>
              </p:custDataLst>
            </p:nvPr>
          </p:nvPicPr>
          <p:blipFill>
            <a:blip r:embed="rId5"/>
            <a:stretch>
              <a:fillRect/>
            </a:stretch>
          </p:blipFill>
          <p:spPr>
            <a:xfrm>
              <a:off x="3840" y="90"/>
              <a:ext cx="6929" cy="1543"/>
            </a:xfrm>
            <a:prstGeom prst="rect">
              <a:avLst/>
            </a:prstGeom>
          </p:spPr>
        </p:pic>
        <p:sp>
          <p:nvSpPr>
            <p:cNvPr id="14" name="文本框 13"/>
            <p:cNvSpPr txBox="1"/>
            <p:nvPr>
              <p:custDataLst>
                <p:tags r:id="rId8"/>
              </p:custDataLst>
            </p:nvPr>
          </p:nvSpPr>
          <p:spPr>
            <a:xfrm>
              <a:off x="5040" y="451"/>
              <a:ext cx="4800" cy="822"/>
            </a:xfrm>
            <a:prstGeom prst="rect">
              <a:avLst/>
            </a:prstGeom>
          </p:spPr>
          <p:txBody>
            <a:bodyPr>
              <a:spAutoFit/>
            </a:bodyPr>
            <a:p>
              <a:pPr algn="ctr"/>
              <a:r>
                <a:rPr lang="en-US" altLang="zh-CN" sz="2800" b="1">
                  <a:latin typeface="宋体" panose="02010600030101010101" pitchFamily="2" charset="-122"/>
                  <a:ea typeface="宋体" panose="02010600030101010101" pitchFamily="2" charset="-122"/>
                  <a:cs typeface="宋体" panose="02010600030101010101" pitchFamily="2" charset="-122"/>
                </a:rPr>
                <a:t>2.</a:t>
              </a:r>
              <a:r>
                <a:rPr lang="zh-CN" altLang="en-US" sz="2800" b="1">
                  <a:latin typeface="宋体" panose="02010600030101010101" pitchFamily="2" charset="-122"/>
                  <a:ea typeface="宋体" panose="02010600030101010101" pitchFamily="2" charset="-122"/>
                  <a:cs typeface="宋体" panose="02010600030101010101" pitchFamily="2" charset="-122"/>
                </a:rPr>
                <a:t>框架构思</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grpSp>
      <p:grpSp>
        <p:nvGrpSpPr>
          <p:cNvPr id="19" name="组合 18"/>
          <p:cNvGrpSpPr/>
          <p:nvPr/>
        </p:nvGrpSpPr>
        <p:grpSpPr>
          <a:xfrm>
            <a:off x="1871980" y="2419350"/>
            <a:ext cx="5471160" cy="979805"/>
            <a:chOff x="3840" y="90"/>
            <a:chExt cx="6929" cy="1543"/>
          </a:xfrm>
        </p:grpSpPr>
        <p:pic>
          <p:nvPicPr>
            <p:cNvPr id="20" name="图片 19" descr="微信图片_20221009085015"/>
            <p:cNvPicPr>
              <a:picLocks noChangeAspect="1"/>
            </p:cNvPicPr>
            <p:nvPr>
              <p:custDataLst>
                <p:tags r:id="rId9"/>
              </p:custDataLst>
            </p:nvPr>
          </p:nvPicPr>
          <p:blipFill>
            <a:blip r:embed="rId5"/>
            <a:stretch>
              <a:fillRect/>
            </a:stretch>
          </p:blipFill>
          <p:spPr>
            <a:xfrm>
              <a:off x="3840" y="90"/>
              <a:ext cx="6929" cy="1543"/>
            </a:xfrm>
            <a:prstGeom prst="rect">
              <a:avLst/>
            </a:prstGeom>
          </p:spPr>
        </p:pic>
        <p:sp>
          <p:nvSpPr>
            <p:cNvPr id="21" name="文本框 20"/>
            <p:cNvSpPr txBox="1"/>
            <p:nvPr>
              <p:custDataLst>
                <p:tags r:id="rId10"/>
              </p:custDataLst>
            </p:nvPr>
          </p:nvSpPr>
          <p:spPr>
            <a:xfrm>
              <a:off x="5040" y="451"/>
              <a:ext cx="4800" cy="822"/>
            </a:xfrm>
            <a:prstGeom prst="rect">
              <a:avLst/>
            </a:prstGeom>
          </p:spPr>
          <p:txBody>
            <a:bodyPr>
              <a:spAutoFit/>
            </a:bodyPr>
            <a:p>
              <a:pPr algn="ctr"/>
              <a:r>
                <a:rPr lang="en-US" altLang="zh-CN" sz="2800" b="1">
                  <a:latin typeface="宋体" panose="02010600030101010101" pitchFamily="2" charset="-122"/>
                  <a:ea typeface="宋体" panose="02010600030101010101" pitchFamily="2" charset="-122"/>
                  <a:cs typeface="宋体" panose="02010600030101010101" pitchFamily="2" charset="-122"/>
                </a:rPr>
                <a:t>3. </a:t>
              </a:r>
              <a:r>
                <a:rPr lang="zh-CN" altLang="en-US" sz="2800" b="1">
                  <a:latin typeface="宋体" panose="02010600030101010101" pitchFamily="2" charset="-122"/>
                  <a:ea typeface="宋体" panose="02010600030101010101" pitchFamily="2" charset="-122"/>
                  <a:cs typeface="宋体" panose="02010600030101010101" pitchFamily="2" charset="-122"/>
                </a:rPr>
                <a:t>语言积累</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grpSp>
      <p:grpSp>
        <p:nvGrpSpPr>
          <p:cNvPr id="22" name="组合 21"/>
          <p:cNvGrpSpPr/>
          <p:nvPr/>
        </p:nvGrpSpPr>
        <p:grpSpPr>
          <a:xfrm>
            <a:off x="1871980" y="3479165"/>
            <a:ext cx="5471160" cy="979805"/>
            <a:chOff x="3840" y="90"/>
            <a:chExt cx="6929" cy="1543"/>
          </a:xfrm>
        </p:grpSpPr>
        <p:pic>
          <p:nvPicPr>
            <p:cNvPr id="23" name="图片 22" descr="微信图片_20221009085015"/>
            <p:cNvPicPr>
              <a:picLocks noChangeAspect="1"/>
            </p:cNvPicPr>
            <p:nvPr>
              <p:custDataLst>
                <p:tags r:id="rId11"/>
              </p:custDataLst>
            </p:nvPr>
          </p:nvPicPr>
          <p:blipFill>
            <a:blip r:embed="rId5"/>
            <a:stretch>
              <a:fillRect/>
            </a:stretch>
          </p:blipFill>
          <p:spPr>
            <a:xfrm>
              <a:off x="3840" y="90"/>
              <a:ext cx="6929" cy="1543"/>
            </a:xfrm>
            <a:prstGeom prst="rect">
              <a:avLst/>
            </a:prstGeom>
          </p:spPr>
        </p:pic>
        <p:sp>
          <p:nvSpPr>
            <p:cNvPr id="24" name="文本框 23"/>
            <p:cNvSpPr txBox="1"/>
            <p:nvPr>
              <p:custDataLst>
                <p:tags r:id="rId12"/>
              </p:custDataLst>
            </p:nvPr>
          </p:nvSpPr>
          <p:spPr>
            <a:xfrm>
              <a:off x="5040" y="451"/>
              <a:ext cx="4800" cy="822"/>
            </a:xfrm>
            <a:prstGeom prst="rect">
              <a:avLst/>
            </a:prstGeom>
          </p:spPr>
          <p:txBody>
            <a:bodyPr>
              <a:spAutoFit/>
            </a:bodyPr>
            <a:p>
              <a:pPr algn="ctr"/>
              <a:r>
                <a:rPr lang="en-US" altLang="zh-CN" sz="2800" b="1">
                  <a:latin typeface="宋体" panose="02010600030101010101" pitchFamily="2" charset="-122"/>
                  <a:ea typeface="宋体" panose="02010600030101010101" pitchFamily="2" charset="-122"/>
                  <a:cs typeface="宋体" panose="02010600030101010101" pitchFamily="2" charset="-122"/>
                </a:rPr>
                <a:t>4. </a:t>
              </a:r>
              <a:r>
                <a:rPr lang="zh-CN" altLang="en-US" sz="2800" b="1">
                  <a:latin typeface="宋体" panose="02010600030101010101" pitchFamily="2" charset="-122"/>
                  <a:ea typeface="宋体" panose="02010600030101010101" pitchFamily="2" charset="-122"/>
                  <a:cs typeface="宋体" panose="02010600030101010101" pitchFamily="2" charset="-122"/>
                </a:rPr>
                <a:t>范文解析</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 calcmode="lin" valueType="num">
                                      <p:cBhvr>
                                        <p:cTn id="17" dur="500" fill="hold"/>
                                        <p:tgtEl>
                                          <p:spTgt spid="12"/>
                                        </p:tgtEl>
                                        <p:attrNameLst>
                                          <p:attrName>style.rotation</p:attrName>
                                        </p:attrNameLst>
                                      </p:cBhvr>
                                      <p:tavLst>
                                        <p:tav tm="0">
                                          <p:val>
                                            <p:fltVal val="360"/>
                                          </p:val>
                                        </p:tav>
                                        <p:tav tm="100000">
                                          <p:val>
                                            <p:fltVal val="0"/>
                                          </p:val>
                                        </p:tav>
                                      </p:tavLst>
                                    </p:anim>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 calcmode="lin" valueType="num">
                                      <p:cBhvr>
                                        <p:cTn id="25" dur="500" fill="hold"/>
                                        <p:tgtEl>
                                          <p:spTgt spid="19"/>
                                        </p:tgtEl>
                                        <p:attrNameLst>
                                          <p:attrName>style.rotation</p:attrName>
                                        </p:attrNameLst>
                                      </p:cBhvr>
                                      <p:tavLst>
                                        <p:tav tm="0">
                                          <p:val>
                                            <p:fltVal val="360"/>
                                          </p:val>
                                        </p:tav>
                                        <p:tav tm="100000">
                                          <p:val>
                                            <p:fltVal val="0"/>
                                          </p:val>
                                        </p:tav>
                                      </p:tavLst>
                                    </p:anim>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 calcmode="lin" valueType="num">
                                      <p:cBhvr>
                                        <p:cTn id="33" dur="500" fill="hold"/>
                                        <p:tgtEl>
                                          <p:spTgt spid="22"/>
                                        </p:tgtEl>
                                        <p:attrNameLst>
                                          <p:attrName>style.rotation</p:attrName>
                                        </p:attrNameLst>
                                      </p:cBhvr>
                                      <p:tavLst>
                                        <p:tav tm="0">
                                          <p:val>
                                            <p:fltVal val="360"/>
                                          </p:val>
                                        </p:tav>
                                        <p:tav tm="100000">
                                          <p:val>
                                            <p:fltVal val="0"/>
                                          </p:val>
                                        </p:tav>
                                      </p:tavLst>
                                    </p:anim>
                                    <p:animEffect transition="in" filter="fade">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心形 1"/>
          <p:cNvSpPr/>
          <p:nvPr/>
        </p:nvSpPr>
        <p:spPr>
          <a:xfrm rot="1473826">
            <a:off x="2609909" y="997709"/>
            <a:ext cx="3932358" cy="3147656"/>
          </a:xfrm>
          <a:prstGeom prst="hear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4" name="组合 3"/>
          <p:cNvGrpSpPr/>
          <p:nvPr/>
        </p:nvGrpSpPr>
        <p:grpSpPr>
          <a:xfrm>
            <a:off x="3317240" y="57150"/>
            <a:ext cx="3773170" cy="2798445"/>
            <a:chOff x="5224" y="90"/>
            <a:chExt cx="5942" cy="4407"/>
          </a:xfrm>
        </p:grpSpPr>
        <p:sp>
          <p:nvSpPr>
            <p:cNvPr id="361" name="文本框 32"/>
            <p:cNvSpPr txBox="1"/>
            <p:nvPr/>
          </p:nvSpPr>
          <p:spPr>
            <a:xfrm rot="1140000">
              <a:off x="5224" y="3385"/>
              <a:ext cx="4314" cy="1113"/>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ctr" defTabSz="914400">
                <a:defRPr/>
              </a:pPr>
              <a:r>
                <a:rPr lang="zh-CN" altLang="en-US" sz="4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认真审题</a:t>
              </a:r>
              <a:endParaRPr lang="zh-CN" altLang="en-US" sz="4000" b="1" kern="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文本框 2"/>
            <p:cNvSpPr txBox="1"/>
            <p:nvPr/>
          </p:nvSpPr>
          <p:spPr>
            <a:xfrm rot="1109303">
              <a:off x="5449" y="1508"/>
              <a:ext cx="1487" cy="1309"/>
            </a:xfrm>
            <a:prstGeom prst="rect">
              <a:avLst/>
            </a:prstGeom>
            <a:noFill/>
          </p:spPr>
          <p:txBody>
            <a:bodyPr wrap="none" rtlCol="0">
              <a:spAutoFit/>
            </a:bodyPr>
            <a:lstStyle/>
            <a:p>
              <a:r>
                <a:rPr lang="en-US" altLang="zh-CN" sz="4800" b="1" dirty="0">
                  <a:solidFill>
                    <a:schemeClr val="accent2"/>
                  </a:solidFill>
                  <a:latin typeface="微软雅黑" panose="020B0503020204020204" pitchFamily="34" charset="-122"/>
                  <a:ea typeface="微软雅黑" panose="020B0503020204020204" pitchFamily="34" charset="-122"/>
                </a:rPr>
                <a:t>01</a:t>
              </a:r>
              <a:endParaRPr lang="zh-CN" altLang="en-US" sz="4000" b="1" dirty="0">
                <a:solidFill>
                  <a:schemeClr val="accent2"/>
                </a:solidFill>
                <a:latin typeface="微软雅黑" panose="020B0503020204020204" pitchFamily="34" charset="-122"/>
                <a:ea typeface="微软雅黑" panose="020B0503020204020204" pitchFamily="34" charset="-122"/>
              </a:endParaRPr>
            </a:p>
          </p:txBody>
        </p:sp>
        <p:pic>
          <p:nvPicPr>
            <p:cNvPr id="8" name="图片 7" descr="t03334834f6ae433078"/>
            <p:cNvPicPr>
              <a:picLocks noChangeAspect="1"/>
            </p:cNvPicPr>
            <p:nvPr>
              <p:custDataLst>
                <p:tags r:id="rId1"/>
              </p:custDataLst>
            </p:nvPr>
          </p:nvPicPr>
          <p:blipFill>
            <a:blip r:embed="rId2"/>
            <a:srcRect t="10840" b="13279"/>
            <a:stretch>
              <a:fillRect/>
            </a:stretch>
          </p:blipFill>
          <p:spPr>
            <a:xfrm>
              <a:off x="7080" y="90"/>
              <a:ext cx="4087" cy="3116"/>
            </a:xfrm>
            <a:prstGeom prst="rect">
              <a:avLst/>
            </a:prstGeom>
          </p:spPr>
        </p:pic>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p:nvPr>
            <p:custDataLst>
              <p:tags r:id="rId1"/>
            </p:custDataLst>
          </p:nvPr>
        </p:nvGraphicFramePr>
        <p:xfrm>
          <a:off x="3834130" y="2153920"/>
          <a:ext cx="1475105" cy="835025"/>
        </p:xfrm>
        <a:graphic>
          <a:graphicData uri="http://schemas.openxmlformats.org/presentationml/2006/ole">
            <mc:AlternateContent xmlns:mc="http://schemas.openxmlformats.org/markup-compatibility/2006">
              <mc:Choice xmlns:v="urn:schemas-microsoft-com:vml" Requires="v">
                <p:oleObj spid="_x0000_s6" name="" r:id="rId2" imgW="1475105" imgH="835025" progId="Photoshop.Image.21">
                  <p:embed/>
                </p:oleObj>
              </mc:Choice>
              <mc:Fallback>
                <p:oleObj name="" r:id="rId2" imgW="1475105" imgH="835025" progId="Photoshop.Image.21">
                  <p:embed/>
                  <p:pic>
                    <p:nvPicPr>
                      <p:cNvPr id="0" name="图片 5"/>
                      <p:cNvPicPr/>
                      <p:nvPr/>
                    </p:nvPicPr>
                    <p:blipFill>
                      <a:blip r:embed="rId3"/>
                      <a:stretch>
                        <a:fillRect/>
                      </a:stretch>
                    </p:blipFill>
                    <p:spPr>
                      <a:xfrm>
                        <a:off x="3834130" y="2153920"/>
                        <a:ext cx="1475105" cy="835025"/>
                      </a:xfrm>
                      <a:prstGeom prst="rect">
                        <a:avLst/>
                      </a:prstGeom>
                    </p:spPr>
                  </p:pic>
                </p:oleObj>
              </mc:Fallback>
            </mc:AlternateContent>
          </a:graphicData>
        </a:graphic>
      </p:graphicFrame>
      <p:sp>
        <p:nvSpPr>
          <p:cNvPr id="2" name="文本框 1"/>
          <p:cNvSpPr txBox="1"/>
          <p:nvPr/>
        </p:nvSpPr>
        <p:spPr>
          <a:xfrm>
            <a:off x="381000" y="209550"/>
            <a:ext cx="8396605" cy="4795520"/>
          </a:xfrm>
          <a:prstGeom prst="rect">
            <a:avLst/>
          </a:prstGeom>
          <a:noFill/>
        </p:spPr>
        <p:txBody>
          <a:bodyPr wrap="square" rtlCol="0" anchor="t">
            <a:noAutofit/>
          </a:bodyPr>
          <a:p>
            <a:r>
              <a:rPr lang="en-US" altLang="zh-CN" sz="2000">
                <a:latin typeface="宋体" panose="02010600030101010101" pitchFamily="2" charset="-122"/>
                <a:ea typeface="宋体" panose="02010600030101010101" pitchFamily="2" charset="-122"/>
                <a:cs typeface="宋体" panose="02010600030101010101" pitchFamily="2" charset="-122"/>
              </a:rPr>
              <a:t>    </a:t>
            </a:r>
            <a:r>
              <a:rPr lang="zh-CN" altLang="en-US" sz="2000">
                <a:latin typeface="宋体" panose="02010600030101010101" pitchFamily="2" charset="-122"/>
                <a:ea typeface="宋体" panose="02010600030101010101" pitchFamily="2" charset="-122"/>
                <a:cs typeface="宋体" panose="02010600030101010101" pitchFamily="2" charset="-122"/>
              </a:rPr>
              <a:t>假定你是李华，为迎接爱尔兰姐妹学校来访，你校英语俱乐部将举行学生活动图片展，现正向全校学生征集照片。你打算参与，请你写一封邮件，说明相关信息，内容包括：</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1. 描述照片内容； </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2. 选择该照片的理由；</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3. 表达入选期望。</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注意:</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1.写作词数应为 80 个左右;</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2.请按如下格式在答题卡的相应位置作答。</a:t>
            </a:r>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457200" y="3257550"/>
            <a:ext cx="8216265" cy="1710690"/>
          </a:xfrm>
          <a:prstGeom prst="rect">
            <a:avLst/>
          </a:prstGeom>
          <a:ln w="9525">
            <a:solidFill>
              <a:schemeClr val="tx1"/>
            </a:solidFill>
          </a:ln>
        </p:spPr>
        <p:txBody>
          <a:bodyPr wrap="square">
            <a:noAutofit/>
          </a:bodyPr>
          <a:p>
            <a:pPr algn="l"/>
            <a:r>
              <a:rPr lang="zh-CN" altLang="en-US" sz="1400">
                <a:latin typeface="Times New Roman" panose="02020603050405020304" charset="0"/>
                <a:ea typeface="微软雅黑" panose="020B0503020204020204" pitchFamily="34" charset="-122"/>
                <a:cs typeface="Times New Roman" panose="02020603050405020304" charset="0"/>
              </a:rPr>
              <a:t>Dear English Club,</a:t>
            </a:r>
            <a:endParaRPr lang="zh-CN" altLang="en-US" sz="1400">
              <a:latin typeface="Times New Roman" panose="02020603050405020304" charset="0"/>
              <a:ea typeface="微软雅黑" panose="020B0503020204020204" pitchFamily="34" charset="-122"/>
              <a:cs typeface="Times New Roman" panose="02020603050405020304" charset="0"/>
            </a:endParaRPr>
          </a:p>
          <a:p>
            <a:pPr algn="l"/>
            <a:r>
              <a:rPr lang="en-US" altLang="zh-CN" sz="1400">
                <a:latin typeface="Times New Roman" panose="02020603050405020304" charset="0"/>
                <a:ea typeface="微软雅黑" panose="020B0503020204020204" pitchFamily="34" charset="-122"/>
                <a:cs typeface="Times New Roman" panose="02020603050405020304" charset="0"/>
              </a:rPr>
              <a:t>       </a:t>
            </a:r>
            <a:r>
              <a:rPr lang="zh-CN" altLang="en-US" sz="1400">
                <a:latin typeface="Times New Roman" panose="02020603050405020304" charset="0"/>
                <a:ea typeface="微软雅黑" panose="020B0503020204020204" pitchFamily="34" charset="-122"/>
                <a:cs typeface="Times New Roman" panose="02020603050405020304" charset="0"/>
              </a:rPr>
              <a:t>I</a:t>
            </a:r>
            <a:r>
              <a:rPr lang="en-US" altLang="zh-CN" sz="1400">
                <a:latin typeface="Times New Roman" panose="02020603050405020304" charset="0"/>
                <a:ea typeface="微软雅黑" panose="020B0503020204020204" pitchFamily="34" charset="-122"/>
                <a:cs typeface="Times New Roman" panose="02020603050405020304" charset="0"/>
              </a:rPr>
              <a:t>’</a:t>
            </a:r>
            <a:r>
              <a:rPr lang="zh-CN" altLang="en-US" sz="1400">
                <a:latin typeface="Times New Roman" panose="02020603050405020304" charset="0"/>
                <a:ea typeface="微软雅黑" panose="020B0503020204020204" pitchFamily="34" charset="-122"/>
                <a:cs typeface="Times New Roman" panose="02020603050405020304" charset="0"/>
              </a:rPr>
              <a:t>m Li Hua from Class 1,Senior 3.</a:t>
            </a:r>
            <a:endParaRPr lang="zh-CN" altLang="en-US" sz="1400">
              <a:latin typeface="Times New Roman" panose="02020603050405020304" charset="0"/>
              <a:ea typeface="微软雅黑" panose="020B0503020204020204" pitchFamily="34" charset="-122"/>
              <a:cs typeface="Times New Roman" panose="02020603050405020304" charset="0"/>
            </a:endParaRPr>
          </a:p>
          <a:p>
            <a:pPr algn="l"/>
            <a:endParaRPr lang="zh-CN" altLang="en-US" sz="1400">
              <a:latin typeface="Times New Roman" panose="02020603050405020304" charset="0"/>
              <a:ea typeface="微软雅黑" panose="020B0503020204020204" pitchFamily="34" charset="-122"/>
              <a:cs typeface="Times New Roman" panose="02020603050405020304" charset="0"/>
            </a:endParaRPr>
          </a:p>
          <a:p>
            <a:pPr algn="l"/>
            <a:r>
              <a:rPr lang="en-US" altLang="zh-CN" sz="1400">
                <a:latin typeface="Times New Roman" panose="02020603050405020304" charset="0"/>
                <a:ea typeface="微软雅黑" panose="020B0503020204020204" pitchFamily="34" charset="-122"/>
                <a:cs typeface="Times New Roman" panose="02020603050405020304" charset="0"/>
              </a:rPr>
              <a:t> </a:t>
            </a:r>
            <a:endParaRPr lang="zh-CN" altLang="en-US" sz="1400">
              <a:latin typeface="Times New Roman" panose="02020603050405020304" charset="0"/>
              <a:ea typeface="微软雅黑" panose="020B0503020204020204" pitchFamily="34" charset="-122"/>
              <a:cs typeface="Times New Roman" panose="02020603050405020304" charset="0"/>
            </a:endParaRPr>
          </a:p>
          <a:p>
            <a:pPr algn="l"/>
            <a:r>
              <a:rPr lang="en-US" altLang="zh-CN" sz="1400">
                <a:latin typeface="Times New Roman" panose="02020603050405020304" charset="0"/>
                <a:ea typeface="微软雅黑" panose="020B0503020204020204" pitchFamily="34" charset="-122"/>
                <a:cs typeface="Times New Roman" panose="02020603050405020304" charset="0"/>
              </a:rPr>
              <a:t>      </a:t>
            </a:r>
            <a:r>
              <a:rPr lang="zh-CN" altLang="en-US" sz="1400">
                <a:latin typeface="Times New Roman" panose="02020603050405020304" charset="0"/>
                <a:ea typeface="微软雅黑" panose="020B0503020204020204" pitchFamily="34" charset="-122"/>
                <a:cs typeface="Times New Roman" panose="02020603050405020304" charset="0"/>
              </a:rPr>
              <a:t>Attached is the photo. Best wishes!</a:t>
            </a:r>
            <a:endParaRPr lang="zh-CN" altLang="en-US" sz="1400">
              <a:latin typeface="Times New Roman" panose="02020603050405020304" charset="0"/>
              <a:ea typeface="微软雅黑" panose="020B0503020204020204" pitchFamily="34" charset="-122"/>
              <a:cs typeface="Times New Roman" panose="02020603050405020304" charset="0"/>
            </a:endParaRPr>
          </a:p>
          <a:p>
            <a:pPr algn="l"/>
            <a:r>
              <a:rPr lang="en-US" altLang="zh-CN" sz="1400">
                <a:latin typeface="Times New Roman" panose="02020603050405020304" charset="0"/>
                <a:ea typeface="微软雅黑" panose="020B0503020204020204" pitchFamily="34" charset="-122"/>
                <a:cs typeface="Times New Roman" panose="02020603050405020304" charset="0"/>
              </a:rPr>
              <a:t>                                                                                                                                  </a:t>
            </a:r>
            <a:r>
              <a:rPr lang="zh-CN" altLang="en-US" sz="1400">
                <a:latin typeface="Times New Roman" panose="02020603050405020304" charset="0"/>
                <a:ea typeface="微软雅黑" panose="020B0503020204020204" pitchFamily="34" charset="-122"/>
                <a:cs typeface="Times New Roman" panose="02020603050405020304" charset="0"/>
              </a:rPr>
              <a:t>Yours,</a:t>
            </a:r>
            <a:endParaRPr lang="zh-CN" altLang="en-US" sz="1400">
              <a:latin typeface="Times New Roman" panose="02020603050405020304" charset="0"/>
              <a:ea typeface="微软雅黑" panose="020B0503020204020204" pitchFamily="34" charset="-122"/>
              <a:cs typeface="Times New Roman" panose="02020603050405020304" charset="0"/>
            </a:endParaRPr>
          </a:p>
          <a:p>
            <a:pPr algn="l"/>
            <a:r>
              <a:rPr lang="en-US" altLang="zh-CN" sz="1400">
                <a:latin typeface="Times New Roman" panose="02020603050405020304" charset="0"/>
                <a:ea typeface="微软雅黑" panose="020B0503020204020204" pitchFamily="34" charset="-122"/>
                <a:cs typeface="Times New Roman" panose="02020603050405020304" charset="0"/>
              </a:rPr>
              <a:t>                                                                                                                                  </a:t>
            </a:r>
            <a:r>
              <a:rPr lang="zh-CN" altLang="en-US" sz="1400">
                <a:latin typeface="Times New Roman" panose="02020603050405020304" charset="0"/>
                <a:ea typeface="微软雅黑" panose="020B0503020204020204" pitchFamily="34" charset="-122"/>
                <a:cs typeface="Times New Roman" panose="02020603050405020304" charset="0"/>
              </a:rPr>
              <a:t>Li Hua</a:t>
            </a:r>
            <a:endParaRPr lang="zh-CN" altLang="en-US" sz="1400">
              <a:latin typeface="Times New Roman" panose="02020603050405020304" charset="0"/>
              <a:ea typeface="微软雅黑" panose="020B0503020204020204" pitchFamily="34" charset="-122"/>
              <a:cs typeface="Times New Roman" panose="02020603050405020304" charset="0"/>
            </a:endParaRPr>
          </a:p>
        </p:txBody>
      </p:sp>
      <p:grpSp>
        <p:nvGrpSpPr>
          <p:cNvPr id="32" name="组合 31"/>
          <p:cNvGrpSpPr/>
          <p:nvPr/>
        </p:nvGrpSpPr>
        <p:grpSpPr>
          <a:xfrm>
            <a:off x="304800" y="2647950"/>
            <a:ext cx="1151890" cy="2320290"/>
            <a:chOff x="480" y="4170"/>
            <a:chExt cx="1814" cy="3654"/>
          </a:xfrm>
        </p:grpSpPr>
        <p:sp>
          <p:nvSpPr>
            <p:cNvPr id="5" name="圆角矩形 4"/>
            <p:cNvSpPr/>
            <p:nvPr/>
          </p:nvSpPr>
          <p:spPr>
            <a:xfrm>
              <a:off x="480" y="5344"/>
              <a:ext cx="1814" cy="248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16" name="组合 15"/>
            <p:cNvGrpSpPr/>
            <p:nvPr/>
          </p:nvGrpSpPr>
          <p:grpSpPr>
            <a:xfrm>
              <a:off x="685" y="4170"/>
              <a:ext cx="1548" cy="1346"/>
              <a:chOff x="685" y="4170"/>
              <a:chExt cx="1548" cy="1346"/>
            </a:xfrm>
          </p:grpSpPr>
          <p:pic>
            <p:nvPicPr>
              <p:cNvPr id="13" name="图片 12" descr="493"/>
              <p:cNvPicPr>
                <a:picLocks noChangeAspect="1"/>
              </p:cNvPicPr>
              <p:nvPr/>
            </p:nvPicPr>
            <p:blipFill>
              <a:blip r:embed="rId4"/>
              <a:stretch>
                <a:fillRect/>
              </a:stretch>
            </p:blipFill>
            <p:spPr>
              <a:xfrm>
                <a:off x="685" y="4170"/>
                <a:ext cx="1549" cy="1347"/>
              </a:xfrm>
              <a:prstGeom prst="rect">
                <a:avLst/>
              </a:prstGeom>
            </p:spPr>
          </p:pic>
          <p:sp>
            <p:nvSpPr>
              <p:cNvPr id="14" name="文本框 13"/>
              <p:cNvSpPr txBox="1"/>
              <p:nvPr/>
            </p:nvSpPr>
            <p:spPr>
              <a:xfrm>
                <a:off x="1072" y="4436"/>
                <a:ext cx="629" cy="694"/>
              </a:xfrm>
              <a:prstGeom prst="rect">
                <a:avLst/>
              </a:prstGeom>
            </p:spPr>
            <p:txBody>
              <a:bodyPr wrap="square">
                <a:noAutofit/>
              </a:bodyPr>
              <a:p>
                <a:pPr algn="ctr"/>
                <a:r>
                  <a:rPr lang="en-US" altLang="zh-CN" sz="2400" b="1">
                    <a:gradFill>
                      <a:gsLst>
                        <a:gs pos="50000">
                          <a:schemeClr val="accent4"/>
                        </a:gs>
                        <a:gs pos="0">
                          <a:schemeClr val="accent4">
                            <a:lumMod val="25000"/>
                            <a:lumOff val="75000"/>
                          </a:schemeClr>
                        </a:gs>
                        <a:gs pos="100000">
                          <a:schemeClr val="accent4">
                            <a:lumMod val="85000"/>
                          </a:schemeClr>
                        </a:gs>
                      </a:gsLst>
                      <a:lin ang="5400000" scaled="1"/>
                    </a:gradFill>
                    <a:latin typeface="微软雅黑" panose="020B0503020204020204" pitchFamily="34" charset="-122"/>
                    <a:ea typeface="微软雅黑" panose="020B0503020204020204" pitchFamily="34" charset="-122"/>
                  </a:rPr>
                  <a:t>1</a:t>
                </a:r>
                <a:endParaRPr lang="en-US" altLang="zh-CN" sz="2400" b="1">
                  <a:gradFill>
                    <a:gsLst>
                      <a:gs pos="50000">
                        <a:schemeClr val="accent4"/>
                      </a:gs>
                      <a:gs pos="0">
                        <a:schemeClr val="accent4">
                          <a:lumMod val="25000"/>
                          <a:lumOff val="75000"/>
                        </a:schemeClr>
                      </a:gs>
                      <a:gs pos="100000">
                        <a:schemeClr val="accent4">
                          <a:lumMod val="85000"/>
                        </a:schemeClr>
                      </a:gs>
                    </a:gsLst>
                    <a:lin ang="5400000" scaled="1"/>
                  </a:gradFill>
                  <a:latin typeface="微软雅黑" panose="020B0503020204020204" pitchFamily="34" charset="-122"/>
                  <a:ea typeface="微软雅黑" panose="020B0503020204020204" pitchFamily="34" charset="-122"/>
                </a:endParaRPr>
              </a:p>
            </p:txBody>
          </p:sp>
        </p:grpSp>
      </p:grpSp>
      <p:grpSp>
        <p:nvGrpSpPr>
          <p:cNvPr id="33" name="组合 32"/>
          <p:cNvGrpSpPr/>
          <p:nvPr/>
        </p:nvGrpSpPr>
        <p:grpSpPr>
          <a:xfrm>
            <a:off x="1752600" y="2647950"/>
            <a:ext cx="1151890" cy="2319655"/>
            <a:chOff x="2760" y="4170"/>
            <a:chExt cx="1814" cy="3653"/>
          </a:xfrm>
        </p:grpSpPr>
        <p:sp>
          <p:nvSpPr>
            <p:cNvPr id="10" name="圆角矩形 9"/>
            <p:cNvSpPr/>
            <p:nvPr>
              <p:custDataLst>
                <p:tags r:id="rId5"/>
              </p:custDataLst>
            </p:nvPr>
          </p:nvSpPr>
          <p:spPr>
            <a:xfrm>
              <a:off x="2760" y="5333"/>
              <a:ext cx="1814" cy="2491"/>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17" name="组合 16"/>
            <p:cNvGrpSpPr/>
            <p:nvPr/>
          </p:nvGrpSpPr>
          <p:grpSpPr>
            <a:xfrm>
              <a:off x="3000" y="4170"/>
              <a:ext cx="1548" cy="1346"/>
              <a:chOff x="685" y="4170"/>
              <a:chExt cx="1548" cy="1346"/>
            </a:xfrm>
          </p:grpSpPr>
          <p:pic>
            <p:nvPicPr>
              <p:cNvPr id="18" name="图片 17" descr="493"/>
              <p:cNvPicPr>
                <a:picLocks noChangeAspect="1"/>
              </p:cNvPicPr>
              <p:nvPr>
                <p:custDataLst>
                  <p:tags r:id="rId6"/>
                </p:custDataLst>
              </p:nvPr>
            </p:nvPicPr>
            <p:blipFill>
              <a:blip r:embed="rId4"/>
              <a:stretch>
                <a:fillRect/>
              </a:stretch>
            </p:blipFill>
            <p:spPr>
              <a:xfrm>
                <a:off x="685" y="4170"/>
                <a:ext cx="1549" cy="1347"/>
              </a:xfrm>
              <a:prstGeom prst="rect">
                <a:avLst/>
              </a:prstGeom>
            </p:spPr>
          </p:pic>
          <p:sp>
            <p:nvSpPr>
              <p:cNvPr id="19" name="文本框 18"/>
              <p:cNvSpPr txBox="1"/>
              <p:nvPr>
                <p:custDataLst>
                  <p:tags r:id="rId7"/>
                </p:custDataLst>
              </p:nvPr>
            </p:nvSpPr>
            <p:spPr>
              <a:xfrm>
                <a:off x="1072" y="4436"/>
                <a:ext cx="629" cy="694"/>
              </a:xfrm>
              <a:prstGeom prst="rect">
                <a:avLst/>
              </a:prstGeom>
            </p:spPr>
            <p:txBody>
              <a:bodyPr wrap="square">
                <a:noAutofit/>
              </a:bodyPr>
              <a:p>
                <a:pPr algn="ctr"/>
                <a:r>
                  <a:rPr lang="en-US" altLang="zh-CN" sz="2400" b="1">
                    <a:gradFill>
                      <a:gsLst>
                        <a:gs pos="50000">
                          <a:schemeClr val="accent4"/>
                        </a:gs>
                        <a:gs pos="0">
                          <a:schemeClr val="accent4">
                            <a:lumMod val="25000"/>
                            <a:lumOff val="75000"/>
                          </a:schemeClr>
                        </a:gs>
                        <a:gs pos="100000">
                          <a:schemeClr val="accent4">
                            <a:lumMod val="85000"/>
                          </a:schemeClr>
                        </a:gs>
                      </a:gsLst>
                      <a:lin ang="5400000" scaled="1"/>
                    </a:gradFill>
                    <a:latin typeface="微软雅黑" panose="020B0503020204020204" pitchFamily="34" charset="-122"/>
                    <a:ea typeface="微软雅黑" panose="020B0503020204020204" pitchFamily="34" charset="-122"/>
                  </a:rPr>
                  <a:t>2</a:t>
                </a:r>
                <a:endParaRPr lang="en-US" altLang="zh-CN" sz="2400" b="1">
                  <a:gradFill>
                    <a:gsLst>
                      <a:gs pos="50000">
                        <a:schemeClr val="accent4"/>
                      </a:gs>
                      <a:gs pos="0">
                        <a:schemeClr val="accent4">
                          <a:lumMod val="25000"/>
                          <a:lumOff val="75000"/>
                        </a:schemeClr>
                      </a:gs>
                      <a:gs pos="100000">
                        <a:schemeClr val="accent4">
                          <a:lumMod val="85000"/>
                        </a:schemeClr>
                      </a:gs>
                    </a:gsLst>
                    <a:lin ang="5400000" scaled="1"/>
                  </a:gradFill>
                  <a:latin typeface="微软雅黑" panose="020B0503020204020204" pitchFamily="34" charset="-122"/>
                  <a:ea typeface="微软雅黑" panose="020B0503020204020204" pitchFamily="34" charset="-122"/>
                </a:endParaRPr>
              </a:p>
            </p:txBody>
          </p:sp>
        </p:grpSp>
      </p:grpSp>
      <p:grpSp>
        <p:nvGrpSpPr>
          <p:cNvPr id="34" name="组合 33"/>
          <p:cNvGrpSpPr/>
          <p:nvPr/>
        </p:nvGrpSpPr>
        <p:grpSpPr>
          <a:xfrm>
            <a:off x="3238500" y="2647950"/>
            <a:ext cx="1151890" cy="2320290"/>
            <a:chOff x="5100" y="4170"/>
            <a:chExt cx="1814" cy="3654"/>
          </a:xfrm>
        </p:grpSpPr>
        <p:sp>
          <p:nvSpPr>
            <p:cNvPr id="11" name="圆角矩形 10"/>
            <p:cNvSpPr/>
            <p:nvPr>
              <p:custDataLst>
                <p:tags r:id="rId8"/>
              </p:custDataLst>
            </p:nvPr>
          </p:nvSpPr>
          <p:spPr>
            <a:xfrm>
              <a:off x="5100" y="5344"/>
              <a:ext cx="1814" cy="248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0" name="组合 19"/>
            <p:cNvGrpSpPr/>
            <p:nvPr/>
          </p:nvGrpSpPr>
          <p:grpSpPr>
            <a:xfrm>
              <a:off x="5356" y="4170"/>
              <a:ext cx="1548" cy="1346"/>
              <a:chOff x="685" y="4170"/>
              <a:chExt cx="1548" cy="1346"/>
            </a:xfrm>
          </p:grpSpPr>
          <p:pic>
            <p:nvPicPr>
              <p:cNvPr id="21" name="图片 20" descr="493"/>
              <p:cNvPicPr>
                <a:picLocks noChangeAspect="1"/>
              </p:cNvPicPr>
              <p:nvPr>
                <p:custDataLst>
                  <p:tags r:id="rId9"/>
                </p:custDataLst>
              </p:nvPr>
            </p:nvPicPr>
            <p:blipFill>
              <a:blip r:embed="rId4"/>
              <a:stretch>
                <a:fillRect/>
              </a:stretch>
            </p:blipFill>
            <p:spPr>
              <a:xfrm>
                <a:off x="685" y="4170"/>
                <a:ext cx="1549" cy="1347"/>
              </a:xfrm>
              <a:prstGeom prst="rect">
                <a:avLst/>
              </a:prstGeom>
            </p:spPr>
          </p:pic>
          <p:sp>
            <p:nvSpPr>
              <p:cNvPr id="22" name="文本框 21"/>
              <p:cNvSpPr txBox="1"/>
              <p:nvPr>
                <p:custDataLst>
                  <p:tags r:id="rId10"/>
                </p:custDataLst>
              </p:nvPr>
            </p:nvSpPr>
            <p:spPr>
              <a:xfrm>
                <a:off x="1072" y="4436"/>
                <a:ext cx="629" cy="694"/>
              </a:xfrm>
              <a:prstGeom prst="rect">
                <a:avLst/>
              </a:prstGeom>
            </p:spPr>
            <p:txBody>
              <a:bodyPr wrap="square">
                <a:noAutofit/>
              </a:bodyPr>
              <a:p>
                <a:pPr algn="ctr"/>
                <a:r>
                  <a:rPr lang="en-US" altLang="zh-CN" sz="2400" b="1">
                    <a:gradFill>
                      <a:gsLst>
                        <a:gs pos="50000">
                          <a:schemeClr val="accent4"/>
                        </a:gs>
                        <a:gs pos="0">
                          <a:schemeClr val="accent4">
                            <a:lumMod val="25000"/>
                            <a:lumOff val="75000"/>
                          </a:schemeClr>
                        </a:gs>
                        <a:gs pos="100000">
                          <a:schemeClr val="accent4">
                            <a:lumMod val="85000"/>
                          </a:schemeClr>
                        </a:gs>
                      </a:gsLst>
                      <a:lin ang="5400000" scaled="1"/>
                    </a:gradFill>
                    <a:latin typeface="微软雅黑" panose="020B0503020204020204" pitchFamily="34" charset="-122"/>
                    <a:ea typeface="微软雅黑" panose="020B0503020204020204" pitchFamily="34" charset="-122"/>
                  </a:rPr>
                  <a:t>3</a:t>
                </a:r>
                <a:endParaRPr lang="en-US" altLang="zh-CN" sz="2400" b="1">
                  <a:gradFill>
                    <a:gsLst>
                      <a:gs pos="50000">
                        <a:schemeClr val="accent4"/>
                      </a:gs>
                      <a:gs pos="0">
                        <a:schemeClr val="accent4">
                          <a:lumMod val="25000"/>
                          <a:lumOff val="75000"/>
                        </a:schemeClr>
                      </a:gs>
                      <a:gs pos="100000">
                        <a:schemeClr val="accent4">
                          <a:lumMod val="85000"/>
                        </a:schemeClr>
                      </a:gs>
                    </a:gsLst>
                    <a:lin ang="5400000" scaled="1"/>
                  </a:gradFill>
                  <a:latin typeface="微软雅黑" panose="020B0503020204020204" pitchFamily="34" charset="-122"/>
                  <a:ea typeface="微软雅黑" panose="020B0503020204020204" pitchFamily="34" charset="-122"/>
                </a:endParaRPr>
              </a:p>
            </p:txBody>
          </p:sp>
        </p:grpSp>
      </p:grpSp>
      <p:grpSp>
        <p:nvGrpSpPr>
          <p:cNvPr id="35" name="组合 34"/>
          <p:cNvGrpSpPr/>
          <p:nvPr/>
        </p:nvGrpSpPr>
        <p:grpSpPr>
          <a:xfrm>
            <a:off x="4686300" y="2647950"/>
            <a:ext cx="1151890" cy="2320290"/>
            <a:chOff x="7380" y="4170"/>
            <a:chExt cx="1814" cy="3654"/>
          </a:xfrm>
        </p:grpSpPr>
        <p:sp>
          <p:nvSpPr>
            <p:cNvPr id="9" name="圆角矩形 8"/>
            <p:cNvSpPr/>
            <p:nvPr>
              <p:custDataLst>
                <p:tags r:id="rId11"/>
              </p:custDataLst>
            </p:nvPr>
          </p:nvSpPr>
          <p:spPr>
            <a:xfrm>
              <a:off x="7380" y="5370"/>
              <a:ext cx="1814" cy="2454"/>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3" name="组合 22"/>
            <p:cNvGrpSpPr/>
            <p:nvPr/>
          </p:nvGrpSpPr>
          <p:grpSpPr>
            <a:xfrm>
              <a:off x="7566" y="4170"/>
              <a:ext cx="1548" cy="1346"/>
              <a:chOff x="685" y="4170"/>
              <a:chExt cx="1548" cy="1346"/>
            </a:xfrm>
          </p:grpSpPr>
          <p:pic>
            <p:nvPicPr>
              <p:cNvPr id="24" name="图片 23" descr="493"/>
              <p:cNvPicPr>
                <a:picLocks noChangeAspect="1"/>
              </p:cNvPicPr>
              <p:nvPr>
                <p:custDataLst>
                  <p:tags r:id="rId12"/>
                </p:custDataLst>
              </p:nvPr>
            </p:nvPicPr>
            <p:blipFill>
              <a:blip r:embed="rId4"/>
              <a:stretch>
                <a:fillRect/>
              </a:stretch>
            </p:blipFill>
            <p:spPr>
              <a:xfrm>
                <a:off x="685" y="4170"/>
                <a:ext cx="1549" cy="1347"/>
              </a:xfrm>
              <a:prstGeom prst="rect">
                <a:avLst/>
              </a:prstGeom>
            </p:spPr>
          </p:pic>
          <p:sp>
            <p:nvSpPr>
              <p:cNvPr id="25" name="文本框 24"/>
              <p:cNvSpPr txBox="1"/>
              <p:nvPr>
                <p:custDataLst>
                  <p:tags r:id="rId13"/>
                </p:custDataLst>
              </p:nvPr>
            </p:nvSpPr>
            <p:spPr>
              <a:xfrm>
                <a:off x="1072" y="4436"/>
                <a:ext cx="629" cy="694"/>
              </a:xfrm>
              <a:prstGeom prst="rect">
                <a:avLst/>
              </a:prstGeom>
            </p:spPr>
            <p:txBody>
              <a:bodyPr wrap="square">
                <a:noAutofit/>
              </a:bodyPr>
              <a:p>
                <a:pPr algn="ctr"/>
                <a:r>
                  <a:rPr lang="en-US" altLang="zh-CN" sz="2400" b="1">
                    <a:gradFill>
                      <a:gsLst>
                        <a:gs pos="50000">
                          <a:schemeClr val="accent4"/>
                        </a:gs>
                        <a:gs pos="0">
                          <a:schemeClr val="accent4">
                            <a:lumMod val="25000"/>
                            <a:lumOff val="75000"/>
                          </a:schemeClr>
                        </a:gs>
                        <a:gs pos="100000">
                          <a:schemeClr val="accent4">
                            <a:lumMod val="85000"/>
                          </a:schemeClr>
                        </a:gs>
                      </a:gsLst>
                      <a:lin ang="5400000" scaled="1"/>
                    </a:gradFill>
                    <a:latin typeface="微软雅黑" panose="020B0503020204020204" pitchFamily="34" charset="-122"/>
                    <a:ea typeface="微软雅黑" panose="020B0503020204020204" pitchFamily="34" charset="-122"/>
                  </a:rPr>
                  <a:t>4</a:t>
                </a:r>
                <a:endParaRPr lang="en-US" altLang="zh-CN" sz="2400" b="1">
                  <a:gradFill>
                    <a:gsLst>
                      <a:gs pos="50000">
                        <a:schemeClr val="accent4"/>
                      </a:gs>
                      <a:gs pos="0">
                        <a:schemeClr val="accent4">
                          <a:lumMod val="25000"/>
                          <a:lumOff val="75000"/>
                        </a:schemeClr>
                      </a:gs>
                      <a:gs pos="100000">
                        <a:schemeClr val="accent4">
                          <a:lumMod val="85000"/>
                        </a:schemeClr>
                      </a:gs>
                    </a:gsLst>
                    <a:lin ang="5400000" scaled="1"/>
                  </a:gradFill>
                  <a:latin typeface="微软雅黑" panose="020B0503020204020204" pitchFamily="34" charset="-122"/>
                  <a:ea typeface="微软雅黑" panose="020B0503020204020204" pitchFamily="34" charset="-122"/>
                </a:endParaRPr>
              </a:p>
            </p:txBody>
          </p:sp>
        </p:grpSp>
      </p:grpSp>
      <p:grpSp>
        <p:nvGrpSpPr>
          <p:cNvPr id="36" name="组合 35"/>
          <p:cNvGrpSpPr/>
          <p:nvPr/>
        </p:nvGrpSpPr>
        <p:grpSpPr>
          <a:xfrm>
            <a:off x="6172200" y="2647950"/>
            <a:ext cx="1151890" cy="2320290"/>
            <a:chOff x="9720" y="4170"/>
            <a:chExt cx="1814" cy="3654"/>
          </a:xfrm>
        </p:grpSpPr>
        <p:sp>
          <p:nvSpPr>
            <p:cNvPr id="7" name="圆角矩形 6"/>
            <p:cNvSpPr/>
            <p:nvPr>
              <p:custDataLst>
                <p:tags r:id="rId14"/>
              </p:custDataLst>
            </p:nvPr>
          </p:nvSpPr>
          <p:spPr>
            <a:xfrm>
              <a:off x="9720" y="5344"/>
              <a:ext cx="1814" cy="248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6" name="组合 25"/>
            <p:cNvGrpSpPr/>
            <p:nvPr/>
          </p:nvGrpSpPr>
          <p:grpSpPr>
            <a:xfrm>
              <a:off x="9960" y="4170"/>
              <a:ext cx="1548" cy="1346"/>
              <a:chOff x="685" y="4170"/>
              <a:chExt cx="1548" cy="1346"/>
            </a:xfrm>
          </p:grpSpPr>
          <p:pic>
            <p:nvPicPr>
              <p:cNvPr id="27" name="图片 26" descr="493"/>
              <p:cNvPicPr>
                <a:picLocks noChangeAspect="1"/>
              </p:cNvPicPr>
              <p:nvPr>
                <p:custDataLst>
                  <p:tags r:id="rId15"/>
                </p:custDataLst>
              </p:nvPr>
            </p:nvPicPr>
            <p:blipFill>
              <a:blip r:embed="rId4"/>
              <a:stretch>
                <a:fillRect/>
              </a:stretch>
            </p:blipFill>
            <p:spPr>
              <a:xfrm>
                <a:off x="685" y="4170"/>
                <a:ext cx="1549" cy="1347"/>
              </a:xfrm>
              <a:prstGeom prst="rect">
                <a:avLst/>
              </a:prstGeom>
            </p:spPr>
          </p:pic>
          <p:sp>
            <p:nvSpPr>
              <p:cNvPr id="28" name="文本框 27"/>
              <p:cNvSpPr txBox="1"/>
              <p:nvPr>
                <p:custDataLst>
                  <p:tags r:id="rId16"/>
                </p:custDataLst>
              </p:nvPr>
            </p:nvSpPr>
            <p:spPr>
              <a:xfrm>
                <a:off x="1072" y="4436"/>
                <a:ext cx="629" cy="694"/>
              </a:xfrm>
              <a:prstGeom prst="rect">
                <a:avLst/>
              </a:prstGeom>
            </p:spPr>
            <p:txBody>
              <a:bodyPr wrap="square">
                <a:noAutofit/>
              </a:bodyPr>
              <a:p>
                <a:pPr algn="ctr"/>
                <a:r>
                  <a:rPr lang="en-US" altLang="zh-CN" sz="2400" b="1">
                    <a:gradFill>
                      <a:gsLst>
                        <a:gs pos="50000">
                          <a:schemeClr val="accent4"/>
                        </a:gs>
                        <a:gs pos="0">
                          <a:schemeClr val="accent4">
                            <a:lumMod val="25000"/>
                            <a:lumOff val="75000"/>
                          </a:schemeClr>
                        </a:gs>
                        <a:gs pos="100000">
                          <a:schemeClr val="accent4">
                            <a:lumMod val="85000"/>
                          </a:schemeClr>
                        </a:gs>
                      </a:gsLst>
                      <a:lin ang="5400000" scaled="1"/>
                    </a:gradFill>
                    <a:latin typeface="微软雅黑" panose="020B0503020204020204" pitchFamily="34" charset="-122"/>
                    <a:ea typeface="微软雅黑" panose="020B0503020204020204" pitchFamily="34" charset="-122"/>
                  </a:rPr>
                  <a:t>5</a:t>
                </a:r>
                <a:endParaRPr lang="en-US" altLang="zh-CN" sz="2400" b="1">
                  <a:gradFill>
                    <a:gsLst>
                      <a:gs pos="50000">
                        <a:schemeClr val="accent4"/>
                      </a:gs>
                      <a:gs pos="0">
                        <a:schemeClr val="accent4">
                          <a:lumMod val="25000"/>
                          <a:lumOff val="75000"/>
                        </a:schemeClr>
                      </a:gs>
                      <a:gs pos="100000">
                        <a:schemeClr val="accent4">
                          <a:lumMod val="85000"/>
                        </a:schemeClr>
                      </a:gs>
                    </a:gsLst>
                    <a:lin ang="5400000" scaled="1"/>
                  </a:gradFill>
                  <a:latin typeface="微软雅黑" panose="020B0503020204020204" pitchFamily="34" charset="-122"/>
                  <a:ea typeface="微软雅黑" panose="020B0503020204020204" pitchFamily="34" charset="-122"/>
                </a:endParaRPr>
              </a:p>
            </p:txBody>
          </p:sp>
        </p:grpSp>
      </p:grpSp>
      <p:grpSp>
        <p:nvGrpSpPr>
          <p:cNvPr id="37" name="组合 36"/>
          <p:cNvGrpSpPr/>
          <p:nvPr/>
        </p:nvGrpSpPr>
        <p:grpSpPr>
          <a:xfrm>
            <a:off x="7620000" y="2648585"/>
            <a:ext cx="1151890" cy="2319020"/>
            <a:chOff x="12000" y="4171"/>
            <a:chExt cx="1814" cy="3652"/>
          </a:xfrm>
        </p:grpSpPr>
        <p:sp>
          <p:nvSpPr>
            <p:cNvPr id="8" name="圆角矩形 7"/>
            <p:cNvSpPr/>
            <p:nvPr>
              <p:custDataLst>
                <p:tags r:id="rId17"/>
              </p:custDataLst>
            </p:nvPr>
          </p:nvSpPr>
          <p:spPr>
            <a:xfrm>
              <a:off x="12000" y="5355"/>
              <a:ext cx="1814" cy="2469"/>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9" name="组合 28"/>
            <p:cNvGrpSpPr/>
            <p:nvPr/>
          </p:nvGrpSpPr>
          <p:grpSpPr>
            <a:xfrm>
              <a:off x="12208" y="4171"/>
              <a:ext cx="1548" cy="1346"/>
              <a:chOff x="685" y="4170"/>
              <a:chExt cx="1548" cy="1346"/>
            </a:xfrm>
          </p:grpSpPr>
          <p:pic>
            <p:nvPicPr>
              <p:cNvPr id="30" name="图片 29" descr="493"/>
              <p:cNvPicPr>
                <a:picLocks noChangeAspect="1"/>
              </p:cNvPicPr>
              <p:nvPr>
                <p:custDataLst>
                  <p:tags r:id="rId18"/>
                </p:custDataLst>
              </p:nvPr>
            </p:nvPicPr>
            <p:blipFill>
              <a:blip r:embed="rId4"/>
              <a:stretch>
                <a:fillRect/>
              </a:stretch>
            </p:blipFill>
            <p:spPr>
              <a:xfrm>
                <a:off x="685" y="4170"/>
                <a:ext cx="1549" cy="1347"/>
              </a:xfrm>
              <a:prstGeom prst="rect">
                <a:avLst/>
              </a:prstGeom>
            </p:spPr>
          </p:pic>
          <p:sp>
            <p:nvSpPr>
              <p:cNvPr id="31" name="文本框 30"/>
              <p:cNvSpPr txBox="1"/>
              <p:nvPr>
                <p:custDataLst>
                  <p:tags r:id="rId19"/>
                </p:custDataLst>
              </p:nvPr>
            </p:nvSpPr>
            <p:spPr>
              <a:xfrm>
                <a:off x="1072" y="4436"/>
                <a:ext cx="629" cy="694"/>
              </a:xfrm>
              <a:prstGeom prst="rect">
                <a:avLst/>
              </a:prstGeom>
            </p:spPr>
            <p:txBody>
              <a:bodyPr wrap="square">
                <a:noAutofit/>
              </a:bodyPr>
              <a:p>
                <a:pPr algn="ctr"/>
                <a:r>
                  <a:rPr lang="en-US" altLang="zh-CN" sz="2400" b="1">
                    <a:gradFill>
                      <a:gsLst>
                        <a:gs pos="50000">
                          <a:schemeClr val="accent4"/>
                        </a:gs>
                        <a:gs pos="0">
                          <a:schemeClr val="accent4">
                            <a:lumMod val="25000"/>
                            <a:lumOff val="75000"/>
                          </a:schemeClr>
                        </a:gs>
                        <a:gs pos="100000">
                          <a:schemeClr val="accent4">
                            <a:lumMod val="85000"/>
                          </a:schemeClr>
                        </a:gs>
                      </a:gsLst>
                      <a:lin ang="5400000" scaled="1"/>
                    </a:gradFill>
                    <a:latin typeface="微软雅黑" panose="020B0503020204020204" pitchFamily="34" charset="-122"/>
                    <a:ea typeface="微软雅黑" panose="020B0503020204020204" pitchFamily="34" charset="-122"/>
                  </a:rPr>
                  <a:t>6</a:t>
                </a:r>
                <a:endParaRPr lang="en-US" altLang="zh-CN" sz="2400" b="1">
                  <a:gradFill>
                    <a:gsLst>
                      <a:gs pos="50000">
                        <a:schemeClr val="accent4"/>
                      </a:gs>
                      <a:gs pos="0">
                        <a:schemeClr val="accent4">
                          <a:lumMod val="25000"/>
                          <a:lumOff val="75000"/>
                        </a:schemeClr>
                      </a:gs>
                      <a:gs pos="100000">
                        <a:schemeClr val="accent4">
                          <a:lumMod val="85000"/>
                        </a:schemeClr>
                      </a:gs>
                    </a:gsLst>
                    <a:lin ang="5400000" scaled="1"/>
                  </a:gradFill>
                  <a:latin typeface="微软雅黑" panose="020B0503020204020204" pitchFamily="34" charset="-122"/>
                  <a:ea typeface="微软雅黑" panose="020B0503020204020204" pitchFamily="34" charset="-122"/>
                </a:endParaRPr>
              </a:p>
            </p:txBody>
          </p:sp>
        </p:grpSp>
      </p:grpSp>
      <p:sp>
        <p:nvSpPr>
          <p:cNvPr id="38" name="文本框 37"/>
          <p:cNvSpPr txBox="1"/>
          <p:nvPr>
            <p:custDataLst>
              <p:tags r:id="rId20"/>
            </p:custDataLst>
          </p:nvPr>
        </p:nvSpPr>
        <p:spPr>
          <a:xfrm>
            <a:off x="228600" y="3386455"/>
            <a:ext cx="1266825" cy="521970"/>
          </a:xfrm>
          <a:prstGeom prst="rect">
            <a:avLst/>
          </a:prstGeom>
          <a:noFill/>
        </p:spPr>
        <p:txBody>
          <a:bodyPr wrap="square" rtlCol="0">
            <a:spAutoFit/>
          </a:bodyPr>
          <a:p>
            <a:pPr lvl="0" algn="l">
              <a:buClrTx/>
              <a:buSzTx/>
              <a:buFontTx/>
            </a:pPr>
            <a:r>
              <a:rPr lang="zh-CN" altLang="en-US" sz="2800" b="1" dirty="0">
                <a:latin typeface="宋体" panose="02010600030101010101" pitchFamily="2" charset="-122"/>
                <a:ea typeface="宋体" panose="02010600030101010101" pitchFamily="2" charset="-122"/>
                <a:sym typeface="+mn-ea"/>
              </a:rPr>
              <a:t>审体裁</a:t>
            </a:r>
            <a:endParaRPr lang="zh-CN" altLang="en-US" sz="2800" b="1" dirty="0">
              <a:latin typeface="宋体" panose="02010600030101010101" pitchFamily="2" charset="-122"/>
              <a:ea typeface="宋体" panose="02010600030101010101" pitchFamily="2" charset="-122"/>
              <a:sym typeface="+mn-ea"/>
            </a:endParaRPr>
          </a:p>
        </p:txBody>
      </p:sp>
      <p:sp>
        <p:nvSpPr>
          <p:cNvPr id="39" name="文本框 38"/>
          <p:cNvSpPr txBox="1"/>
          <p:nvPr>
            <p:custDataLst>
              <p:tags r:id="rId21"/>
            </p:custDataLst>
          </p:nvPr>
        </p:nvSpPr>
        <p:spPr>
          <a:xfrm>
            <a:off x="1724025" y="3386455"/>
            <a:ext cx="1285875" cy="521970"/>
          </a:xfrm>
          <a:prstGeom prst="rect">
            <a:avLst/>
          </a:prstGeom>
          <a:noFill/>
        </p:spPr>
        <p:txBody>
          <a:bodyPr wrap="square" rtlCol="0">
            <a:spAutoFit/>
          </a:bodyPr>
          <a:p>
            <a:pPr lvl="0" algn="l">
              <a:buClrTx/>
              <a:buSzTx/>
              <a:buFontTx/>
            </a:pPr>
            <a:r>
              <a:rPr lang="zh-CN" altLang="en-US" sz="2800" b="1" dirty="0">
                <a:latin typeface="宋体" panose="02010600030101010101" pitchFamily="2" charset="-122"/>
                <a:ea typeface="宋体" panose="02010600030101010101" pitchFamily="2" charset="-122"/>
                <a:sym typeface="+mn-ea"/>
              </a:rPr>
              <a:t>审关系</a:t>
            </a:r>
            <a:endParaRPr lang="zh-CN" altLang="en-US" sz="2800" b="1" dirty="0">
              <a:latin typeface="宋体" panose="02010600030101010101" pitchFamily="2" charset="-122"/>
              <a:ea typeface="宋体" panose="02010600030101010101" pitchFamily="2" charset="-122"/>
              <a:sym typeface="+mn-ea"/>
            </a:endParaRPr>
          </a:p>
        </p:txBody>
      </p:sp>
      <p:sp>
        <p:nvSpPr>
          <p:cNvPr id="40" name="文本框 39"/>
          <p:cNvSpPr txBox="1"/>
          <p:nvPr>
            <p:custDataLst>
              <p:tags r:id="rId22"/>
            </p:custDataLst>
          </p:nvPr>
        </p:nvSpPr>
        <p:spPr>
          <a:xfrm>
            <a:off x="3187065" y="3386455"/>
            <a:ext cx="1322070" cy="521970"/>
          </a:xfrm>
          <a:prstGeom prst="rect">
            <a:avLst/>
          </a:prstGeom>
          <a:noFill/>
        </p:spPr>
        <p:txBody>
          <a:bodyPr wrap="square" rtlCol="0">
            <a:spAutoFit/>
          </a:bodyPr>
          <a:p>
            <a:r>
              <a:rPr lang="zh-CN" altLang="en-US" sz="2800" b="1" dirty="0">
                <a:solidFill>
                  <a:schemeClr val="tx1"/>
                </a:solidFill>
                <a:latin typeface="宋体" panose="02010600030101010101" pitchFamily="2" charset="-122"/>
                <a:ea typeface="宋体" panose="02010600030101010101" pitchFamily="2" charset="-122"/>
                <a:sym typeface="+mn-ea"/>
              </a:rPr>
              <a:t>审人称</a:t>
            </a:r>
            <a:endParaRPr lang="zh-CN" altLang="en-US" sz="2800" b="1" dirty="0">
              <a:solidFill>
                <a:schemeClr val="tx1"/>
              </a:solidFill>
              <a:latin typeface="宋体" panose="02010600030101010101" pitchFamily="2" charset="-122"/>
              <a:ea typeface="宋体" panose="02010600030101010101" pitchFamily="2" charset="-122"/>
              <a:sym typeface="+mn-ea"/>
            </a:endParaRPr>
          </a:p>
        </p:txBody>
      </p:sp>
      <p:sp>
        <p:nvSpPr>
          <p:cNvPr id="41" name="文本框 40"/>
          <p:cNvSpPr txBox="1"/>
          <p:nvPr>
            <p:custDataLst>
              <p:tags r:id="rId23"/>
            </p:custDataLst>
          </p:nvPr>
        </p:nvSpPr>
        <p:spPr>
          <a:xfrm>
            <a:off x="4618990" y="3386455"/>
            <a:ext cx="1322070" cy="521970"/>
          </a:xfrm>
          <a:prstGeom prst="rect">
            <a:avLst/>
          </a:prstGeom>
          <a:noFill/>
        </p:spPr>
        <p:txBody>
          <a:bodyPr wrap="square" rtlCol="0">
            <a:spAutoFit/>
          </a:bodyPr>
          <a:p>
            <a:pPr lvl="0" algn="l">
              <a:buClrTx/>
              <a:buSzTx/>
              <a:buFontTx/>
            </a:pPr>
            <a:r>
              <a:rPr lang="zh-CN" altLang="en-US" sz="2800" b="1" dirty="0">
                <a:latin typeface="宋体" panose="02010600030101010101" pitchFamily="2" charset="-122"/>
                <a:ea typeface="宋体" panose="02010600030101010101" pitchFamily="2" charset="-122"/>
                <a:sym typeface="+mn-ea"/>
              </a:rPr>
              <a:t>审时态</a:t>
            </a:r>
            <a:endParaRPr lang="zh-CN" altLang="en-US" sz="2800" b="1" dirty="0">
              <a:latin typeface="宋体" panose="02010600030101010101" pitchFamily="2" charset="-122"/>
              <a:ea typeface="宋体" panose="02010600030101010101" pitchFamily="2" charset="-122"/>
              <a:sym typeface="+mn-ea"/>
            </a:endParaRPr>
          </a:p>
        </p:txBody>
      </p:sp>
      <p:sp>
        <p:nvSpPr>
          <p:cNvPr id="42" name="文本框 41"/>
          <p:cNvSpPr txBox="1"/>
          <p:nvPr>
            <p:custDataLst>
              <p:tags r:id="rId24"/>
            </p:custDataLst>
          </p:nvPr>
        </p:nvSpPr>
        <p:spPr>
          <a:xfrm>
            <a:off x="6139815" y="3361690"/>
            <a:ext cx="1322070" cy="521970"/>
          </a:xfrm>
          <a:prstGeom prst="rect">
            <a:avLst/>
          </a:prstGeom>
          <a:noFill/>
        </p:spPr>
        <p:txBody>
          <a:bodyPr wrap="square" rtlCol="0">
            <a:spAutoFit/>
          </a:bodyPr>
          <a:p>
            <a:r>
              <a:rPr lang="zh-CN" altLang="en-US" sz="2800" b="1" noProof="0" dirty="0">
                <a:ln>
                  <a:noFill/>
                </a:ln>
                <a:solidFill>
                  <a:prstClr val="black"/>
                </a:solidFill>
                <a:effectLst/>
                <a:uLnTx/>
                <a:uFillTx/>
                <a:latin typeface="宋体" panose="02010600030101010101" pitchFamily="2" charset="-122"/>
                <a:ea typeface="宋体" panose="02010600030101010101" pitchFamily="2" charset="-122"/>
                <a:sym typeface="+mn-ea"/>
              </a:rPr>
              <a:t>审要点</a:t>
            </a:r>
            <a:endParaRPr lang="zh-CN" altLang="en-US" sz="2800" b="1" noProof="0" dirty="0">
              <a:ln>
                <a:noFill/>
              </a:ln>
              <a:solidFill>
                <a:prstClr val="black"/>
              </a:solidFill>
              <a:effectLst/>
              <a:uLnTx/>
              <a:uFillTx/>
              <a:latin typeface="宋体" panose="02010600030101010101" pitchFamily="2" charset="-122"/>
              <a:ea typeface="宋体" panose="02010600030101010101" pitchFamily="2" charset="-122"/>
              <a:sym typeface="+mn-ea"/>
            </a:endParaRPr>
          </a:p>
        </p:txBody>
      </p:sp>
      <p:sp>
        <p:nvSpPr>
          <p:cNvPr id="43" name="文本框 42"/>
          <p:cNvSpPr txBox="1"/>
          <p:nvPr>
            <p:custDataLst>
              <p:tags r:id="rId25"/>
            </p:custDataLst>
          </p:nvPr>
        </p:nvSpPr>
        <p:spPr>
          <a:xfrm>
            <a:off x="7582535" y="3361690"/>
            <a:ext cx="1322070" cy="521970"/>
          </a:xfrm>
          <a:prstGeom prst="rect">
            <a:avLst/>
          </a:prstGeom>
          <a:noFill/>
        </p:spPr>
        <p:txBody>
          <a:bodyPr wrap="square" rtlCol="0">
            <a:spAutoFit/>
          </a:bodyPr>
          <a:p>
            <a:pPr lvl="0" algn="l">
              <a:buClrTx/>
              <a:buSzTx/>
              <a:buFontTx/>
            </a:pPr>
            <a:r>
              <a:rPr lang="zh-CN" altLang="en-US" sz="2800" b="1" noProof="0" dirty="0">
                <a:ln>
                  <a:noFill/>
                </a:ln>
                <a:solidFill>
                  <a:prstClr val="black"/>
                </a:solidFill>
                <a:effectLst/>
                <a:uLnTx/>
                <a:uFillTx/>
                <a:latin typeface="宋体" panose="02010600030101010101" pitchFamily="2" charset="-122"/>
                <a:ea typeface="宋体" panose="02010600030101010101" pitchFamily="2" charset="-122"/>
                <a:sym typeface="+mn-ea"/>
              </a:rPr>
              <a:t>审回复</a:t>
            </a:r>
            <a:endParaRPr lang="zh-CN" altLang="en-US" sz="2800" b="1" noProof="0" dirty="0">
              <a:ln>
                <a:noFill/>
              </a:ln>
              <a:solidFill>
                <a:prstClr val="black"/>
              </a:solidFill>
              <a:effectLst/>
              <a:uLnTx/>
              <a:uFillTx/>
              <a:latin typeface="宋体" panose="02010600030101010101" pitchFamily="2" charset="-122"/>
              <a:ea typeface="宋体" panose="02010600030101010101" pitchFamily="2" charset="-122"/>
              <a:sym typeface="+mn-ea"/>
            </a:endParaRPr>
          </a:p>
        </p:txBody>
      </p:sp>
      <p:cxnSp>
        <p:nvCxnSpPr>
          <p:cNvPr id="45" name="直接连接符 44"/>
          <p:cNvCxnSpPr/>
          <p:nvPr/>
        </p:nvCxnSpPr>
        <p:spPr>
          <a:xfrm>
            <a:off x="4343400" y="895350"/>
            <a:ext cx="2438400" cy="0"/>
          </a:xfrm>
          <a:prstGeom prst="line">
            <a:avLst/>
          </a:prstGeom>
          <a:ln w="38100">
            <a:gradFill>
              <a:gsLst>
                <a:gs pos="50000">
                  <a:schemeClr val="accent4"/>
                </a:gs>
                <a:gs pos="0">
                  <a:schemeClr val="accent4">
                    <a:lumMod val="25000"/>
                    <a:lumOff val="75000"/>
                  </a:schemeClr>
                </a:gs>
                <a:gs pos="100000">
                  <a:schemeClr val="accent4">
                    <a:lumMod val="85000"/>
                  </a:schemeClr>
                </a:gs>
              </a:gsLst>
              <a:lin ang="5400000" scaled="0"/>
            </a:gradFill>
          </a:ln>
        </p:spPr>
        <p:style>
          <a:lnRef idx="2">
            <a:schemeClr val="accent1"/>
          </a:lnRef>
          <a:fillRef idx="0">
            <a:srgbClr val="FFFFFF"/>
          </a:fillRef>
          <a:effectRef idx="0">
            <a:srgbClr val="FFFFFF"/>
          </a:effectRef>
          <a:fontRef idx="minor">
            <a:schemeClr val="tx1"/>
          </a:fontRef>
        </p:style>
      </p:cxnSp>
      <p:sp>
        <p:nvSpPr>
          <p:cNvPr id="46" name="文本框 45"/>
          <p:cNvSpPr txBox="1"/>
          <p:nvPr/>
        </p:nvSpPr>
        <p:spPr>
          <a:xfrm>
            <a:off x="4686300" y="895350"/>
            <a:ext cx="1656080" cy="521970"/>
          </a:xfrm>
          <a:prstGeom prst="rect">
            <a:avLst/>
          </a:prstGeom>
          <a:gradFill>
            <a:gsLst>
              <a:gs pos="50000">
                <a:schemeClr val="accent5"/>
              </a:gs>
              <a:gs pos="0">
                <a:schemeClr val="accent5">
                  <a:lumMod val="25000"/>
                  <a:lumOff val="75000"/>
                </a:schemeClr>
              </a:gs>
              <a:gs pos="100000">
                <a:schemeClr val="accent5">
                  <a:lumMod val="85000"/>
                </a:schemeClr>
              </a:gs>
            </a:gsLst>
            <a:lin ang="5400000" scaled="1"/>
          </a:gradFill>
          <a:ln w="28575">
            <a:gradFill>
              <a:gsLst>
                <a:gs pos="0">
                  <a:srgbClr val="61D8DC"/>
                </a:gs>
                <a:gs pos="100000">
                  <a:srgbClr val="E840F7"/>
                </a:gs>
              </a:gsLst>
              <a:lin ang="5400000" scaled="0"/>
            </a:gradFill>
          </a:ln>
        </p:spPr>
        <p:txBody>
          <a:bodyPr wrap="square">
            <a:spAutoFit/>
          </a:bodyPr>
          <a:p>
            <a:pPr algn="ctr"/>
            <a:r>
              <a:rPr lang="zh-CN" altLang="en-US" sz="2800">
                <a:latin typeface="宋体" panose="02010600030101010101" pitchFamily="2" charset="-122"/>
                <a:ea typeface="宋体" panose="02010600030101010101" pitchFamily="2" charset="-122"/>
              </a:rPr>
              <a:t>推荐照片</a:t>
            </a:r>
            <a:endParaRPr lang="zh-CN" altLang="en-US" sz="2800">
              <a:latin typeface="宋体" panose="02010600030101010101" pitchFamily="2" charset="-122"/>
              <a:ea typeface="宋体" panose="02010600030101010101" pitchFamily="2" charset="-122"/>
            </a:endParaRPr>
          </a:p>
        </p:txBody>
      </p:sp>
      <p:sp>
        <p:nvSpPr>
          <p:cNvPr id="47" name="文本框 46"/>
          <p:cNvSpPr txBox="1"/>
          <p:nvPr/>
        </p:nvSpPr>
        <p:spPr>
          <a:xfrm>
            <a:off x="313055" y="3908425"/>
            <a:ext cx="1144270" cy="1014730"/>
          </a:xfrm>
          <a:prstGeom prst="rect">
            <a:avLst/>
          </a:prstGeom>
          <a:solidFill>
            <a:srgbClr val="FF0000"/>
          </a:solidFill>
          <a:ln w="38100">
            <a:gradFill>
              <a:gsLst>
                <a:gs pos="0">
                  <a:srgbClr val="61D8DC"/>
                </a:gs>
                <a:gs pos="100000">
                  <a:srgbClr val="E840F7"/>
                </a:gs>
              </a:gsLst>
              <a:lin ang="5400000" scaled="0"/>
            </a:gradFill>
          </a:ln>
        </p:spPr>
        <p:txBody>
          <a:bodyPr wrap="square">
            <a:spAutoFit/>
          </a:bodyPr>
          <a:p>
            <a:pPr algn="ctr"/>
            <a:r>
              <a:rPr lang="zh-CN" altLang="en-US" sz="2000" b="1" dirty="0">
                <a:latin typeface="宋体" panose="02010600030101010101" pitchFamily="2" charset="-122"/>
                <a:ea typeface="宋体" panose="02010600030101010101" pitchFamily="2" charset="-122"/>
              </a:rPr>
              <a:t>说明</a:t>
            </a:r>
            <a:endParaRPr lang="zh-CN" altLang="en-US" sz="2000" b="1" dirty="0">
              <a:latin typeface="宋体" panose="02010600030101010101" pitchFamily="2" charset="-122"/>
              <a:ea typeface="宋体" panose="02010600030101010101" pitchFamily="2" charset="-122"/>
            </a:endParaRPr>
          </a:p>
          <a:p>
            <a:pPr algn="ctr"/>
            <a:r>
              <a:rPr lang="en-US" altLang="zh-CN" sz="2000" b="1" dirty="0">
                <a:latin typeface="宋体" panose="02010600030101010101" pitchFamily="2" charset="-122"/>
                <a:ea typeface="宋体" panose="02010600030101010101" pitchFamily="2" charset="-122"/>
              </a:rPr>
              <a:t>+</a:t>
            </a:r>
            <a:endParaRPr lang="zh-CN" altLang="en-US" sz="2000" b="1" dirty="0">
              <a:latin typeface="宋体" panose="02010600030101010101" pitchFamily="2" charset="-122"/>
              <a:ea typeface="宋体" panose="02010600030101010101" pitchFamily="2" charset="-122"/>
            </a:endParaRPr>
          </a:p>
          <a:p>
            <a:pPr algn="ctr"/>
            <a:r>
              <a:rPr lang="zh-CN" altLang="en-US" sz="2000" b="1" dirty="0">
                <a:latin typeface="宋体" panose="02010600030101010101" pitchFamily="2" charset="-122"/>
                <a:ea typeface="宋体" panose="02010600030101010101" pitchFamily="2" charset="-122"/>
              </a:rPr>
              <a:t>推荐信</a:t>
            </a:r>
            <a:endParaRPr lang="zh-CN" altLang="en-US" sz="2000" b="1" dirty="0">
              <a:latin typeface="宋体" panose="02010600030101010101" pitchFamily="2" charset="-122"/>
              <a:ea typeface="宋体" panose="02010600030101010101" pitchFamily="2" charset="-122"/>
            </a:endParaRPr>
          </a:p>
        </p:txBody>
      </p:sp>
      <p:cxnSp>
        <p:nvCxnSpPr>
          <p:cNvPr id="48" name="直接连接符 47"/>
          <p:cNvCxnSpPr/>
          <p:nvPr>
            <p:custDataLst>
              <p:tags r:id="rId26"/>
            </p:custDataLst>
          </p:nvPr>
        </p:nvCxnSpPr>
        <p:spPr>
          <a:xfrm>
            <a:off x="1495425" y="514350"/>
            <a:ext cx="1095375" cy="0"/>
          </a:xfrm>
          <a:prstGeom prst="line">
            <a:avLst/>
          </a:prstGeom>
          <a:ln w="38100">
            <a:gradFill>
              <a:gsLst>
                <a:gs pos="50000">
                  <a:schemeClr val="accent4"/>
                </a:gs>
                <a:gs pos="0">
                  <a:schemeClr val="accent4">
                    <a:lumMod val="25000"/>
                    <a:lumOff val="75000"/>
                  </a:schemeClr>
                </a:gs>
                <a:gs pos="100000">
                  <a:schemeClr val="accent4">
                    <a:lumMod val="85000"/>
                  </a:schemeClr>
                </a:gs>
              </a:gsLst>
              <a:lin ang="5400000" scaled="0"/>
            </a:gradFill>
          </a:ln>
        </p:spPr>
        <p:style>
          <a:lnRef idx="2">
            <a:schemeClr val="accent1"/>
          </a:lnRef>
          <a:fillRef idx="0">
            <a:srgbClr val="FFFFFF"/>
          </a:fillRef>
          <a:effectRef idx="0">
            <a:srgbClr val="FFFFFF"/>
          </a:effectRef>
          <a:fontRef idx="minor">
            <a:schemeClr val="tx1"/>
          </a:fontRef>
        </p:style>
      </p:cxnSp>
      <p:cxnSp>
        <p:nvCxnSpPr>
          <p:cNvPr id="49" name="直接连接符 48"/>
          <p:cNvCxnSpPr/>
          <p:nvPr>
            <p:custDataLst>
              <p:tags r:id="rId27"/>
            </p:custDataLst>
          </p:nvPr>
        </p:nvCxnSpPr>
        <p:spPr>
          <a:xfrm>
            <a:off x="6096000" y="514350"/>
            <a:ext cx="1981200" cy="0"/>
          </a:xfrm>
          <a:prstGeom prst="line">
            <a:avLst/>
          </a:prstGeom>
          <a:ln w="38100">
            <a:gradFill>
              <a:gsLst>
                <a:gs pos="50000">
                  <a:schemeClr val="accent4"/>
                </a:gs>
                <a:gs pos="0">
                  <a:schemeClr val="accent4">
                    <a:lumMod val="25000"/>
                    <a:lumOff val="75000"/>
                  </a:schemeClr>
                </a:gs>
                <a:gs pos="100000">
                  <a:schemeClr val="accent4">
                    <a:lumMod val="85000"/>
                  </a:schemeClr>
                </a:gs>
              </a:gsLst>
              <a:lin ang="5400000" scaled="0"/>
            </a:gradFill>
          </a:ln>
        </p:spPr>
        <p:style>
          <a:lnRef idx="2">
            <a:schemeClr val="accent1"/>
          </a:lnRef>
          <a:fillRef idx="0">
            <a:srgbClr val="FFFFFF"/>
          </a:fillRef>
          <a:effectRef idx="0">
            <a:srgbClr val="FFFFFF"/>
          </a:effectRef>
          <a:fontRef idx="minor">
            <a:schemeClr val="tx1"/>
          </a:fontRef>
        </p:style>
      </p:cxnSp>
      <p:sp>
        <p:nvSpPr>
          <p:cNvPr id="50" name="文本框 49"/>
          <p:cNvSpPr txBox="1"/>
          <p:nvPr>
            <p:custDataLst>
              <p:tags r:id="rId28"/>
            </p:custDataLst>
          </p:nvPr>
        </p:nvSpPr>
        <p:spPr>
          <a:xfrm>
            <a:off x="2438400" y="133350"/>
            <a:ext cx="4039235" cy="521970"/>
          </a:xfrm>
          <a:prstGeom prst="rect">
            <a:avLst/>
          </a:prstGeom>
          <a:gradFill>
            <a:gsLst>
              <a:gs pos="50000">
                <a:schemeClr val="accent5"/>
              </a:gs>
              <a:gs pos="0">
                <a:schemeClr val="accent5">
                  <a:lumMod val="25000"/>
                  <a:lumOff val="75000"/>
                </a:schemeClr>
              </a:gs>
              <a:gs pos="100000">
                <a:schemeClr val="accent5">
                  <a:lumMod val="85000"/>
                </a:schemeClr>
              </a:gs>
            </a:gsLst>
            <a:lin ang="5400000" scaled="1"/>
          </a:gradFill>
          <a:ln w="28575">
            <a:gradFill>
              <a:gsLst>
                <a:gs pos="0">
                  <a:srgbClr val="61D8DC"/>
                </a:gs>
                <a:gs pos="100000">
                  <a:srgbClr val="E840F7"/>
                </a:gs>
              </a:gsLst>
              <a:lin ang="5400000" scaled="0"/>
            </a:gradFill>
          </a:ln>
        </p:spPr>
        <p:txBody>
          <a:bodyPr wrap="square">
            <a:spAutoFit/>
          </a:bodyPr>
          <a:p>
            <a:pPr algn="ctr"/>
            <a:r>
              <a:rPr lang="zh-CN" altLang="en-US" sz="2800">
                <a:latin typeface="宋体" panose="02010600030101010101" pitchFamily="2" charset="-122"/>
                <a:ea typeface="宋体" panose="02010600030101010101" pitchFamily="2" charset="-122"/>
              </a:rPr>
              <a:t>个人与俱乐部的关系</a:t>
            </a:r>
            <a:endParaRPr lang="zh-CN" altLang="en-US" sz="2800">
              <a:latin typeface="宋体" panose="02010600030101010101" pitchFamily="2" charset="-122"/>
              <a:ea typeface="宋体" panose="02010600030101010101" pitchFamily="2" charset="-122"/>
            </a:endParaRPr>
          </a:p>
        </p:txBody>
      </p:sp>
      <p:sp>
        <p:nvSpPr>
          <p:cNvPr id="51" name="文本框 50"/>
          <p:cNvSpPr txBox="1"/>
          <p:nvPr>
            <p:custDataLst>
              <p:tags r:id="rId29"/>
            </p:custDataLst>
          </p:nvPr>
        </p:nvSpPr>
        <p:spPr>
          <a:xfrm>
            <a:off x="1760220" y="3908425"/>
            <a:ext cx="1144270" cy="1014730"/>
          </a:xfrm>
          <a:prstGeom prst="rect">
            <a:avLst/>
          </a:prstGeom>
          <a:solidFill>
            <a:srgbClr val="FF0000"/>
          </a:solidFill>
          <a:ln w="38100">
            <a:gradFill>
              <a:gsLst>
                <a:gs pos="0">
                  <a:srgbClr val="61D8DC"/>
                </a:gs>
                <a:gs pos="100000">
                  <a:srgbClr val="E840F7"/>
                </a:gs>
              </a:gsLst>
              <a:lin ang="5400000" scaled="0"/>
            </a:gradFill>
          </a:ln>
        </p:spPr>
        <p:txBody>
          <a:bodyPr wrap="square">
            <a:spAutoFit/>
          </a:bodyPr>
          <a:p>
            <a:pPr algn="ctr"/>
            <a:r>
              <a:rPr lang="zh-CN" altLang="en-US" sz="2000" b="1" dirty="0">
                <a:latin typeface="宋体" panose="02010600030101010101" pitchFamily="2" charset="-122"/>
                <a:ea typeface="宋体" panose="02010600030101010101" pitchFamily="2" charset="-122"/>
              </a:rPr>
              <a:t>关系疏远，需做介绍</a:t>
            </a:r>
            <a:endParaRPr lang="zh-CN" altLang="en-US" sz="2000" b="1" dirty="0">
              <a:latin typeface="宋体" panose="02010600030101010101" pitchFamily="2" charset="-122"/>
              <a:ea typeface="宋体" panose="02010600030101010101" pitchFamily="2" charset="-122"/>
            </a:endParaRPr>
          </a:p>
        </p:txBody>
      </p:sp>
      <p:cxnSp>
        <p:nvCxnSpPr>
          <p:cNvPr id="53" name="直接连接符 52"/>
          <p:cNvCxnSpPr/>
          <p:nvPr/>
        </p:nvCxnSpPr>
        <p:spPr>
          <a:xfrm>
            <a:off x="1495425" y="514350"/>
            <a:ext cx="1219200" cy="0"/>
          </a:xfrm>
          <a:prstGeom prst="line">
            <a:avLst/>
          </a:prstGeom>
          <a:ln w="28575">
            <a:gradFill>
              <a:gsLst>
                <a:gs pos="50000">
                  <a:schemeClr val="accent4"/>
                </a:gs>
                <a:gs pos="0">
                  <a:schemeClr val="accent4">
                    <a:lumMod val="25000"/>
                    <a:lumOff val="75000"/>
                  </a:schemeClr>
                </a:gs>
                <a:gs pos="100000">
                  <a:schemeClr val="accent4">
                    <a:lumMod val="85000"/>
                  </a:schemeClr>
                </a:gs>
              </a:gsLst>
              <a:lin ang="5400000" scaled="0"/>
            </a:gradFill>
          </a:ln>
        </p:spPr>
        <p:style>
          <a:lnRef idx="2">
            <a:schemeClr val="accent1"/>
          </a:lnRef>
          <a:fillRef idx="0">
            <a:srgbClr val="FFFFFF"/>
          </a:fillRef>
          <a:effectRef idx="0">
            <a:srgbClr val="FFFFFF"/>
          </a:effectRef>
          <a:fontRef idx="minor">
            <a:schemeClr val="tx1"/>
          </a:fontRef>
        </p:style>
      </p:cxnSp>
      <p:cxnSp>
        <p:nvCxnSpPr>
          <p:cNvPr id="54" name="直接连接符 53"/>
          <p:cNvCxnSpPr/>
          <p:nvPr/>
        </p:nvCxnSpPr>
        <p:spPr>
          <a:xfrm>
            <a:off x="6324600" y="514350"/>
            <a:ext cx="1524000" cy="0"/>
          </a:xfrm>
          <a:prstGeom prst="line">
            <a:avLst/>
          </a:prstGeom>
          <a:ln w="28575">
            <a:gradFill>
              <a:gsLst>
                <a:gs pos="50000">
                  <a:schemeClr val="accent4"/>
                </a:gs>
                <a:gs pos="0">
                  <a:schemeClr val="accent4">
                    <a:lumMod val="25000"/>
                    <a:lumOff val="75000"/>
                  </a:schemeClr>
                </a:gs>
                <a:gs pos="100000">
                  <a:schemeClr val="accent4">
                    <a:lumMod val="85000"/>
                  </a:schemeClr>
                </a:gs>
              </a:gsLst>
              <a:lin ang="5400000" scaled="0"/>
            </a:gradFill>
          </a:ln>
        </p:spPr>
        <p:style>
          <a:lnRef idx="2">
            <a:schemeClr val="accent1"/>
          </a:lnRef>
          <a:fillRef idx="0">
            <a:srgbClr val="FFFFFF"/>
          </a:fillRef>
          <a:effectRef idx="0">
            <a:srgbClr val="FFFFFF"/>
          </a:effectRef>
          <a:fontRef idx="minor">
            <a:schemeClr val="tx1"/>
          </a:fontRef>
        </p:style>
      </p:cxnSp>
      <p:sp>
        <p:nvSpPr>
          <p:cNvPr id="15" name="文本框 14"/>
          <p:cNvSpPr txBox="1"/>
          <p:nvPr/>
        </p:nvSpPr>
        <p:spPr>
          <a:xfrm>
            <a:off x="894080" y="590550"/>
            <a:ext cx="1656080" cy="521970"/>
          </a:xfrm>
          <a:prstGeom prst="rect">
            <a:avLst/>
          </a:prstGeom>
          <a:gradFill>
            <a:gsLst>
              <a:gs pos="50000">
                <a:schemeClr val="accent5"/>
              </a:gs>
              <a:gs pos="0">
                <a:schemeClr val="accent5">
                  <a:lumMod val="25000"/>
                  <a:lumOff val="75000"/>
                </a:schemeClr>
              </a:gs>
              <a:gs pos="100000">
                <a:schemeClr val="accent5">
                  <a:lumMod val="85000"/>
                </a:schemeClr>
              </a:gs>
            </a:gsLst>
            <a:lin ang="5400000" scaled="1"/>
          </a:gradFill>
          <a:ln w="28575">
            <a:gradFill>
              <a:gsLst>
                <a:gs pos="0">
                  <a:srgbClr val="61D8DC"/>
                </a:gs>
                <a:gs pos="100000">
                  <a:srgbClr val="E840F7"/>
                </a:gs>
              </a:gsLst>
              <a:lin ang="5400000" scaled="0"/>
            </a:gradFill>
          </a:ln>
        </p:spPr>
        <p:txBody>
          <a:bodyPr wrap="square">
            <a:spAutoFit/>
          </a:bodyPr>
          <a:p>
            <a:pPr algn="ctr"/>
            <a:r>
              <a:rPr lang="zh-CN" altLang="en-US" sz="2800">
                <a:latin typeface="宋体" panose="02010600030101010101" pitchFamily="2" charset="-122"/>
                <a:ea typeface="宋体" panose="02010600030101010101" pitchFamily="2" charset="-122"/>
              </a:rPr>
              <a:t>第一人称</a:t>
            </a:r>
            <a:endParaRPr lang="zh-CN" altLang="en-US" sz="2800">
              <a:latin typeface="宋体" panose="02010600030101010101" pitchFamily="2" charset="-122"/>
              <a:ea typeface="宋体" panose="02010600030101010101" pitchFamily="2" charset="-122"/>
            </a:endParaRPr>
          </a:p>
        </p:txBody>
      </p:sp>
      <p:sp>
        <p:nvSpPr>
          <p:cNvPr id="44" name="文本框 43"/>
          <p:cNvSpPr txBox="1"/>
          <p:nvPr/>
        </p:nvSpPr>
        <p:spPr>
          <a:xfrm>
            <a:off x="6421120" y="590550"/>
            <a:ext cx="1656080" cy="521970"/>
          </a:xfrm>
          <a:prstGeom prst="rect">
            <a:avLst/>
          </a:prstGeom>
          <a:gradFill>
            <a:gsLst>
              <a:gs pos="50000">
                <a:schemeClr val="accent5"/>
              </a:gs>
              <a:gs pos="0">
                <a:schemeClr val="accent5">
                  <a:lumMod val="25000"/>
                  <a:lumOff val="75000"/>
                </a:schemeClr>
              </a:gs>
              <a:gs pos="100000">
                <a:schemeClr val="accent5">
                  <a:lumMod val="85000"/>
                </a:schemeClr>
              </a:gs>
            </a:gsLst>
            <a:lin ang="5400000" scaled="1"/>
          </a:gradFill>
          <a:ln w="28575">
            <a:gradFill>
              <a:gsLst>
                <a:gs pos="0">
                  <a:srgbClr val="61D8DC"/>
                </a:gs>
                <a:gs pos="100000">
                  <a:srgbClr val="E840F7"/>
                </a:gs>
              </a:gsLst>
              <a:lin ang="5400000" scaled="0"/>
            </a:gradFill>
          </a:ln>
        </p:spPr>
        <p:txBody>
          <a:bodyPr wrap="square">
            <a:spAutoFit/>
          </a:bodyPr>
          <a:p>
            <a:pPr algn="ctr"/>
            <a:r>
              <a:rPr lang="zh-CN" altLang="en-US" sz="2800">
                <a:latin typeface="宋体" panose="02010600030101010101" pitchFamily="2" charset="-122"/>
                <a:ea typeface="宋体" panose="02010600030101010101" pitchFamily="2" charset="-122"/>
              </a:rPr>
              <a:t>第二人称</a:t>
            </a:r>
            <a:endParaRPr lang="zh-CN" altLang="en-US" sz="2800">
              <a:latin typeface="宋体" panose="02010600030101010101" pitchFamily="2" charset="-122"/>
              <a:ea typeface="宋体" panose="02010600030101010101" pitchFamily="2" charset="-122"/>
            </a:endParaRPr>
          </a:p>
        </p:txBody>
      </p:sp>
      <p:sp>
        <p:nvSpPr>
          <p:cNvPr id="52" name="文本框 51"/>
          <p:cNvSpPr txBox="1"/>
          <p:nvPr/>
        </p:nvSpPr>
        <p:spPr>
          <a:xfrm>
            <a:off x="3242310" y="3896995"/>
            <a:ext cx="1144270" cy="1026160"/>
          </a:xfrm>
          <a:prstGeom prst="rect">
            <a:avLst/>
          </a:prstGeom>
          <a:solidFill>
            <a:srgbClr val="FF0000"/>
          </a:solidFill>
          <a:ln w="38100">
            <a:gradFill>
              <a:gsLst>
                <a:gs pos="0">
                  <a:srgbClr val="61D8DC"/>
                </a:gs>
                <a:gs pos="100000">
                  <a:srgbClr val="E840F7"/>
                </a:gs>
              </a:gsLst>
              <a:lin ang="5400000" scaled="0"/>
            </a:gradFill>
          </a:ln>
        </p:spPr>
        <p:txBody>
          <a:bodyPr wrap="square">
            <a:noAutofit/>
          </a:bodyPr>
          <a:p>
            <a:pPr algn="ctr"/>
            <a:endParaRPr lang="zh-CN" altLang="en-US" b="1" dirty="0">
              <a:latin typeface="宋体" panose="02010600030101010101" pitchFamily="2" charset="-122"/>
              <a:ea typeface="宋体" panose="02010600030101010101" pitchFamily="2" charset="-122"/>
            </a:endParaRPr>
          </a:p>
          <a:p>
            <a:pPr algn="ctr"/>
            <a:r>
              <a:rPr lang="zh-CN" altLang="en-US" b="1" dirty="0">
                <a:latin typeface="宋体" panose="02010600030101010101" pitchFamily="2" charset="-122"/>
                <a:ea typeface="宋体" panose="02010600030101010101" pitchFamily="2" charset="-122"/>
              </a:rPr>
              <a:t>第一人称</a:t>
            </a:r>
            <a:endParaRPr lang="zh-CN" altLang="en-US" b="1" dirty="0">
              <a:latin typeface="宋体" panose="02010600030101010101" pitchFamily="2" charset="-122"/>
              <a:ea typeface="宋体" panose="02010600030101010101" pitchFamily="2" charset="-122"/>
            </a:endParaRPr>
          </a:p>
          <a:p>
            <a:pPr algn="ctr"/>
            <a:r>
              <a:rPr lang="zh-CN" altLang="en-US" b="1" dirty="0">
                <a:latin typeface="宋体" panose="02010600030101010101" pitchFamily="2" charset="-122"/>
                <a:ea typeface="宋体" panose="02010600030101010101" pitchFamily="2" charset="-122"/>
              </a:rPr>
              <a:t>第二人称</a:t>
            </a:r>
            <a:endParaRPr lang="zh-CN" altLang="en-US" b="1">
              <a:latin typeface="宋体" panose="02010600030101010101" pitchFamily="2" charset="-122"/>
              <a:ea typeface="宋体" panose="02010600030101010101" pitchFamily="2" charset="-122"/>
            </a:endParaRPr>
          </a:p>
        </p:txBody>
      </p:sp>
      <p:cxnSp>
        <p:nvCxnSpPr>
          <p:cNvPr id="55" name="直接连接符 54"/>
          <p:cNvCxnSpPr/>
          <p:nvPr/>
        </p:nvCxnSpPr>
        <p:spPr>
          <a:xfrm>
            <a:off x="7848600" y="514350"/>
            <a:ext cx="762000" cy="0"/>
          </a:xfrm>
          <a:prstGeom prst="line">
            <a:avLst/>
          </a:prstGeom>
          <a:ln w="28575">
            <a:gradFill>
              <a:gsLst>
                <a:gs pos="50000">
                  <a:schemeClr val="accent4"/>
                </a:gs>
                <a:gs pos="0">
                  <a:schemeClr val="accent4">
                    <a:lumMod val="25000"/>
                    <a:lumOff val="75000"/>
                  </a:schemeClr>
                </a:gs>
                <a:gs pos="100000">
                  <a:schemeClr val="accent4">
                    <a:lumMod val="85000"/>
                  </a:schemeClr>
                </a:gs>
              </a:gsLst>
              <a:lin ang="5400000" scaled="0"/>
            </a:gradFill>
          </a:ln>
        </p:spPr>
        <p:style>
          <a:lnRef idx="2">
            <a:schemeClr val="accent1"/>
          </a:lnRef>
          <a:fillRef idx="0">
            <a:srgbClr val="FFFFFF"/>
          </a:fillRef>
          <a:effectRef idx="0">
            <a:srgbClr val="FFFFFF"/>
          </a:effectRef>
          <a:fontRef idx="minor">
            <a:schemeClr val="tx1"/>
          </a:fontRef>
        </p:style>
      </p:cxnSp>
      <p:cxnSp>
        <p:nvCxnSpPr>
          <p:cNvPr id="56" name="直接连接符 55"/>
          <p:cNvCxnSpPr/>
          <p:nvPr/>
        </p:nvCxnSpPr>
        <p:spPr>
          <a:xfrm>
            <a:off x="2427605" y="819150"/>
            <a:ext cx="620395" cy="0"/>
          </a:xfrm>
          <a:prstGeom prst="line">
            <a:avLst/>
          </a:prstGeom>
          <a:ln w="28575">
            <a:gradFill>
              <a:gsLst>
                <a:gs pos="50000">
                  <a:schemeClr val="accent4"/>
                </a:gs>
                <a:gs pos="0">
                  <a:schemeClr val="accent4">
                    <a:lumMod val="25000"/>
                    <a:lumOff val="75000"/>
                  </a:schemeClr>
                </a:gs>
                <a:gs pos="100000">
                  <a:schemeClr val="accent4">
                    <a:lumMod val="85000"/>
                  </a:schemeClr>
                </a:gs>
              </a:gsLst>
              <a:lin ang="5400000" scaled="0"/>
            </a:gradFill>
          </a:ln>
        </p:spPr>
        <p:style>
          <a:lnRef idx="2">
            <a:schemeClr val="accent1"/>
          </a:lnRef>
          <a:fillRef idx="0">
            <a:srgbClr val="FFFFFF"/>
          </a:fillRef>
          <a:effectRef idx="0">
            <a:srgbClr val="FFFFFF"/>
          </a:effectRef>
          <a:fontRef idx="minor">
            <a:schemeClr val="tx1"/>
          </a:fontRef>
        </p:style>
      </p:cxnSp>
      <p:sp>
        <p:nvSpPr>
          <p:cNvPr id="57" name="文本框 56"/>
          <p:cNvSpPr txBox="1"/>
          <p:nvPr/>
        </p:nvSpPr>
        <p:spPr>
          <a:xfrm>
            <a:off x="6477000" y="568960"/>
            <a:ext cx="2051685" cy="521970"/>
          </a:xfrm>
          <a:prstGeom prst="rect">
            <a:avLst/>
          </a:prstGeom>
          <a:gradFill>
            <a:gsLst>
              <a:gs pos="50000">
                <a:schemeClr val="accent5"/>
              </a:gs>
              <a:gs pos="0">
                <a:schemeClr val="accent5">
                  <a:lumMod val="25000"/>
                  <a:lumOff val="75000"/>
                </a:schemeClr>
              </a:gs>
              <a:gs pos="100000">
                <a:schemeClr val="accent5">
                  <a:lumMod val="85000"/>
                </a:schemeClr>
              </a:gs>
            </a:gsLst>
            <a:lin ang="5400000" scaled="1"/>
          </a:gradFill>
          <a:ln w="28575">
            <a:gradFill>
              <a:gsLst>
                <a:gs pos="0">
                  <a:srgbClr val="61D8DC"/>
                </a:gs>
                <a:gs pos="100000">
                  <a:srgbClr val="E840F7"/>
                </a:gs>
              </a:gsLst>
              <a:lin ang="5400000" scaled="0"/>
            </a:gradFill>
          </a:ln>
        </p:spPr>
        <p:txBody>
          <a:bodyPr wrap="square">
            <a:spAutoFit/>
          </a:bodyPr>
          <a:p>
            <a:pPr algn="ctr"/>
            <a:r>
              <a:rPr lang="zh-CN" altLang="en-US" sz="2800">
                <a:latin typeface="宋体" panose="02010600030101010101" pitchFamily="2" charset="-122"/>
                <a:ea typeface="宋体" panose="02010600030101010101" pitchFamily="2" charset="-122"/>
              </a:rPr>
              <a:t>一般将来时</a:t>
            </a:r>
            <a:endParaRPr lang="zh-CN" altLang="en-US" sz="2000">
              <a:latin typeface="宋体" panose="02010600030101010101" pitchFamily="2" charset="-122"/>
              <a:ea typeface="宋体" panose="02010600030101010101" pitchFamily="2" charset="-122"/>
            </a:endParaRPr>
          </a:p>
        </p:txBody>
      </p:sp>
      <p:sp>
        <p:nvSpPr>
          <p:cNvPr id="58" name="文本框 57"/>
          <p:cNvSpPr txBox="1"/>
          <p:nvPr/>
        </p:nvSpPr>
        <p:spPr>
          <a:xfrm>
            <a:off x="2514600" y="819150"/>
            <a:ext cx="2169160" cy="521970"/>
          </a:xfrm>
          <a:prstGeom prst="rect">
            <a:avLst/>
          </a:prstGeom>
          <a:gradFill>
            <a:gsLst>
              <a:gs pos="50000">
                <a:schemeClr val="accent5"/>
              </a:gs>
              <a:gs pos="0">
                <a:schemeClr val="accent5">
                  <a:lumMod val="25000"/>
                  <a:lumOff val="75000"/>
                </a:schemeClr>
              </a:gs>
              <a:gs pos="100000">
                <a:schemeClr val="accent5">
                  <a:lumMod val="85000"/>
                </a:schemeClr>
              </a:gs>
            </a:gsLst>
            <a:lin ang="5400000" scaled="1"/>
          </a:gradFill>
          <a:ln w="28575">
            <a:gradFill>
              <a:gsLst>
                <a:gs pos="0">
                  <a:srgbClr val="61D8DC"/>
                </a:gs>
                <a:gs pos="100000">
                  <a:srgbClr val="E840F7"/>
                </a:gs>
              </a:gsLst>
              <a:lin ang="5400000" scaled="0"/>
            </a:gradFill>
          </a:ln>
        </p:spPr>
        <p:txBody>
          <a:bodyPr wrap="square">
            <a:spAutoFit/>
          </a:bodyPr>
          <a:p>
            <a:pPr algn="ctr"/>
            <a:r>
              <a:rPr lang="zh-CN" altLang="en-US" sz="2800">
                <a:latin typeface="宋体" panose="02010600030101010101" pitchFamily="2" charset="-122"/>
                <a:ea typeface="宋体" panose="02010600030101010101" pitchFamily="2" charset="-122"/>
              </a:rPr>
              <a:t>一般现在时</a:t>
            </a:r>
            <a:endParaRPr lang="zh-CN" altLang="en-US" sz="2800">
              <a:latin typeface="宋体" panose="02010600030101010101" pitchFamily="2" charset="-122"/>
              <a:ea typeface="宋体" panose="02010600030101010101" pitchFamily="2" charset="-122"/>
            </a:endParaRPr>
          </a:p>
        </p:txBody>
      </p:sp>
      <p:sp>
        <p:nvSpPr>
          <p:cNvPr id="59" name="文本框 58"/>
          <p:cNvSpPr txBox="1"/>
          <p:nvPr/>
        </p:nvSpPr>
        <p:spPr>
          <a:xfrm>
            <a:off x="4686300" y="3890010"/>
            <a:ext cx="1144270" cy="1033145"/>
          </a:xfrm>
          <a:prstGeom prst="rect">
            <a:avLst/>
          </a:prstGeom>
          <a:solidFill>
            <a:srgbClr val="FF0000"/>
          </a:solidFill>
          <a:ln w="38100">
            <a:gradFill>
              <a:gsLst>
                <a:gs pos="0">
                  <a:srgbClr val="61D8DC"/>
                </a:gs>
                <a:gs pos="100000">
                  <a:srgbClr val="E840F7"/>
                </a:gs>
              </a:gsLst>
              <a:lin ang="5400000" scaled="0"/>
            </a:gradFill>
          </a:ln>
        </p:spPr>
        <p:txBody>
          <a:bodyPr wrap="square">
            <a:noAutofit/>
          </a:bodyPr>
          <a:p>
            <a:pPr algn="ctr"/>
            <a:r>
              <a:rPr lang="zh-CN" altLang="en-US" b="1">
                <a:latin typeface="宋体" panose="02010600030101010101" pitchFamily="2" charset="-122"/>
                <a:ea typeface="宋体" panose="02010600030101010101" pitchFamily="2" charset="-122"/>
              </a:rPr>
              <a:t>现在时（为主）</a:t>
            </a:r>
            <a:endParaRPr lang="zh-CN" altLang="en-US" b="1">
              <a:latin typeface="宋体" panose="02010600030101010101" pitchFamily="2" charset="-122"/>
              <a:ea typeface="宋体" panose="02010600030101010101" pitchFamily="2" charset="-122"/>
            </a:endParaRPr>
          </a:p>
          <a:p>
            <a:pPr algn="ctr"/>
            <a:r>
              <a:rPr lang="zh-CN" altLang="en-US" b="1">
                <a:latin typeface="宋体" panose="02010600030101010101" pitchFamily="2" charset="-122"/>
                <a:ea typeface="宋体" panose="02010600030101010101" pitchFamily="2" charset="-122"/>
              </a:rPr>
              <a:t>将来时</a:t>
            </a:r>
            <a:endParaRPr lang="zh-CN" altLang="en-US" b="1">
              <a:latin typeface="宋体" panose="02010600030101010101" pitchFamily="2" charset="-122"/>
              <a:ea typeface="宋体" panose="02010600030101010101" pitchFamily="2" charset="-122"/>
            </a:endParaRPr>
          </a:p>
          <a:p>
            <a:pPr algn="ctr"/>
            <a:endParaRPr lang="zh-CN" altLang="en-US" b="1">
              <a:latin typeface="宋体" panose="02010600030101010101" pitchFamily="2" charset="-122"/>
              <a:ea typeface="宋体" panose="02010600030101010101" pitchFamily="2" charset="-122"/>
            </a:endParaRPr>
          </a:p>
        </p:txBody>
      </p:sp>
      <p:cxnSp>
        <p:nvCxnSpPr>
          <p:cNvPr id="60" name="直接连接符 59"/>
          <p:cNvCxnSpPr/>
          <p:nvPr/>
        </p:nvCxnSpPr>
        <p:spPr>
          <a:xfrm>
            <a:off x="1295400" y="1428750"/>
            <a:ext cx="1104265" cy="0"/>
          </a:xfrm>
          <a:prstGeom prst="line">
            <a:avLst/>
          </a:prstGeom>
          <a:ln w="28575">
            <a:gradFill>
              <a:gsLst>
                <a:gs pos="50000">
                  <a:schemeClr val="accent4"/>
                </a:gs>
                <a:gs pos="0">
                  <a:schemeClr val="accent4">
                    <a:lumMod val="25000"/>
                    <a:lumOff val="75000"/>
                  </a:schemeClr>
                </a:gs>
                <a:gs pos="100000">
                  <a:schemeClr val="accent4">
                    <a:lumMod val="85000"/>
                  </a:schemeClr>
                </a:gs>
              </a:gsLst>
              <a:lin ang="5400000" scaled="0"/>
            </a:gradFill>
          </a:ln>
        </p:spPr>
        <p:style>
          <a:lnRef idx="2">
            <a:schemeClr val="accent1"/>
          </a:lnRef>
          <a:fillRef idx="0">
            <a:srgbClr val="FFFFFF"/>
          </a:fillRef>
          <a:effectRef idx="0">
            <a:srgbClr val="FFFFFF"/>
          </a:effectRef>
          <a:fontRef idx="minor">
            <a:schemeClr val="tx1"/>
          </a:fontRef>
        </p:style>
      </p:cxnSp>
      <p:cxnSp>
        <p:nvCxnSpPr>
          <p:cNvPr id="61" name="直接连接符 60"/>
          <p:cNvCxnSpPr/>
          <p:nvPr/>
        </p:nvCxnSpPr>
        <p:spPr>
          <a:xfrm>
            <a:off x="779145" y="1733550"/>
            <a:ext cx="592455" cy="0"/>
          </a:xfrm>
          <a:prstGeom prst="line">
            <a:avLst/>
          </a:prstGeom>
          <a:ln w="28575">
            <a:gradFill>
              <a:gsLst>
                <a:gs pos="50000">
                  <a:schemeClr val="accent4"/>
                </a:gs>
                <a:gs pos="0">
                  <a:schemeClr val="accent4">
                    <a:lumMod val="25000"/>
                    <a:lumOff val="75000"/>
                  </a:schemeClr>
                </a:gs>
                <a:gs pos="100000">
                  <a:schemeClr val="accent4">
                    <a:lumMod val="85000"/>
                  </a:schemeClr>
                </a:gs>
              </a:gsLst>
              <a:lin ang="5400000" scaled="0"/>
            </a:gradFill>
          </a:ln>
        </p:spPr>
        <p:style>
          <a:lnRef idx="2">
            <a:schemeClr val="accent1"/>
          </a:lnRef>
          <a:fillRef idx="0">
            <a:srgbClr val="FFFFFF"/>
          </a:fillRef>
          <a:effectRef idx="0">
            <a:srgbClr val="FFFFFF"/>
          </a:effectRef>
          <a:fontRef idx="minor">
            <a:schemeClr val="tx1"/>
          </a:fontRef>
        </p:style>
      </p:cxnSp>
      <p:cxnSp>
        <p:nvCxnSpPr>
          <p:cNvPr id="62" name="直接连接符 61"/>
          <p:cNvCxnSpPr/>
          <p:nvPr/>
        </p:nvCxnSpPr>
        <p:spPr>
          <a:xfrm>
            <a:off x="2362200" y="1733550"/>
            <a:ext cx="533400" cy="0"/>
          </a:xfrm>
          <a:prstGeom prst="line">
            <a:avLst/>
          </a:prstGeom>
          <a:ln w="28575">
            <a:gradFill>
              <a:gsLst>
                <a:gs pos="50000">
                  <a:schemeClr val="accent4"/>
                </a:gs>
                <a:gs pos="0">
                  <a:schemeClr val="accent4">
                    <a:lumMod val="25000"/>
                    <a:lumOff val="75000"/>
                  </a:schemeClr>
                </a:gs>
                <a:gs pos="100000">
                  <a:schemeClr val="accent4">
                    <a:lumMod val="85000"/>
                  </a:schemeClr>
                </a:gs>
              </a:gsLst>
              <a:lin ang="5400000" scaled="0"/>
            </a:gradFill>
          </a:ln>
        </p:spPr>
        <p:style>
          <a:lnRef idx="2">
            <a:schemeClr val="accent1"/>
          </a:lnRef>
          <a:fillRef idx="0">
            <a:srgbClr val="FFFFFF"/>
          </a:fillRef>
          <a:effectRef idx="0">
            <a:srgbClr val="FFFFFF"/>
          </a:effectRef>
          <a:fontRef idx="minor">
            <a:schemeClr val="tx1"/>
          </a:fontRef>
        </p:style>
      </p:cxnSp>
      <p:cxnSp>
        <p:nvCxnSpPr>
          <p:cNvPr id="63" name="直接连接符 62"/>
          <p:cNvCxnSpPr/>
          <p:nvPr/>
        </p:nvCxnSpPr>
        <p:spPr>
          <a:xfrm>
            <a:off x="779145" y="2038350"/>
            <a:ext cx="592455" cy="0"/>
          </a:xfrm>
          <a:prstGeom prst="line">
            <a:avLst/>
          </a:prstGeom>
          <a:ln w="28575">
            <a:gradFill>
              <a:gsLst>
                <a:gs pos="50000">
                  <a:schemeClr val="accent4"/>
                </a:gs>
                <a:gs pos="0">
                  <a:schemeClr val="accent4">
                    <a:lumMod val="25000"/>
                    <a:lumOff val="75000"/>
                  </a:schemeClr>
                </a:gs>
                <a:gs pos="100000">
                  <a:schemeClr val="accent4">
                    <a:lumMod val="85000"/>
                  </a:schemeClr>
                </a:gs>
              </a:gsLst>
              <a:lin ang="5400000" scaled="0"/>
            </a:gradFill>
          </a:ln>
        </p:spPr>
        <p:style>
          <a:lnRef idx="2">
            <a:schemeClr val="accent1"/>
          </a:lnRef>
          <a:fillRef idx="0">
            <a:srgbClr val="FFFFFF"/>
          </a:fillRef>
          <a:effectRef idx="0">
            <a:srgbClr val="FFFFFF"/>
          </a:effectRef>
          <a:fontRef idx="minor">
            <a:schemeClr val="tx1"/>
          </a:fontRef>
        </p:style>
      </p:cxnSp>
      <p:cxnSp>
        <p:nvCxnSpPr>
          <p:cNvPr id="64" name="直接连接符 63"/>
          <p:cNvCxnSpPr/>
          <p:nvPr/>
        </p:nvCxnSpPr>
        <p:spPr>
          <a:xfrm>
            <a:off x="1845945" y="2038350"/>
            <a:ext cx="592455" cy="0"/>
          </a:xfrm>
          <a:prstGeom prst="line">
            <a:avLst/>
          </a:prstGeom>
          <a:ln w="28575">
            <a:gradFill>
              <a:gsLst>
                <a:gs pos="50000">
                  <a:schemeClr val="accent4"/>
                </a:gs>
                <a:gs pos="0">
                  <a:schemeClr val="accent4">
                    <a:lumMod val="25000"/>
                    <a:lumOff val="75000"/>
                  </a:schemeClr>
                </a:gs>
                <a:gs pos="100000">
                  <a:schemeClr val="accent4">
                    <a:lumMod val="85000"/>
                  </a:schemeClr>
                </a:gs>
              </a:gsLst>
              <a:lin ang="5400000" scaled="0"/>
            </a:gradFill>
          </a:ln>
        </p:spPr>
        <p:style>
          <a:lnRef idx="2">
            <a:schemeClr val="accent1"/>
          </a:lnRef>
          <a:fillRef idx="0">
            <a:srgbClr val="FFFFFF"/>
          </a:fillRef>
          <a:effectRef idx="0">
            <a:srgbClr val="FFFFFF"/>
          </a:effectRef>
          <a:fontRef idx="minor">
            <a:schemeClr val="tx1"/>
          </a:fontRef>
        </p:style>
      </p:cxnSp>
      <p:sp>
        <p:nvSpPr>
          <p:cNvPr id="65" name="文本框 64"/>
          <p:cNvSpPr txBox="1"/>
          <p:nvPr>
            <p:custDataLst>
              <p:tags r:id="rId30"/>
            </p:custDataLst>
          </p:nvPr>
        </p:nvSpPr>
        <p:spPr>
          <a:xfrm>
            <a:off x="6179820" y="3822065"/>
            <a:ext cx="1144270" cy="1117600"/>
          </a:xfrm>
          <a:prstGeom prst="rect">
            <a:avLst/>
          </a:prstGeom>
          <a:solidFill>
            <a:srgbClr val="FF0000"/>
          </a:solidFill>
          <a:ln w="38100">
            <a:gradFill>
              <a:gsLst>
                <a:gs pos="0">
                  <a:srgbClr val="61D8DC"/>
                </a:gs>
                <a:gs pos="100000">
                  <a:srgbClr val="E840F7"/>
                </a:gs>
              </a:gsLst>
              <a:lin ang="5400000" scaled="0"/>
            </a:gradFill>
          </a:ln>
        </p:spPr>
        <p:txBody>
          <a:bodyPr wrap="square">
            <a:noAutofit/>
          </a:bodyPr>
          <a:p>
            <a:pPr algn="ctr"/>
            <a:r>
              <a:rPr lang="zh-CN" altLang="en-US" sz="2400" b="1">
                <a:latin typeface="宋体" panose="02010600030101010101" pitchFamily="2" charset="-122"/>
                <a:ea typeface="宋体" panose="02010600030101010101" pitchFamily="2" charset="-122"/>
              </a:rPr>
              <a:t>内容</a:t>
            </a:r>
            <a:endParaRPr lang="zh-CN" altLang="en-US" sz="2400" b="1">
              <a:latin typeface="宋体" panose="02010600030101010101" pitchFamily="2" charset="-122"/>
              <a:ea typeface="宋体" panose="02010600030101010101" pitchFamily="2" charset="-122"/>
            </a:endParaRPr>
          </a:p>
          <a:p>
            <a:pPr algn="ctr"/>
            <a:r>
              <a:rPr lang="zh-CN" altLang="en-US" sz="2400" b="1">
                <a:latin typeface="宋体" panose="02010600030101010101" pitchFamily="2" charset="-122"/>
                <a:ea typeface="宋体" panose="02010600030101010101" pitchFamily="2" charset="-122"/>
              </a:rPr>
              <a:t>理由</a:t>
            </a:r>
            <a:endParaRPr lang="zh-CN" altLang="en-US" sz="2400" b="1">
              <a:latin typeface="宋体" panose="02010600030101010101" pitchFamily="2" charset="-122"/>
              <a:ea typeface="宋体" panose="02010600030101010101" pitchFamily="2" charset="-122"/>
            </a:endParaRPr>
          </a:p>
          <a:p>
            <a:pPr algn="ctr"/>
            <a:r>
              <a:rPr lang="zh-CN" altLang="en-US" sz="2400" b="1">
                <a:latin typeface="宋体" panose="02010600030101010101" pitchFamily="2" charset="-122"/>
                <a:ea typeface="宋体" panose="02010600030101010101" pitchFamily="2" charset="-122"/>
              </a:rPr>
              <a:t>期望</a:t>
            </a:r>
            <a:endParaRPr lang="zh-CN" altLang="en-US" sz="2400" b="1">
              <a:latin typeface="宋体" panose="02010600030101010101" pitchFamily="2" charset="-122"/>
              <a:ea typeface="宋体" panose="02010600030101010101" pitchFamily="2" charset="-122"/>
            </a:endParaRPr>
          </a:p>
        </p:txBody>
      </p:sp>
      <p:sp>
        <p:nvSpPr>
          <p:cNvPr id="66" name="文本框 65"/>
          <p:cNvSpPr txBox="1"/>
          <p:nvPr>
            <p:custDataLst>
              <p:tags r:id="rId31"/>
            </p:custDataLst>
          </p:nvPr>
        </p:nvSpPr>
        <p:spPr>
          <a:xfrm>
            <a:off x="7633335" y="3867150"/>
            <a:ext cx="1144270" cy="1117600"/>
          </a:xfrm>
          <a:prstGeom prst="rect">
            <a:avLst/>
          </a:prstGeom>
          <a:solidFill>
            <a:srgbClr val="FF0000"/>
          </a:solidFill>
          <a:ln w="38100">
            <a:gradFill>
              <a:gsLst>
                <a:gs pos="0">
                  <a:srgbClr val="61D8DC"/>
                </a:gs>
                <a:gs pos="100000">
                  <a:srgbClr val="E840F7"/>
                </a:gs>
              </a:gsLst>
              <a:lin ang="5400000" scaled="0"/>
            </a:gradFill>
          </a:ln>
        </p:spPr>
        <p:txBody>
          <a:bodyPr wrap="square">
            <a:noAutofit/>
          </a:bodyPr>
          <a:p>
            <a:pPr algn="l"/>
            <a:r>
              <a:rPr lang="zh-CN" altLang="en-US" b="1">
                <a:latin typeface="宋体" panose="02010600030101010101" pitchFamily="2" charset="-122"/>
                <a:ea typeface="宋体" panose="02010600030101010101" pitchFamily="2" charset="-122"/>
              </a:rPr>
              <a:t>根据交际原则，是期望对方回复的。</a:t>
            </a:r>
            <a:endParaRPr lang="zh-CN" altLang="en-US" b="1">
              <a:latin typeface="宋体" panose="02010600030101010101" pitchFamily="2" charset="-122"/>
              <a:ea typeface="宋体" panose="02010600030101010101" pitchFamily="2" charset="-122"/>
            </a:endParaRPr>
          </a:p>
        </p:txBody>
      </p:sp>
      <p:grpSp>
        <p:nvGrpSpPr>
          <p:cNvPr id="69" name="组合 68"/>
          <p:cNvGrpSpPr/>
          <p:nvPr/>
        </p:nvGrpSpPr>
        <p:grpSpPr>
          <a:xfrm>
            <a:off x="7625080" y="1090930"/>
            <a:ext cx="1409065" cy="1847850"/>
            <a:chOff x="8527" y="1902"/>
            <a:chExt cx="2219" cy="3216"/>
          </a:xfrm>
        </p:grpSpPr>
        <p:pic>
          <p:nvPicPr>
            <p:cNvPr id="67" name="图片 66" descr="16pic_9351457_b"/>
            <p:cNvPicPr>
              <a:picLocks noChangeAspect="1"/>
            </p:cNvPicPr>
            <p:nvPr>
              <p:custDataLst>
                <p:tags r:id="rId32"/>
              </p:custDataLst>
            </p:nvPr>
          </p:nvPicPr>
          <p:blipFill>
            <a:blip r:embed="rId33"/>
            <a:stretch>
              <a:fillRect/>
            </a:stretch>
          </p:blipFill>
          <p:spPr>
            <a:xfrm>
              <a:off x="8527" y="1902"/>
              <a:ext cx="2219" cy="3216"/>
            </a:xfrm>
            <a:prstGeom prst="rect">
              <a:avLst/>
            </a:prstGeom>
          </p:spPr>
        </p:pic>
        <p:sp>
          <p:nvSpPr>
            <p:cNvPr id="68" name="文本框 67"/>
            <p:cNvSpPr txBox="1"/>
            <p:nvPr/>
          </p:nvSpPr>
          <p:spPr>
            <a:xfrm>
              <a:off x="9119" y="2092"/>
              <a:ext cx="1020" cy="2590"/>
            </a:xfrm>
            <a:prstGeom prst="rect">
              <a:avLst/>
            </a:prstGeom>
          </p:spPr>
          <p:txBody>
            <a:bodyPr wrap="square">
              <a:noAutofit/>
            </a:bodyPr>
            <a:p>
              <a:pPr algn="ctr"/>
              <a:r>
                <a:rPr lang="zh-CN" altLang="en-US" sz="2400">
                  <a:latin typeface="Arial" panose="020B0604020202020204" pitchFamily="34" charset="0"/>
                  <a:ea typeface="微软雅黑" panose="020B0503020204020204" pitchFamily="34" charset="-122"/>
                </a:rPr>
                <a:t>微</a:t>
              </a:r>
              <a:endParaRPr lang="zh-CN" altLang="en-US" sz="2400">
                <a:latin typeface="Arial" panose="020B0604020202020204" pitchFamily="34" charset="0"/>
                <a:ea typeface="微软雅黑" panose="020B0503020204020204" pitchFamily="34" charset="-122"/>
              </a:endParaRPr>
            </a:p>
            <a:p>
              <a:pPr algn="ctr"/>
              <a:r>
                <a:rPr lang="zh-CN" altLang="en-US" sz="2400">
                  <a:latin typeface="Arial" panose="020B0604020202020204" pitchFamily="34" charset="0"/>
                  <a:ea typeface="微软雅黑" panose="020B0503020204020204" pitchFamily="34" charset="-122"/>
                </a:rPr>
                <a:t>观</a:t>
              </a:r>
              <a:endParaRPr lang="zh-CN" altLang="en-US" sz="2400">
                <a:latin typeface="Arial" panose="020B0604020202020204" pitchFamily="34" charset="0"/>
                <a:ea typeface="微软雅黑" panose="020B0503020204020204" pitchFamily="34" charset="-122"/>
              </a:endParaRPr>
            </a:p>
            <a:p>
              <a:pPr algn="ctr"/>
              <a:r>
                <a:rPr lang="zh-CN" altLang="en-US" sz="2400">
                  <a:latin typeface="Arial" panose="020B0604020202020204" pitchFamily="34" charset="0"/>
                  <a:ea typeface="微软雅黑" panose="020B0503020204020204" pitchFamily="34" charset="-122"/>
                </a:rPr>
                <a:t>审</a:t>
              </a:r>
              <a:endParaRPr lang="zh-CN" altLang="en-US" sz="2400">
                <a:latin typeface="Arial" panose="020B0604020202020204" pitchFamily="34" charset="0"/>
                <a:ea typeface="微软雅黑" panose="020B0503020204020204" pitchFamily="34" charset="-122"/>
              </a:endParaRPr>
            </a:p>
            <a:p>
              <a:pPr algn="ctr"/>
              <a:r>
                <a:rPr lang="zh-CN" altLang="en-US" sz="2400">
                  <a:latin typeface="Arial" panose="020B0604020202020204" pitchFamily="34" charset="0"/>
                  <a:ea typeface="微软雅黑" panose="020B0503020204020204" pitchFamily="34" charset="-122"/>
                </a:rPr>
                <a:t>题</a:t>
              </a:r>
              <a:endParaRPr lang="zh-CN" altLang="en-US" sz="2400">
                <a:latin typeface="Arial" panose="020B060402020202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linds(horizontal)">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linds(horizontal)">
                                      <p:cBhvr>
                                        <p:cTn id="12" dur="500"/>
                                        <p:tgtEl>
                                          <p:spTgt spid="32"/>
                                        </p:tgtEl>
                                      </p:cBhvr>
                                    </p:animEffect>
                                  </p:childTnLst>
                                </p:cTn>
                              </p:par>
                              <p:par>
                                <p:cTn id="13" presetID="3" presetClass="entr" presetSubtype="1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linds(horizontal)">
                                      <p:cBhvr>
                                        <p:cTn id="15" dur="500"/>
                                        <p:tgtEl>
                                          <p:spTgt spid="33"/>
                                        </p:tgtEl>
                                      </p:cBhvr>
                                    </p:animEffect>
                                  </p:childTnLst>
                                </p:cTn>
                              </p:par>
                              <p:par>
                                <p:cTn id="16" presetID="3" presetClass="entr" presetSubtype="1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blinds(horizontal)">
                                      <p:cBhvr>
                                        <p:cTn id="18" dur="500"/>
                                        <p:tgtEl>
                                          <p:spTgt spid="34"/>
                                        </p:tgtEl>
                                      </p:cBhvr>
                                    </p:animEffect>
                                  </p:childTnLst>
                                </p:cTn>
                              </p:par>
                              <p:par>
                                <p:cTn id="19" presetID="3" presetClass="entr" presetSubtype="1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blinds(horizontal)">
                                      <p:cBhvr>
                                        <p:cTn id="21" dur="500"/>
                                        <p:tgtEl>
                                          <p:spTgt spid="35"/>
                                        </p:tgtEl>
                                      </p:cBhvr>
                                    </p:animEffect>
                                  </p:childTnLst>
                                </p:cTn>
                              </p:par>
                              <p:par>
                                <p:cTn id="22" presetID="3" presetClass="entr" presetSubtype="1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blinds(horizontal)">
                                      <p:cBhvr>
                                        <p:cTn id="24" dur="500"/>
                                        <p:tgtEl>
                                          <p:spTgt spid="36"/>
                                        </p:tgtEl>
                                      </p:cBhvr>
                                    </p:animEffect>
                                  </p:childTnLst>
                                </p:cTn>
                              </p:par>
                              <p:par>
                                <p:cTn id="25" presetID="3" presetClass="entr" presetSubtype="1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blinds(horizontal)">
                                      <p:cBhvr>
                                        <p:cTn id="27" dur="500"/>
                                        <p:tgtEl>
                                          <p:spTgt spid="37"/>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blinds(horizontal)">
                                      <p:cBhvr>
                                        <p:cTn id="30" dur="500"/>
                                        <p:tgtEl>
                                          <p:spTgt spid="38"/>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blinds(horizontal)">
                                      <p:cBhvr>
                                        <p:cTn id="33" dur="500"/>
                                        <p:tgtEl>
                                          <p:spTgt spid="39"/>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blinds(horizontal)">
                                      <p:cBhvr>
                                        <p:cTn id="36" dur="500"/>
                                        <p:tgtEl>
                                          <p:spTgt spid="40"/>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blinds(horizontal)">
                                      <p:cBhvr>
                                        <p:cTn id="39" dur="500"/>
                                        <p:tgtEl>
                                          <p:spTgt spid="41"/>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blinds(horizontal)">
                                      <p:cBhvr>
                                        <p:cTn id="42" dur="500"/>
                                        <p:tgtEl>
                                          <p:spTgt spid="42"/>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blinds(horizontal)">
                                      <p:cBhvr>
                                        <p:cTn id="45" dur="500"/>
                                        <p:tgtEl>
                                          <p:spTgt spid="43"/>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blinds(horizontal)">
                                      <p:cBhvr>
                                        <p:cTn id="50" dur="500"/>
                                        <p:tgtEl>
                                          <p:spTgt spid="45"/>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blinds(horizontal)">
                                      <p:cBhvr>
                                        <p:cTn id="55" dur="500"/>
                                        <p:tgtEl>
                                          <p:spTgt spid="46"/>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blinds(horizontal)">
                                      <p:cBhvr>
                                        <p:cTn id="60" dur="500"/>
                                        <p:tgtEl>
                                          <p:spTgt spid="47"/>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xit" presetSubtype="10" fill="hold" nodeType="clickEffect">
                                  <p:stCondLst>
                                    <p:cond delay="0"/>
                                  </p:stCondLst>
                                  <p:childTnLst>
                                    <p:animEffect transition="out" filter="blinds(horizontal)">
                                      <p:cBhvr>
                                        <p:cTn id="64" dur="500"/>
                                        <p:tgtEl>
                                          <p:spTgt spid="45"/>
                                        </p:tgtEl>
                                      </p:cBhvr>
                                    </p:animEffect>
                                    <p:set>
                                      <p:cBhvr>
                                        <p:cTn id="65" dur="1" fill="hold">
                                          <p:stCondLst>
                                            <p:cond delay="499"/>
                                          </p:stCondLst>
                                        </p:cTn>
                                        <p:tgtEl>
                                          <p:spTgt spid="45"/>
                                        </p:tgtEl>
                                        <p:attrNameLst>
                                          <p:attrName>style.visibility</p:attrName>
                                        </p:attrNameLst>
                                      </p:cBhvr>
                                      <p:to>
                                        <p:strVal val="hidden"/>
                                      </p:to>
                                    </p:set>
                                  </p:childTnLst>
                                </p:cTn>
                              </p:par>
                              <p:par>
                                <p:cTn id="66" presetID="3" presetClass="exit" presetSubtype="10" fill="hold" grpId="2" nodeType="withEffect">
                                  <p:stCondLst>
                                    <p:cond delay="0"/>
                                  </p:stCondLst>
                                  <p:childTnLst>
                                    <p:animEffect transition="out" filter="blinds(horizontal)">
                                      <p:cBhvr>
                                        <p:cTn id="67" dur="500"/>
                                        <p:tgtEl>
                                          <p:spTgt spid="46"/>
                                        </p:tgtEl>
                                      </p:cBhvr>
                                    </p:animEffect>
                                    <p:set>
                                      <p:cBhvr>
                                        <p:cTn id="68" dur="1" fill="hold">
                                          <p:stCondLst>
                                            <p:cond delay="499"/>
                                          </p:stCondLst>
                                        </p:cTn>
                                        <p:tgtEl>
                                          <p:spTgt spid="46"/>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blinds(horizontal)">
                                      <p:cBhvr>
                                        <p:cTn id="73" dur="500"/>
                                        <p:tgtEl>
                                          <p:spTgt spid="48"/>
                                        </p:tgtEl>
                                      </p:cBhvr>
                                    </p:animEffect>
                                  </p:childTnLst>
                                </p:cTn>
                              </p:par>
                              <p:par>
                                <p:cTn id="74" presetID="3" presetClass="entr" presetSubtype="10" fill="hold" nodeType="with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blinds(horizontal)">
                                      <p:cBhvr>
                                        <p:cTn id="76" dur="500"/>
                                        <p:tgtEl>
                                          <p:spTgt spid="49"/>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blinds(horizontal)">
                                      <p:cBhvr>
                                        <p:cTn id="81" dur="500"/>
                                        <p:tgtEl>
                                          <p:spTgt spid="50"/>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blinds(horizontal)">
                                      <p:cBhvr>
                                        <p:cTn id="86" dur="500"/>
                                        <p:tgtEl>
                                          <p:spTgt spid="51"/>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xit" presetSubtype="10" fill="hold" nodeType="clickEffect">
                                  <p:stCondLst>
                                    <p:cond delay="0"/>
                                  </p:stCondLst>
                                  <p:childTnLst>
                                    <p:animEffect transition="out" filter="blinds(horizontal)">
                                      <p:cBhvr>
                                        <p:cTn id="90" dur="500"/>
                                        <p:tgtEl>
                                          <p:spTgt spid="49"/>
                                        </p:tgtEl>
                                      </p:cBhvr>
                                    </p:animEffect>
                                    <p:set>
                                      <p:cBhvr>
                                        <p:cTn id="91" dur="1" fill="hold">
                                          <p:stCondLst>
                                            <p:cond delay="499"/>
                                          </p:stCondLst>
                                        </p:cTn>
                                        <p:tgtEl>
                                          <p:spTgt spid="49"/>
                                        </p:tgtEl>
                                        <p:attrNameLst>
                                          <p:attrName>style.visibility</p:attrName>
                                        </p:attrNameLst>
                                      </p:cBhvr>
                                      <p:to>
                                        <p:strVal val="hidden"/>
                                      </p:to>
                                    </p:set>
                                  </p:childTnLst>
                                </p:cTn>
                              </p:par>
                              <p:par>
                                <p:cTn id="92" presetID="3" presetClass="exit" presetSubtype="10" fill="hold" nodeType="withEffect">
                                  <p:stCondLst>
                                    <p:cond delay="0"/>
                                  </p:stCondLst>
                                  <p:childTnLst>
                                    <p:animEffect transition="out" filter="blinds(horizontal)">
                                      <p:cBhvr>
                                        <p:cTn id="93" dur="500"/>
                                        <p:tgtEl>
                                          <p:spTgt spid="48"/>
                                        </p:tgtEl>
                                      </p:cBhvr>
                                    </p:animEffect>
                                    <p:set>
                                      <p:cBhvr>
                                        <p:cTn id="94" dur="1" fill="hold">
                                          <p:stCondLst>
                                            <p:cond delay="499"/>
                                          </p:stCondLst>
                                        </p:cTn>
                                        <p:tgtEl>
                                          <p:spTgt spid="48"/>
                                        </p:tgtEl>
                                        <p:attrNameLst>
                                          <p:attrName>style.visibility</p:attrName>
                                        </p:attrNameLst>
                                      </p:cBhvr>
                                      <p:to>
                                        <p:strVal val="hidden"/>
                                      </p:to>
                                    </p:set>
                                  </p:childTnLst>
                                </p:cTn>
                              </p:par>
                              <p:par>
                                <p:cTn id="95" presetID="3" presetClass="exit" presetSubtype="10" fill="hold" grpId="2" nodeType="withEffect">
                                  <p:stCondLst>
                                    <p:cond delay="0"/>
                                  </p:stCondLst>
                                  <p:childTnLst>
                                    <p:animEffect transition="out" filter="blinds(horizontal)">
                                      <p:cBhvr>
                                        <p:cTn id="96" dur="500"/>
                                        <p:tgtEl>
                                          <p:spTgt spid="50"/>
                                        </p:tgtEl>
                                      </p:cBhvr>
                                    </p:animEffect>
                                    <p:set>
                                      <p:cBhvr>
                                        <p:cTn id="97" dur="1" fill="hold">
                                          <p:stCondLst>
                                            <p:cond delay="499"/>
                                          </p:stCondLst>
                                        </p:cTn>
                                        <p:tgtEl>
                                          <p:spTgt spid="5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nodeType="click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blinds(horizontal)">
                                      <p:cBhvr>
                                        <p:cTn id="102" dur="500"/>
                                        <p:tgtEl>
                                          <p:spTgt spid="53"/>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blinds(horizontal)">
                                      <p:cBhvr>
                                        <p:cTn id="107" dur="500"/>
                                        <p:tgtEl>
                                          <p:spTgt spid="15"/>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nodeType="clickEffect">
                                  <p:stCondLst>
                                    <p:cond delay="0"/>
                                  </p:stCondLst>
                                  <p:childTnLst>
                                    <p:set>
                                      <p:cBhvr>
                                        <p:cTn id="111" dur="1" fill="hold">
                                          <p:stCondLst>
                                            <p:cond delay="0"/>
                                          </p:stCondLst>
                                        </p:cTn>
                                        <p:tgtEl>
                                          <p:spTgt spid="54"/>
                                        </p:tgtEl>
                                        <p:attrNameLst>
                                          <p:attrName>style.visibility</p:attrName>
                                        </p:attrNameLst>
                                      </p:cBhvr>
                                      <p:to>
                                        <p:strVal val="visible"/>
                                      </p:to>
                                    </p:set>
                                    <p:animEffect transition="in" filter="blinds(horizontal)">
                                      <p:cBhvr>
                                        <p:cTn id="112" dur="500"/>
                                        <p:tgtEl>
                                          <p:spTgt spid="54"/>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44"/>
                                        </p:tgtEl>
                                        <p:attrNameLst>
                                          <p:attrName>style.visibility</p:attrName>
                                        </p:attrNameLst>
                                      </p:cBhvr>
                                      <p:to>
                                        <p:strVal val="visible"/>
                                      </p:to>
                                    </p:set>
                                    <p:animEffect transition="in" filter="blinds(horizontal)">
                                      <p:cBhvr>
                                        <p:cTn id="117" dur="500"/>
                                        <p:tgtEl>
                                          <p:spTgt spid="44"/>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52"/>
                                        </p:tgtEl>
                                        <p:attrNameLst>
                                          <p:attrName>style.visibility</p:attrName>
                                        </p:attrNameLst>
                                      </p:cBhvr>
                                      <p:to>
                                        <p:strVal val="visible"/>
                                      </p:to>
                                    </p:set>
                                    <p:animEffect transition="in" filter="blinds(horizontal)">
                                      <p:cBhvr>
                                        <p:cTn id="122" dur="500"/>
                                        <p:tgtEl>
                                          <p:spTgt spid="52"/>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xit" presetSubtype="10" fill="hold" nodeType="clickEffect">
                                  <p:stCondLst>
                                    <p:cond delay="0"/>
                                  </p:stCondLst>
                                  <p:childTnLst>
                                    <p:animEffect transition="out" filter="blinds(horizontal)">
                                      <p:cBhvr>
                                        <p:cTn id="126" dur="500"/>
                                        <p:tgtEl>
                                          <p:spTgt spid="53"/>
                                        </p:tgtEl>
                                      </p:cBhvr>
                                    </p:animEffect>
                                    <p:set>
                                      <p:cBhvr>
                                        <p:cTn id="127" dur="1" fill="hold">
                                          <p:stCondLst>
                                            <p:cond delay="499"/>
                                          </p:stCondLst>
                                        </p:cTn>
                                        <p:tgtEl>
                                          <p:spTgt spid="53"/>
                                        </p:tgtEl>
                                        <p:attrNameLst>
                                          <p:attrName>style.visibility</p:attrName>
                                        </p:attrNameLst>
                                      </p:cBhvr>
                                      <p:to>
                                        <p:strVal val="hidden"/>
                                      </p:to>
                                    </p:set>
                                  </p:childTnLst>
                                </p:cTn>
                              </p:par>
                              <p:par>
                                <p:cTn id="128" presetID="3" presetClass="exit" presetSubtype="10" fill="hold" nodeType="withEffect">
                                  <p:stCondLst>
                                    <p:cond delay="0"/>
                                  </p:stCondLst>
                                  <p:childTnLst>
                                    <p:animEffect transition="out" filter="blinds(horizontal)">
                                      <p:cBhvr>
                                        <p:cTn id="129" dur="500"/>
                                        <p:tgtEl>
                                          <p:spTgt spid="54"/>
                                        </p:tgtEl>
                                      </p:cBhvr>
                                    </p:animEffect>
                                    <p:set>
                                      <p:cBhvr>
                                        <p:cTn id="130" dur="1" fill="hold">
                                          <p:stCondLst>
                                            <p:cond delay="499"/>
                                          </p:stCondLst>
                                        </p:cTn>
                                        <p:tgtEl>
                                          <p:spTgt spid="54"/>
                                        </p:tgtEl>
                                        <p:attrNameLst>
                                          <p:attrName>style.visibility</p:attrName>
                                        </p:attrNameLst>
                                      </p:cBhvr>
                                      <p:to>
                                        <p:strVal val="hidden"/>
                                      </p:to>
                                    </p:set>
                                  </p:childTnLst>
                                </p:cTn>
                              </p:par>
                              <p:par>
                                <p:cTn id="131" presetID="3" presetClass="exit" presetSubtype="10" fill="hold" grpId="2" nodeType="withEffect">
                                  <p:stCondLst>
                                    <p:cond delay="0"/>
                                  </p:stCondLst>
                                  <p:childTnLst>
                                    <p:animEffect transition="out" filter="blinds(horizontal)">
                                      <p:cBhvr>
                                        <p:cTn id="132" dur="500"/>
                                        <p:tgtEl>
                                          <p:spTgt spid="15"/>
                                        </p:tgtEl>
                                      </p:cBhvr>
                                    </p:animEffect>
                                    <p:set>
                                      <p:cBhvr>
                                        <p:cTn id="133" dur="1" fill="hold">
                                          <p:stCondLst>
                                            <p:cond delay="499"/>
                                          </p:stCondLst>
                                        </p:cTn>
                                        <p:tgtEl>
                                          <p:spTgt spid="15"/>
                                        </p:tgtEl>
                                        <p:attrNameLst>
                                          <p:attrName>style.visibility</p:attrName>
                                        </p:attrNameLst>
                                      </p:cBhvr>
                                      <p:to>
                                        <p:strVal val="hidden"/>
                                      </p:to>
                                    </p:set>
                                  </p:childTnLst>
                                </p:cTn>
                              </p:par>
                              <p:par>
                                <p:cTn id="134" presetID="3" presetClass="exit" presetSubtype="10" fill="hold" grpId="2" nodeType="withEffect">
                                  <p:stCondLst>
                                    <p:cond delay="0"/>
                                  </p:stCondLst>
                                  <p:childTnLst>
                                    <p:animEffect transition="out" filter="blinds(horizontal)">
                                      <p:cBhvr>
                                        <p:cTn id="135" dur="500"/>
                                        <p:tgtEl>
                                          <p:spTgt spid="44"/>
                                        </p:tgtEl>
                                      </p:cBhvr>
                                    </p:animEffect>
                                    <p:set>
                                      <p:cBhvr>
                                        <p:cTn id="136" dur="1" fill="hold">
                                          <p:stCondLst>
                                            <p:cond delay="499"/>
                                          </p:stCondLst>
                                        </p:cTn>
                                        <p:tgtEl>
                                          <p:spTgt spid="44"/>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3" presetClass="entr" presetSubtype="10" fill="hold" nodeType="clickEffect">
                                  <p:stCondLst>
                                    <p:cond delay="0"/>
                                  </p:stCondLst>
                                  <p:childTnLst>
                                    <p:set>
                                      <p:cBhvr>
                                        <p:cTn id="140" dur="1" fill="hold">
                                          <p:stCondLst>
                                            <p:cond delay="0"/>
                                          </p:stCondLst>
                                        </p:cTn>
                                        <p:tgtEl>
                                          <p:spTgt spid="55"/>
                                        </p:tgtEl>
                                        <p:attrNameLst>
                                          <p:attrName>style.visibility</p:attrName>
                                        </p:attrNameLst>
                                      </p:cBhvr>
                                      <p:to>
                                        <p:strVal val="visible"/>
                                      </p:to>
                                    </p:set>
                                    <p:animEffect transition="in" filter="blinds(horizontal)">
                                      <p:cBhvr>
                                        <p:cTn id="141" dur="500"/>
                                        <p:tgtEl>
                                          <p:spTgt spid="55"/>
                                        </p:tgtEl>
                                      </p:cBhvr>
                                    </p:animEffect>
                                  </p:childTnLst>
                                </p:cTn>
                              </p:par>
                            </p:childTnLst>
                          </p:cTn>
                        </p:par>
                      </p:childTnLst>
                    </p:cTn>
                  </p:par>
                  <p:par>
                    <p:cTn id="142" fill="hold">
                      <p:stCondLst>
                        <p:cond delay="indefinite"/>
                      </p:stCondLst>
                      <p:childTnLst>
                        <p:par>
                          <p:cTn id="143" fill="hold">
                            <p:stCondLst>
                              <p:cond delay="0"/>
                            </p:stCondLst>
                            <p:childTnLst>
                              <p:par>
                                <p:cTn id="144" presetID="3" presetClass="entr" presetSubtype="10" fill="hold" grpId="0" nodeType="clickEffect">
                                  <p:stCondLst>
                                    <p:cond delay="0"/>
                                  </p:stCondLst>
                                  <p:childTnLst>
                                    <p:set>
                                      <p:cBhvr>
                                        <p:cTn id="145" dur="1" fill="hold">
                                          <p:stCondLst>
                                            <p:cond delay="0"/>
                                          </p:stCondLst>
                                        </p:cTn>
                                        <p:tgtEl>
                                          <p:spTgt spid="57"/>
                                        </p:tgtEl>
                                        <p:attrNameLst>
                                          <p:attrName>style.visibility</p:attrName>
                                        </p:attrNameLst>
                                      </p:cBhvr>
                                      <p:to>
                                        <p:strVal val="visible"/>
                                      </p:to>
                                    </p:set>
                                    <p:animEffect transition="in" filter="blinds(horizontal)">
                                      <p:cBhvr>
                                        <p:cTn id="146" dur="500"/>
                                        <p:tgtEl>
                                          <p:spTgt spid="57"/>
                                        </p:tgtEl>
                                      </p:cBhvr>
                                    </p:animEffect>
                                  </p:childTnLst>
                                </p:cTn>
                              </p:par>
                            </p:childTnLst>
                          </p:cTn>
                        </p:par>
                      </p:childTnLst>
                    </p:cTn>
                  </p:par>
                  <p:par>
                    <p:cTn id="147" fill="hold">
                      <p:stCondLst>
                        <p:cond delay="indefinite"/>
                      </p:stCondLst>
                      <p:childTnLst>
                        <p:par>
                          <p:cTn id="148" fill="hold">
                            <p:stCondLst>
                              <p:cond delay="0"/>
                            </p:stCondLst>
                            <p:childTnLst>
                              <p:par>
                                <p:cTn id="149" presetID="3" presetClass="entr" presetSubtype="10" fill="hold" nodeType="clickEffect">
                                  <p:stCondLst>
                                    <p:cond delay="0"/>
                                  </p:stCondLst>
                                  <p:childTnLst>
                                    <p:set>
                                      <p:cBhvr>
                                        <p:cTn id="150" dur="1" fill="hold">
                                          <p:stCondLst>
                                            <p:cond delay="0"/>
                                          </p:stCondLst>
                                        </p:cTn>
                                        <p:tgtEl>
                                          <p:spTgt spid="56"/>
                                        </p:tgtEl>
                                        <p:attrNameLst>
                                          <p:attrName>style.visibility</p:attrName>
                                        </p:attrNameLst>
                                      </p:cBhvr>
                                      <p:to>
                                        <p:strVal val="visible"/>
                                      </p:to>
                                    </p:set>
                                    <p:animEffect transition="in" filter="blinds(horizontal)">
                                      <p:cBhvr>
                                        <p:cTn id="151" dur="500"/>
                                        <p:tgtEl>
                                          <p:spTgt spid="56"/>
                                        </p:tgtEl>
                                      </p:cBhvr>
                                    </p:animEffect>
                                  </p:childTnLst>
                                </p:cTn>
                              </p:par>
                            </p:childTnLst>
                          </p:cTn>
                        </p:par>
                      </p:childTnLst>
                    </p:cTn>
                  </p:par>
                  <p:par>
                    <p:cTn id="152" fill="hold">
                      <p:stCondLst>
                        <p:cond delay="indefinite"/>
                      </p:stCondLst>
                      <p:childTnLst>
                        <p:par>
                          <p:cTn id="153" fill="hold">
                            <p:stCondLst>
                              <p:cond delay="0"/>
                            </p:stCondLst>
                            <p:childTnLst>
                              <p:par>
                                <p:cTn id="154" presetID="3" presetClass="entr" presetSubtype="10" fill="hold" grpId="0" nodeType="clickEffect">
                                  <p:stCondLst>
                                    <p:cond delay="0"/>
                                  </p:stCondLst>
                                  <p:childTnLst>
                                    <p:set>
                                      <p:cBhvr>
                                        <p:cTn id="155" dur="1" fill="hold">
                                          <p:stCondLst>
                                            <p:cond delay="0"/>
                                          </p:stCondLst>
                                        </p:cTn>
                                        <p:tgtEl>
                                          <p:spTgt spid="58"/>
                                        </p:tgtEl>
                                        <p:attrNameLst>
                                          <p:attrName>style.visibility</p:attrName>
                                        </p:attrNameLst>
                                      </p:cBhvr>
                                      <p:to>
                                        <p:strVal val="visible"/>
                                      </p:to>
                                    </p:set>
                                    <p:animEffect transition="in" filter="blinds(horizontal)">
                                      <p:cBhvr>
                                        <p:cTn id="156" dur="500"/>
                                        <p:tgtEl>
                                          <p:spTgt spid="58"/>
                                        </p:tgtEl>
                                      </p:cBhvr>
                                    </p:animEffect>
                                  </p:childTnLst>
                                </p:cTn>
                              </p:par>
                            </p:childTnLst>
                          </p:cTn>
                        </p:par>
                      </p:childTnLst>
                    </p:cTn>
                  </p:par>
                  <p:par>
                    <p:cTn id="157" fill="hold">
                      <p:stCondLst>
                        <p:cond delay="indefinite"/>
                      </p:stCondLst>
                      <p:childTnLst>
                        <p:par>
                          <p:cTn id="158" fill="hold">
                            <p:stCondLst>
                              <p:cond delay="0"/>
                            </p:stCondLst>
                            <p:childTnLst>
                              <p:par>
                                <p:cTn id="159" presetID="3" presetClass="entr" presetSubtype="10" fill="hold" grpId="0" nodeType="clickEffect">
                                  <p:stCondLst>
                                    <p:cond delay="0"/>
                                  </p:stCondLst>
                                  <p:childTnLst>
                                    <p:set>
                                      <p:cBhvr>
                                        <p:cTn id="160" dur="1" fill="hold">
                                          <p:stCondLst>
                                            <p:cond delay="0"/>
                                          </p:stCondLst>
                                        </p:cTn>
                                        <p:tgtEl>
                                          <p:spTgt spid="59"/>
                                        </p:tgtEl>
                                        <p:attrNameLst>
                                          <p:attrName>style.visibility</p:attrName>
                                        </p:attrNameLst>
                                      </p:cBhvr>
                                      <p:to>
                                        <p:strVal val="visible"/>
                                      </p:to>
                                    </p:set>
                                    <p:animEffect transition="in" filter="blinds(horizontal)">
                                      <p:cBhvr>
                                        <p:cTn id="161" dur="500"/>
                                        <p:tgtEl>
                                          <p:spTgt spid="59"/>
                                        </p:tgtEl>
                                      </p:cBhvr>
                                    </p:animEffect>
                                  </p:childTnLst>
                                </p:cTn>
                              </p:par>
                            </p:childTnLst>
                          </p:cTn>
                        </p:par>
                      </p:childTnLst>
                    </p:cTn>
                  </p:par>
                  <p:par>
                    <p:cTn id="162" fill="hold">
                      <p:stCondLst>
                        <p:cond delay="indefinite"/>
                      </p:stCondLst>
                      <p:childTnLst>
                        <p:par>
                          <p:cTn id="163" fill="hold">
                            <p:stCondLst>
                              <p:cond delay="0"/>
                            </p:stCondLst>
                            <p:childTnLst>
                              <p:par>
                                <p:cTn id="164" presetID="3" presetClass="exit" presetSubtype="10" fill="hold" nodeType="clickEffect">
                                  <p:stCondLst>
                                    <p:cond delay="0"/>
                                  </p:stCondLst>
                                  <p:childTnLst>
                                    <p:animEffect transition="out" filter="blinds(horizontal)">
                                      <p:cBhvr>
                                        <p:cTn id="165" dur="500"/>
                                        <p:tgtEl>
                                          <p:spTgt spid="55"/>
                                        </p:tgtEl>
                                      </p:cBhvr>
                                    </p:animEffect>
                                    <p:set>
                                      <p:cBhvr>
                                        <p:cTn id="166" dur="1" fill="hold">
                                          <p:stCondLst>
                                            <p:cond delay="499"/>
                                          </p:stCondLst>
                                        </p:cTn>
                                        <p:tgtEl>
                                          <p:spTgt spid="55"/>
                                        </p:tgtEl>
                                        <p:attrNameLst>
                                          <p:attrName>style.visibility</p:attrName>
                                        </p:attrNameLst>
                                      </p:cBhvr>
                                      <p:to>
                                        <p:strVal val="hidden"/>
                                      </p:to>
                                    </p:set>
                                  </p:childTnLst>
                                </p:cTn>
                              </p:par>
                              <p:par>
                                <p:cTn id="167" presetID="3" presetClass="exit" presetSubtype="10" fill="hold" grpId="2" nodeType="withEffect">
                                  <p:stCondLst>
                                    <p:cond delay="0"/>
                                  </p:stCondLst>
                                  <p:childTnLst>
                                    <p:animEffect transition="out" filter="blinds(horizontal)">
                                      <p:cBhvr>
                                        <p:cTn id="168" dur="500"/>
                                        <p:tgtEl>
                                          <p:spTgt spid="57"/>
                                        </p:tgtEl>
                                      </p:cBhvr>
                                    </p:animEffect>
                                    <p:set>
                                      <p:cBhvr>
                                        <p:cTn id="169" dur="1" fill="hold">
                                          <p:stCondLst>
                                            <p:cond delay="499"/>
                                          </p:stCondLst>
                                        </p:cTn>
                                        <p:tgtEl>
                                          <p:spTgt spid="57"/>
                                        </p:tgtEl>
                                        <p:attrNameLst>
                                          <p:attrName>style.visibility</p:attrName>
                                        </p:attrNameLst>
                                      </p:cBhvr>
                                      <p:to>
                                        <p:strVal val="hidden"/>
                                      </p:to>
                                    </p:set>
                                  </p:childTnLst>
                                </p:cTn>
                              </p:par>
                              <p:par>
                                <p:cTn id="170" presetID="3" presetClass="exit" presetSubtype="10" fill="hold" nodeType="withEffect">
                                  <p:stCondLst>
                                    <p:cond delay="0"/>
                                  </p:stCondLst>
                                  <p:childTnLst>
                                    <p:animEffect transition="out" filter="blinds(horizontal)">
                                      <p:cBhvr>
                                        <p:cTn id="171" dur="500"/>
                                        <p:tgtEl>
                                          <p:spTgt spid="56"/>
                                        </p:tgtEl>
                                      </p:cBhvr>
                                    </p:animEffect>
                                    <p:set>
                                      <p:cBhvr>
                                        <p:cTn id="172" dur="1" fill="hold">
                                          <p:stCondLst>
                                            <p:cond delay="499"/>
                                          </p:stCondLst>
                                        </p:cTn>
                                        <p:tgtEl>
                                          <p:spTgt spid="56"/>
                                        </p:tgtEl>
                                        <p:attrNameLst>
                                          <p:attrName>style.visibility</p:attrName>
                                        </p:attrNameLst>
                                      </p:cBhvr>
                                      <p:to>
                                        <p:strVal val="hidden"/>
                                      </p:to>
                                    </p:set>
                                  </p:childTnLst>
                                </p:cTn>
                              </p:par>
                              <p:par>
                                <p:cTn id="173" presetID="3" presetClass="exit" presetSubtype="10" fill="hold" grpId="2" nodeType="withEffect">
                                  <p:stCondLst>
                                    <p:cond delay="0"/>
                                  </p:stCondLst>
                                  <p:childTnLst>
                                    <p:animEffect transition="out" filter="blinds(horizontal)">
                                      <p:cBhvr>
                                        <p:cTn id="174" dur="500"/>
                                        <p:tgtEl>
                                          <p:spTgt spid="58"/>
                                        </p:tgtEl>
                                      </p:cBhvr>
                                    </p:animEffect>
                                    <p:set>
                                      <p:cBhvr>
                                        <p:cTn id="175" dur="1" fill="hold">
                                          <p:stCondLst>
                                            <p:cond delay="499"/>
                                          </p:stCondLst>
                                        </p:cTn>
                                        <p:tgtEl>
                                          <p:spTgt spid="58"/>
                                        </p:tgtEl>
                                        <p:attrNameLst>
                                          <p:attrName>style.visibility</p:attrName>
                                        </p:attrNameLst>
                                      </p:cBhvr>
                                      <p:to>
                                        <p:strVal val="hidden"/>
                                      </p:to>
                                    </p:set>
                                  </p:childTnLst>
                                </p:cTn>
                              </p:par>
                            </p:childTnLst>
                          </p:cTn>
                        </p:par>
                      </p:childTnLst>
                    </p:cTn>
                  </p:par>
                  <p:par>
                    <p:cTn id="176" fill="hold">
                      <p:stCondLst>
                        <p:cond delay="indefinite"/>
                      </p:stCondLst>
                      <p:childTnLst>
                        <p:par>
                          <p:cTn id="177" fill="hold">
                            <p:stCondLst>
                              <p:cond delay="0"/>
                            </p:stCondLst>
                            <p:childTnLst>
                              <p:par>
                                <p:cTn id="178" presetID="3" presetClass="entr" presetSubtype="10" fill="hold" nodeType="clickEffect">
                                  <p:stCondLst>
                                    <p:cond delay="0"/>
                                  </p:stCondLst>
                                  <p:childTnLst>
                                    <p:set>
                                      <p:cBhvr>
                                        <p:cTn id="179" dur="1" fill="hold">
                                          <p:stCondLst>
                                            <p:cond delay="0"/>
                                          </p:stCondLst>
                                        </p:cTn>
                                        <p:tgtEl>
                                          <p:spTgt spid="60"/>
                                        </p:tgtEl>
                                        <p:attrNameLst>
                                          <p:attrName>style.visibility</p:attrName>
                                        </p:attrNameLst>
                                      </p:cBhvr>
                                      <p:to>
                                        <p:strVal val="visible"/>
                                      </p:to>
                                    </p:set>
                                    <p:animEffect transition="in" filter="blinds(horizontal)">
                                      <p:cBhvr>
                                        <p:cTn id="180" dur="500"/>
                                        <p:tgtEl>
                                          <p:spTgt spid="60"/>
                                        </p:tgtEl>
                                      </p:cBhvr>
                                    </p:animEffect>
                                  </p:childTnLst>
                                </p:cTn>
                              </p:par>
                            </p:childTnLst>
                          </p:cTn>
                        </p:par>
                      </p:childTnLst>
                    </p:cTn>
                  </p:par>
                  <p:par>
                    <p:cTn id="181" fill="hold">
                      <p:stCondLst>
                        <p:cond delay="indefinite"/>
                      </p:stCondLst>
                      <p:childTnLst>
                        <p:par>
                          <p:cTn id="182" fill="hold">
                            <p:stCondLst>
                              <p:cond delay="0"/>
                            </p:stCondLst>
                            <p:childTnLst>
                              <p:par>
                                <p:cTn id="183" presetID="3" presetClass="entr" presetSubtype="10" fill="hold" nodeType="clickEffect">
                                  <p:stCondLst>
                                    <p:cond delay="0"/>
                                  </p:stCondLst>
                                  <p:childTnLst>
                                    <p:set>
                                      <p:cBhvr>
                                        <p:cTn id="184" dur="1" fill="hold">
                                          <p:stCondLst>
                                            <p:cond delay="0"/>
                                          </p:stCondLst>
                                        </p:cTn>
                                        <p:tgtEl>
                                          <p:spTgt spid="61"/>
                                        </p:tgtEl>
                                        <p:attrNameLst>
                                          <p:attrName>style.visibility</p:attrName>
                                        </p:attrNameLst>
                                      </p:cBhvr>
                                      <p:to>
                                        <p:strVal val="visible"/>
                                      </p:to>
                                    </p:set>
                                    <p:animEffect transition="in" filter="blinds(horizontal)">
                                      <p:cBhvr>
                                        <p:cTn id="185" dur="500"/>
                                        <p:tgtEl>
                                          <p:spTgt spid="61"/>
                                        </p:tgtEl>
                                      </p:cBhvr>
                                    </p:animEffect>
                                  </p:childTnLst>
                                </p:cTn>
                              </p:par>
                              <p:par>
                                <p:cTn id="186" presetID="3" presetClass="entr" presetSubtype="10" fill="hold" nodeType="withEffect">
                                  <p:stCondLst>
                                    <p:cond delay="0"/>
                                  </p:stCondLst>
                                  <p:childTnLst>
                                    <p:set>
                                      <p:cBhvr>
                                        <p:cTn id="187" dur="1" fill="hold">
                                          <p:stCondLst>
                                            <p:cond delay="0"/>
                                          </p:stCondLst>
                                        </p:cTn>
                                        <p:tgtEl>
                                          <p:spTgt spid="62"/>
                                        </p:tgtEl>
                                        <p:attrNameLst>
                                          <p:attrName>style.visibility</p:attrName>
                                        </p:attrNameLst>
                                      </p:cBhvr>
                                      <p:to>
                                        <p:strVal val="visible"/>
                                      </p:to>
                                    </p:set>
                                    <p:animEffect transition="in" filter="blinds(horizontal)">
                                      <p:cBhvr>
                                        <p:cTn id="188" dur="500"/>
                                        <p:tgtEl>
                                          <p:spTgt spid="62"/>
                                        </p:tgtEl>
                                      </p:cBhvr>
                                    </p:animEffect>
                                  </p:childTnLst>
                                </p:cTn>
                              </p:par>
                            </p:childTnLst>
                          </p:cTn>
                        </p:par>
                      </p:childTnLst>
                    </p:cTn>
                  </p:par>
                  <p:par>
                    <p:cTn id="189" fill="hold">
                      <p:stCondLst>
                        <p:cond delay="indefinite"/>
                      </p:stCondLst>
                      <p:childTnLst>
                        <p:par>
                          <p:cTn id="190" fill="hold">
                            <p:stCondLst>
                              <p:cond delay="0"/>
                            </p:stCondLst>
                            <p:childTnLst>
                              <p:par>
                                <p:cTn id="191" presetID="3" presetClass="entr" presetSubtype="10" fill="hold" nodeType="clickEffect">
                                  <p:stCondLst>
                                    <p:cond delay="0"/>
                                  </p:stCondLst>
                                  <p:childTnLst>
                                    <p:set>
                                      <p:cBhvr>
                                        <p:cTn id="192" dur="1" fill="hold">
                                          <p:stCondLst>
                                            <p:cond delay="0"/>
                                          </p:stCondLst>
                                        </p:cTn>
                                        <p:tgtEl>
                                          <p:spTgt spid="63"/>
                                        </p:tgtEl>
                                        <p:attrNameLst>
                                          <p:attrName>style.visibility</p:attrName>
                                        </p:attrNameLst>
                                      </p:cBhvr>
                                      <p:to>
                                        <p:strVal val="visible"/>
                                      </p:to>
                                    </p:set>
                                    <p:animEffect transition="in" filter="blinds(horizontal)">
                                      <p:cBhvr>
                                        <p:cTn id="193" dur="500"/>
                                        <p:tgtEl>
                                          <p:spTgt spid="63"/>
                                        </p:tgtEl>
                                      </p:cBhvr>
                                    </p:animEffect>
                                  </p:childTnLst>
                                </p:cTn>
                              </p:par>
                              <p:par>
                                <p:cTn id="194" presetID="3" presetClass="entr" presetSubtype="10" fill="hold" nodeType="withEffect">
                                  <p:stCondLst>
                                    <p:cond delay="0"/>
                                  </p:stCondLst>
                                  <p:childTnLst>
                                    <p:set>
                                      <p:cBhvr>
                                        <p:cTn id="195" dur="1" fill="hold">
                                          <p:stCondLst>
                                            <p:cond delay="0"/>
                                          </p:stCondLst>
                                        </p:cTn>
                                        <p:tgtEl>
                                          <p:spTgt spid="64"/>
                                        </p:tgtEl>
                                        <p:attrNameLst>
                                          <p:attrName>style.visibility</p:attrName>
                                        </p:attrNameLst>
                                      </p:cBhvr>
                                      <p:to>
                                        <p:strVal val="visible"/>
                                      </p:to>
                                    </p:set>
                                    <p:animEffect transition="in" filter="blinds(horizontal)">
                                      <p:cBhvr>
                                        <p:cTn id="196" dur="500"/>
                                        <p:tgtEl>
                                          <p:spTgt spid="64"/>
                                        </p:tgtEl>
                                      </p:cBhvr>
                                    </p:animEffect>
                                  </p:childTnLst>
                                </p:cTn>
                              </p:par>
                            </p:childTnLst>
                          </p:cTn>
                        </p:par>
                      </p:childTnLst>
                    </p:cTn>
                  </p:par>
                  <p:par>
                    <p:cTn id="197" fill="hold">
                      <p:stCondLst>
                        <p:cond delay="indefinite"/>
                      </p:stCondLst>
                      <p:childTnLst>
                        <p:par>
                          <p:cTn id="198" fill="hold">
                            <p:stCondLst>
                              <p:cond delay="0"/>
                            </p:stCondLst>
                            <p:childTnLst>
                              <p:par>
                                <p:cTn id="199" presetID="3" presetClass="entr" presetSubtype="10" fill="hold" grpId="0" nodeType="clickEffect">
                                  <p:stCondLst>
                                    <p:cond delay="0"/>
                                  </p:stCondLst>
                                  <p:childTnLst>
                                    <p:set>
                                      <p:cBhvr>
                                        <p:cTn id="200" dur="1" fill="hold">
                                          <p:stCondLst>
                                            <p:cond delay="0"/>
                                          </p:stCondLst>
                                        </p:cTn>
                                        <p:tgtEl>
                                          <p:spTgt spid="65"/>
                                        </p:tgtEl>
                                        <p:attrNameLst>
                                          <p:attrName>style.visibility</p:attrName>
                                        </p:attrNameLst>
                                      </p:cBhvr>
                                      <p:to>
                                        <p:strVal val="visible"/>
                                      </p:to>
                                    </p:set>
                                    <p:animEffect transition="in" filter="blinds(horizontal)">
                                      <p:cBhvr>
                                        <p:cTn id="201" dur="500"/>
                                        <p:tgtEl>
                                          <p:spTgt spid="65"/>
                                        </p:tgtEl>
                                      </p:cBhvr>
                                    </p:animEffect>
                                  </p:childTnLst>
                                </p:cTn>
                              </p:par>
                            </p:childTnLst>
                          </p:cTn>
                        </p:par>
                      </p:childTnLst>
                    </p:cTn>
                  </p:par>
                  <p:par>
                    <p:cTn id="202" fill="hold">
                      <p:stCondLst>
                        <p:cond delay="indefinite"/>
                      </p:stCondLst>
                      <p:childTnLst>
                        <p:par>
                          <p:cTn id="203" fill="hold">
                            <p:stCondLst>
                              <p:cond delay="0"/>
                            </p:stCondLst>
                            <p:childTnLst>
                              <p:par>
                                <p:cTn id="204" presetID="3" presetClass="exit" presetSubtype="10" fill="hold" nodeType="clickEffect">
                                  <p:stCondLst>
                                    <p:cond delay="0"/>
                                  </p:stCondLst>
                                  <p:childTnLst>
                                    <p:animEffect transition="out" filter="blinds(horizontal)">
                                      <p:cBhvr>
                                        <p:cTn id="205" dur="500"/>
                                        <p:tgtEl>
                                          <p:spTgt spid="60"/>
                                        </p:tgtEl>
                                      </p:cBhvr>
                                    </p:animEffect>
                                    <p:set>
                                      <p:cBhvr>
                                        <p:cTn id="206" dur="1" fill="hold">
                                          <p:stCondLst>
                                            <p:cond delay="499"/>
                                          </p:stCondLst>
                                        </p:cTn>
                                        <p:tgtEl>
                                          <p:spTgt spid="60"/>
                                        </p:tgtEl>
                                        <p:attrNameLst>
                                          <p:attrName>style.visibility</p:attrName>
                                        </p:attrNameLst>
                                      </p:cBhvr>
                                      <p:to>
                                        <p:strVal val="hidden"/>
                                      </p:to>
                                    </p:set>
                                  </p:childTnLst>
                                </p:cTn>
                              </p:par>
                              <p:par>
                                <p:cTn id="207" presetID="3" presetClass="exit" presetSubtype="10" fill="hold" nodeType="withEffect">
                                  <p:stCondLst>
                                    <p:cond delay="0"/>
                                  </p:stCondLst>
                                  <p:childTnLst>
                                    <p:animEffect transition="out" filter="blinds(horizontal)">
                                      <p:cBhvr>
                                        <p:cTn id="208" dur="500"/>
                                        <p:tgtEl>
                                          <p:spTgt spid="61"/>
                                        </p:tgtEl>
                                      </p:cBhvr>
                                    </p:animEffect>
                                    <p:set>
                                      <p:cBhvr>
                                        <p:cTn id="209" dur="1" fill="hold">
                                          <p:stCondLst>
                                            <p:cond delay="499"/>
                                          </p:stCondLst>
                                        </p:cTn>
                                        <p:tgtEl>
                                          <p:spTgt spid="61"/>
                                        </p:tgtEl>
                                        <p:attrNameLst>
                                          <p:attrName>style.visibility</p:attrName>
                                        </p:attrNameLst>
                                      </p:cBhvr>
                                      <p:to>
                                        <p:strVal val="hidden"/>
                                      </p:to>
                                    </p:set>
                                  </p:childTnLst>
                                </p:cTn>
                              </p:par>
                              <p:par>
                                <p:cTn id="210" presetID="3" presetClass="exit" presetSubtype="10" fill="hold" nodeType="withEffect">
                                  <p:stCondLst>
                                    <p:cond delay="0"/>
                                  </p:stCondLst>
                                  <p:childTnLst>
                                    <p:animEffect transition="out" filter="blinds(horizontal)">
                                      <p:cBhvr>
                                        <p:cTn id="211" dur="500"/>
                                        <p:tgtEl>
                                          <p:spTgt spid="62"/>
                                        </p:tgtEl>
                                      </p:cBhvr>
                                    </p:animEffect>
                                    <p:set>
                                      <p:cBhvr>
                                        <p:cTn id="212" dur="1" fill="hold">
                                          <p:stCondLst>
                                            <p:cond delay="499"/>
                                          </p:stCondLst>
                                        </p:cTn>
                                        <p:tgtEl>
                                          <p:spTgt spid="62"/>
                                        </p:tgtEl>
                                        <p:attrNameLst>
                                          <p:attrName>style.visibility</p:attrName>
                                        </p:attrNameLst>
                                      </p:cBhvr>
                                      <p:to>
                                        <p:strVal val="hidden"/>
                                      </p:to>
                                    </p:set>
                                  </p:childTnLst>
                                </p:cTn>
                              </p:par>
                              <p:par>
                                <p:cTn id="213" presetID="3" presetClass="exit" presetSubtype="10" fill="hold" nodeType="withEffect">
                                  <p:stCondLst>
                                    <p:cond delay="0"/>
                                  </p:stCondLst>
                                  <p:childTnLst>
                                    <p:animEffect transition="out" filter="blinds(horizontal)">
                                      <p:cBhvr>
                                        <p:cTn id="214" dur="500"/>
                                        <p:tgtEl>
                                          <p:spTgt spid="63"/>
                                        </p:tgtEl>
                                      </p:cBhvr>
                                    </p:animEffect>
                                    <p:set>
                                      <p:cBhvr>
                                        <p:cTn id="215" dur="1" fill="hold">
                                          <p:stCondLst>
                                            <p:cond delay="499"/>
                                          </p:stCondLst>
                                        </p:cTn>
                                        <p:tgtEl>
                                          <p:spTgt spid="63"/>
                                        </p:tgtEl>
                                        <p:attrNameLst>
                                          <p:attrName>style.visibility</p:attrName>
                                        </p:attrNameLst>
                                      </p:cBhvr>
                                      <p:to>
                                        <p:strVal val="hidden"/>
                                      </p:to>
                                    </p:set>
                                  </p:childTnLst>
                                </p:cTn>
                              </p:par>
                              <p:par>
                                <p:cTn id="216" presetID="3" presetClass="exit" presetSubtype="10" fill="hold" nodeType="withEffect">
                                  <p:stCondLst>
                                    <p:cond delay="0"/>
                                  </p:stCondLst>
                                  <p:childTnLst>
                                    <p:animEffect transition="out" filter="blinds(horizontal)">
                                      <p:cBhvr>
                                        <p:cTn id="217" dur="500"/>
                                        <p:tgtEl>
                                          <p:spTgt spid="64"/>
                                        </p:tgtEl>
                                      </p:cBhvr>
                                    </p:animEffect>
                                    <p:set>
                                      <p:cBhvr>
                                        <p:cTn id="218" dur="1" fill="hold">
                                          <p:stCondLst>
                                            <p:cond delay="499"/>
                                          </p:stCondLst>
                                        </p:cTn>
                                        <p:tgtEl>
                                          <p:spTgt spid="64"/>
                                        </p:tgtEl>
                                        <p:attrNameLst>
                                          <p:attrName>style.visibility</p:attrName>
                                        </p:attrNameLst>
                                      </p:cBhvr>
                                      <p:to>
                                        <p:strVal val="hidden"/>
                                      </p:to>
                                    </p:set>
                                  </p:childTnLst>
                                </p:cTn>
                              </p:par>
                            </p:childTnLst>
                          </p:cTn>
                        </p:par>
                      </p:childTnLst>
                    </p:cTn>
                  </p:par>
                  <p:par>
                    <p:cTn id="219" fill="hold">
                      <p:stCondLst>
                        <p:cond delay="indefinite"/>
                      </p:stCondLst>
                      <p:childTnLst>
                        <p:par>
                          <p:cTn id="220" fill="hold">
                            <p:stCondLst>
                              <p:cond delay="0"/>
                            </p:stCondLst>
                            <p:childTnLst>
                              <p:par>
                                <p:cTn id="221" presetID="3" presetClass="entr" presetSubtype="10" fill="hold" grpId="0" nodeType="clickEffect">
                                  <p:stCondLst>
                                    <p:cond delay="0"/>
                                  </p:stCondLst>
                                  <p:childTnLst>
                                    <p:set>
                                      <p:cBhvr>
                                        <p:cTn id="222" dur="1" fill="hold">
                                          <p:stCondLst>
                                            <p:cond delay="0"/>
                                          </p:stCondLst>
                                        </p:cTn>
                                        <p:tgtEl>
                                          <p:spTgt spid="66"/>
                                        </p:tgtEl>
                                        <p:attrNameLst>
                                          <p:attrName>style.visibility</p:attrName>
                                        </p:attrNameLst>
                                      </p:cBhvr>
                                      <p:to>
                                        <p:strVal val="visible"/>
                                      </p:to>
                                    </p:set>
                                    <p:animEffect transition="in" filter="blinds(horizontal)">
                                      <p:cBhvr>
                                        <p:cTn id="22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39" grpId="0"/>
      <p:bldP spid="39" grpId="1"/>
      <p:bldP spid="40" grpId="0"/>
      <p:bldP spid="40" grpId="1"/>
      <p:bldP spid="41" grpId="0"/>
      <p:bldP spid="41" grpId="1"/>
      <p:bldP spid="42" grpId="0"/>
      <p:bldP spid="42" grpId="1"/>
      <p:bldP spid="43" grpId="0"/>
      <p:bldP spid="43" grpId="1"/>
      <p:bldP spid="46" grpId="0" bldLvl="0" animBg="1"/>
      <p:bldP spid="46" grpId="1" animBg="1"/>
      <p:bldP spid="47" grpId="0" bldLvl="0" animBg="1"/>
      <p:bldP spid="47" grpId="1" animBg="1"/>
      <p:bldP spid="46" grpId="2" bldLvl="0" animBg="1"/>
      <p:bldP spid="50" grpId="0" bldLvl="0" animBg="1"/>
      <p:bldP spid="50" grpId="1" animBg="1"/>
      <p:bldP spid="50" grpId="2" bldLvl="0" animBg="1"/>
      <p:bldP spid="51" grpId="0" bldLvl="0" animBg="1"/>
      <p:bldP spid="51" grpId="1" animBg="1"/>
      <p:bldP spid="15" grpId="0" bldLvl="0" animBg="1"/>
      <p:bldP spid="15" grpId="1" animBg="1"/>
      <p:bldP spid="44" grpId="0" bldLvl="0" animBg="1"/>
      <p:bldP spid="44" grpId="1" animBg="1"/>
      <p:bldP spid="52" grpId="0" bldLvl="0" animBg="1"/>
      <p:bldP spid="52" grpId="1" animBg="1"/>
      <p:bldP spid="15" grpId="2" bldLvl="0" animBg="1"/>
      <p:bldP spid="44" grpId="2" bldLvl="0" animBg="1"/>
      <p:bldP spid="57" grpId="0" bldLvl="0" animBg="1"/>
      <p:bldP spid="57" grpId="1" animBg="1"/>
      <p:bldP spid="58" grpId="0" bldLvl="0" animBg="1"/>
      <p:bldP spid="58" grpId="1" animBg="1"/>
      <p:bldP spid="59" grpId="0" bldLvl="0" animBg="1"/>
      <p:bldP spid="59" grpId="1" animBg="1"/>
      <p:bldP spid="57" grpId="2" bldLvl="0" animBg="1"/>
      <p:bldP spid="58" grpId="2" bldLvl="0" animBg="1"/>
      <p:bldP spid="65" grpId="0" bldLvl="0" animBg="1"/>
      <p:bldP spid="65" grpId="1" animBg="1"/>
      <p:bldP spid="66" grpId="0" bldLvl="0" animBg="1"/>
      <p:bldP spid="6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p:nvPr>
            <p:custDataLst>
              <p:tags r:id="rId1"/>
            </p:custDataLst>
          </p:nvPr>
        </p:nvGraphicFramePr>
        <p:xfrm>
          <a:off x="3834130" y="2153920"/>
          <a:ext cx="1475105" cy="835025"/>
        </p:xfrm>
        <a:graphic>
          <a:graphicData uri="http://schemas.openxmlformats.org/presentationml/2006/ole">
            <mc:AlternateContent xmlns:mc="http://schemas.openxmlformats.org/markup-compatibility/2006">
              <mc:Choice xmlns:v="urn:schemas-microsoft-com:vml" Requires="v">
                <p:oleObj spid="_x0000_s6" name="" r:id="rId2" imgW="1475105" imgH="835025" progId="Photoshop.Image.21">
                  <p:embed/>
                </p:oleObj>
              </mc:Choice>
              <mc:Fallback>
                <p:oleObj name="" r:id="rId2" imgW="1475105" imgH="835025" progId="Photoshop.Image.21">
                  <p:embed/>
                  <p:pic>
                    <p:nvPicPr>
                      <p:cNvPr id="0" name="图片 5"/>
                      <p:cNvPicPr/>
                      <p:nvPr/>
                    </p:nvPicPr>
                    <p:blipFill>
                      <a:blip r:embed="rId3"/>
                      <a:stretch>
                        <a:fillRect/>
                      </a:stretch>
                    </p:blipFill>
                    <p:spPr>
                      <a:xfrm>
                        <a:off x="3834130" y="2153920"/>
                        <a:ext cx="1475105" cy="835025"/>
                      </a:xfrm>
                      <a:prstGeom prst="rect">
                        <a:avLst/>
                      </a:prstGeom>
                    </p:spPr>
                  </p:pic>
                </p:oleObj>
              </mc:Fallback>
            </mc:AlternateContent>
          </a:graphicData>
        </a:graphic>
      </p:graphicFrame>
      <p:sp>
        <p:nvSpPr>
          <p:cNvPr id="2" name="文本框 1"/>
          <p:cNvSpPr txBox="1"/>
          <p:nvPr/>
        </p:nvSpPr>
        <p:spPr>
          <a:xfrm>
            <a:off x="339090" y="209550"/>
            <a:ext cx="8438515" cy="4795520"/>
          </a:xfrm>
          <a:prstGeom prst="rect">
            <a:avLst/>
          </a:prstGeom>
          <a:noFill/>
        </p:spPr>
        <p:txBody>
          <a:bodyPr wrap="square" rtlCol="0" anchor="t">
            <a:noAutofit/>
          </a:bodyPr>
          <a:p>
            <a:r>
              <a:rPr lang="en-US" altLang="zh-CN" sz="2000">
                <a:latin typeface="宋体" panose="02010600030101010101" pitchFamily="2" charset="-122"/>
                <a:ea typeface="宋体" panose="02010600030101010101" pitchFamily="2" charset="-122"/>
                <a:cs typeface="宋体" panose="02010600030101010101" pitchFamily="2" charset="-122"/>
              </a:rPr>
              <a:t>    </a:t>
            </a:r>
            <a:r>
              <a:rPr lang="zh-CN" altLang="en-US" sz="2000">
                <a:latin typeface="宋体" panose="02010600030101010101" pitchFamily="2" charset="-122"/>
                <a:ea typeface="宋体" panose="02010600030101010101" pitchFamily="2" charset="-122"/>
                <a:cs typeface="宋体" panose="02010600030101010101" pitchFamily="2" charset="-122"/>
              </a:rPr>
              <a:t>假定你是李华，为迎接</a:t>
            </a:r>
            <a:r>
              <a:rPr lang="en-US" altLang="zh-CN" sz="2000">
                <a:latin typeface="宋体" panose="02010600030101010101" pitchFamily="2" charset="-122"/>
                <a:ea typeface="宋体" panose="02010600030101010101" pitchFamily="2" charset="-122"/>
                <a:cs typeface="宋体" panose="02010600030101010101" pitchFamily="2" charset="-122"/>
              </a:rPr>
              <a:t>              </a:t>
            </a:r>
            <a:r>
              <a:rPr lang="zh-CN" altLang="en-US" sz="2000">
                <a:latin typeface="宋体" panose="02010600030101010101" pitchFamily="2" charset="-122"/>
                <a:ea typeface="宋体" panose="02010600030101010101" pitchFamily="2" charset="-122"/>
                <a:cs typeface="宋体" panose="02010600030101010101" pitchFamily="2" charset="-122"/>
              </a:rPr>
              <a:t>来访，你校英语俱乐部将举行学生活动图片展，现正向全校学生征集照片。你打算参与，请你写一封邮件，说明相关信息，内容包括：</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1. 描述照片内容； </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2. 选择该照片的理由；</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3. 表达入选期望。</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注意:</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1.写作词数应为 80 个左右;</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2.请按如下格式在答题卡的相应位置作答。</a:t>
            </a:r>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457200" y="3257550"/>
            <a:ext cx="8216265" cy="1710690"/>
          </a:xfrm>
          <a:prstGeom prst="rect">
            <a:avLst/>
          </a:prstGeom>
          <a:ln w="9525">
            <a:solidFill>
              <a:schemeClr val="tx1"/>
            </a:solidFill>
          </a:ln>
        </p:spPr>
        <p:txBody>
          <a:bodyPr wrap="square">
            <a:noAutofit/>
          </a:bodyPr>
          <a:p>
            <a:pPr algn="l"/>
            <a:r>
              <a:rPr lang="zh-CN" altLang="en-US" sz="1400">
                <a:latin typeface="Times New Roman" panose="02020603050405020304" charset="0"/>
                <a:ea typeface="微软雅黑" panose="020B0503020204020204" pitchFamily="34" charset="-122"/>
                <a:cs typeface="Times New Roman" panose="02020603050405020304" charset="0"/>
              </a:rPr>
              <a:t>Dear English Club,</a:t>
            </a:r>
            <a:endParaRPr lang="zh-CN" altLang="en-US" sz="1400">
              <a:latin typeface="Times New Roman" panose="02020603050405020304" charset="0"/>
              <a:ea typeface="微软雅黑" panose="020B0503020204020204" pitchFamily="34" charset="-122"/>
              <a:cs typeface="Times New Roman" panose="02020603050405020304" charset="0"/>
            </a:endParaRPr>
          </a:p>
          <a:p>
            <a:pPr algn="l"/>
            <a:r>
              <a:rPr lang="en-US" altLang="zh-CN" sz="1400">
                <a:latin typeface="Times New Roman" panose="02020603050405020304" charset="0"/>
                <a:ea typeface="微软雅黑" panose="020B0503020204020204" pitchFamily="34" charset="-122"/>
                <a:cs typeface="Times New Roman" panose="02020603050405020304" charset="0"/>
              </a:rPr>
              <a:t>       </a:t>
            </a:r>
            <a:r>
              <a:rPr lang="zh-CN" altLang="en-US" sz="1400">
                <a:latin typeface="Times New Roman" panose="02020603050405020304" charset="0"/>
                <a:ea typeface="微软雅黑" panose="020B0503020204020204" pitchFamily="34" charset="-122"/>
                <a:cs typeface="Times New Roman" panose="02020603050405020304" charset="0"/>
              </a:rPr>
              <a:t>I</a:t>
            </a:r>
            <a:r>
              <a:rPr lang="en-US" altLang="zh-CN" sz="1400">
                <a:latin typeface="Times New Roman" panose="02020603050405020304" charset="0"/>
                <a:ea typeface="微软雅黑" panose="020B0503020204020204" pitchFamily="34" charset="-122"/>
                <a:cs typeface="Times New Roman" panose="02020603050405020304" charset="0"/>
              </a:rPr>
              <a:t>’</a:t>
            </a:r>
            <a:r>
              <a:rPr lang="zh-CN" altLang="en-US" sz="1400">
                <a:latin typeface="Times New Roman" panose="02020603050405020304" charset="0"/>
                <a:ea typeface="微软雅黑" panose="020B0503020204020204" pitchFamily="34" charset="-122"/>
                <a:cs typeface="Times New Roman" panose="02020603050405020304" charset="0"/>
              </a:rPr>
              <a:t>m Li Hua from Class 1,Senior 3.</a:t>
            </a:r>
            <a:endParaRPr lang="zh-CN" altLang="en-US" sz="1400">
              <a:latin typeface="Times New Roman" panose="02020603050405020304" charset="0"/>
              <a:ea typeface="微软雅黑" panose="020B0503020204020204" pitchFamily="34" charset="-122"/>
              <a:cs typeface="Times New Roman" panose="02020603050405020304" charset="0"/>
            </a:endParaRPr>
          </a:p>
          <a:p>
            <a:pPr algn="l"/>
            <a:endParaRPr lang="zh-CN" altLang="en-US" sz="1400">
              <a:latin typeface="Times New Roman" panose="02020603050405020304" charset="0"/>
              <a:ea typeface="微软雅黑" panose="020B0503020204020204" pitchFamily="34" charset="-122"/>
              <a:cs typeface="Times New Roman" panose="02020603050405020304" charset="0"/>
            </a:endParaRPr>
          </a:p>
          <a:p>
            <a:pPr algn="l"/>
            <a:r>
              <a:rPr lang="en-US" altLang="zh-CN" sz="1400">
                <a:latin typeface="Times New Roman" panose="02020603050405020304" charset="0"/>
                <a:ea typeface="微软雅黑" panose="020B0503020204020204" pitchFamily="34" charset="-122"/>
                <a:cs typeface="Times New Roman" panose="02020603050405020304" charset="0"/>
              </a:rPr>
              <a:t> </a:t>
            </a:r>
            <a:endParaRPr lang="zh-CN" altLang="en-US" sz="1400">
              <a:latin typeface="Times New Roman" panose="02020603050405020304" charset="0"/>
              <a:ea typeface="微软雅黑" panose="020B0503020204020204" pitchFamily="34" charset="-122"/>
              <a:cs typeface="Times New Roman" panose="02020603050405020304" charset="0"/>
            </a:endParaRPr>
          </a:p>
          <a:p>
            <a:pPr algn="l"/>
            <a:r>
              <a:rPr lang="en-US" altLang="zh-CN" sz="1400">
                <a:latin typeface="Times New Roman" panose="02020603050405020304" charset="0"/>
                <a:ea typeface="微软雅黑" panose="020B0503020204020204" pitchFamily="34" charset="-122"/>
                <a:cs typeface="Times New Roman" panose="02020603050405020304" charset="0"/>
              </a:rPr>
              <a:t>      </a:t>
            </a:r>
            <a:r>
              <a:rPr lang="zh-CN" altLang="en-US" sz="1400">
                <a:latin typeface="Times New Roman" panose="02020603050405020304" charset="0"/>
                <a:ea typeface="微软雅黑" panose="020B0503020204020204" pitchFamily="34" charset="-122"/>
                <a:cs typeface="Times New Roman" panose="02020603050405020304" charset="0"/>
              </a:rPr>
              <a:t>Attached is the photo. Best wishes!</a:t>
            </a:r>
            <a:endParaRPr lang="zh-CN" altLang="en-US" sz="1400">
              <a:latin typeface="Times New Roman" panose="02020603050405020304" charset="0"/>
              <a:ea typeface="微软雅黑" panose="020B0503020204020204" pitchFamily="34" charset="-122"/>
              <a:cs typeface="Times New Roman" panose="02020603050405020304" charset="0"/>
            </a:endParaRPr>
          </a:p>
          <a:p>
            <a:pPr algn="l"/>
            <a:r>
              <a:rPr lang="en-US" altLang="zh-CN" sz="1400">
                <a:latin typeface="Times New Roman" panose="02020603050405020304" charset="0"/>
                <a:ea typeface="微软雅黑" panose="020B0503020204020204" pitchFamily="34" charset="-122"/>
                <a:cs typeface="Times New Roman" panose="02020603050405020304" charset="0"/>
              </a:rPr>
              <a:t>                                                                                                                                  </a:t>
            </a:r>
            <a:r>
              <a:rPr lang="zh-CN" altLang="en-US" sz="1400">
                <a:latin typeface="Times New Roman" panose="02020603050405020304" charset="0"/>
                <a:ea typeface="微软雅黑" panose="020B0503020204020204" pitchFamily="34" charset="-122"/>
                <a:cs typeface="Times New Roman" panose="02020603050405020304" charset="0"/>
              </a:rPr>
              <a:t>Yours,</a:t>
            </a:r>
            <a:endParaRPr lang="zh-CN" altLang="en-US" sz="1400">
              <a:latin typeface="Times New Roman" panose="02020603050405020304" charset="0"/>
              <a:ea typeface="微软雅黑" panose="020B0503020204020204" pitchFamily="34" charset="-122"/>
              <a:cs typeface="Times New Roman" panose="02020603050405020304" charset="0"/>
            </a:endParaRPr>
          </a:p>
          <a:p>
            <a:pPr algn="l"/>
            <a:r>
              <a:rPr lang="en-US" altLang="zh-CN" sz="1400">
                <a:latin typeface="Times New Roman" panose="02020603050405020304" charset="0"/>
                <a:ea typeface="微软雅黑" panose="020B0503020204020204" pitchFamily="34" charset="-122"/>
                <a:cs typeface="Times New Roman" panose="02020603050405020304" charset="0"/>
              </a:rPr>
              <a:t>                                                                                                                                  </a:t>
            </a:r>
            <a:r>
              <a:rPr lang="zh-CN" altLang="en-US" sz="1400">
                <a:latin typeface="Times New Roman" panose="02020603050405020304" charset="0"/>
                <a:ea typeface="微软雅黑" panose="020B0503020204020204" pitchFamily="34" charset="-122"/>
                <a:cs typeface="Times New Roman" panose="02020603050405020304" charset="0"/>
              </a:rPr>
              <a:t>Li Hua</a:t>
            </a:r>
            <a:endParaRPr lang="zh-CN" altLang="en-US" sz="1400">
              <a:latin typeface="Times New Roman" panose="02020603050405020304" charset="0"/>
              <a:ea typeface="微软雅黑" panose="020B0503020204020204" pitchFamily="34" charset="-122"/>
              <a:cs typeface="Times New Roman" panose="02020603050405020304" charset="0"/>
            </a:endParaRPr>
          </a:p>
        </p:txBody>
      </p:sp>
      <p:sp>
        <p:nvSpPr>
          <p:cNvPr id="5" name="文本框 4"/>
          <p:cNvSpPr txBox="1"/>
          <p:nvPr/>
        </p:nvSpPr>
        <p:spPr>
          <a:xfrm>
            <a:off x="3429000" y="209550"/>
            <a:ext cx="1988820" cy="398780"/>
          </a:xfrm>
          <a:prstGeom prst="rect">
            <a:avLst/>
          </a:prstGeom>
        </p:spPr>
        <p:txBody>
          <a:bodyPr wrap="square">
            <a:spAutoFit/>
          </a:bodyPr>
          <a:p>
            <a:pPr algn="ctr"/>
            <a:r>
              <a:rPr lang="zh-CN" altLang="en-US" sz="2000">
                <a:latin typeface="宋体" panose="02010600030101010101" pitchFamily="2" charset="-122"/>
                <a:ea typeface="宋体" panose="02010600030101010101" pitchFamily="2" charset="-122"/>
                <a:cs typeface="宋体" panose="02010600030101010101" pitchFamily="2" charset="-122"/>
                <a:sym typeface="+mn-ea"/>
              </a:rPr>
              <a:t>爱尔兰姐妹学校</a:t>
            </a:r>
            <a:endParaRPr lang="zh-CN" altLang="en-US" sz="2000">
              <a:latin typeface="Arial" panose="020B0604020202020204" pitchFamily="34" charset="0"/>
              <a:ea typeface="微软雅黑" panose="020B0503020204020204" pitchFamily="34" charset="-122"/>
            </a:endParaRPr>
          </a:p>
        </p:txBody>
      </p:sp>
      <p:sp>
        <p:nvSpPr>
          <p:cNvPr id="46" name="文本框 45" descr="7b0a2020202022776f7264617274223a20227b5c2269645c223a32353030323037312c5c227469645c223a5c225c227d220a7d0a"/>
          <p:cNvSpPr txBox="1"/>
          <p:nvPr/>
        </p:nvSpPr>
        <p:spPr>
          <a:xfrm>
            <a:off x="572770" y="752475"/>
            <a:ext cx="6742430" cy="3004185"/>
          </a:xfrm>
          <a:prstGeom prst="rect">
            <a:avLst/>
          </a:prstGeom>
          <a:gradFill>
            <a:gsLst>
              <a:gs pos="50000">
                <a:schemeClr val="accent5"/>
              </a:gs>
              <a:gs pos="0">
                <a:schemeClr val="accent5">
                  <a:lumMod val="25000"/>
                  <a:lumOff val="75000"/>
                </a:schemeClr>
              </a:gs>
              <a:gs pos="100000">
                <a:schemeClr val="accent5">
                  <a:lumMod val="85000"/>
                </a:schemeClr>
              </a:gs>
            </a:gsLst>
            <a:lin ang="5400000" scaled="1"/>
          </a:gradFill>
          <a:ln w="28575">
            <a:gradFill>
              <a:gsLst>
                <a:gs pos="0">
                  <a:srgbClr val="61D8DC"/>
                </a:gs>
                <a:gs pos="100000">
                  <a:srgbClr val="E840F7"/>
                </a:gs>
              </a:gsLst>
              <a:lin ang="5400000" scaled="0"/>
            </a:gradFill>
          </a:ln>
        </p:spPr>
        <p:txBody>
          <a:bodyPr wrap="square">
            <a:noAutofit/>
          </a:bodyPr>
          <a:p>
            <a:pPr algn="l"/>
            <a:r>
              <a:rPr lang="en-US" altLang="zh-CN" sz="2800">
                <a:latin typeface="宋体" panose="02010600030101010101" pitchFamily="2" charset="-122"/>
                <a:ea typeface="宋体" panose="02010600030101010101" pitchFamily="2" charset="-122"/>
              </a:rPr>
              <a:t>  </a:t>
            </a:r>
            <a:endParaRPr lang="en-US" altLang="zh-CN" sz="2800">
              <a:latin typeface="宋体" panose="02010600030101010101" pitchFamily="2" charset="-122"/>
              <a:ea typeface="宋体" panose="02010600030101010101" pitchFamily="2" charset="-122"/>
            </a:endParaRPr>
          </a:p>
          <a:p>
            <a:pPr algn="l"/>
            <a:r>
              <a:rPr lang="en-US" altLang="zh-CN" sz="2400">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该应用文涉及到中爱文化交流。文化知识的教学应以促进学生文化意识的形成和发展为目标。这是一个内化于心、外化于行的过程，既要感知中外文化知识，认同优秀文化，又要加深文化理解，形成文明素养。因此，照片的介绍要凸显以下两个方面：</a:t>
            </a:r>
            <a:endParaRPr lang="zh-CN" altLang="en-US" sz="2400">
              <a:latin typeface="宋体" panose="02010600030101010101" pitchFamily="2" charset="-122"/>
              <a:ea typeface="宋体" panose="02010600030101010101" pitchFamily="2" charset="-122"/>
            </a:endParaRPr>
          </a:p>
          <a:p>
            <a:pPr algn="l"/>
            <a:endParaRPr lang="zh-CN" altLang="en-US" sz="2400">
              <a:latin typeface="宋体" panose="02010600030101010101" pitchFamily="2" charset="-122"/>
              <a:ea typeface="宋体" panose="02010600030101010101" pitchFamily="2" charset="-122"/>
            </a:endParaRPr>
          </a:p>
        </p:txBody>
      </p:sp>
      <p:grpSp>
        <p:nvGrpSpPr>
          <p:cNvPr id="69" name="组合 68"/>
          <p:cNvGrpSpPr/>
          <p:nvPr/>
        </p:nvGrpSpPr>
        <p:grpSpPr>
          <a:xfrm>
            <a:off x="7315200" y="895350"/>
            <a:ext cx="1682750" cy="2861310"/>
            <a:chOff x="7893" y="2303"/>
            <a:chExt cx="2650" cy="1808"/>
          </a:xfrm>
        </p:grpSpPr>
        <p:pic>
          <p:nvPicPr>
            <p:cNvPr id="67" name="图片 66" descr="16pic_9351457_b"/>
            <p:cNvPicPr>
              <a:picLocks noChangeAspect="1"/>
            </p:cNvPicPr>
            <p:nvPr>
              <p:custDataLst>
                <p:tags r:id="rId4"/>
              </p:custDataLst>
            </p:nvPr>
          </p:nvPicPr>
          <p:blipFill>
            <a:blip r:embed="rId5"/>
            <a:stretch>
              <a:fillRect/>
            </a:stretch>
          </p:blipFill>
          <p:spPr>
            <a:xfrm>
              <a:off x="7893" y="2303"/>
              <a:ext cx="2650" cy="1808"/>
            </a:xfrm>
            <a:prstGeom prst="rect">
              <a:avLst/>
            </a:prstGeom>
          </p:spPr>
        </p:pic>
        <p:sp>
          <p:nvSpPr>
            <p:cNvPr id="68" name="文本框 67"/>
            <p:cNvSpPr txBox="1"/>
            <p:nvPr>
              <p:custDataLst>
                <p:tags r:id="rId6"/>
              </p:custDataLst>
            </p:nvPr>
          </p:nvSpPr>
          <p:spPr>
            <a:xfrm>
              <a:off x="8759" y="2576"/>
              <a:ext cx="1368" cy="1239"/>
            </a:xfrm>
            <a:prstGeom prst="rect">
              <a:avLst/>
            </a:prstGeom>
          </p:spPr>
          <p:txBody>
            <a:bodyPr wrap="square">
              <a:noAutofit/>
            </a:bodyPr>
            <a:p>
              <a:pPr algn="l"/>
              <a:r>
                <a:rPr lang="zh-CN" altLang="en-US" sz="3200">
                  <a:latin typeface="Arial" panose="020B0604020202020204" pitchFamily="34" charset="0"/>
                  <a:ea typeface="微软雅黑" panose="020B0503020204020204" pitchFamily="34" charset="-122"/>
                </a:rPr>
                <a:t>宏观</a:t>
              </a:r>
              <a:endParaRPr lang="zh-CN" altLang="en-US" sz="3200">
                <a:latin typeface="Arial" panose="020B0604020202020204" pitchFamily="34" charset="0"/>
                <a:ea typeface="微软雅黑" panose="020B0503020204020204" pitchFamily="34" charset="-122"/>
              </a:endParaRPr>
            </a:p>
            <a:p>
              <a:pPr algn="l"/>
              <a:r>
                <a:rPr lang="zh-CN" altLang="en-US" sz="3200">
                  <a:latin typeface="Arial" panose="020B0604020202020204" pitchFamily="34" charset="0"/>
                  <a:ea typeface="微软雅黑" panose="020B0503020204020204" pitchFamily="34" charset="-122"/>
                </a:rPr>
                <a:t>审</a:t>
              </a:r>
              <a:endParaRPr lang="zh-CN" altLang="en-US" sz="3200">
                <a:latin typeface="Arial" panose="020B0604020202020204" pitchFamily="34" charset="0"/>
                <a:ea typeface="微软雅黑" panose="020B0503020204020204" pitchFamily="34" charset="-122"/>
              </a:endParaRPr>
            </a:p>
            <a:p>
              <a:pPr algn="l"/>
              <a:r>
                <a:rPr lang="zh-CN" altLang="en-US" sz="3200">
                  <a:latin typeface="Arial" panose="020B0604020202020204" pitchFamily="34" charset="0"/>
                  <a:ea typeface="微软雅黑" panose="020B0503020204020204" pitchFamily="34" charset="-122"/>
                </a:rPr>
                <a:t>题</a:t>
              </a:r>
              <a:endParaRPr lang="zh-CN" altLang="en-US" sz="3200">
                <a:latin typeface="Arial" panose="020B0604020202020204" pitchFamily="34" charset="0"/>
                <a:ea typeface="微软雅黑" panose="020B0503020204020204" pitchFamily="34" charset="-122"/>
              </a:endParaRPr>
            </a:p>
          </p:txBody>
        </p:sp>
      </p:grpSp>
      <p:grpSp>
        <p:nvGrpSpPr>
          <p:cNvPr id="11" name="组合 10"/>
          <p:cNvGrpSpPr/>
          <p:nvPr/>
        </p:nvGrpSpPr>
        <p:grpSpPr>
          <a:xfrm>
            <a:off x="228600" y="-270510"/>
            <a:ext cx="7936865" cy="2901950"/>
            <a:chOff x="411" y="-307"/>
            <a:chExt cx="12499" cy="4570"/>
          </a:xfrm>
        </p:grpSpPr>
        <p:pic>
          <p:nvPicPr>
            <p:cNvPr id="13" name="图片 12" descr="juanzhousucaitupian-39509239_3 (1)"/>
            <p:cNvPicPr>
              <a:picLocks noChangeAspect="1"/>
            </p:cNvPicPr>
            <p:nvPr>
              <p:custDataLst>
                <p:tags r:id="rId7"/>
              </p:custDataLst>
            </p:nvPr>
          </p:nvPicPr>
          <p:blipFill>
            <a:blip r:embed="rId8"/>
            <a:srcRect l="7010" r="3614"/>
            <a:stretch>
              <a:fillRect/>
            </a:stretch>
          </p:blipFill>
          <p:spPr>
            <a:xfrm>
              <a:off x="411" y="-307"/>
              <a:ext cx="12499" cy="4570"/>
            </a:xfrm>
            <a:prstGeom prst="rect">
              <a:avLst/>
            </a:prstGeom>
          </p:spPr>
        </p:pic>
        <p:pic>
          <p:nvPicPr>
            <p:cNvPr id="14" name="图片 13" descr="16pic_1839149_b"/>
            <p:cNvPicPr>
              <a:picLocks noChangeAspect="1"/>
            </p:cNvPicPr>
            <p:nvPr>
              <p:custDataLst>
                <p:tags r:id="rId9"/>
              </p:custDataLst>
            </p:nvPr>
          </p:nvPicPr>
          <p:blipFill>
            <a:blip r:embed="rId10"/>
            <a:stretch>
              <a:fillRect/>
            </a:stretch>
          </p:blipFill>
          <p:spPr>
            <a:xfrm flipH="1">
              <a:off x="720" y="210"/>
              <a:ext cx="2205" cy="1756"/>
            </a:xfrm>
            <a:prstGeom prst="rect">
              <a:avLst/>
            </a:prstGeom>
          </p:spPr>
        </p:pic>
        <p:sp>
          <p:nvSpPr>
            <p:cNvPr id="18" name="文本框 17"/>
            <p:cNvSpPr txBox="1"/>
            <p:nvPr>
              <p:custDataLst>
                <p:tags r:id="rId11"/>
              </p:custDataLst>
            </p:nvPr>
          </p:nvSpPr>
          <p:spPr>
            <a:xfrm>
              <a:off x="1800" y="329"/>
              <a:ext cx="778" cy="1113"/>
            </a:xfrm>
            <a:prstGeom prst="rect">
              <a:avLst/>
            </a:prstGeom>
            <a:noFill/>
          </p:spPr>
          <p:txBody>
            <a:bodyPr wrap="square" rtlCol="0">
              <a:spAutoFit/>
            </a:bodyPr>
            <a:p>
              <a:pPr algn="ctr"/>
              <a:r>
                <a:rPr lang="en-US" altLang="zh-CN" sz="4000" b="1">
                  <a:solidFill>
                    <a:srgbClr val="FF0000"/>
                  </a:solidFill>
                  <a:latin typeface="宋体" panose="02010600030101010101" pitchFamily="2" charset="-122"/>
                  <a:ea typeface="宋体" panose="02010600030101010101" pitchFamily="2" charset="-122"/>
                </a:rPr>
                <a:t>1</a:t>
              </a:r>
              <a:endParaRPr lang="en-US" altLang="zh-CN" sz="4000" b="1">
                <a:solidFill>
                  <a:srgbClr val="FF0000"/>
                </a:solidFill>
                <a:latin typeface="宋体" panose="02010600030101010101" pitchFamily="2" charset="-122"/>
                <a:ea typeface="宋体" panose="02010600030101010101" pitchFamily="2" charset="-122"/>
              </a:endParaRPr>
            </a:p>
          </p:txBody>
        </p:sp>
        <p:sp>
          <p:nvSpPr>
            <p:cNvPr id="19" name="文本框 18"/>
            <p:cNvSpPr txBox="1"/>
            <p:nvPr>
              <p:custDataLst>
                <p:tags r:id="rId12"/>
              </p:custDataLst>
            </p:nvPr>
          </p:nvSpPr>
          <p:spPr>
            <a:xfrm>
              <a:off x="1941" y="881"/>
              <a:ext cx="9531" cy="2567"/>
            </a:xfrm>
            <a:prstGeom prst="rect">
              <a:avLst/>
            </a:prstGeom>
          </p:spPr>
          <p:txBody>
            <a:bodyPr wrap="square">
              <a:spAutoFit/>
            </a:bodyPr>
            <a:p>
              <a:pPr algn="l"/>
              <a:r>
                <a:rPr lang="en-US" altLang="zh-CN" sz="2800">
                  <a:latin typeface="Calibri" panose="020F0502020204030204" charset="0"/>
                  <a:ea typeface="宋体" panose="02010600030101010101" pitchFamily="2" charset="-122"/>
                  <a:sym typeface="+mn-ea"/>
                </a:rPr>
                <a:t>        </a:t>
              </a:r>
              <a:r>
                <a:rPr lang="zh-CN" altLang="en-US" sz="2400">
                  <a:solidFill>
                    <a:srgbClr val="FF0000"/>
                  </a:solidFill>
                  <a:latin typeface="Calibri" panose="020F0502020204030204" charset="0"/>
                  <a:ea typeface="宋体" panose="02010600030101010101" pitchFamily="2" charset="-122"/>
                  <a:sym typeface="+mn-ea"/>
                </a:rPr>
                <a:t>照片可有意识地介绍爱尔兰文化，如国家背景，文化习俗等让学生理解文化内涵，比较文化异同，汲取文化精髓并运用得体语言进行跨文化交际。</a:t>
              </a:r>
              <a:endParaRPr lang="zh-CN" altLang="en-US" sz="2400">
                <a:solidFill>
                  <a:srgbClr val="FF0000"/>
                </a:solidFill>
                <a:latin typeface="Calibri" panose="020F0502020204030204" charset="0"/>
                <a:ea typeface="宋体" panose="02010600030101010101" pitchFamily="2" charset="-122"/>
                <a:sym typeface="+mn-ea"/>
              </a:endParaRPr>
            </a:p>
          </p:txBody>
        </p:sp>
      </p:grpSp>
      <p:grpSp>
        <p:nvGrpSpPr>
          <p:cNvPr id="33" name="组合 32"/>
          <p:cNvGrpSpPr/>
          <p:nvPr/>
        </p:nvGrpSpPr>
        <p:grpSpPr>
          <a:xfrm>
            <a:off x="216535" y="2266950"/>
            <a:ext cx="7936230" cy="2787650"/>
            <a:chOff x="360" y="3599"/>
            <a:chExt cx="12498" cy="4390"/>
          </a:xfrm>
        </p:grpSpPr>
        <p:grpSp>
          <p:nvGrpSpPr>
            <p:cNvPr id="34" name="组合 33"/>
            <p:cNvGrpSpPr/>
            <p:nvPr/>
          </p:nvGrpSpPr>
          <p:grpSpPr>
            <a:xfrm>
              <a:off x="360" y="3599"/>
              <a:ext cx="12499" cy="4391"/>
              <a:chOff x="360" y="3719"/>
              <a:chExt cx="12499" cy="4391"/>
            </a:xfrm>
          </p:grpSpPr>
          <p:pic>
            <p:nvPicPr>
              <p:cNvPr id="35" name="图片 34" descr="juanzhousucaitupian-39509239_3 (1)"/>
              <p:cNvPicPr>
                <a:picLocks noChangeAspect="1"/>
              </p:cNvPicPr>
              <p:nvPr>
                <p:custDataLst>
                  <p:tags r:id="rId13"/>
                </p:custDataLst>
              </p:nvPr>
            </p:nvPicPr>
            <p:blipFill>
              <a:blip r:embed="rId8"/>
              <a:srcRect l="7010" r="3614"/>
              <a:stretch>
                <a:fillRect/>
              </a:stretch>
            </p:blipFill>
            <p:spPr>
              <a:xfrm>
                <a:off x="360" y="3719"/>
                <a:ext cx="12499" cy="4391"/>
              </a:xfrm>
              <a:prstGeom prst="rect">
                <a:avLst/>
              </a:prstGeom>
            </p:spPr>
          </p:pic>
          <p:pic>
            <p:nvPicPr>
              <p:cNvPr id="36" name="图片 35" descr="16pic_1839149_b"/>
              <p:cNvPicPr>
                <a:picLocks noChangeAspect="1"/>
              </p:cNvPicPr>
              <p:nvPr>
                <p:custDataLst>
                  <p:tags r:id="rId14"/>
                </p:custDataLst>
              </p:nvPr>
            </p:nvPicPr>
            <p:blipFill>
              <a:blip r:embed="rId10"/>
              <a:stretch>
                <a:fillRect/>
              </a:stretch>
            </p:blipFill>
            <p:spPr>
              <a:xfrm flipH="1">
                <a:off x="669" y="4170"/>
                <a:ext cx="2205" cy="1756"/>
              </a:xfrm>
              <a:prstGeom prst="rect">
                <a:avLst/>
              </a:prstGeom>
            </p:spPr>
          </p:pic>
          <p:sp>
            <p:nvSpPr>
              <p:cNvPr id="37" name="文本框 36"/>
              <p:cNvSpPr txBox="1"/>
              <p:nvPr>
                <p:custDataLst>
                  <p:tags r:id="rId15"/>
                </p:custDataLst>
              </p:nvPr>
            </p:nvSpPr>
            <p:spPr>
              <a:xfrm>
                <a:off x="1680" y="4890"/>
                <a:ext cx="9951" cy="2057"/>
              </a:xfrm>
              <a:prstGeom prst="rect">
                <a:avLst/>
              </a:prstGeom>
            </p:spPr>
            <p:txBody>
              <a:bodyPr wrap="square">
                <a:noAutofit/>
              </a:bodyPr>
              <a:p>
                <a:pPr algn="l"/>
                <a:r>
                  <a:rPr lang="en-US" altLang="zh-CN" sz="2800">
                    <a:solidFill>
                      <a:srgbClr val="FF0000"/>
                    </a:solidFill>
                    <a:latin typeface="Calibri" panose="020F0502020204030204" charset="0"/>
                    <a:ea typeface="宋体" panose="02010600030101010101" pitchFamily="2" charset="-122"/>
                    <a:sym typeface="+mn-ea"/>
                  </a:rPr>
                  <a:t>        </a:t>
                </a:r>
                <a:r>
                  <a:rPr lang="zh-CN" altLang="en-US" sz="2400">
                    <a:solidFill>
                      <a:srgbClr val="FF0000"/>
                    </a:solidFill>
                    <a:latin typeface="Calibri" panose="020F0502020204030204" charset="0"/>
                    <a:ea typeface="宋体" panose="02010600030101010101" pitchFamily="2" charset="-122"/>
                    <a:sym typeface="+mn-ea"/>
                  </a:rPr>
                  <a:t>照片可有意识地介绍中国传统文化，做中国传统文化的使者和传承人，在中外文化之间搭建一座桥梁，让中国文化走出国门，走向世界，从而坚定文化自信。</a:t>
                </a:r>
                <a:endParaRPr lang="zh-CN" altLang="en-US" sz="2400">
                  <a:solidFill>
                    <a:srgbClr val="FF0000"/>
                  </a:solidFill>
                  <a:latin typeface="Calibri" panose="020F0502020204030204" charset="0"/>
                  <a:ea typeface="宋体" panose="02010600030101010101" pitchFamily="2" charset="-122"/>
                </a:endParaRPr>
              </a:p>
            </p:txBody>
          </p:sp>
        </p:grpSp>
        <p:sp>
          <p:nvSpPr>
            <p:cNvPr id="38" name="文本框 37"/>
            <p:cNvSpPr txBox="1"/>
            <p:nvPr>
              <p:custDataLst>
                <p:tags r:id="rId16"/>
              </p:custDataLst>
            </p:nvPr>
          </p:nvSpPr>
          <p:spPr>
            <a:xfrm>
              <a:off x="1680" y="4144"/>
              <a:ext cx="778" cy="1113"/>
            </a:xfrm>
            <a:prstGeom prst="rect">
              <a:avLst/>
            </a:prstGeom>
            <a:noFill/>
          </p:spPr>
          <p:txBody>
            <a:bodyPr wrap="square" rtlCol="0">
              <a:spAutoFit/>
            </a:bodyPr>
            <a:p>
              <a:pPr algn="ctr"/>
              <a:r>
                <a:rPr lang="en-US" altLang="zh-CN" sz="4000" b="1">
                  <a:solidFill>
                    <a:srgbClr val="FF0000"/>
                  </a:solidFill>
                  <a:latin typeface="宋体" panose="02010600030101010101" pitchFamily="2" charset="-122"/>
                  <a:ea typeface="宋体" panose="02010600030101010101" pitchFamily="2" charset="-122"/>
                </a:rPr>
                <a:t>2</a:t>
              </a:r>
              <a:endParaRPr lang="en-US" altLang="zh-CN" sz="4000" b="1">
                <a:solidFill>
                  <a:srgbClr val="FF0000"/>
                </a:solidFill>
                <a:latin typeface="宋体" panose="02010600030101010101" pitchFamily="2" charset="-122"/>
                <a:ea typeface="宋体" panose="02010600030101010101" pitchFamily="2" charset="-122"/>
              </a:endParaRPr>
            </a:p>
          </p:txBody>
        </p:sp>
      </p:grpSp>
      <p:grpSp>
        <p:nvGrpSpPr>
          <p:cNvPr id="39" name="组合 38"/>
          <p:cNvGrpSpPr/>
          <p:nvPr/>
        </p:nvGrpSpPr>
        <p:grpSpPr>
          <a:xfrm>
            <a:off x="152400" y="930910"/>
            <a:ext cx="8012430" cy="3281680"/>
            <a:chOff x="341" y="1323"/>
            <a:chExt cx="12618" cy="5168"/>
          </a:xfrm>
        </p:grpSpPr>
        <p:pic>
          <p:nvPicPr>
            <p:cNvPr id="40" name="图片 39" descr="481193850890354709"/>
            <p:cNvPicPr>
              <a:picLocks noChangeAspect="1"/>
            </p:cNvPicPr>
            <p:nvPr>
              <p:custDataLst>
                <p:tags r:id="rId17"/>
              </p:custDataLst>
            </p:nvPr>
          </p:nvPicPr>
          <p:blipFill>
            <a:blip r:embed="rId18"/>
            <a:srcRect l="2834" r="2564"/>
            <a:stretch>
              <a:fillRect/>
            </a:stretch>
          </p:blipFill>
          <p:spPr>
            <a:xfrm>
              <a:off x="341" y="1323"/>
              <a:ext cx="12619" cy="5168"/>
            </a:xfrm>
            <a:prstGeom prst="rect">
              <a:avLst/>
            </a:prstGeom>
          </p:spPr>
        </p:pic>
        <p:sp>
          <p:nvSpPr>
            <p:cNvPr id="41" name="文本框 40"/>
            <p:cNvSpPr txBox="1"/>
            <p:nvPr>
              <p:custDataLst>
                <p:tags r:id="rId19"/>
              </p:custDataLst>
            </p:nvPr>
          </p:nvSpPr>
          <p:spPr>
            <a:xfrm>
              <a:off x="2640" y="2730"/>
              <a:ext cx="8293" cy="2248"/>
            </a:xfrm>
            <a:prstGeom prst="rect">
              <a:avLst/>
            </a:prstGeom>
          </p:spPr>
          <p:txBody>
            <a:bodyPr wrap="square">
              <a:noAutofit/>
            </a:bodyPr>
            <a:p>
              <a:pPr algn="l"/>
              <a:r>
                <a:rPr lang="zh-CN" altLang="en-US" sz="2800">
                  <a:latin typeface="宋体" panose="02010600030101010101" pitchFamily="2" charset="-122"/>
                  <a:ea typeface="宋体" panose="02010600030101010101" pitchFamily="2" charset="-122"/>
                </a:rPr>
                <a:t>注意：无论选择哪一方面的主题，照片内容都要贴近学生生活，让学生有话可说，有话可写。</a:t>
              </a:r>
              <a:endParaRPr lang="zh-CN" altLang="en-US" sz="2800">
                <a:latin typeface="宋体" panose="02010600030101010101" pitchFamily="2" charset="-122"/>
                <a:ea typeface="宋体" panose="02010600030101010101" pitchFamily="2"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linds(horizontal)">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iterate type="lt">
                                    <p:tmPct val="0"/>
                                  </p:iterate>
                                  <p:childTnLst>
                                    <p:animRot by="21600000">
                                      <p:cBhvr>
                                        <p:cTn id="11" dur="2000" fill="hold"/>
                                        <p:tgtEl>
                                          <p:spTgt spid="5"/>
                                        </p:tgtEl>
                                        <p:attrNameLst>
                                          <p:attrName>r</p:attrName>
                                        </p:attrNameLst>
                                      </p:cBhvr>
                                    </p:animRot>
                                  </p:childTnLst>
                                </p:cTn>
                              </p:par>
                              <p:par>
                                <p:cTn id="12" presetID="3" presetClass="emph" presetSubtype="2" fill="hold" grpId="2" nodeType="withEffect">
                                  <p:stCondLst>
                                    <p:cond delay="0"/>
                                  </p:stCondLst>
                                  <p:iterate type="lt">
                                    <p:tmPct val="0"/>
                                  </p:iterate>
                                  <p:childTnLst>
                                    <p:animClr clrSpc="rgb" dir="cw">
                                      <p:cBhvr override="childStyle">
                                        <p:cTn id="13" dur="2000" fill="hold"/>
                                        <p:tgtEl>
                                          <p:spTgt spid="5"/>
                                        </p:tgtEl>
                                        <p:attrNameLst>
                                          <p:attrName>style.color</p:attrName>
                                        </p:attrNameLst>
                                      </p:cBhvr>
                                      <p:to>
                                        <a:schemeClr val="accent2"/>
                                      </p:to>
                                    </p:animClr>
                                  </p:childTnLst>
                                </p:cTn>
                              </p:par>
                              <p:par>
                                <p:cTn id="14" presetID="15" presetClass="emph" presetSubtype="0" grpId="3" nodeType="withEffect">
                                  <p:stCondLst>
                                    <p:cond delay="0"/>
                                  </p:stCondLst>
                                  <p:iterate type="lt">
                                    <p:tmAbs val="25"/>
                                  </p:iterate>
                                  <p:childTnLst>
                                    <p:set>
                                      <p:cBhvr override="childStyle">
                                        <p:cTn id="15" dur="indefinite"/>
                                        <p:tgtEl>
                                          <p:spTgt spid="5"/>
                                        </p:tgtEl>
                                        <p:attrNameLst>
                                          <p:attrName>style.fontWeight</p:attrName>
                                        </p:attrNameLst>
                                      </p:cBhvr>
                                      <p:to>
                                        <p:strVal val="bold"/>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blinds(horizontal)">
                                      <p:cBhvr>
                                        <p:cTn id="20" dur="500"/>
                                        <p:tgtEl>
                                          <p:spTgt spid="4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blinds(horizontal)">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blinds(horizontal)">
                                      <p:cBhvr>
                                        <p:cTn id="3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5" grpId="3"/>
      <p:bldP spid="46" grpId="0" bldLvl="0" animBg="1"/>
      <p:bldP spid="4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grpSp>
        <p:nvGrpSpPr>
          <p:cNvPr id="4" name="组合 3"/>
          <p:cNvGrpSpPr/>
          <p:nvPr/>
        </p:nvGrpSpPr>
        <p:grpSpPr>
          <a:xfrm>
            <a:off x="2609850" y="57150"/>
            <a:ext cx="4480560" cy="4087495"/>
            <a:chOff x="4110" y="90"/>
            <a:chExt cx="7056" cy="6437"/>
          </a:xfrm>
        </p:grpSpPr>
        <p:sp>
          <p:nvSpPr>
            <p:cNvPr id="361" name="文本框 32"/>
            <p:cNvSpPr txBox="1"/>
            <p:nvPr/>
          </p:nvSpPr>
          <p:spPr>
            <a:xfrm rot="1320000">
              <a:off x="5044" y="3385"/>
              <a:ext cx="4314" cy="919"/>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ctr" defTabSz="914400">
                <a:defRPr/>
              </a:pPr>
              <a:r>
                <a:rPr lang="zh-CN" altLang="en-US" sz="3200" b="1" kern="0" dirty="0">
                  <a:solidFill>
                    <a:srgbClr val="FF0000"/>
                  </a:solidFill>
                  <a:latin typeface="微软雅黑" panose="020B0503020204020204" pitchFamily="34" charset="-122"/>
                  <a:ea typeface="微软雅黑" panose="020B0503020204020204" pitchFamily="34" charset="-122"/>
                </a:rPr>
                <a:t>框架构思</a:t>
              </a:r>
              <a:endParaRPr lang="zh-CN" altLang="en-US" sz="3200" b="1" kern="0" dirty="0">
                <a:solidFill>
                  <a:srgbClr val="FF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rot="1109303">
              <a:off x="5449" y="1508"/>
              <a:ext cx="1472" cy="1307"/>
            </a:xfrm>
            <a:prstGeom prst="rect">
              <a:avLst/>
            </a:prstGeom>
            <a:noFill/>
          </p:spPr>
          <p:txBody>
            <a:bodyPr wrap="none" rtlCol="0">
              <a:spAutoFit/>
            </a:bodyPr>
            <a:lstStyle/>
            <a:p>
              <a:r>
                <a:rPr lang="en-US" altLang="zh-CN" sz="4800" b="1" dirty="0">
                  <a:solidFill>
                    <a:schemeClr val="accent2"/>
                  </a:solidFill>
                  <a:latin typeface="微软雅黑" panose="020B0503020204020204" pitchFamily="34" charset="-122"/>
                  <a:ea typeface="微软雅黑" panose="020B0503020204020204" pitchFamily="34" charset="-122"/>
                </a:rPr>
                <a:t>02</a:t>
              </a:r>
              <a:endParaRPr lang="zh-CN" altLang="en-US" sz="4000" b="1" dirty="0">
                <a:solidFill>
                  <a:schemeClr val="accent2"/>
                </a:solidFill>
                <a:latin typeface="微软雅黑" panose="020B0503020204020204" pitchFamily="34" charset="-122"/>
                <a:ea typeface="微软雅黑" panose="020B0503020204020204" pitchFamily="34" charset="-122"/>
              </a:endParaRPr>
            </a:p>
          </p:txBody>
        </p:sp>
        <p:sp>
          <p:nvSpPr>
            <p:cNvPr id="2" name="心形 1"/>
            <p:cNvSpPr/>
            <p:nvPr/>
          </p:nvSpPr>
          <p:spPr>
            <a:xfrm rot="1473826">
              <a:off x="4110" y="1571"/>
              <a:ext cx="6193" cy="4957"/>
            </a:xfrm>
            <a:prstGeom prst="hear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t03334834f6ae433078"/>
            <p:cNvPicPr>
              <a:picLocks noChangeAspect="1"/>
            </p:cNvPicPr>
            <p:nvPr>
              <p:custDataLst>
                <p:tags r:id="rId2"/>
              </p:custDataLst>
            </p:nvPr>
          </p:nvPicPr>
          <p:blipFill>
            <a:blip r:embed="rId3"/>
            <a:srcRect t="10840" b="13279"/>
            <a:stretch>
              <a:fillRect/>
            </a:stretch>
          </p:blipFill>
          <p:spPr>
            <a:xfrm>
              <a:off x="7080" y="90"/>
              <a:ext cx="4087" cy="3116"/>
            </a:xfrm>
            <a:prstGeom prst="rect">
              <a:avLst/>
            </a:prstGeom>
          </p:spPr>
        </p:pic>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6200" y="971550"/>
            <a:ext cx="1545590" cy="2835910"/>
            <a:chOff x="120" y="1170"/>
            <a:chExt cx="2434" cy="4466"/>
          </a:xfrm>
        </p:grpSpPr>
        <p:pic>
          <p:nvPicPr>
            <p:cNvPr id="2" name="图片 1" descr="16pic_9351457_b"/>
            <p:cNvPicPr>
              <a:picLocks noChangeAspect="1"/>
            </p:cNvPicPr>
            <p:nvPr/>
          </p:nvPicPr>
          <p:blipFill>
            <a:blip r:embed="rId1"/>
            <a:stretch>
              <a:fillRect/>
            </a:stretch>
          </p:blipFill>
          <p:spPr>
            <a:xfrm>
              <a:off x="120" y="1170"/>
              <a:ext cx="2434" cy="4467"/>
            </a:xfrm>
            <a:prstGeom prst="rect">
              <a:avLst/>
            </a:prstGeom>
          </p:spPr>
        </p:pic>
        <p:sp>
          <p:nvSpPr>
            <p:cNvPr id="3" name="文本框 2"/>
            <p:cNvSpPr txBox="1"/>
            <p:nvPr/>
          </p:nvSpPr>
          <p:spPr>
            <a:xfrm>
              <a:off x="950" y="1890"/>
              <a:ext cx="848" cy="2992"/>
            </a:xfrm>
            <a:prstGeom prst="rect">
              <a:avLst/>
            </a:prstGeom>
          </p:spPr>
          <p:txBody>
            <a:bodyPr wrap="square">
              <a:noAutofit/>
            </a:bodyPr>
            <a:p>
              <a:pPr algn="ctr"/>
              <a:r>
                <a:rPr lang="zh-CN" altLang="en-US" sz="2800">
                  <a:latin typeface="Arial" panose="020B0604020202020204" pitchFamily="34" charset="0"/>
                  <a:ea typeface="微软雅黑" panose="020B0503020204020204" pitchFamily="34" charset="-122"/>
                </a:rPr>
                <a:t>框</a:t>
              </a:r>
              <a:endParaRPr lang="zh-CN" altLang="en-US" sz="2800">
                <a:latin typeface="Arial" panose="020B0604020202020204" pitchFamily="34" charset="0"/>
                <a:ea typeface="微软雅黑" panose="020B0503020204020204" pitchFamily="34" charset="-122"/>
              </a:endParaRPr>
            </a:p>
            <a:p>
              <a:pPr algn="ctr"/>
              <a:r>
                <a:rPr lang="zh-CN" altLang="en-US" sz="2800">
                  <a:latin typeface="Arial" panose="020B0604020202020204" pitchFamily="34" charset="0"/>
                  <a:ea typeface="微软雅黑" panose="020B0503020204020204" pitchFamily="34" charset="-122"/>
                </a:rPr>
                <a:t>架</a:t>
              </a:r>
              <a:endParaRPr lang="zh-CN" altLang="en-US" sz="2800">
                <a:latin typeface="Arial" panose="020B0604020202020204" pitchFamily="34" charset="0"/>
                <a:ea typeface="微软雅黑" panose="020B0503020204020204" pitchFamily="34" charset="-122"/>
              </a:endParaRPr>
            </a:p>
            <a:p>
              <a:pPr algn="ctr"/>
              <a:r>
                <a:rPr lang="zh-CN" altLang="en-US" sz="2800">
                  <a:latin typeface="Arial" panose="020B0604020202020204" pitchFamily="34" charset="0"/>
                  <a:ea typeface="微软雅黑" panose="020B0503020204020204" pitchFamily="34" charset="-122"/>
                </a:rPr>
                <a:t>构</a:t>
              </a:r>
              <a:endParaRPr lang="zh-CN" altLang="en-US" sz="2800">
                <a:latin typeface="Arial" panose="020B0604020202020204" pitchFamily="34" charset="0"/>
                <a:ea typeface="微软雅黑" panose="020B0503020204020204" pitchFamily="34" charset="-122"/>
              </a:endParaRPr>
            </a:p>
            <a:p>
              <a:pPr algn="ctr"/>
              <a:r>
                <a:rPr lang="zh-CN" altLang="en-US" sz="2800">
                  <a:latin typeface="Arial" panose="020B0604020202020204" pitchFamily="34" charset="0"/>
                  <a:ea typeface="微软雅黑" panose="020B0503020204020204" pitchFamily="34" charset="-122"/>
                </a:rPr>
                <a:t>思</a:t>
              </a:r>
              <a:endParaRPr lang="zh-CN" altLang="en-US" sz="2800">
                <a:latin typeface="Arial" panose="020B0604020202020204" pitchFamily="34" charset="0"/>
                <a:ea typeface="微软雅黑" panose="020B0503020204020204" pitchFamily="34" charset="-122"/>
              </a:endParaRPr>
            </a:p>
          </p:txBody>
        </p:sp>
      </p:grpSp>
      <p:sp>
        <p:nvSpPr>
          <p:cNvPr id="5" name="Freeform 5"/>
          <p:cNvSpPr/>
          <p:nvPr/>
        </p:nvSpPr>
        <p:spPr bwMode="auto">
          <a:xfrm>
            <a:off x="3863340" y="1290320"/>
            <a:ext cx="1444625" cy="1046480"/>
          </a:xfrm>
          <a:custGeom>
            <a:avLst/>
            <a:gdLst>
              <a:gd name="T0" fmla="*/ 66 w 116"/>
              <a:gd name="T1" fmla="*/ 12 h 76"/>
              <a:gd name="T2" fmla="*/ 39 w 116"/>
              <a:gd name="T3" fmla="*/ 0 h 76"/>
              <a:gd name="T4" fmla="*/ 11 w 116"/>
              <a:gd name="T5" fmla="*/ 12 h 76"/>
              <a:gd name="T6" fmla="*/ 0 w 116"/>
              <a:gd name="T7" fmla="*/ 39 h 76"/>
              <a:gd name="T8" fmla="*/ 11 w 116"/>
              <a:gd name="T9" fmla="*/ 67 h 76"/>
              <a:gd name="T10" fmla="*/ 20 w 116"/>
              <a:gd name="T11" fmla="*/ 76 h 76"/>
              <a:gd name="T12" fmla="*/ 34 w 116"/>
              <a:gd name="T13" fmla="*/ 62 h 76"/>
              <a:gd name="T14" fmla="*/ 34 w 116"/>
              <a:gd name="T15" fmla="*/ 62 h 76"/>
              <a:gd name="T16" fmla="*/ 25 w 116"/>
              <a:gd name="T17" fmla="*/ 53 h 76"/>
              <a:gd name="T18" fmla="*/ 25 w 116"/>
              <a:gd name="T19" fmla="*/ 26 h 76"/>
              <a:gd name="T20" fmla="*/ 39 w 116"/>
              <a:gd name="T21" fmla="*/ 20 h 76"/>
              <a:gd name="T22" fmla="*/ 52 w 116"/>
              <a:gd name="T23" fmla="*/ 26 h 76"/>
              <a:gd name="T24" fmla="*/ 81 w 116"/>
              <a:gd name="T25" fmla="*/ 54 h 76"/>
              <a:gd name="T26" fmla="*/ 102 w 116"/>
              <a:gd name="T27" fmla="*/ 76 h 76"/>
              <a:gd name="T28" fmla="*/ 116 w 116"/>
              <a:gd name="T29" fmla="*/ 62 h 76"/>
              <a:gd name="T30" fmla="*/ 66 w 116"/>
              <a:gd name="T31" fmla="*/ 1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76">
                <a:moveTo>
                  <a:pt x="66" y="12"/>
                </a:moveTo>
                <a:cubicBezTo>
                  <a:pt x="59" y="4"/>
                  <a:pt x="49" y="0"/>
                  <a:pt x="39" y="0"/>
                </a:cubicBezTo>
                <a:cubicBezTo>
                  <a:pt x="29" y="0"/>
                  <a:pt x="19" y="4"/>
                  <a:pt x="11" y="12"/>
                </a:cubicBezTo>
                <a:cubicBezTo>
                  <a:pt x="4" y="19"/>
                  <a:pt x="0" y="29"/>
                  <a:pt x="0" y="39"/>
                </a:cubicBezTo>
                <a:cubicBezTo>
                  <a:pt x="0" y="49"/>
                  <a:pt x="4" y="59"/>
                  <a:pt x="11" y="67"/>
                </a:cubicBezTo>
                <a:cubicBezTo>
                  <a:pt x="20" y="76"/>
                  <a:pt x="20" y="76"/>
                  <a:pt x="20" y="76"/>
                </a:cubicBezTo>
                <a:cubicBezTo>
                  <a:pt x="34" y="62"/>
                  <a:pt x="34" y="62"/>
                  <a:pt x="34" y="62"/>
                </a:cubicBezTo>
                <a:cubicBezTo>
                  <a:pt x="34" y="62"/>
                  <a:pt x="34" y="62"/>
                  <a:pt x="34" y="62"/>
                </a:cubicBezTo>
                <a:cubicBezTo>
                  <a:pt x="25" y="53"/>
                  <a:pt x="25" y="53"/>
                  <a:pt x="25" y="53"/>
                </a:cubicBezTo>
                <a:cubicBezTo>
                  <a:pt x="18" y="45"/>
                  <a:pt x="18" y="33"/>
                  <a:pt x="25" y="26"/>
                </a:cubicBezTo>
                <a:cubicBezTo>
                  <a:pt x="29" y="22"/>
                  <a:pt x="34" y="20"/>
                  <a:pt x="39" y="20"/>
                </a:cubicBezTo>
                <a:cubicBezTo>
                  <a:pt x="44" y="20"/>
                  <a:pt x="49" y="22"/>
                  <a:pt x="52" y="26"/>
                </a:cubicBezTo>
                <a:cubicBezTo>
                  <a:pt x="81" y="54"/>
                  <a:pt x="81" y="54"/>
                  <a:pt x="81" y="54"/>
                </a:cubicBezTo>
                <a:cubicBezTo>
                  <a:pt x="102" y="76"/>
                  <a:pt x="102" y="76"/>
                  <a:pt x="102" y="76"/>
                </a:cubicBezTo>
                <a:cubicBezTo>
                  <a:pt x="116" y="62"/>
                  <a:pt x="116" y="62"/>
                  <a:pt x="116" y="62"/>
                </a:cubicBezTo>
                <a:lnTo>
                  <a:pt x="66" y="12"/>
                </a:lnTo>
                <a:close/>
              </a:path>
            </a:pathLst>
          </a:custGeom>
          <a:solidFill>
            <a:schemeClr val="accent1"/>
          </a:solidFill>
          <a:ln>
            <a:noFill/>
          </a:ln>
        </p:spPr>
        <p:txBody>
          <a:bodyPr vert="horz" wrap="square" lIns="68580" tIns="34290" rIns="68580" bIns="34290" numCol="1" anchor="t" anchorCtr="0" compatLnSpc="1"/>
          <a:p>
            <a:pPr defTabSz="685800">
              <a:defRPr/>
            </a:pPr>
            <a:endParaRPr lang="th-TH" sz="1350">
              <a:solidFill>
                <a:srgbClr val="444444"/>
              </a:solidFill>
              <a:latin typeface="Calibri" panose="020F0502020204030204"/>
              <a:cs typeface="Cordia New" panose="020B0304020202020204" pitchFamily="34" charset="-34"/>
            </a:endParaRPr>
          </a:p>
        </p:txBody>
      </p:sp>
      <p:sp>
        <p:nvSpPr>
          <p:cNvPr id="6" name="Freeform 6"/>
          <p:cNvSpPr/>
          <p:nvPr/>
        </p:nvSpPr>
        <p:spPr bwMode="auto">
          <a:xfrm>
            <a:off x="3724910" y="1963420"/>
            <a:ext cx="1117600" cy="1404620"/>
          </a:xfrm>
          <a:custGeom>
            <a:avLst/>
            <a:gdLst>
              <a:gd name="T0" fmla="*/ 56 w 79"/>
              <a:gd name="T1" fmla="*/ 92 h 117"/>
              <a:gd name="T2" fmla="*/ 43 w 79"/>
              <a:gd name="T3" fmla="*/ 97 h 117"/>
              <a:gd name="T4" fmla="*/ 29 w 79"/>
              <a:gd name="T5" fmla="*/ 92 h 117"/>
              <a:gd name="T6" fmla="*/ 29 w 79"/>
              <a:gd name="T7" fmla="*/ 65 h 117"/>
              <a:gd name="T8" fmla="*/ 44 w 79"/>
              <a:gd name="T9" fmla="*/ 50 h 117"/>
              <a:gd name="T10" fmla="*/ 58 w 79"/>
              <a:gd name="T11" fmla="*/ 36 h 117"/>
              <a:gd name="T12" fmla="*/ 79 w 79"/>
              <a:gd name="T13" fmla="*/ 14 h 117"/>
              <a:gd name="T14" fmla="*/ 79 w 79"/>
              <a:gd name="T15" fmla="*/ 14 h 117"/>
              <a:gd name="T16" fmla="*/ 65 w 79"/>
              <a:gd name="T17" fmla="*/ 0 h 117"/>
              <a:gd name="T18" fmla="*/ 44 w 79"/>
              <a:gd name="T19" fmla="*/ 22 h 117"/>
              <a:gd name="T20" fmla="*/ 30 w 79"/>
              <a:gd name="T21" fmla="*/ 36 h 117"/>
              <a:gd name="T22" fmla="*/ 15 w 79"/>
              <a:gd name="T23" fmla="*/ 51 h 117"/>
              <a:gd name="T24" fmla="*/ 15 w 79"/>
              <a:gd name="T25" fmla="*/ 106 h 117"/>
              <a:gd name="T26" fmla="*/ 28 w 79"/>
              <a:gd name="T27" fmla="*/ 114 h 117"/>
              <a:gd name="T28" fmla="*/ 43 w 79"/>
              <a:gd name="T29" fmla="*/ 117 h 117"/>
              <a:gd name="T30" fmla="*/ 70 w 79"/>
              <a:gd name="T31" fmla="*/ 106 h 117"/>
              <a:gd name="T32" fmla="*/ 79 w 79"/>
              <a:gd name="T33" fmla="*/ 96 h 117"/>
              <a:gd name="T34" fmla="*/ 65 w 79"/>
              <a:gd name="T35" fmla="*/ 82 h 117"/>
              <a:gd name="T36" fmla="*/ 56 w 79"/>
              <a:gd name="T37" fmla="*/ 9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 h="117">
                <a:moveTo>
                  <a:pt x="56" y="92"/>
                </a:moveTo>
                <a:cubicBezTo>
                  <a:pt x="53" y="95"/>
                  <a:pt x="48" y="97"/>
                  <a:pt x="43" y="97"/>
                </a:cubicBezTo>
                <a:cubicBezTo>
                  <a:pt x="38" y="97"/>
                  <a:pt x="33" y="95"/>
                  <a:pt x="29" y="92"/>
                </a:cubicBezTo>
                <a:cubicBezTo>
                  <a:pt x="22" y="84"/>
                  <a:pt x="22" y="72"/>
                  <a:pt x="29" y="65"/>
                </a:cubicBezTo>
                <a:cubicBezTo>
                  <a:pt x="44" y="50"/>
                  <a:pt x="44" y="50"/>
                  <a:pt x="44" y="50"/>
                </a:cubicBezTo>
                <a:cubicBezTo>
                  <a:pt x="58" y="36"/>
                  <a:pt x="58" y="36"/>
                  <a:pt x="58" y="36"/>
                </a:cubicBezTo>
                <a:cubicBezTo>
                  <a:pt x="79" y="14"/>
                  <a:pt x="79" y="14"/>
                  <a:pt x="79" y="14"/>
                </a:cubicBezTo>
                <a:cubicBezTo>
                  <a:pt x="79" y="14"/>
                  <a:pt x="79" y="14"/>
                  <a:pt x="79" y="14"/>
                </a:cubicBezTo>
                <a:cubicBezTo>
                  <a:pt x="65" y="0"/>
                  <a:pt x="65" y="0"/>
                  <a:pt x="65" y="0"/>
                </a:cubicBezTo>
                <a:cubicBezTo>
                  <a:pt x="44" y="22"/>
                  <a:pt x="44" y="22"/>
                  <a:pt x="44" y="22"/>
                </a:cubicBezTo>
                <a:cubicBezTo>
                  <a:pt x="30" y="36"/>
                  <a:pt x="30" y="36"/>
                  <a:pt x="30" y="36"/>
                </a:cubicBezTo>
                <a:cubicBezTo>
                  <a:pt x="15" y="51"/>
                  <a:pt x="15" y="51"/>
                  <a:pt x="15" y="51"/>
                </a:cubicBezTo>
                <a:cubicBezTo>
                  <a:pt x="0" y="66"/>
                  <a:pt x="0" y="90"/>
                  <a:pt x="15" y="106"/>
                </a:cubicBezTo>
                <a:cubicBezTo>
                  <a:pt x="19" y="109"/>
                  <a:pt x="23" y="112"/>
                  <a:pt x="28" y="114"/>
                </a:cubicBezTo>
                <a:cubicBezTo>
                  <a:pt x="33" y="116"/>
                  <a:pt x="38" y="117"/>
                  <a:pt x="43" y="117"/>
                </a:cubicBezTo>
                <a:cubicBezTo>
                  <a:pt x="53" y="117"/>
                  <a:pt x="63" y="113"/>
                  <a:pt x="70" y="106"/>
                </a:cubicBezTo>
                <a:cubicBezTo>
                  <a:pt x="79" y="96"/>
                  <a:pt x="79" y="96"/>
                  <a:pt x="79" y="96"/>
                </a:cubicBezTo>
                <a:cubicBezTo>
                  <a:pt x="65" y="82"/>
                  <a:pt x="65" y="82"/>
                  <a:pt x="65" y="82"/>
                </a:cubicBezTo>
                <a:lnTo>
                  <a:pt x="56" y="92"/>
                </a:lnTo>
                <a:close/>
              </a:path>
            </a:pathLst>
          </a:custGeom>
          <a:solidFill>
            <a:schemeClr val="accent5"/>
          </a:solidFill>
          <a:ln>
            <a:noFill/>
          </a:ln>
        </p:spPr>
        <p:txBody>
          <a:bodyPr vert="horz" wrap="square" lIns="68580" tIns="34290" rIns="68580" bIns="34290" numCol="1" anchor="t" anchorCtr="0" compatLnSpc="1"/>
          <a:p>
            <a:pPr defTabSz="685800">
              <a:defRPr/>
            </a:pPr>
            <a:endParaRPr lang="th-TH" sz="1350">
              <a:solidFill>
                <a:srgbClr val="444444"/>
              </a:solidFill>
              <a:latin typeface="Calibri" panose="020F0502020204030204"/>
              <a:cs typeface="Cordia New" panose="020B0304020202020204" pitchFamily="34" charset="-34"/>
            </a:endParaRPr>
          </a:p>
        </p:txBody>
      </p:sp>
      <p:sp>
        <p:nvSpPr>
          <p:cNvPr id="7" name="Freeform 7"/>
          <p:cNvSpPr/>
          <p:nvPr/>
        </p:nvSpPr>
        <p:spPr bwMode="auto">
          <a:xfrm>
            <a:off x="4985385" y="1348740"/>
            <a:ext cx="1210945" cy="1480185"/>
          </a:xfrm>
          <a:custGeom>
            <a:avLst/>
            <a:gdLst>
              <a:gd name="T0" fmla="*/ 64 w 79"/>
              <a:gd name="T1" fmla="*/ 12 h 117"/>
              <a:gd name="T2" fmla="*/ 51 w 79"/>
              <a:gd name="T3" fmla="*/ 3 h 117"/>
              <a:gd name="T4" fmla="*/ 37 w 79"/>
              <a:gd name="T5" fmla="*/ 0 h 117"/>
              <a:gd name="T6" fmla="*/ 9 w 79"/>
              <a:gd name="T7" fmla="*/ 12 h 117"/>
              <a:gd name="T8" fmla="*/ 0 w 79"/>
              <a:gd name="T9" fmla="*/ 21 h 117"/>
              <a:gd name="T10" fmla="*/ 14 w 79"/>
              <a:gd name="T11" fmla="*/ 35 h 117"/>
              <a:gd name="T12" fmla="*/ 23 w 79"/>
              <a:gd name="T13" fmla="*/ 26 h 117"/>
              <a:gd name="T14" fmla="*/ 37 w 79"/>
              <a:gd name="T15" fmla="*/ 20 h 117"/>
              <a:gd name="T16" fmla="*/ 50 w 79"/>
              <a:gd name="T17" fmla="*/ 26 h 117"/>
              <a:gd name="T18" fmla="*/ 50 w 79"/>
              <a:gd name="T19" fmla="*/ 53 h 117"/>
              <a:gd name="T20" fmla="*/ 0 w 79"/>
              <a:gd name="T21" fmla="*/ 103 h 117"/>
              <a:gd name="T22" fmla="*/ 14 w 79"/>
              <a:gd name="T23" fmla="*/ 117 h 117"/>
              <a:gd name="T24" fmla="*/ 36 w 79"/>
              <a:gd name="T25" fmla="*/ 95 h 117"/>
              <a:gd name="T26" fmla="*/ 64 w 79"/>
              <a:gd name="T27" fmla="*/ 67 h 117"/>
              <a:gd name="T28" fmla="*/ 64 w 79"/>
              <a:gd name="T29" fmla="*/ 1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17">
                <a:moveTo>
                  <a:pt x="64" y="12"/>
                </a:moveTo>
                <a:cubicBezTo>
                  <a:pt x="60" y="8"/>
                  <a:pt x="56" y="5"/>
                  <a:pt x="51" y="3"/>
                </a:cubicBezTo>
                <a:cubicBezTo>
                  <a:pt x="47" y="1"/>
                  <a:pt x="42" y="0"/>
                  <a:pt x="37" y="0"/>
                </a:cubicBezTo>
                <a:cubicBezTo>
                  <a:pt x="27" y="0"/>
                  <a:pt x="17" y="4"/>
                  <a:pt x="9" y="12"/>
                </a:cubicBezTo>
                <a:cubicBezTo>
                  <a:pt x="0" y="21"/>
                  <a:pt x="0" y="21"/>
                  <a:pt x="0" y="21"/>
                </a:cubicBezTo>
                <a:cubicBezTo>
                  <a:pt x="14" y="35"/>
                  <a:pt x="14" y="35"/>
                  <a:pt x="14" y="35"/>
                </a:cubicBezTo>
                <a:cubicBezTo>
                  <a:pt x="23" y="26"/>
                  <a:pt x="23" y="26"/>
                  <a:pt x="23" y="26"/>
                </a:cubicBezTo>
                <a:cubicBezTo>
                  <a:pt x="27" y="22"/>
                  <a:pt x="32" y="20"/>
                  <a:pt x="37" y="20"/>
                </a:cubicBezTo>
                <a:cubicBezTo>
                  <a:pt x="42" y="20"/>
                  <a:pt x="46" y="22"/>
                  <a:pt x="50" y="26"/>
                </a:cubicBezTo>
                <a:cubicBezTo>
                  <a:pt x="58" y="33"/>
                  <a:pt x="58" y="45"/>
                  <a:pt x="50" y="53"/>
                </a:cubicBezTo>
                <a:cubicBezTo>
                  <a:pt x="0" y="103"/>
                  <a:pt x="0" y="103"/>
                  <a:pt x="0" y="103"/>
                </a:cubicBezTo>
                <a:cubicBezTo>
                  <a:pt x="14" y="117"/>
                  <a:pt x="14" y="117"/>
                  <a:pt x="14" y="117"/>
                </a:cubicBezTo>
                <a:cubicBezTo>
                  <a:pt x="36" y="95"/>
                  <a:pt x="36" y="95"/>
                  <a:pt x="36" y="95"/>
                </a:cubicBezTo>
                <a:cubicBezTo>
                  <a:pt x="64" y="67"/>
                  <a:pt x="64" y="67"/>
                  <a:pt x="64" y="67"/>
                </a:cubicBezTo>
                <a:cubicBezTo>
                  <a:pt x="79" y="52"/>
                  <a:pt x="79" y="27"/>
                  <a:pt x="64" y="12"/>
                </a:cubicBezTo>
                <a:close/>
              </a:path>
            </a:pathLst>
          </a:custGeom>
          <a:solidFill>
            <a:schemeClr val="accent3"/>
          </a:solidFill>
          <a:ln>
            <a:noFill/>
          </a:ln>
        </p:spPr>
        <p:txBody>
          <a:bodyPr vert="horz" wrap="square" lIns="68580" tIns="34290" rIns="68580" bIns="34290" numCol="1" anchor="t" anchorCtr="0" compatLnSpc="1"/>
          <a:p>
            <a:pPr defTabSz="685800">
              <a:defRPr/>
            </a:pPr>
            <a:endParaRPr lang="th-TH" sz="1350">
              <a:solidFill>
                <a:srgbClr val="444444"/>
              </a:solidFill>
              <a:latin typeface="Calibri" panose="020F0502020204030204"/>
              <a:cs typeface="Cordia New" panose="020B0304020202020204" pitchFamily="34" charset="-34"/>
            </a:endParaRPr>
          </a:p>
        </p:txBody>
      </p:sp>
      <p:sp>
        <p:nvSpPr>
          <p:cNvPr id="8" name="Freeform 8"/>
          <p:cNvSpPr/>
          <p:nvPr/>
        </p:nvSpPr>
        <p:spPr bwMode="auto">
          <a:xfrm>
            <a:off x="4450080" y="2456180"/>
            <a:ext cx="1514475" cy="1032510"/>
          </a:xfrm>
          <a:custGeom>
            <a:avLst/>
            <a:gdLst>
              <a:gd name="T0" fmla="*/ 105 w 116"/>
              <a:gd name="T1" fmla="*/ 10 h 76"/>
              <a:gd name="T2" fmla="*/ 96 w 116"/>
              <a:gd name="T3" fmla="*/ 0 h 76"/>
              <a:gd name="T4" fmla="*/ 82 w 116"/>
              <a:gd name="T5" fmla="*/ 14 h 76"/>
              <a:gd name="T6" fmla="*/ 91 w 116"/>
              <a:gd name="T7" fmla="*/ 24 h 76"/>
              <a:gd name="T8" fmla="*/ 91 w 116"/>
              <a:gd name="T9" fmla="*/ 51 h 76"/>
              <a:gd name="T10" fmla="*/ 78 w 116"/>
              <a:gd name="T11" fmla="*/ 56 h 76"/>
              <a:gd name="T12" fmla="*/ 64 w 116"/>
              <a:gd name="T13" fmla="*/ 51 h 76"/>
              <a:gd name="T14" fmla="*/ 14 w 116"/>
              <a:gd name="T15" fmla="*/ 0 h 76"/>
              <a:gd name="T16" fmla="*/ 0 w 116"/>
              <a:gd name="T17" fmla="*/ 14 h 76"/>
              <a:gd name="T18" fmla="*/ 22 w 116"/>
              <a:gd name="T19" fmla="*/ 36 h 76"/>
              <a:gd name="T20" fmla="*/ 36 w 116"/>
              <a:gd name="T21" fmla="*/ 50 h 76"/>
              <a:gd name="T22" fmla="*/ 50 w 116"/>
              <a:gd name="T23" fmla="*/ 65 h 76"/>
              <a:gd name="T24" fmla="*/ 78 w 116"/>
              <a:gd name="T25" fmla="*/ 76 h 76"/>
              <a:gd name="T26" fmla="*/ 105 w 116"/>
              <a:gd name="T27" fmla="*/ 65 h 76"/>
              <a:gd name="T28" fmla="*/ 116 w 116"/>
              <a:gd name="T29" fmla="*/ 37 h 76"/>
              <a:gd name="T30" fmla="*/ 105 w 116"/>
              <a:gd name="T31"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76">
                <a:moveTo>
                  <a:pt x="105" y="10"/>
                </a:moveTo>
                <a:cubicBezTo>
                  <a:pt x="96" y="0"/>
                  <a:pt x="96" y="0"/>
                  <a:pt x="96" y="0"/>
                </a:cubicBezTo>
                <a:cubicBezTo>
                  <a:pt x="82" y="14"/>
                  <a:pt x="82" y="14"/>
                  <a:pt x="82" y="14"/>
                </a:cubicBezTo>
                <a:cubicBezTo>
                  <a:pt x="91" y="24"/>
                  <a:pt x="91" y="24"/>
                  <a:pt x="91" y="24"/>
                </a:cubicBezTo>
                <a:cubicBezTo>
                  <a:pt x="99" y="31"/>
                  <a:pt x="99" y="43"/>
                  <a:pt x="91" y="51"/>
                </a:cubicBezTo>
                <a:cubicBezTo>
                  <a:pt x="87" y="54"/>
                  <a:pt x="83" y="56"/>
                  <a:pt x="78" y="56"/>
                </a:cubicBezTo>
                <a:cubicBezTo>
                  <a:pt x="73" y="56"/>
                  <a:pt x="68" y="54"/>
                  <a:pt x="64" y="51"/>
                </a:cubicBezTo>
                <a:cubicBezTo>
                  <a:pt x="14" y="0"/>
                  <a:pt x="14" y="0"/>
                  <a:pt x="14" y="0"/>
                </a:cubicBezTo>
                <a:cubicBezTo>
                  <a:pt x="0" y="14"/>
                  <a:pt x="0" y="14"/>
                  <a:pt x="0" y="14"/>
                </a:cubicBezTo>
                <a:cubicBezTo>
                  <a:pt x="22" y="36"/>
                  <a:pt x="22" y="36"/>
                  <a:pt x="22" y="36"/>
                </a:cubicBezTo>
                <a:cubicBezTo>
                  <a:pt x="36" y="50"/>
                  <a:pt x="36" y="50"/>
                  <a:pt x="36" y="50"/>
                </a:cubicBezTo>
                <a:cubicBezTo>
                  <a:pt x="50" y="65"/>
                  <a:pt x="50" y="65"/>
                  <a:pt x="50" y="65"/>
                </a:cubicBezTo>
                <a:cubicBezTo>
                  <a:pt x="58" y="72"/>
                  <a:pt x="68" y="76"/>
                  <a:pt x="78" y="76"/>
                </a:cubicBezTo>
                <a:cubicBezTo>
                  <a:pt x="88" y="76"/>
                  <a:pt x="97" y="72"/>
                  <a:pt x="105" y="65"/>
                </a:cubicBezTo>
                <a:cubicBezTo>
                  <a:pt x="113" y="57"/>
                  <a:pt x="116" y="47"/>
                  <a:pt x="116" y="37"/>
                </a:cubicBezTo>
                <a:cubicBezTo>
                  <a:pt x="116" y="27"/>
                  <a:pt x="113" y="17"/>
                  <a:pt x="105" y="10"/>
                </a:cubicBezTo>
                <a:close/>
              </a:path>
            </a:pathLst>
          </a:custGeom>
          <a:solidFill>
            <a:schemeClr val="accent4"/>
          </a:solidFill>
          <a:ln>
            <a:noFill/>
          </a:ln>
        </p:spPr>
        <p:txBody>
          <a:bodyPr vert="horz" wrap="square" lIns="68580" tIns="34290" rIns="68580" bIns="34290" numCol="1" anchor="t" anchorCtr="0" compatLnSpc="1"/>
          <a:p>
            <a:pPr defTabSz="685800">
              <a:defRPr/>
            </a:pPr>
            <a:endParaRPr lang="th-TH" sz="1350">
              <a:solidFill>
                <a:srgbClr val="444444"/>
              </a:solidFill>
              <a:latin typeface="Calibri" panose="020F0502020204030204"/>
              <a:cs typeface="Cordia New" panose="020B0304020202020204" pitchFamily="34" charset="-34"/>
            </a:endParaRPr>
          </a:p>
        </p:txBody>
      </p:sp>
      <p:sp>
        <p:nvSpPr>
          <p:cNvPr id="14" name="Freeform 64"/>
          <p:cNvSpPr>
            <a:spLocks noEditPoints="1"/>
          </p:cNvSpPr>
          <p:nvPr>
            <p:custDataLst>
              <p:tags r:id="rId2"/>
            </p:custDataLst>
          </p:nvPr>
        </p:nvSpPr>
        <p:spPr bwMode="auto">
          <a:xfrm>
            <a:off x="3631565" y="1230630"/>
            <a:ext cx="215900" cy="194945"/>
          </a:xfrm>
          <a:custGeom>
            <a:avLst/>
            <a:gdLst>
              <a:gd name="T0" fmla="*/ 199 w 199"/>
              <a:gd name="T1" fmla="*/ 70 h 195"/>
              <a:gd name="T2" fmla="*/ 128 w 199"/>
              <a:gd name="T3" fmla="*/ 70 h 195"/>
              <a:gd name="T4" fmla="*/ 101 w 199"/>
              <a:gd name="T5" fmla="*/ 0 h 195"/>
              <a:gd name="T6" fmla="*/ 74 w 199"/>
              <a:gd name="T7" fmla="*/ 70 h 195"/>
              <a:gd name="T8" fmla="*/ 0 w 199"/>
              <a:gd name="T9" fmla="*/ 70 h 195"/>
              <a:gd name="T10" fmla="*/ 61 w 199"/>
              <a:gd name="T11" fmla="*/ 114 h 195"/>
              <a:gd name="T12" fmla="*/ 34 w 199"/>
              <a:gd name="T13" fmla="*/ 195 h 195"/>
              <a:gd name="T14" fmla="*/ 101 w 199"/>
              <a:gd name="T15" fmla="*/ 148 h 195"/>
              <a:gd name="T16" fmla="*/ 169 w 199"/>
              <a:gd name="T17" fmla="*/ 195 h 195"/>
              <a:gd name="T18" fmla="*/ 142 w 199"/>
              <a:gd name="T19" fmla="*/ 114 h 195"/>
              <a:gd name="T20" fmla="*/ 199 w 199"/>
              <a:gd name="T21" fmla="*/ 70 h 195"/>
              <a:gd name="T22" fmla="*/ 148 w 199"/>
              <a:gd name="T23" fmla="*/ 171 h 195"/>
              <a:gd name="T24" fmla="*/ 105 w 199"/>
              <a:gd name="T25" fmla="*/ 141 h 195"/>
              <a:gd name="T26" fmla="*/ 101 w 199"/>
              <a:gd name="T27" fmla="*/ 134 h 195"/>
              <a:gd name="T28" fmla="*/ 95 w 199"/>
              <a:gd name="T29" fmla="*/ 141 h 195"/>
              <a:gd name="T30" fmla="*/ 51 w 199"/>
              <a:gd name="T31" fmla="*/ 171 h 195"/>
              <a:gd name="T32" fmla="*/ 68 w 199"/>
              <a:gd name="T33" fmla="*/ 118 h 195"/>
              <a:gd name="T34" fmla="*/ 71 w 199"/>
              <a:gd name="T35" fmla="*/ 111 h 195"/>
              <a:gd name="T36" fmla="*/ 64 w 199"/>
              <a:gd name="T37" fmla="*/ 107 h 195"/>
              <a:gd name="T38" fmla="*/ 27 w 199"/>
              <a:gd name="T39" fmla="*/ 81 h 195"/>
              <a:gd name="T40" fmla="*/ 81 w 199"/>
              <a:gd name="T41" fmla="*/ 81 h 195"/>
              <a:gd name="T42" fmla="*/ 81 w 199"/>
              <a:gd name="T43" fmla="*/ 74 h 195"/>
              <a:gd name="T44" fmla="*/ 101 w 199"/>
              <a:gd name="T45" fmla="*/ 23 h 195"/>
              <a:gd name="T46" fmla="*/ 118 w 199"/>
              <a:gd name="T47" fmla="*/ 74 h 195"/>
              <a:gd name="T48" fmla="*/ 122 w 199"/>
              <a:gd name="T49" fmla="*/ 81 h 195"/>
              <a:gd name="T50" fmla="*/ 172 w 199"/>
              <a:gd name="T51" fmla="*/ 81 h 195"/>
              <a:gd name="T52" fmla="*/ 135 w 199"/>
              <a:gd name="T53" fmla="*/ 107 h 195"/>
              <a:gd name="T54" fmla="*/ 132 w 199"/>
              <a:gd name="T55" fmla="*/ 111 h 195"/>
              <a:gd name="T56" fmla="*/ 148 w 199"/>
              <a:gd name="T57" fmla="*/ 17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9" h="195">
                <a:moveTo>
                  <a:pt x="199" y="70"/>
                </a:moveTo>
                <a:lnTo>
                  <a:pt x="128" y="70"/>
                </a:lnTo>
                <a:lnTo>
                  <a:pt x="101" y="0"/>
                </a:lnTo>
                <a:lnTo>
                  <a:pt x="74" y="70"/>
                </a:lnTo>
                <a:lnTo>
                  <a:pt x="0" y="70"/>
                </a:lnTo>
                <a:lnTo>
                  <a:pt x="61" y="114"/>
                </a:lnTo>
                <a:lnTo>
                  <a:pt x="34" y="195"/>
                </a:lnTo>
                <a:lnTo>
                  <a:pt x="101" y="148"/>
                </a:lnTo>
                <a:lnTo>
                  <a:pt x="169" y="195"/>
                </a:lnTo>
                <a:lnTo>
                  <a:pt x="142" y="114"/>
                </a:lnTo>
                <a:lnTo>
                  <a:pt x="199" y="70"/>
                </a:lnTo>
                <a:close/>
                <a:moveTo>
                  <a:pt x="148" y="171"/>
                </a:moveTo>
                <a:lnTo>
                  <a:pt x="105" y="141"/>
                </a:lnTo>
                <a:lnTo>
                  <a:pt x="101" y="134"/>
                </a:lnTo>
                <a:lnTo>
                  <a:pt x="95" y="141"/>
                </a:lnTo>
                <a:lnTo>
                  <a:pt x="51" y="171"/>
                </a:lnTo>
                <a:lnTo>
                  <a:pt x="68" y="118"/>
                </a:lnTo>
                <a:lnTo>
                  <a:pt x="71" y="111"/>
                </a:lnTo>
                <a:lnTo>
                  <a:pt x="64" y="107"/>
                </a:lnTo>
                <a:lnTo>
                  <a:pt x="27" y="81"/>
                </a:lnTo>
                <a:lnTo>
                  <a:pt x="81" y="81"/>
                </a:lnTo>
                <a:lnTo>
                  <a:pt x="81" y="74"/>
                </a:lnTo>
                <a:lnTo>
                  <a:pt x="101" y="23"/>
                </a:lnTo>
                <a:lnTo>
                  <a:pt x="118" y="74"/>
                </a:lnTo>
                <a:lnTo>
                  <a:pt x="122" y="81"/>
                </a:lnTo>
                <a:lnTo>
                  <a:pt x="172" y="81"/>
                </a:lnTo>
                <a:lnTo>
                  <a:pt x="135" y="107"/>
                </a:lnTo>
                <a:lnTo>
                  <a:pt x="132" y="111"/>
                </a:lnTo>
                <a:lnTo>
                  <a:pt x="148" y="171"/>
                </a:lnTo>
                <a:close/>
              </a:path>
            </a:pathLst>
          </a:custGeom>
          <a:solidFill>
            <a:schemeClr val="bg1"/>
          </a:solidFill>
          <a:ln>
            <a:noFill/>
          </a:ln>
        </p:spPr>
        <p:txBody>
          <a:bodyPr vert="horz" wrap="square" lIns="68580" tIns="34290" rIns="68580" bIns="34290" numCol="1" anchor="t" anchorCtr="0" compatLnSpc="1"/>
          <a:p>
            <a:pPr defTabSz="685800">
              <a:defRPr/>
            </a:pPr>
            <a:endParaRPr lang="th-TH" sz="1350">
              <a:solidFill>
                <a:srgbClr val="56BDBD"/>
              </a:solidFill>
              <a:latin typeface="Calibri" panose="020F0502020204030204"/>
              <a:cs typeface="Cordia New" panose="020B0304020202020204" pitchFamily="34" charset="-34"/>
            </a:endParaRPr>
          </a:p>
        </p:txBody>
      </p:sp>
      <p:sp>
        <p:nvSpPr>
          <p:cNvPr id="15" name="Freeform 75"/>
          <p:cNvSpPr>
            <a:spLocks noEditPoints="1"/>
          </p:cNvSpPr>
          <p:nvPr>
            <p:custDataLst>
              <p:tags r:id="rId3"/>
            </p:custDataLst>
          </p:nvPr>
        </p:nvSpPr>
        <p:spPr bwMode="auto">
          <a:xfrm>
            <a:off x="5980430" y="1230630"/>
            <a:ext cx="215900" cy="194945"/>
          </a:xfrm>
          <a:custGeom>
            <a:avLst/>
            <a:gdLst>
              <a:gd name="T0" fmla="*/ 32 w 59"/>
              <a:gd name="T1" fmla="*/ 42 h 58"/>
              <a:gd name="T2" fmla="*/ 22 w 59"/>
              <a:gd name="T3" fmla="*/ 42 h 58"/>
              <a:gd name="T4" fmla="*/ 8 w 59"/>
              <a:gd name="T5" fmla="*/ 44 h 58"/>
              <a:gd name="T6" fmla="*/ 22 w 59"/>
              <a:gd name="T7" fmla="*/ 45 h 58"/>
              <a:gd name="T8" fmla="*/ 32 w 59"/>
              <a:gd name="T9" fmla="*/ 45 h 58"/>
              <a:gd name="T10" fmla="*/ 51 w 59"/>
              <a:gd name="T11" fmla="*/ 44 h 58"/>
              <a:gd name="T12" fmla="*/ 27 w 59"/>
              <a:gd name="T13" fmla="*/ 46 h 58"/>
              <a:gd name="T14" fmla="*/ 27 w 59"/>
              <a:gd name="T15" fmla="*/ 41 h 58"/>
              <a:gd name="T16" fmla="*/ 27 w 59"/>
              <a:gd name="T17" fmla="*/ 46 h 58"/>
              <a:gd name="T18" fmla="*/ 27 w 59"/>
              <a:gd name="T19" fmla="*/ 13 h 58"/>
              <a:gd name="T20" fmla="*/ 17 w 59"/>
              <a:gd name="T21" fmla="*/ 13 h 58"/>
              <a:gd name="T22" fmla="*/ 8 w 59"/>
              <a:gd name="T23" fmla="*/ 14 h 58"/>
              <a:gd name="T24" fmla="*/ 17 w 59"/>
              <a:gd name="T25" fmla="*/ 16 h 58"/>
              <a:gd name="T26" fmla="*/ 27 w 59"/>
              <a:gd name="T27" fmla="*/ 16 h 58"/>
              <a:gd name="T28" fmla="*/ 51 w 59"/>
              <a:gd name="T29" fmla="*/ 14 h 58"/>
              <a:gd name="T30" fmla="*/ 22 w 59"/>
              <a:gd name="T31" fmla="*/ 17 h 58"/>
              <a:gd name="T32" fmla="*/ 22 w 59"/>
              <a:gd name="T33" fmla="*/ 12 h 58"/>
              <a:gd name="T34" fmla="*/ 22 w 59"/>
              <a:gd name="T35" fmla="*/ 17 h 58"/>
              <a:gd name="T36" fmla="*/ 45 w 59"/>
              <a:gd name="T37" fmla="*/ 28 h 58"/>
              <a:gd name="T38" fmla="*/ 35 w 59"/>
              <a:gd name="T39" fmla="*/ 28 h 58"/>
              <a:gd name="T40" fmla="*/ 8 w 59"/>
              <a:gd name="T41" fmla="*/ 29 h 58"/>
              <a:gd name="T42" fmla="*/ 35 w 59"/>
              <a:gd name="T43" fmla="*/ 30 h 58"/>
              <a:gd name="T44" fmla="*/ 45 w 59"/>
              <a:gd name="T45" fmla="*/ 30 h 58"/>
              <a:gd name="T46" fmla="*/ 51 w 59"/>
              <a:gd name="T47" fmla="*/ 29 h 58"/>
              <a:gd name="T48" fmla="*/ 40 w 59"/>
              <a:gd name="T49" fmla="*/ 32 h 58"/>
              <a:gd name="T50" fmla="*/ 40 w 59"/>
              <a:gd name="T51" fmla="*/ 26 h 58"/>
              <a:gd name="T52" fmla="*/ 40 w 59"/>
              <a:gd name="T53" fmla="*/ 32 h 58"/>
              <a:gd name="T54" fmla="*/ 6 w 59"/>
              <a:gd name="T55" fmla="*/ 0 h 58"/>
              <a:gd name="T56" fmla="*/ 0 w 59"/>
              <a:gd name="T57" fmla="*/ 53 h 58"/>
              <a:gd name="T58" fmla="*/ 54 w 59"/>
              <a:gd name="T59" fmla="*/ 58 h 58"/>
              <a:gd name="T60" fmla="*/ 59 w 59"/>
              <a:gd name="T61" fmla="*/ 5 h 58"/>
              <a:gd name="T62" fmla="*/ 56 w 59"/>
              <a:gd name="T63" fmla="*/ 53 h 58"/>
              <a:gd name="T64" fmla="*/ 6 w 59"/>
              <a:gd name="T65" fmla="*/ 56 h 58"/>
              <a:gd name="T66" fmla="*/ 3 w 59"/>
              <a:gd name="T67" fmla="*/ 5 h 58"/>
              <a:gd name="T68" fmla="*/ 54 w 59"/>
              <a:gd name="T69" fmla="*/ 2 h 58"/>
              <a:gd name="T70" fmla="*/ 56 w 59"/>
              <a:gd name="T71" fmla="*/ 5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 h="58">
                <a:moveTo>
                  <a:pt x="50" y="42"/>
                </a:moveTo>
                <a:cubicBezTo>
                  <a:pt x="32" y="42"/>
                  <a:pt x="32" y="42"/>
                  <a:pt x="32" y="42"/>
                </a:cubicBezTo>
                <a:cubicBezTo>
                  <a:pt x="32" y="40"/>
                  <a:pt x="29" y="38"/>
                  <a:pt x="27" y="38"/>
                </a:cubicBezTo>
                <a:cubicBezTo>
                  <a:pt x="25" y="38"/>
                  <a:pt x="22" y="40"/>
                  <a:pt x="22" y="42"/>
                </a:cubicBezTo>
                <a:cubicBezTo>
                  <a:pt x="10" y="42"/>
                  <a:pt x="10" y="42"/>
                  <a:pt x="10" y="42"/>
                </a:cubicBezTo>
                <a:cubicBezTo>
                  <a:pt x="9" y="42"/>
                  <a:pt x="8" y="43"/>
                  <a:pt x="8" y="44"/>
                </a:cubicBezTo>
                <a:cubicBezTo>
                  <a:pt x="8" y="44"/>
                  <a:pt x="9" y="45"/>
                  <a:pt x="10" y="45"/>
                </a:cubicBezTo>
                <a:cubicBezTo>
                  <a:pt x="22" y="45"/>
                  <a:pt x="22" y="45"/>
                  <a:pt x="22" y="45"/>
                </a:cubicBezTo>
                <a:cubicBezTo>
                  <a:pt x="22" y="47"/>
                  <a:pt x="25" y="49"/>
                  <a:pt x="27" y="49"/>
                </a:cubicBezTo>
                <a:cubicBezTo>
                  <a:pt x="29" y="49"/>
                  <a:pt x="32" y="47"/>
                  <a:pt x="32" y="45"/>
                </a:cubicBezTo>
                <a:cubicBezTo>
                  <a:pt x="50" y="45"/>
                  <a:pt x="50" y="45"/>
                  <a:pt x="50" y="45"/>
                </a:cubicBezTo>
                <a:cubicBezTo>
                  <a:pt x="50" y="45"/>
                  <a:pt x="51" y="44"/>
                  <a:pt x="51" y="44"/>
                </a:cubicBezTo>
                <a:cubicBezTo>
                  <a:pt x="51" y="43"/>
                  <a:pt x="50" y="42"/>
                  <a:pt x="50" y="42"/>
                </a:cubicBezTo>
                <a:close/>
                <a:moveTo>
                  <a:pt x="27" y="46"/>
                </a:moveTo>
                <a:cubicBezTo>
                  <a:pt x="26" y="46"/>
                  <a:pt x="24" y="45"/>
                  <a:pt x="24" y="44"/>
                </a:cubicBezTo>
                <a:cubicBezTo>
                  <a:pt x="24" y="42"/>
                  <a:pt x="26" y="41"/>
                  <a:pt x="27" y="41"/>
                </a:cubicBezTo>
                <a:cubicBezTo>
                  <a:pt x="28" y="41"/>
                  <a:pt x="30" y="42"/>
                  <a:pt x="30" y="44"/>
                </a:cubicBezTo>
                <a:cubicBezTo>
                  <a:pt x="30" y="45"/>
                  <a:pt x="28" y="46"/>
                  <a:pt x="27" y="46"/>
                </a:cubicBezTo>
                <a:close/>
                <a:moveTo>
                  <a:pt x="50" y="13"/>
                </a:moveTo>
                <a:cubicBezTo>
                  <a:pt x="27" y="13"/>
                  <a:pt x="27" y="13"/>
                  <a:pt x="27" y="13"/>
                </a:cubicBezTo>
                <a:cubicBezTo>
                  <a:pt x="26" y="11"/>
                  <a:pt x="24" y="9"/>
                  <a:pt x="22" y="9"/>
                </a:cubicBezTo>
                <a:cubicBezTo>
                  <a:pt x="19" y="9"/>
                  <a:pt x="17" y="11"/>
                  <a:pt x="17" y="13"/>
                </a:cubicBezTo>
                <a:cubicBezTo>
                  <a:pt x="10" y="13"/>
                  <a:pt x="10" y="13"/>
                  <a:pt x="10" y="13"/>
                </a:cubicBezTo>
                <a:cubicBezTo>
                  <a:pt x="9" y="13"/>
                  <a:pt x="8" y="14"/>
                  <a:pt x="8" y="14"/>
                </a:cubicBezTo>
                <a:cubicBezTo>
                  <a:pt x="8" y="15"/>
                  <a:pt x="9" y="16"/>
                  <a:pt x="10" y="16"/>
                </a:cubicBezTo>
                <a:cubicBezTo>
                  <a:pt x="17" y="16"/>
                  <a:pt x="17" y="16"/>
                  <a:pt x="17" y="16"/>
                </a:cubicBezTo>
                <a:cubicBezTo>
                  <a:pt x="17" y="18"/>
                  <a:pt x="19" y="20"/>
                  <a:pt x="22" y="20"/>
                </a:cubicBezTo>
                <a:cubicBezTo>
                  <a:pt x="24" y="20"/>
                  <a:pt x="26" y="18"/>
                  <a:pt x="27" y="16"/>
                </a:cubicBezTo>
                <a:cubicBezTo>
                  <a:pt x="50" y="16"/>
                  <a:pt x="50" y="16"/>
                  <a:pt x="50" y="16"/>
                </a:cubicBezTo>
                <a:cubicBezTo>
                  <a:pt x="50" y="16"/>
                  <a:pt x="51" y="15"/>
                  <a:pt x="51" y="14"/>
                </a:cubicBezTo>
                <a:cubicBezTo>
                  <a:pt x="51" y="14"/>
                  <a:pt x="50" y="13"/>
                  <a:pt x="50" y="13"/>
                </a:cubicBezTo>
                <a:close/>
                <a:moveTo>
                  <a:pt x="22" y="17"/>
                </a:moveTo>
                <a:cubicBezTo>
                  <a:pt x="20" y="17"/>
                  <a:pt x="19" y="16"/>
                  <a:pt x="19" y="14"/>
                </a:cubicBezTo>
                <a:cubicBezTo>
                  <a:pt x="19" y="13"/>
                  <a:pt x="20" y="12"/>
                  <a:pt x="22" y="12"/>
                </a:cubicBezTo>
                <a:cubicBezTo>
                  <a:pt x="23" y="12"/>
                  <a:pt x="24" y="13"/>
                  <a:pt x="24" y="14"/>
                </a:cubicBezTo>
                <a:cubicBezTo>
                  <a:pt x="24" y="16"/>
                  <a:pt x="23" y="17"/>
                  <a:pt x="22" y="17"/>
                </a:cubicBezTo>
                <a:close/>
                <a:moveTo>
                  <a:pt x="50" y="28"/>
                </a:moveTo>
                <a:cubicBezTo>
                  <a:pt x="45" y="28"/>
                  <a:pt x="45" y="28"/>
                  <a:pt x="45" y="28"/>
                </a:cubicBezTo>
                <a:cubicBezTo>
                  <a:pt x="45" y="25"/>
                  <a:pt x="43" y="24"/>
                  <a:pt x="40" y="24"/>
                </a:cubicBezTo>
                <a:cubicBezTo>
                  <a:pt x="38" y="24"/>
                  <a:pt x="36" y="25"/>
                  <a:pt x="35" y="28"/>
                </a:cubicBezTo>
                <a:cubicBezTo>
                  <a:pt x="10" y="28"/>
                  <a:pt x="10" y="28"/>
                  <a:pt x="10" y="28"/>
                </a:cubicBezTo>
                <a:cubicBezTo>
                  <a:pt x="9" y="28"/>
                  <a:pt x="8" y="28"/>
                  <a:pt x="8" y="29"/>
                </a:cubicBezTo>
                <a:cubicBezTo>
                  <a:pt x="8" y="30"/>
                  <a:pt x="9" y="30"/>
                  <a:pt x="10" y="30"/>
                </a:cubicBezTo>
                <a:cubicBezTo>
                  <a:pt x="35" y="30"/>
                  <a:pt x="35" y="30"/>
                  <a:pt x="35" y="30"/>
                </a:cubicBezTo>
                <a:cubicBezTo>
                  <a:pt x="36" y="33"/>
                  <a:pt x="38" y="34"/>
                  <a:pt x="40" y="34"/>
                </a:cubicBezTo>
                <a:cubicBezTo>
                  <a:pt x="43" y="34"/>
                  <a:pt x="45" y="33"/>
                  <a:pt x="45" y="30"/>
                </a:cubicBezTo>
                <a:cubicBezTo>
                  <a:pt x="50" y="30"/>
                  <a:pt x="50" y="30"/>
                  <a:pt x="50" y="30"/>
                </a:cubicBezTo>
                <a:cubicBezTo>
                  <a:pt x="50" y="30"/>
                  <a:pt x="51" y="30"/>
                  <a:pt x="51" y="29"/>
                </a:cubicBezTo>
                <a:cubicBezTo>
                  <a:pt x="51" y="28"/>
                  <a:pt x="50" y="28"/>
                  <a:pt x="50" y="28"/>
                </a:cubicBezTo>
                <a:close/>
                <a:moveTo>
                  <a:pt x="40" y="32"/>
                </a:moveTo>
                <a:cubicBezTo>
                  <a:pt x="39" y="32"/>
                  <a:pt x="38" y="30"/>
                  <a:pt x="38" y="29"/>
                </a:cubicBezTo>
                <a:cubicBezTo>
                  <a:pt x="38" y="28"/>
                  <a:pt x="39" y="26"/>
                  <a:pt x="40" y="26"/>
                </a:cubicBezTo>
                <a:cubicBezTo>
                  <a:pt x="42" y="26"/>
                  <a:pt x="43" y="28"/>
                  <a:pt x="43" y="29"/>
                </a:cubicBezTo>
                <a:cubicBezTo>
                  <a:pt x="43" y="30"/>
                  <a:pt x="42" y="32"/>
                  <a:pt x="40" y="32"/>
                </a:cubicBezTo>
                <a:close/>
                <a:moveTo>
                  <a:pt x="54" y="0"/>
                </a:moveTo>
                <a:cubicBezTo>
                  <a:pt x="6" y="0"/>
                  <a:pt x="6" y="0"/>
                  <a:pt x="6" y="0"/>
                </a:cubicBezTo>
                <a:cubicBezTo>
                  <a:pt x="3" y="0"/>
                  <a:pt x="0" y="2"/>
                  <a:pt x="0" y="5"/>
                </a:cubicBezTo>
                <a:cubicBezTo>
                  <a:pt x="0" y="53"/>
                  <a:pt x="0" y="53"/>
                  <a:pt x="0" y="53"/>
                </a:cubicBezTo>
                <a:cubicBezTo>
                  <a:pt x="0" y="56"/>
                  <a:pt x="3" y="58"/>
                  <a:pt x="6" y="58"/>
                </a:cubicBezTo>
                <a:cubicBezTo>
                  <a:pt x="54" y="58"/>
                  <a:pt x="54" y="58"/>
                  <a:pt x="54" y="58"/>
                </a:cubicBezTo>
                <a:cubicBezTo>
                  <a:pt x="57" y="58"/>
                  <a:pt x="59" y="56"/>
                  <a:pt x="59" y="53"/>
                </a:cubicBezTo>
                <a:cubicBezTo>
                  <a:pt x="59" y="5"/>
                  <a:pt x="59" y="5"/>
                  <a:pt x="59" y="5"/>
                </a:cubicBezTo>
                <a:cubicBezTo>
                  <a:pt x="59" y="2"/>
                  <a:pt x="57" y="0"/>
                  <a:pt x="54" y="0"/>
                </a:cubicBezTo>
                <a:close/>
                <a:moveTo>
                  <a:pt x="56" y="53"/>
                </a:moveTo>
                <a:cubicBezTo>
                  <a:pt x="56" y="54"/>
                  <a:pt x="55" y="56"/>
                  <a:pt x="54" y="56"/>
                </a:cubicBezTo>
                <a:cubicBezTo>
                  <a:pt x="6" y="56"/>
                  <a:pt x="6" y="56"/>
                  <a:pt x="6" y="56"/>
                </a:cubicBezTo>
                <a:cubicBezTo>
                  <a:pt x="4" y="56"/>
                  <a:pt x="3" y="54"/>
                  <a:pt x="3" y="53"/>
                </a:cubicBezTo>
                <a:cubicBezTo>
                  <a:pt x="3" y="5"/>
                  <a:pt x="3" y="5"/>
                  <a:pt x="3" y="5"/>
                </a:cubicBezTo>
                <a:cubicBezTo>
                  <a:pt x="3" y="4"/>
                  <a:pt x="4" y="2"/>
                  <a:pt x="6" y="2"/>
                </a:cubicBezTo>
                <a:cubicBezTo>
                  <a:pt x="54" y="2"/>
                  <a:pt x="54" y="2"/>
                  <a:pt x="54" y="2"/>
                </a:cubicBezTo>
                <a:cubicBezTo>
                  <a:pt x="55" y="2"/>
                  <a:pt x="56" y="4"/>
                  <a:pt x="56" y="5"/>
                </a:cubicBezTo>
                <a:lnTo>
                  <a:pt x="56" y="53"/>
                </a:lnTo>
                <a:close/>
              </a:path>
            </a:pathLst>
          </a:custGeom>
          <a:solidFill>
            <a:schemeClr val="bg1"/>
          </a:solidFill>
          <a:ln>
            <a:noFill/>
          </a:ln>
        </p:spPr>
        <p:txBody>
          <a:bodyPr vert="horz" wrap="square" lIns="68580" tIns="34290" rIns="68580" bIns="34290" numCol="1" anchor="t" anchorCtr="0" compatLnSpc="1"/>
          <a:p>
            <a:pPr defTabSz="685800">
              <a:defRPr/>
            </a:pPr>
            <a:endParaRPr lang="th-TH" sz="1350">
              <a:solidFill>
                <a:srgbClr val="56BDBD"/>
              </a:solidFill>
              <a:latin typeface="Calibri" panose="020F0502020204030204"/>
              <a:cs typeface="Cordia New" panose="020B0304020202020204" pitchFamily="34" charset="-34"/>
            </a:endParaRPr>
          </a:p>
        </p:txBody>
      </p:sp>
      <p:grpSp>
        <p:nvGrpSpPr>
          <p:cNvPr id="27" name="组合 26"/>
          <p:cNvGrpSpPr/>
          <p:nvPr/>
        </p:nvGrpSpPr>
        <p:grpSpPr>
          <a:xfrm>
            <a:off x="6116955" y="2834005"/>
            <a:ext cx="1978025" cy="1914525"/>
            <a:chOff x="9393" y="4529"/>
            <a:chExt cx="3115" cy="3015"/>
          </a:xfrm>
        </p:grpSpPr>
        <p:sp>
          <p:nvSpPr>
            <p:cNvPr id="10" name="Oval 10"/>
            <p:cNvSpPr>
              <a:spLocks noChangeArrowheads="1"/>
            </p:cNvSpPr>
            <p:nvPr>
              <p:custDataLst>
                <p:tags r:id="rId4"/>
              </p:custDataLst>
            </p:nvPr>
          </p:nvSpPr>
          <p:spPr bwMode="auto">
            <a:xfrm>
              <a:off x="9393" y="4529"/>
              <a:ext cx="3115" cy="3015"/>
            </a:xfrm>
            <a:prstGeom prst="ellipse">
              <a:avLst/>
            </a:prstGeom>
            <a:solidFill>
              <a:schemeClr val="accent4"/>
            </a:solidFill>
            <a:ln>
              <a:noFill/>
            </a:ln>
          </p:spPr>
          <p:txBody>
            <a:bodyPr vert="horz" wrap="square" lIns="68580" tIns="34290" rIns="68580" bIns="34290" numCol="1" anchor="t" anchorCtr="0" compatLnSpc="1"/>
            <a:p>
              <a:pPr defTabSz="685800">
                <a:defRPr/>
              </a:pPr>
              <a:endParaRPr lang="th-TH" sz="1350">
                <a:solidFill>
                  <a:srgbClr val="444444"/>
                </a:solidFill>
                <a:latin typeface="Calibri" panose="020F0502020204030204"/>
                <a:cs typeface="Cordia New" panose="020B0304020202020204" pitchFamily="34" charset="-34"/>
              </a:endParaRPr>
            </a:p>
          </p:txBody>
        </p:sp>
        <p:sp>
          <p:nvSpPr>
            <p:cNvPr id="18" name="文本框 17"/>
            <p:cNvSpPr txBox="1"/>
            <p:nvPr/>
          </p:nvSpPr>
          <p:spPr>
            <a:xfrm>
              <a:off x="9840" y="5370"/>
              <a:ext cx="2640" cy="1307"/>
            </a:xfrm>
            <a:prstGeom prst="rect">
              <a:avLst/>
            </a:prstGeom>
          </p:spPr>
          <p:txBody>
            <a:bodyPr wrap="square">
              <a:spAutoFit/>
            </a:bodyPr>
            <a:p>
              <a:pPr algn="ctr"/>
              <a:r>
                <a:rPr lang="zh-CN" altLang="en-US" sz="2400">
                  <a:latin typeface="宋体" panose="02010600030101010101" pitchFamily="2" charset="-122"/>
                  <a:ea typeface="宋体" panose="02010600030101010101" pitchFamily="2" charset="-122"/>
                </a:rPr>
                <a:t>文章主线：</a:t>
              </a:r>
              <a:endParaRPr lang="zh-CN" altLang="en-US" sz="2400">
                <a:latin typeface="宋体" panose="02010600030101010101" pitchFamily="2" charset="-122"/>
                <a:ea typeface="宋体" panose="02010600030101010101" pitchFamily="2" charset="-122"/>
              </a:endParaRPr>
            </a:p>
            <a:p>
              <a:pPr algn="ctr"/>
              <a:r>
                <a:rPr lang="zh-CN" altLang="en-US" sz="2400">
                  <a:latin typeface="宋体" panose="02010600030101010101" pitchFamily="2" charset="-122"/>
                  <a:ea typeface="宋体" panose="02010600030101010101" pitchFamily="2" charset="-122"/>
                </a:rPr>
                <a:t>核心素养</a:t>
              </a:r>
              <a:endParaRPr lang="zh-CN" altLang="en-US" sz="2400">
                <a:latin typeface="宋体" panose="02010600030101010101" pitchFamily="2" charset="-122"/>
                <a:ea typeface="宋体" panose="02010600030101010101" pitchFamily="2" charset="-122"/>
              </a:endParaRPr>
            </a:p>
          </p:txBody>
        </p:sp>
      </p:grpSp>
      <p:grpSp>
        <p:nvGrpSpPr>
          <p:cNvPr id="24" name="组合 23"/>
          <p:cNvGrpSpPr/>
          <p:nvPr/>
        </p:nvGrpSpPr>
        <p:grpSpPr>
          <a:xfrm>
            <a:off x="1768475" y="2893695"/>
            <a:ext cx="1997075" cy="1863090"/>
            <a:chOff x="3052" y="4659"/>
            <a:chExt cx="3145" cy="3208"/>
          </a:xfrm>
        </p:grpSpPr>
        <p:sp>
          <p:nvSpPr>
            <p:cNvPr id="12" name="Oval 12"/>
            <p:cNvSpPr>
              <a:spLocks noChangeArrowheads="1"/>
            </p:cNvSpPr>
            <p:nvPr>
              <p:custDataLst>
                <p:tags r:id="rId5"/>
              </p:custDataLst>
            </p:nvPr>
          </p:nvSpPr>
          <p:spPr bwMode="auto">
            <a:xfrm>
              <a:off x="3052" y="4659"/>
              <a:ext cx="3145" cy="3208"/>
            </a:xfrm>
            <a:prstGeom prst="ellipse">
              <a:avLst/>
            </a:prstGeom>
            <a:solidFill>
              <a:schemeClr val="accent5"/>
            </a:solidFill>
            <a:ln>
              <a:noFill/>
            </a:ln>
          </p:spPr>
          <p:txBody>
            <a:bodyPr vert="horz" wrap="square" lIns="68580" tIns="34290" rIns="68580" bIns="34290" numCol="1" anchor="t" anchorCtr="0" compatLnSpc="1"/>
            <a:p>
              <a:pPr defTabSz="685800">
                <a:defRPr/>
              </a:pPr>
              <a:endParaRPr lang="th-TH" sz="1350">
                <a:solidFill>
                  <a:srgbClr val="444444"/>
                </a:solidFill>
                <a:latin typeface="Calibri" panose="020F0502020204030204"/>
                <a:cs typeface="Cordia New" panose="020B0304020202020204" pitchFamily="34" charset="-34"/>
              </a:endParaRPr>
            </a:p>
          </p:txBody>
        </p:sp>
        <p:sp>
          <p:nvSpPr>
            <p:cNvPr id="21" name="文本框 20"/>
            <p:cNvSpPr txBox="1"/>
            <p:nvPr/>
          </p:nvSpPr>
          <p:spPr>
            <a:xfrm>
              <a:off x="3345" y="4890"/>
              <a:ext cx="2788" cy="2701"/>
            </a:xfrm>
            <a:prstGeom prst="rect">
              <a:avLst/>
            </a:prstGeom>
          </p:spPr>
          <p:txBody>
            <a:bodyPr wrap="square">
              <a:spAutoFit/>
            </a:bodyPr>
            <a:p>
              <a:pPr algn="ctr"/>
              <a:r>
                <a:rPr lang="en-US" altLang="zh-CN" sz="2400" b="1">
                  <a:latin typeface="Times New Roman" panose="02020603050405020304" charset="0"/>
                  <a:ea typeface="宋体" panose="02010600030101010101" pitchFamily="2" charset="-122"/>
                  <a:cs typeface="Times New Roman" panose="02020603050405020304" charset="0"/>
                </a:rPr>
                <a:t>Para1：</a:t>
              </a:r>
              <a:endParaRPr lang="zh-CN" altLang="en-US" sz="2400">
                <a:latin typeface="Times New Roman" panose="02020603050405020304" charset="0"/>
                <a:ea typeface="宋体" panose="02010600030101010101" pitchFamily="2" charset="-122"/>
                <a:cs typeface="Times New Roman" panose="02020603050405020304" charset="0"/>
              </a:endParaRPr>
            </a:p>
            <a:p>
              <a:pPr algn="ctr"/>
              <a:r>
                <a:rPr lang="zh-CN" altLang="en-US" sz="2400">
                  <a:latin typeface="Times New Roman" panose="02020603050405020304" charset="0"/>
                  <a:ea typeface="宋体" panose="02010600030101010101" pitchFamily="2" charset="-122"/>
                  <a:cs typeface="Times New Roman" panose="02020603050405020304" charset="0"/>
                </a:rPr>
                <a:t>自我介绍</a:t>
              </a:r>
              <a:endParaRPr lang="zh-CN" altLang="en-US" sz="2400">
                <a:latin typeface="Times New Roman" panose="02020603050405020304" charset="0"/>
                <a:ea typeface="宋体" panose="02010600030101010101" pitchFamily="2" charset="-122"/>
                <a:cs typeface="Times New Roman" panose="02020603050405020304" charset="0"/>
              </a:endParaRPr>
            </a:p>
            <a:p>
              <a:pPr algn="ctr"/>
              <a:r>
                <a:rPr lang="en-US" altLang="zh-CN" sz="2400">
                  <a:latin typeface="Times New Roman" panose="02020603050405020304" charset="0"/>
                  <a:ea typeface="宋体" panose="02010600030101010101" pitchFamily="2" charset="-122"/>
                  <a:cs typeface="Times New Roman" panose="02020603050405020304" charset="0"/>
                </a:rPr>
                <a:t>+</a:t>
              </a:r>
              <a:endParaRPr lang="en-US" altLang="zh-CN" sz="2400">
                <a:latin typeface="Times New Roman" panose="02020603050405020304" charset="0"/>
                <a:ea typeface="宋体" panose="02010600030101010101" pitchFamily="2" charset="-122"/>
                <a:cs typeface="Times New Roman" panose="02020603050405020304" charset="0"/>
              </a:endParaRPr>
            </a:p>
            <a:p>
              <a:pPr algn="ctr"/>
              <a:r>
                <a:rPr lang="zh-CN" altLang="en-US" sz="2400">
                  <a:latin typeface="Times New Roman" panose="02020603050405020304" charset="0"/>
                  <a:ea typeface="宋体" panose="02010600030101010101" pitchFamily="2" charset="-122"/>
                  <a:cs typeface="Times New Roman" panose="02020603050405020304" charset="0"/>
                </a:rPr>
                <a:t>写作目的</a:t>
              </a:r>
              <a:endParaRPr lang="zh-CN" altLang="en-US" sz="2400">
                <a:latin typeface="Times New Roman" panose="02020603050405020304" charset="0"/>
                <a:ea typeface="宋体" panose="02010600030101010101" pitchFamily="2" charset="-122"/>
                <a:cs typeface="Times New Roman" panose="02020603050405020304" charset="0"/>
              </a:endParaRPr>
            </a:p>
          </p:txBody>
        </p:sp>
      </p:grpSp>
      <p:grpSp>
        <p:nvGrpSpPr>
          <p:cNvPr id="25" name="组合 24"/>
          <p:cNvGrpSpPr/>
          <p:nvPr/>
        </p:nvGrpSpPr>
        <p:grpSpPr>
          <a:xfrm>
            <a:off x="1657985" y="342900"/>
            <a:ext cx="2023745" cy="1974836"/>
            <a:chOff x="2816" y="570"/>
            <a:chExt cx="3187" cy="3179"/>
          </a:xfrm>
        </p:grpSpPr>
        <p:sp>
          <p:nvSpPr>
            <p:cNvPr id="19" name="Oval 12"/>
            <p:cNvSpPr>
              <a:spLocks noChangeArrowheads="1"/>
            </p:cNvSpPr>
            <p:nvPr>
              <p:custDataLst>
                <p:tags r:id="rId6"/>
              </p:custDataLst>
            </p:nvPr>
          </p:nvSpPr>
          <p:spPr bwMode="auto">
            <a:xfrm>
              <a:off x="2816" y="570"/>
              <a:ext cx="3187" cy="3179"/>
            </a:xfrm>
            <a:prstGeom prst="ellipse">
              <a:avLst/>
            </a:prstGeom>
            <a:solidFill>
              <a:schemeClr val="accent5"/>
            </a:solidFill>
            <a:ln>
              <a:noFill/>
            </a:ln>
          </p:spPr>
          <p:txBody>
            <a:bodyPr vert="horz" wrap="square" lIns="68580" tIns="34290" rIns="68580" bIns="34290" numCol="1" anchor="t" anchorCtr="0" compatLnSpc="1"/>
            <a:p>
              <a:pPr defTabSz="685800">
                <a:defRPr/>
              </a:pPr>
              <a:endParaRPr lang="th-TH" sz="1350">
                <a:solidFill>
                  <a:srgbClr val="444444"/>
                </a:solidFill>
                <a:latin typeface="Calibri" panose="020F0502020204030204"/>
                <a:cs typeface="Cordia New" panose="020B0304020202020204" pitchFamily="34" charset="-34"/>
              </a:endParaRPr>
            </a:p>
          </p:txBody>
        </p:sp>
        <p:sp>
          <p:nvSpPr>
            <p:cNvPr id="22" name="文本框 21"/>
            <p:cNvSpPr txBox="1"/>
            <p:nvPr>
              <p:custDataLst>
                <p:tags r:id="rId7"/>
              </p:custDataLst>
            </p:nvPr>
          </p:nvSpPr>
          <p:spPr>
            <a:xfrm>
              <a:off x="3136" y="930"/>
              <a:ext cx="2558" cy="2525"/>
            </a:xfrm>
            <a:prstGeom prst="rect">
              <a:avLst/>
            </a:prstGeom>
          </p:spPr>
          <p:txBody>
            <a:bodyPr wrap="square">
              <a:spAutoFit/>
            </a:bodyPr>
            <a:p>
              <a:pPr algn="ctr"/>
              <a:r>
                <a:rPr lang="en-US" altLang="zh-CN" sz="2400" b="1">
                  <a:latin typeface="Times New Roman" panose="02020603050405020304" charset="0"/>
                  <a:ea typeface="宋体" panose="02010600030101010101" pitchFamily="2" charset="-122"/>
                  <a:cs typeface="Times New Roman" panose="02020603050405020304" charset="0"/>
                </a:rPr>
                <a:t>Para2：</a:t>
              </a:r>
              <a:endParaRPr lang="en-US" altLang="zh-CN" sz="2400" b="1">
                <a:latin typeface="Times New Roman" panose="02020603050405020304" charset="0"/>
                <a:ea typeface="宋体" panose="02010600030101010101" pitchFamily="2" charset="-122"/>
                <a:cs typeface="Times New Roman" panose="02020603050405020304" charset="0"/>
              </a:endParaRPr>
            </a:p>
            <a:p>
              <a:pPr algn="ctr"/>
              <a:r>
                <a:rPr lang="zh-CN" altLang="en-US" sz="2400">
                  <a:latin typeface="宋体" panose="02010600030101010101" pitchFamily="2" charset="-122"/>
                  <a:ea typeface="宋体" panose="02010600030101010101" pitchFamily="2" charset="-122"/>
                </a:rPr>
                <a:t>照片介绍</a:t>
              </a:r>
              <a:endParaRPr lang="zh-CN" altLang="en-US" sz="2400">
                <a:latin typeface="宋体" panose="02010600030101010101" pitchFamily="2" charset="-122"/>
                <a:ea typeface="宋体" panose="02010600030101010101" pitchFamily="2" charset="-122"/>
              </a:endParaRPr>
            </a:p>
            <a:p>
              <a:pPr algn="ctr"/>
              <a:r>
                <a:rPr lang="en-US" altLang="zh-CN" sz="2400">
                  <a:latin typeface="宋体" panose="02010600030101010101" pitchFamily="2" charset="-122"/>
                  <a:ea typeface="宋体" panose="02010600030101010101" pitchFamily="2" charset="-122"/>
                </a:rPr>
                <a:t>+</a:t>
              </a:r>
              <a:endParaRPr lang="en-US" altLang="zh-CN" sz="2400">
                <a:latin typeface="宋体" panose="02010600030101010101" pitchFamily="2" charset="-122"/>
                <a:ea typeface="宋体" panose="02010600030101010101" pitchFamily="2" charset="-122"/>
              </a:endParaRPr>
            </a:p>
            <a:p>
              <a:pPr algn="ctr"/>
              <a:r>
                <a:rPr lang="zh-CN" altLang="en-US" sz="2400">
                  <a:latin typeface="宋体" panose="02010600030101010101" pitchFamily="2" charset="-122"/>
                  <a:ea typeface="宋体" panose="02010600030101010101" pitchFamily="2" charset="-122"/>
                </a:rPr>
                <a:t>选择理由</a:t>
              </a:r>
              <a:endParaRPr lang="zh-CN" altLang="en-US" sz="2400">
                <a:latin typeface="宋体" panose="02010600030101010101" pitchFamily="2" charset="-122"/>
                <a:ea typeface="宋体" panose="02010600030101010101" pitchFamily="2" charset="-122"/>
              </a:endParaRPr>
            </a:p>
          </p:txBody>
        </p:sp>
      </p:grpSp>
      <p:grpSp>
        <p:nvGrpSpPr>
          <p:cNvPr id="26" name="组合 25"/>
          <p:cNvGrpSpPr/>
          <p:nvPr/>
        </p:nvGrpSpPr>
        <p:grpSpPr>
          <a:xfrm>
            <a:off x="6280785" y="414020"/>
            <a:ext cx="1987550" cy="1922780"/>
            <a:chOff x="9600" y="690"/>
            <a:chExt cx="3130" cy="3028"/>
          </a:xfrm>
        </p:grpSpPr>
        <p:sp>
          <p:nvSpPr>
            <p:cNvPr id="20" name="Oval 12"/>
            <p:cNvSpPr>
              <a:spLocks noChangeArrowheads="1"/>
            </p:cNvSpPr>
            <p:nvPr>
              <p:custDataLst>
                <p:tags r:id="rId8"/>
              </p:custDataLst>
            </p:nvPr>
          </p:nvSpPr>
          <p:spPr bwMode="auto">
            <a:xfrm>
              <a:off x="9600" y="690"/>
              <a:ext cx="3130" cy="3029"/>
            </a:xfrm>
            <a:prstGeom prst="ellipse">
              <a:avLst/>
            </a:prstGeom>
            <a:solidFill>
              <a:schemeClr val="accent5"/>
            </a:solidFill>
            <a:ln>
              <a:noFill/>
            </a:ln>
          </p:spPr>
          <p:txBody>
            <a:bodyPr vert="horz" wrap="square" lIns="68580" tIns="34290" rIns="68580" bIns="34290" numCol="1" anchor="t" anchorCtr="0" compatLnSpc="1"/>
            <a:p>
              <a:pPr defTabSz="685800">
                <a:defRPr/>
              </a:pPr>
              <a:endParaRPr lang="th-TH" sz="1350">
                <a:solidFill>
                  <a:srgbClr val="444444"/>
                </a:solidFill>
                <a:latin typeface="Calibri" panose="020F0502020204030204"/>
                <a:cs typeface="Cordia New" panose="020B0304020202020204" pitchFamily="34" charset="-34"/>
              </a:endParaRPr>
            </a:p>
          </p:txBody>
        </p:sp>
        <p:sp>
          <p:nvSpPr>
            <p:cNvPr id="23" name="文本框 22"/>
            <p:cNvSpPr txBox="1"/>
            <p:nvPr>
              <p:custDataLst>
                <p:tags r:id="rId9"/>
              </p:custDataLst>
            </p:nvPr>
          </p:nvSpPr>
          <p:spPr>
            <a:xfrm>
              <a:off x="9840" y="930"/>
              <a:ext cx="2558" cy="2470"/>
            </a:xfrm>
            <a:prstGeom prst="rect">
              <a:avLst/>
            </a:prstGeom>
          </p:spPr>
          <p:txBody>
            <a:bodyPr wrap="square">
              <a:spAutoFit/>
            </a:bodyPr>
            <a:p>
              <a:pPr algn="ctr"/>
              <a:r>
                <a:rPr lang="en-US" altLang="zh-CN" sz="2400" b="1">
                  <a:latin typeface="Times New Roman" panose="02020603050405020304" charset="0"/>
                  <a:ea typeface="宋体" panose="02010600030101010101" pitchFamily="2" charset="-122"/>
                  <a:cs typeface="Times New Roman" panose="02020603050405020304" charset="0"/>
                </a:rPr>
                <a:t>Para3</a:t>
              </a:r>
              <a:r>
                <a:rPr lang="zh-CN" altLang="en-US" sz="2400">
                  <a:latin typeface="宋体" panose="02010600030101010101" pitchFamily="2" charset="-122"/>
                  <a:ea typeface="宋体" panose="02010600030101010101" pitchFamily="2" charset="-122"/>
                </a:rPr>
                <a:t>：</a:t>
              </a:r>
              <a:endParaRPr lang="zh-CN" altLang="en-US" sz="2400">
                <a:latin typeface="宋体" panose="02010600030101010101" pitchFamily="2" charset="-122"/>
                <a:ea typeface="宋体" panose="02010600030101010101" pitchFamily="2" charset="-122"/>
              </a:endParaRPr>
            </a:p>
            <a:p>
              <a:pPr algn="ctr"/>
              <a:r>
                <a:rPr lang="zh-CN" altLang="en-US" sz="2400">
                  <a:latin typeface="宋体" panose="02010600030101010101" pitchFamily="2" charset="-122"/>
                  <a:ea typeface="宋体" panose="02010600030101010101" pitchFamily="2" charset="-122"/>
                </a:rPr>
                <a:t>表达谢意</a:t>
              </a:r>
              <a:endParaRPr lang="zh-CN" altLang="en-US" sz="2400">
                <a:latin typeface="宋体" panose="02010600030101010101" pitchFamily="2" charset="-122"/>
                <a:ea typeface="宋体" panose="02010600030101010101" pitchFamily="2" charset="-122"/>
              </a:endParaRPr>
            </a:p>
            <a:p>
              <a:pPr algn="ctr"/>
              <a:r>
                <a:rPr lang="en-US" altLang="zh-CN" sz="2400">
                  <a:latin typeface="宋体" panose="02010600030101010101" pitchFamily="2" charset="-122"/>
                  <a:ea typeface="宋体" panose="02010600030101010101" pitchFamily="2" charset="-122"/>
                </a:rPr>
                <a:t>+</a:t>
              </a:r>
              <a:endParaRPr lang="en-US" altLang="zh-CN" sz="2400">
                <a:latin typeface="宋体" panose="02010600030101010101" pitchFamily="2" charset="-122"/>
                <a:ea typeface="宋体" panose="02010600030101010101" pitchFamily="2" charset="-122"/>
              </a:endParaRPr>
            </a:p>
            <a:p>
              <a:pPr algn="ctr"/>
              <a:r>
                <a:rPr lang="zh-CN" altLang="en-US" sz="2400">
                  <a:latin typeface="宋体" panose="02010600030101010101" pitchFamily="2" charset="-122"/>
                  <a:ea typeface="宋体" panose="02010600030101010101" pitchFamily="2" charset="-122"/>
                </a:rPr>
                <a:t>期待入选</a:t>
              </a:r>
              <a:endParaRPr lang="zh-CN" altLang="en-US" sz="2400">
                <a:latin typeface="宋体" panose="02010600030101010101" pitchFamily="2" charset="-122"/>
                <a:ea typeface="宋体" panose="02010600030101010101" pitchFamily="2"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 calcmode="lin" valueType="num">
                                      <p:cBhvr>
                                        <p:cTn id="15" dur="500" fill="hold"/>
                                        <p:tgtEl>
                                          <p:spTgt spid="24"/>
                                        </p:tgtEl>
                                        <p:attrNameLst>
                                          <p:attrName>style.rotation</p:attrName>
                                        </p:attrNameLst>
                                      </p:cBhvr>
                                      <p:tavLst>
                                        <p:tav tm="0">
                                          <p:val>
                                            <p:fltVal val="360"/>
                                          </p:val>
                                        </p:tav>
                                        <p:tav tm="100000">
                                          <p:val>
                                            <p:fltVal val="0"/>
                                          </p:val>
                                        </p:tav>
                                      </p:tavLst>
                                    </p:anim>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 calcmode="lin" valueType="num">
                                      <p:cBhvr>
                                        <p:cTn id="23" dur="500" fill="hold"/>
                                        <p:tgtEl>
                                          <p:spTgt spid="25"/>
                                        </p:tgtEl>
                                        <p:attrNameLst>
                                          <p:attrName>style.rotation</p:attrName>
                                        </p:attrNameLst>
                                      </p:cBhvr>
                                      <p:tavLst>
                                        <p:tav tm="0">
                                          <p:val>
                                            <p:fltVal val="360"/>
                                          </p:val>
                                        </p:tav>
                                        <p:tav tm="100000">
                                          <p:val>
                                            <p:fltVal val="0"/>
                                          </p:val>
                                        </p:tav>
                                      </p:tavLst>
                                    </p:anim>
                                    <p:animEffect transition="in" filter="fade">
                                      <p:cBhvr>
                                        <p:cTn id="24" dur="500"/>
                                        <p:tgtEl>
                                          <p:spTgt spid="25"/>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 calcmode="lin" valueType="num">
                                      <p:cBhvr>
                                        <p:cTn id="29" dur="500" fill="hold"/>
                                        <p:tgtEl>
                                          <p:spTgt spid="5"/>
                                        </p:tgtEl>
                                        <p:attrNameLst>
                                          <p:attrName>style.rotation</p:attrName>
                                        </p:attrNameLst>
                                      </p:cBhvr>
                                      <p:tavLst>
                                        <p:tav tm="0">
                                          <p:val>
                                            <p:fltVal val="360"/>
                                          </p:val>
                                        </p:tav>
                                        <p:tav tm="100000">
                                          <p:val>
                                            <p:fltVal val="0"/>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 calcmode="lin" valueType="num">
                                      <p:cBhvr>
                                        <p:cTn id="37" dur="500" fill="hold"/>
                                        <p:tgtEl>
                                          <p:spTgt spid="7"/>
                                        </p:tgtEl>
                                        <p:attrNameLst>
                                          <p:attrName>style.rotation</p:attrName>
                                        </p:attrNameLst>
                                      </p:cBhvr>
                                      <p:tavLst>
                                        <p:tav tm="0">
                                          <p:val>
                                            <p:fltVal val="360"/>
                                          </p:val>
                                        </p:tav>
                                        <p:tav tm="100000">
                                          <p:val>
                                            <p:fltVal val="0"/>
                                          </p:val>
                                        </p:tav>
                                      </p:tavLst>
                                    </p:anim>
                                    <p:animEffect transition="in" filter="fade">
                                      <p:cBhvr>
                                        <p:cTn id="38" dur="500"/>
                                        <p:tgtEl>
                                          <p:spTgt spid="7"/>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 calcmode="lin" valueType="num">
                                      <p:cBhvr>
                                        <p:cTn id="43" dur="500" fill="hold"/>
                                        <p:tgtEl>
                                          <p:spTgt spid="26"/>
                                        </p:tgtEl>
                                        <p:attrNameLst>
                                          <p:attrName>style.rotation</p:attrName>
                                        </p:attrNameLst>
                                      </p:cBhvr>
                                      <p:tavLst>
                                        <p:tav tm="0">
                                          <p:val>
                                            <p:fltVal val="360"/>
                                          </p:val>
                                        </p:tav>
                                        <p:tav tm="100000">
                                          <p:val>
                                            <p:fltVal val="0"/>
                                          </p:val>
                                        </p:tav>
                                      </p:tavLst>
                                    </p:anim>
                                    <p:animEffect transition="in" filter="fade">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 calcmode="lin" valueType="num">
                                      <p:cBhvr>
                                        <p:cTn id="51" dur="500" fill="hold"/>
                                        <p:tgtEl>
                                          <p:spTgt spid="8"/>
                                        </p:tgtEl>
                                        <p:attrNameLst>
                                          <p:attrName>style.rotation</p:attrName>
                                        </p:attrNameLst>
                                      </p:cBhvr>
                                      <p:tavLst>
                                        <p:tav tm="0">
                                          <p:val>
                                            <p:fltVal val="360"/>
                                          </p:val>
                                        </p:tav>
                                        <p:tav tm="100000">
                                          <p:val>
                                            <p:fltVal val="0"/>
                                          </p:val>
                                        </p:tav>
                                      </p:tavLst>
                                    </p:anim>
                                    <p:animEffect transition="in" filter="fade">
                                      <p:cBhvr>
                                        <p:cTn id="52" dur="500"/>
                                        <p:tgtEl>
                                          <p:spTgt spid="8"/>
                                        </p:tgtEl>
                                      </p:cBhvr>
                                    </p:animEffect>
                                  </p:childTnLst>
                                </p:cTn>
                              </p:par>
                              <p:par>
                                <p:cTn id="53" presetID="49" presetClass="entr" presetSubtype="0" decel="10000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style.rotation</p:attrName>
                                        </p:attrNameLst>
                                      </p:cBhvr>
                                      <p:tavLst>
                                        <p:tav tm="0">
                                          <p:val>
                                            <p:fltVal val="360"/>
                                          </p:val>
                                        </p:tav>
                                        <p:tav tm="100000">
                                          <p:val>
                                            <p:fltVal val="0"/>
                                          </p:val>
                                        </p:tav>
                                      </p:tavLst>
                                    </p:anim>
                                    <p:animEffect transition="in" filter="fade">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5" grpId="0" bldLvl="0" animBg="1"/>
      <p:bldP spid="5" grpId="1" animBg="1"/>
      <p:bldP spid="7" grpId="0" bldLvl="0" animBg="1"/>
      <p:bldP spid="7" grpId="1" animBg="1"/>
      <p:bldP spid="8" grpId="0" bldLvl="0" animBg="1"/>
      <p:bldP spid="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grpSp>
        <p:nvGrpSpPr>
          <p:cNvPr id="5" name="组合 4"/>
          <p:cNvGrpSpPr/>
          <p:nvPr/>
        </p:nvGrpSpPr>
        <p:grpSpPr>
          <a:xfrm>
            <a:off x="2609850" y="57150"/>
            <a:ext cx="4480560" cy="4087495"/>
            <a:chOff x="4110" y="90"/>
            <a:chExt cx="7056" cy="6437"/>
          </a:xfrm>
        </p:grpSpPr>
        <p:sp>
          <p:nvSpPr>
            <p:cNvPr id="361" name="文本框 32"/>
            <p:cNvSpPr txBox="1"/>
            <p:nvPr/>
          </p:nvSpPr>
          <p:spPr>
            <a:xfrm rot="1140000">
              <a:off x="5193" y="3408"/>
              <a:ext cx="4314" cy="919"/>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ctr" defTabSz="914400">
                <a:defRPr/>
              </a:pPr>
              <a:r>
                <a:rPr lang="zh-CN" altLang="en-US" sz="3200" b="1" kern="0" dirty="0">
                  <a:solidFill>
                    <a:schemeClr val="accent1"/>
                  </a:solidFill>
                  <a:latin typeface="微软雅黑" panose="020B0503020204020204" pitchFamily="34" charset="-122"/>
                  <a:ea typeface="微软雅黑" panose="020B0503020204020204" pitchFamily="34" charset="-122"/>
                </a:rPr>
                <a:t>语言积累</a:t>
              </a:r>
              <a:endParaRPr lang="zh-CN" altLang="en-US" sz="3200" b="1" kern="0" dirty="0">
                <a:solidFill>
                  <a:schemeClr val="accent1"/>
                </a:solidFill>
                <a:latin typeface="微软雅黑" panose="020B0503020204020204" pitchFamily="34" charset="-122"/>
                <a:ea typeface="微软雅黑" panose="020B0503020204020204" pitchFamily="34" charset="-122"/>
              </a:endParaRPr>
            </a:p>
          </p:txBody>
        </p:sp>
        <p:sp>
          <p:nvSpPr>
            <p:cNvPr id="3" name="文本框 2"/>
            <p:cNvSpPr txBox="1"/>
            <p:nvPr/>
          </p:nvSpPr>
          <p:spPr>
            <a:xfrm rot="1109303">
              <a:off x="5449" y="1508"/>
              <a:ext cx="1472" cy="1307"/>
            </a:xfrm>
            <a:prstGeom prst="rect">
              <a:avLst/>
            </a:prstGeom>
            <a:noFill/>
          </p:spPr>
          <p:txBody>
            <a:bodyPr wrap="none" rtlCol="0">
              <a:spAutoFit/>
            </a:bodyPr>
            <a:lstStyle/>
            <a:p>
              <a:r>
                <a:rPr lang="en-US" altLang="zh-CN" sz="4800" b="1" dirty="0">
                  <a:solidFill>
                    <a:schemeClr val="accent2"/>
                  </a:solidFill>
                  <a:latin typeface="微软雅黑" panose="020B0503020204020204" pitchFamily="34" charset="-122"/>
                  <a:ea typeface="微软雅黑" panose="020B0503020204020204" pitchFamily="34" charset="-122"/>
                </a:rPr>
                <a:t>03</a:t>
              </a:r>
              <a:endParaRPr lang="zh-CN" altLang="en-US" sz="4000" b="1" dirty="0">
                <a:solidFill>
                  <a:schemeClr val="accent2"/>
                </a:solidFill>
                <a:latin typeface="微软雅黑" panose="020B0503020204020204" pitchFamily="34" charset="-122"/>
                <a:ea typeface="微软雅黑" panose="020B0503020204020204" pitchFamily="34" charset="-122"/>
              </a:endParaRPr>
            </a:p>
          </p:txBody>
        </p:sp>
        <p:sp>
          <p:nvSpPr>
            <p:cNvPr id="2" name="心形 1"/>
            <p:cNvSpPr/>
            <p:nvPr/>
          </p:nvSpPr>
          <p:spPr>
            <a:xfrm rot="1473826">
              <a:off x="4110" y="1571"/>
              <a:ext cx="6193" cy="4957"/>
            </a:xfrm>
            <a:prstGeom prst="hear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 name="文本框 3"/>
            <p:cNvSpPr txBox="1"/>
            <p:nvPr>
              <p:custDataLst>
                <p:tags r:id="rId2"/>
              </p:custDataLst>
            </p:nvPr>
          </p:nvSpPr>
          <p:spPr>
            <a:xfrm rot="1200000">
              <a:off x="5657" y="4516"/>
              <a:ext cx="3270" cy="725"/>
            </a:xfrm>
            <a:prstGeom prst="rect">
              <a:avLst/>
            </a:prstGeom>
            <a:noFill/>
          </p:spPr>
          <p:txBody>
            <a:bodyPr wrap="square" rtlCol="0" anchor="t">
              <a:spAutoFit/>
            </a:bodyPr>
            <a:p>
              <a:r>
                <a:rPr lang="en-US" altLang="zh-CN" sz="2400" b="1" kern="0" dirty="0">
                  <a:gradFill>
                    <a:gsLst>
                      <a:gs pos="50000">
                        <a:schemeClr val="accent5"/>
                      </a:gs>
                      <a:gs pos="0">
                        <a:schemeClr val="accent5">
                          <a:lumMod val="25000"/>
                          <a:lumOff val="75000"/>
                        </a:schemeClr>
                      </a:gs>
                      <a:gs pos="100000">
                        <a:schemeClr val="accent5">
                          <a:lumMod val="85000"/>
                        </a:schemeClr>
                      </a:gs>
                    </a:gsLst>
                    <a:lin ang="5400000" scaled="1"/>
                  </a:gradFill>
                  <a:latin typeface="宋体" panose="02010600030101010101" pitchFamily="2" charset="-122"/>
                  <a:ea typeface="宋体" panose="02010600030101010101" pitchFamily="2" charset="-122"/>
                  <a:sym typeface="+mn-ea"/>
                </a:rPr>
                <a:t>---</a:t>
              </a:r>
              <a:r>
                <a:rPr lang="zh-CN" altLang="en-US" sz="2400" b="1" kern="0" dirty="0">
                  <a:gradFill>
                    <a:gsLst>
                      <a:gs pos="50000">
                        <a:schemeClr val="accent5"/>
                      </a:gs>
                      <a:gs pos="0">
                        <a:schemeClr val="accent5">
                          <a:lumMod val="25000"/>
                          <a:lumOff val="75000"/>
                        </a:schemeClr>
                      </a:gs>
                      <a:gs pos="100000">
                        <a:schemeClr val="accent5">
                          <a:lumMod val="85000"/>
                        </a:schemeClr>
                      </a:gs>
                    </a:gsLst>
                    <a:lin ang="5400000" scaled="1"/>
                  </a:gradFill>
                  <a:latin typeface="宋体" panose="02010600030101010101" pitchFamily="2" charset="-122"/>
                  <a:ea typeface="宋体" panose="02010600030101010101" pitchFamily="2" charset="-122"/>
                  <a:sym typeface="+mn-ea"/>
                </a:rPr>
                <a:t>开头部分</a:t>
              </a:r>
              <a:endParaRPr lang="zh-CN" altLang="en-US" sz="2400" b="1" kern="0" dirty="0">
                <a:gradFill>
                  <a:gsLst>
                    <a:gs pos="50000">
                      <a:schemeClr val="accent5"/>
                    </a:gs>
                    <a:gs pos="0">
                      <a:schemeClr val="accent5">
                        <a:lumMod val="25000"/>
                        <a:lumOff val="75000"/>
                      </a:schemeClr>
                    </a:gs>
                    <a:gs pos="100000">
                      <a:schemeClr val="accent5">
                        <a:lumMod val="85000"/>
                      </a:schemeClr>
                    </a:gs>
                  </a:gsLst>
                  <a:lin ang="5400000" scaled="1"/>
                </a:gradFill>
                <a:latin typeface="宋体" panose="02010600030101010101" pitchFamily="2" charset="-122"/>
                <a:ea typeface="宋体" panose="02010600030101010101" pitchFamily="2" charset="-122"/>
                <a:sym typeface="+mn-ea"/>
              </a:endParaRPr>
            </a:p>
          </p:txBody>
        </p:sp>
        <p:pic>
          <p:nvPicPr>
            <p:cNvPr id="8" name="图片 7" descr="t03334834f6ae433078"/>
            <p:cNvPicPr>
              <a:picLocks noChangeAspect="1"/>
            </p:cNvPicPr>
            <p:nvPr>
              <p:custDataLst>
                <p:tags r:id="rId3"/>
              </p:custDataLst>
            </p:nvPr>
          </p:nvPicPr>
          <p:blipFill>
            <a:blip r:embed="rId4"/>
            <a:srcRect t="10840" b="13279"/>
            <a:stretch>
              <a:fillRect/>
            </a:stretch>
          </p:blipFill>
          <p:spPr>
            <a:xfrm>
              <a:off x="7080" y="90"/>
              <a:ext cx="4087" cy="3116"/>
            </a:xfrm>
            <a:prstGeom prst="rect">
              <a:avLst/>
            </a:prstGeom>
          </p:spPr>
        </p:pic>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TABLE_ENDDRAG_ORIGIN_RECT" val="673*374"/>
  <p:tag name="TABLE_ENDDRAG_RECT" val="26*13*673*374"/>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TABLE_ENDDRAG_ORIGIN_RECT" val="665*366"/>
  <p:tag name="TABLE_ENDDRAG_RECT" val="26*16*665*366"/>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当图网—www.99ppt.com">
  <a:themeElements>
    <a:clrScheme name="自定义 51">
      <a:dk1>
        <a:srgbClr val="000000"/>
      </a:dk1>
      <a:lt1>
        <a:srgbClr val="FFFFFF"/>
      </a:lt1>
      <a:dk2>
        <a:srgbClr val="000000"/>
      </a:dk2>
      <a:lt2>
        <a:srgbClr val="FFFFFF"/>
      </a:lt2>
      <a:accent1>
        <a:srgbClr val="12B5C0"/>
      </a:accent1>
      <a:accent2>
        <a:srgbClr val="F06320"/>
      </a:accent2>
      <a:accent3>
        <a:srgbClr val="12B5C0"/>
      </a:accent3>
      <a:accent4>
        <a:srgbClr val="F06320"/>
      </a:accent4>
      <a:accent5>
        <a:srgbClr val="12B5C0"/>
      </a:accent5>
      <a:accent6>
        <a:srgbClr val="F06320"/>
      </a:accent6>
      <a:hlink>
        <a:srgbClr val="12B5C0"/>
      </a:hlink>
      <a:folHlink>
        <a:srgbClr val="F0632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51">
    <a:dk1>
      <a:srgbClr val="000000"/>
    </a:dk1>
    <a:lt1>
      <a:srgbClr val="FFFFFF"/>
    </a:lt1>
    <a:dk2>
      <a:srgbClr val="000000"/>
    </a:dk2>
    <a:lt2>
      <a:srgbClr val="FFFFFF"/>
    </a:lt2>
    <a:accent1>
      <a:srgbClr val="12B5C0"/>
    </a:accent1>
    <a:accent2>
      <a:srgbClr val="F06320"/>
    </a:accent2>
    <a:accent3>
      <a:srgbClr val="12B5C0"/>
    </a:accent3>
    <a:accent4>
      <a:srgbClr val="F06320"/>
    </a:accent4>
    <a:accent5>
      <a:srgbClr val="12B5C0"/>
    </a:accent5>
    <a:accent6>
      <a:srgbClr val="F06320"/>
    </a:accent6>
    <a:hlink>
      <a:srgbClr val="12B5C0"/>
    </a:hlink>
    <a:folHlink>
      <a:srgbClr val="F06320"/>
    </a:folHlink>
  </a:clrScheme>
</a:themeOverride>
</file>

<file path=ppt/theme/themeOverride2.xml><?xml version="1.0" encoding="utf-8"?>
<a:themeOverride xmlns:a="http://schemas.openxmlformats.org/drawingml/2006/main">
  <a:clrScheme name="自定义 51">
    <a:dk1>
      <a:srgbClr val="000000"/>
    </a:dk1>
    <a:lt1>
      <a:srgbClr val="FFFFFF"/>
    </a:lt1>
    <a:dk2>
      <a:srgbClr val="000000"/>
    </a:dk2>
    <a:lt2>
      <a:srgbClr val="FFFFFF"/>
    </a:lt2>
    <a:accent1>
      <a:srgbClr val="12B5C0"/>
    </a:accent1>
    <a:accent2>
      <a:srgbClr val="F06320"/>
    </a:accent2>
    <a:accent3>
      <a:srgbClr val="12B5C0"/>
    </a:accent3>
    <a:accent4>
      <a:srgbClr val="F06320"/>
    </a:accent4>
    <a:accent5>
      <a:srgbClr val="12B5C0"/>
    </a:accent5>
    <a:accent6>
      <a:srgbClr val="F06320"/>
    </a:accent6>
    <a:hlink>
      <a:srgbClr val="12B5C0"/>
    </a:hlink>
    <a:folHlink>
      <a:srgbClr val="F06320"/>
    </a:folHlink>
  </a:clrScheme>
</a:themeOverride>
</file>

<file path=ppt/theme/themeOverride3.xml><?xml version="1.0" encoding="utf-8"?>
<a:themeOverride xmlns:a="http://schemas.openxmlformats.org/drawingml/2006/main">
  <a:clrScheme name="自定义 51">
    <a:dk1>
      <a:srgbClr val="000000"/>
    </a:dk1>
    <a:lt1>
      <a:srgbClr val="FFFFFF"/>
    </a:lt1>
    <a:dk2>
      <a:srgbClr val="000000"/>
    </a:dk2>
    <a:lt2>
      <a:srgbClr val="FFFFFF"/>
    </a:lt2>
    <a:accent1>
      <a:srgbClr val="12B5C0"/>
    </a:accent1>
    <a:accent2>
      <a:srgbClr val="F06320"/>
    </a:accent2>
    <a:accent3>
      <a:srgbClr val="12B5C0"/>
    </a:accent3>
    <a:accent4>
      <a:srgbClr val="F06320"/>
    </a:accent4>
    <a:accent5>
      <a:srgbClr val="12B5C0"/>
    </a:accent5>
    <a:accent6>
      <a:srgbClr val="F06320"/>
    </a:accent6>
    <a:hlink>
      <a:srgbClr val="12B5C0"/>
    </a:hlink>
    <a:folHlink>
      <a:srgbClr val="F06320"/>
    </a:folHlink>
  </a:clrScheme>
</a:themeOverride>
</file>

<file path=ppt/theme/themeOverride4.xml><?xml version="1.0" encoding="utf-8"?>
<a:themeOverride xmlns:a="http://schemas.openxmlformats.org/drawingml/2006/main">
  <a:clrScheme name="自定义 51">
    <a:dk1>
      <a:srgbClr val="000000"/>
    </a:dk1>
    <a:lt1>
      <a:srgbClr val="FFFFFF"/>
    </a:lt1>
    <a:dk2>
      <a:srgbClr val="000000"/>
    </a:dk2>
    <a:lt2>
      <a:srgbClr val="FFFFFF"/>
    </a:lt2>
    <a:accent1>
      <a:srgbClr val="12B5C0"/>
    </a:accent1>
    <a:accent2>
      <a:srgbClr val="F06320"/>
    </a:accent2>
    <a:accent3>
      <a:srgbClr val="12B5C0"/>
    </a:accent3>
    <a:accent4>
      <a:srgbClr val="F06320"/>
    </a:accent4>
    <a:accent5>
      <a:srgbClr val="12B5C0"/>
    </a:accent5>
    <a:accent6>
      <a:srgbClr val="F06320"/>
    </a:accent6>
    <a:hlink>
      <a:srgbClr val="12B5C0"/>
    </a:hlink>
    <a:folHlink>
      <a:srgbClr val="F06320"/>
    </a:folHlink>
  </a:clrScheme>
</a:themeOverride>
</file>

<file path=ppt/theme/themeOverride5.xml><?xml version="1.0" encoding="utf-8"?>
<a:themeOverride xmlns:a="http://schemas.openxmlformats.org/drawingml/2006/main">
  <a:clrScheme name="自定义 51">
    <a:dk1>
      <a:srgbClr val="000000"/>
    </a:dk1>
    <a:lt1>
      <a:srgbClr val="FFFFFF"/>
    </a:lt1>
    <a:dk2>
      <a:srgbClr val="000000"/>
    </a:dk2>
    <a:lt2>
      <a:srgbClr val="FFFFFF"/>
    </a:lt2>
    <a:accent1>
      <a:srgbClr val="12B5C0"/>
    </a:accent1>
    <a:accent2>
      <a:srgbClr val="F06320"/>
    </a:accent2>
    <a:accent3>
      <a:srgbClr val="12B5C0"/>
    </a:accent3>
    <a:accent4>
      <a:srgbClr val="F06320"/>
    </a:accent4>
    <a:accent5>
      <a:srgbClr val="12B5C0"/>
    </a:accent5>
    <a:accent6>
      <a:srgbClr val="F06320"/>
    </a:accent6>
    <a:hlink>
      <a:srgbClr val="12B5C0"/>
    </a:hlink>
    <a:folHlink>
      <a:srgbClr val="F06320"/>
    </a:folHlink>
  </a:clrScheme>
</a:themeOverride>
</file>

<file path=docProps/app.xml><?xml version="1.0" encoding="utf-8"?>
<Properties xmlns="http://schemas.openxmlformats.org/officeDocument/2006/extended-properties" xmlns:vt="http://schemas.openxmlformats.org/officeDocument/2006/docPropsVTypes">
  <TotalTime>0</TotalTime>
  <Words>6474</Words>
  <Application>WPS 演示</Application>
  <PresentationFormat>全屏显示(16:9)</PresentationFormat>
  <Paragraphs>387</Paragraphs>
  <Slides>28</Slides>
  <Notes>30</Notes>
  <HiddenSlides>0</HiddenSlides>
  <MMClips>0</MMClips>
  <ScaleCrop>false</ScaleCrop>
  <HeadingPairs>
    <vt:vector size="8" baseType="variant">
      <vt:variant>
        <vt:lpstr>已用的字体</vt:lpstr>
      </vt:variant>
      <vt:variant>
        <vt:i4>19</vt:i4>
      </vt:variant>
      <vt:variant>
        <vt:lpstr>主题</vt:lpstr>
      </vt:variant>
      <vt:variant>
        <vt:i4>1</vt:i4>
      </vt:variant>
      <vt:variant>
        <vt:lpstr>嵌入 OLE 服务器</vt:lpstr>
      </vt:variant>
      <vt:variant>
        <vt:i4>5</vt:i4>
      </vt:variant>
      <vt:variant>
        <vt:lpstr>幻灯片标题</vt:lpstr>
      </vt:variant>
      <vt:variant>
        <vt:i4>28</vt:i4>
      </vt:variant>
    </vt:vector>
  </HeadingPairs>
  <TitlesOfParts>
    <vt:vector size="53" baseType="lpstr">
      <vt:lpstr>Arial</vt:lpstr>
      <vt:lpstr>宋体</vt:lpstr>
      <vt:lpstr>Wingdings</vt:lpstr>
      <vt:lpstr>微软雅黑</vt:lpstr>
      <vt:lpstr>时尚中黑简体</vt:lpstr>
      <vt:lpstr>Times New Roman</vt:lpstr>
      <vt:lpstr>Calibri</vt:lpstr>
      <vt:lpstr>Calibri</vt:lpstr>
      <vt:lpstr>Cordia New</vt:lpstr>
      <vt:lpstr>Arial Unicode MS</vt:lpstr>
      <vt:lpstr>Arial Black</vt:lpstr>
      <vt:lpstr>Lucida Calligraphy</vt:lpstr>
      <vt:lpstr>Edwardian Script ITC</vt:lpstr>
      <vt:lpstr>HelveticaNeue</vt:lpstr>
      <vt:lpstr>华文新魏</vt:lpstr>
      <vt:lpstr>Segoe Print</vt:lpstr>
      <vt:lpstr>黑体</vt:lpstr>
      <vt:lpstr>Microsoft Sans Serif</vt:lpstr>
      <vt:lpstr>Mongolian Baiti</vt:lpstr>
      <vt:lpstr>当图网—www.99ppt.com</vt:lpstr>
      <vt:lpstr>Photoshop.Image.21</vt:lpstr>
      <vt:lpstr>Photoshop.Image.21</vt:lpstr>
      <vt:lpstr>Photoshop.Image.21</vt:lpstr>
      <vt:lpstr>Photoshop.Image.21</vt:lpstr>
      <vt:lpstr>Photoshop.Image.21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挚爱母亲感恩母亲节动态PPT模版</dc:title>
  <dc:creator/>
  <cp:lastModifiedBy>Administrator</cp:lastModifiedBy>
  <cp:revision>156</cp:revision>
  <dcterms:created xsi:type="dcterms:W3CDTF">2018-05-10T11:32:00Z</dcterms:created>
  <dcterms:modified xsi:type="dcterms:W3CDTF">2023-11-17T07:10:13Z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5198AAB0DFC54B668BFF4E2211215F83</vt:lpwstr>
  </property>
  <property fmtid="{D5CDD505-2E9C-101B-9397-08002B2CF9AE}" pid="3" name="KSOProductBuildVer">
    <vt:lpwstr>2052-11.8.2.7978</vt:lpwstr>
  </property>
</Properties>
</file>