
<file path=[Content_Types].xml><?xml version="1.0" encoding="utf-8"?>
<Types xmlns="http://schemas.openxmlformats.org/package/2006/content-types">
  <Default Extension="wav" ContentType="audio/x-wav"/>
  <Default Extension="png" ContentType="image/png"/>
  <Default Extension="jpeg" ContentType="image/jpe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Lst>
  <p:notesMasterIdLst>
    <p:notesMasterId r:id="rId8"/>
  </p:notesMasterIdLst>
  <p:sldIdLst>
    <p:sldId id="306" r:id="rId6"/>
    <p:sldId id="258" r:id="rId7"/>
    <p:sldId id="259" r:id="rId9"/>
    <p:sldId id="260" r:id="rId10"/>
    <p:sldId id="263" r:id="rId11"/>
    <p:sldId id="264" r:id="rId12"/>
    <p:sldId id="265" r:id="rId13"/>
    <p:sldId id="266" r:id="rId14"/>
    <p:sldId id="267" r:id="rId15"/>
    <p:sldId id="268" r:id="rId16"/>
    <p:sldId id="269" r:id="rId17"/>
    <p:sldId id="294" r:id="rId18"/>
    <p:sldId id="274" r:id="rId19"/>
    <p:sldId id="275" r:id="rId20"/>
    <p:sldId id="276" r:id="rId21"/>
    <p:sldId id="281" r:id="rId22"/>
    <p:sldId id="282" r:id="rId23"/>
    <p:sldId id="290" r:id="rId24"/>
    <p:sldId id="293" r:id="rId25"/>
    <p:sldId id="291" r:id="rId26"/>
    <p:sldId id="286" r:id="rId27"/>
    <p:sldId id="296" r:id="rId28"/>
    <p:sldId id="295" r:id="rId29"/>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新课标第一网" initials="" lastIdx="1" clrIdx="0"/>
  <p:cmAuthor id="2" name="何富军" initials="何" lastIdx="1" clrIdx="0"/>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060"/>
        <p:guide pos="279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960438" y="1143000"/>
            <a:ext cx="4937125"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960438" y="1143000"/>
            <a:ext cx="4937125"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noTextEdit="1"/>
          </p:cNvSpPr>
          <p:nvPr>
            <p:ph type="sldImg" idx="4294967295"/>
          </p:nvPr>
        </p:nvSpPr>
        <p:spPr>
          <a:ln>
            <a:miter lim="800000"/>
          </a:ln>
        </p:spPr>
      </p:sp>
      <p:sp>
        <p:nvSpPr>
          <p:cNvPr id="3" name="备注占位符 2"/>
          <p:cNvSpPr>
            <a:spLocks noGrp="1"/>
          </p:cNvSpPr>
          <p:nvPr>
            <p:ph type="body" idx="1"/>
          </p:nvPr>
        </p:nvSpPr>
        <p:spPr/>
        <p:txBody>
          <a:bodyPr/>
          <a:lstStyle/>
          <a:p>
            <a:pPr>
              <a:defRPr/>
            </a:pPr>
            <a:endParaRPr lang="en-US" altLang="zh-CN" noProof="1"/>
          </a:p>
          <a:p>
            <a:pPr marL="171450" indent="-171450">
              <a:buFontTx/>
              <a:buChar char="-"/>
              <a:defRPr/>
            </a:pPr>
            <a:endParaRPr lang="en-US" altLang="zh-CN" noProof="1"/>
          </a:p>
          <a:p>
            <a:pPr marL="171450" indent="-171450">
              <a:buFontTx/>
              <a:buChar char="-"/>
              <a:defRPr/>
            </a:pPr>
            <a:endParaRPr lang="en-US" altLang="zh-CN" noProof="1"/>
          </a:p>
          <a:p>
            <a:pPr marL="171450" indent="-171450">
              <a:buFontTx/>
              <a:buChar char="-"/>
              <a:defRPr/>
            </a:pPr>
            <a:endParaRPr lang="en-US" altLang="zh-CN" noProof="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960438" y="1143000"/>
            <a:ext cx="4937125" cy="30861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3BAAF762-52F3-4512-B16B-1F6F197A993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Tx/>
              <a:buNone/>
            </a:pPr>
            <a:endParaRPr lang="en-US" altLang="zh-CN" baseline="0" dirty="0"/>
          </a:p>
          <a:p>
            <a:pPr marL="171450" indent="-171450">
              <a:buFontTx/>
              <a:buChar char="-"/>
            </a:pPr>
            <a:endParaRPr lang="en-US" altLang="zh-CN" baseline="0" dirty="0"/>
          </a:p>
          <a:p>
            <a:pPr marL="171450" indent="-171450">
              <a:buFontTx/>
              <a:buChar char="-"/>
            </a:pPr>
            <a:endParaRPr lang="en-US" altLang="zh-CN" baseline="0" dirty="0"/>
          </a:p>
          <a:p>
            <a:pPr marL="171450" indent="-171450">
              <a:buFontTx/>
              <a:buChar char="-"/>
            </a:pPr>
            <a:endParaRPr lang="en-US" altLang="zh-CN"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b="0" dirty="0">
                <a:latin typeface="High Tower Text" panose="02040502050506030303" pitchFamily="18" charset="0"/>
                <a:ea typeface="仿宋" panose="02010609060101010101" pitchFamily="49" charset="-122"/>
              </a:rPr>
              <a:t>  </a:t>
            </a:r>
            <a:endParaRPr lang="zh-CN" altLang="en-US"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709868"/>
            <a:ext cx="7886700" cy="2852737"/>
          </a:xfrm>
          <a:prstGeom prst="rect">
            <a:avLst/>
          </a:prstGeom>
        </p:spPr>
        <p:txBody>
          <a:bodyPr lIns="91262" tIns="45626" rIns="91262" bIns="45626"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3888" y="4589466"/>
            <a:ext cx="7886700" cy="1500187"/>
          </a:xfrm>
          <a:prstGeom prst="rect">
            <a:avLst/>
          </a:prstGeom>
        </p:spPr>
        <p:txBody>
          <a:bodyPr lIns="91262" tIns="45626" rIns="91262" bIns="45626"/>
          <a:lstStyle>
            <a:lvl1pPr marL="0" indent="0">
              <a:buNone/>
              <a:defRPr sz="1800">
                <a:solidFill>
                  <a:schemeClr val="tx1">
                    <a:tint val="75000"/>
                  </a:schemeClr>
                </a:solidFill>
              </a:defRPr>
            </a:lvl1pPr>
            <a:lvl2pPr marL="342265" indent="0">
              <a:buNone/>
              <a:defRPr sz="1500">
                <a:solidFill>
                  <a:schemeClr val="tx1">
                    <a:tint val="75000"/>
                  </a:schemeClr>
                </a:solidFill>
              </a:defRPr>
            </a:lvl2pPr>
            <a:lvl3pPr marL="684530" indent="0">
              <a:buNone/>
              <a:defRPr sz="1400">
                <a:solidFill>
                  <a:schemeClr val="tx1">
                    <a:tint val="75000"/>
                  </a:schemeClr>
                </a:solidFill>
              </a:defRPr>
            </a:lvl3pPr>
            <a:lvl4pPr marL="1026795" indent="0">
              <a:buNone/>
              <a:defRPr sz="1200">
                <a:solidFill>
                  <a:schemeClr val="tx1">
                    <a:tint val="75000"/>
                  </a:schemeClr>
                </a:solidFill>
              </a:defRPr>
            </a:lvl4pPr>
            <a:lvl5pPr marL="1369060" indent="0">
              <a:buNone/>
              <a:defRPr sz="1200">
                <a:solidFill>
                  <a:schemeClr val="tx1">
                    <a:tint val="75000"/>
                  </a:schemeClr>
                </a:solidFill>
              </a:defRPr>
            </a:lvl5pPr>
            <a:lvl6pPr marL="1711325" indent="0">
              <a:buNone/>
              <a:defRPr sz="1200">
                <a:solidFill>
                  <a:schemeClr val="tx1">
                    <a:tint val="75000"/>
                  </a:schemeClr>
                </a:solidFill>
              </a:defRPr>
            </a:lvl6pPr>
            <a:lvl7pPr marL="2053590" indent="0">
              <a:buNone/>
              <a:defRPr sz="1200">
                <a:solidFill>
                  <a:schemeClr val="tx1">
                    <a:tint val="75000"/>
                  </a:schemeClr>
                </a:solidFill>
              </a:defRPr>
            </a:lvl7pPr>
            <a:lvl8pPr marL="2395220" indent="0">
              <a:buNone/>
              <a:defRPr sz="1200">
                <a:solidFill>
                  <a:schemeClr val="tx1">
                    <a:tint val="75000"/>
                  </a:schemeClr>
                </a:solidFill>
              </a:defRPr>
            </a:lvl8pPr>
            <a:lvl9pPr marL="2737485"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28950" y="6356416"/>
            <a:ext cx="3086100" cy="365125"/>
          </a:xfrm>
          <a:prstGeom prst="rect">
            <a:avLst/>
          </a:prstGeom>
        </p:spPr>
        <p:txBody>
          <a:bodyPr lIns="91262" tIns="45626" rIns="91262" bIns="45626"/>
          <a:lstStyle/>
          <a:p>
            <a:endParaRPr lang="zh-CN" altLang="en-US"/>
          </a:p>
        </p:txBody>
      </p:sp>
      <p:sp>
        <p:nvSpPr>
          <p:cNvPr id="6" name="灯片编号占位符 5"/>
          <p:cNvSpPr>
            <a:spLocks noGrp="1"/>
          </p:cNvSpPr>
          <p:nvPr>
            <p:ph type="sldNum" sz="quarter" idx="12"/>
            <p:custDataLst>
              <p:tags r:id="rId6"/>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8650" y="365125"/>
            <a:ext cx="7886700" cy="1325563"/>
          </a:xfrm>
          <a:prstGeom prst="rect">
            <a:avLst/>
          </a:prstGeom>
        </p:spPr>
        <p:txBody>
          <a:bodyPr lIns="91262" tIns="45626" rIns="91262" bIns="45626"/>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825625"/>
            <a:ext cx="3886200" cy="4351339"/>
          </a:xfrm>
          <a:prstGeom prst="rect">
            <a:avLst/>
          </a:prstGeom>
        </p:spPr>
        <p:txBody>
          <a:bodyPr lIns="91262" tIns="45626" rIns="91262" bIns="4562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4629150" y="1825625"/>
            <a:ext cx="3886200" cy="4351339"/>
          </a:xfrm>
          <a:prstGeom prst="rect">
            <a:avLst/>
          </a:prstGeom>
        </p:spPr>
        <p:txBody>
          <a:bodyPr lIns="91262" tIns="45626" rIns="91262" bIns="4562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028950" y="6356416"/>
            <a:ext cx="3086100" cy="365125"/>
          </a:xfrm>
          <a:prstGeom prst="rect">
            <a:avLst/>
          </a:prstGeom>
        </p:spPr>
        <p:txBody>
          <a:bodyPr lIns="91262" tIns="45626" rIns="91262" bIns="45626"/>
          <a:lstStyle/>
          <a:p>
            <a:endParaRPr lang="zh-CN" altLang="en-US"/>
          </a:p>
        </p:txBody>
      </p:sp>
      <p:sp>
        <p:nvSpPr>
          <p:cNvPr id="7" name="灯片编号占位符 6"/>
          <p:cNvSpPr>
            <a:spLocks noGrp="1"/>
          </p:cNvSpPr>
          <p:nvPr>
            <p:ph type="sldNum" sz="quarter" idx="12"/>
            <p:custDataLst>
              <p:tags r:id="rId7"/>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65125"/>
            <a:ext cx="7886700" cy="1325563"/>
          </a:xfrm>
          <a:prstGeom prst="rect">
            <a:avLst/>
          </a:prstGeom>
        </p:spPr>
        <p:txBody>
          <a:bodyPr lIns="91262" tIns="45626" rIns="91262" bIns="45626"/>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2" y="1681163"/>
            <a:ext cx="3868340" cy="823912"/>
          </a:xfrm>
          <a:prstGeom prst="rect">
            <a:avLst/>
          </a:prstGeom>
        </p:spPr>
        <p:txBody>
          <a:bodyPr lIns="91262" tIns="45626" rIns="91262" bIns="45626" anchor="b"/>
          <a:lstStyle>
            <a:lvl1pPr marL="0" indent="0">
              <a:buNone/>
              <a:defRPr sz="1800" b="1"/>
            </a:lvl1pPr>
            <a:lvl2pPr marL="342265" indent="0">
              <a:buNone/>
              <a:defRPr sz="1500" b="1"/>
            </a:lvl2pPr>
            <a:lvl3pPr marL="684530" indent="0">
              <a:buNone/>
              <a:defRPr sz="1400" b="1"/>
            </a:lvl3pPr>
            <a:lvl4pPr marL="1026795" indent="0">
              <a:buNone/>
              <a:defRPr sz="1200" b="1"/>
            </a:lvl4pPr>
            <a:lvl5pPr marL="1369060" indent="0">
              <a:buNone/>
              <a:defRPr sz="1200" b="1"/>
            </a:lvl5pPr>
            <a:lvl6pPr marL="1711325" indent="0">
              <a:buNone/>
              <a:defRPr sz="1200" b="1"/>
            </a:lvl6pPr>
            <a:lvl7pPr marL="2053590" indent="0">
              <a:buNone/>
              <a:defRPr sz="1200" b="1"/>
            </a:lvl7pPr>
            <a:lvl8pPr marL="2395220" indent="0">
              <a:buNone/>
              <a:defRPr sz="1200" b="1"/>
            </a:lvl8pPr>
            <a:lvl9pPr marL="273748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29842" y="2505079"/>
            <a:ext cx="3868340" cy="3684588"/>
          </a:xfrm>
          <a:prstGeom prst="rect">
            <a:avLst/>
          </a:prstGeom>
        </p:spPr>
        <p:txBody>
          <a:bodyPr lIns="91262" tIns="45626" rIns="91262" bIns="4562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4629157" y="1681163"/>
            <a:ext cx="3887391" cy="823912"/>
          </a:xfrm>
          <a:prstGeom prst="rect">
            <a:avLst/>
          </a:prstGeom>
        </p:spPr>
        <p:txBody>
          <a:bodyPr lIns="91262" tIns="45626" rIns="91262" bIns="45626" anchor="b"/>
          <a:lstStyle>
            <a:lvl1pPr marL="0" indent="0">
              <a:buNone/>
              <a:defRPr sz="1800" b="1"/>
            </a:lvl1pPr>
            <a:lvl2pPr marL="342265" indent="0">
              <a:buNone/>
              <a:defRPr sz="1500" b="1"/>
            </a:lvl2pPr>
            <a:lvl3pPr marL="684530" indent="0">
              <a:buNone/>
              <a:defRPr sz="1400" b="1"/>
            </a:lvl3pPr>
            <a:lvl4pPr marL="1026795" indent="0">
              <a:buNone/>
              <a:defRPr sz="1200" b="1"/>
            </a:lvl4pPr>
            <a:lvl5pPr marL="1369060" indent="0">
              <a:buNone/>
              <a:defRPr sz="1200" b="1"/>
            </a:lvl5pPr>
            <a:lvl6pPr marL="1711325" indent="0">
              <a:buNone/>
              <a:defRPr sz="1200" b="1"/>
            </a:lvl6pPr>
            <a:lvl7pPr marL="2053590" indent="0">
              <a:buNone/>
              <a:defRPr sz="1200" b="1"/>
            </a:lvl7pPr>
            <a:lvl8pPr marL="2395220" indent="0">
              <a:buNone/>
              <a:defRPr sz="1200" b="1"/>
            </a:lvl8pPr>
            <a:lvl9pPr marL="273748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4629157" y="2505079"/>
            <a:ext cx="3887391" cy="3684588"/>
          </a:xfrm>
          <a:prstGeom prst="rect">
            <a:avLst/>
          </a:prstGeom>
        </p:spPr>
        <p:txBody>
          <a:bodyPr lIns="91262" tIns="45626" rIns="91262" bIns="4562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3028950" y="6356416"/>
            <a:ext cx="3086100" cy="365125"/>
          </a:xfrm>
          <a:prstGeom prst="rect">
            <a:avLst/>
          </a:prstGeom>
        </p:spPr>
        <p:txBody>
          <a:bodyPr lIns="91262" tIns="45626" rIns="91262" bIns="45626"/>
          <a:lstStyle/>
          <a:p>
            <a:endParaRPr lang="zh-CN" altLang="en-US"/>
          </a:p>
        </p:txBody>
      </p:sp>
      <p:sp>
        <p:nvSpPr>
          <p:cNvPr id="9" name="灯片编号占位符 8"/>
          <p:cNvSpPr>
            <a:spLocks noGrp="1"/>
          </p:cNvSpPr>
          <p:nvPr>
            <p:ph type="sldNum" sz="quarter" idx="12"/>
            <p:custDataLst>
              <p:tags r:id="rId9"/>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8650" y="365125"/>
            <a:ext cx="7886700" cy="1325563"/>
          </a:xfrm>
          <a:prstGeom prst="rect">
            <a:avLst/>
          </a:prstGeom>
        </p:spPr>
        <p:txBody>
          <a:bodyPr lIns="91262" tIns="45626" rIns="91262" bIns="45626"/>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28950" y="6356416"/>
            <a:ext cx="3086100" cy="365125"/>
          </a:xfrm>
          <a:prstGeom prst="rect">
            <a:avLst/>
          </a:prstGeom>
        </p:spPr>
        <p:txBody>
          <a:bodyPr lIns="91262" tIns="45626" rIns="91262" bIns="45626"/>
          <a:lstStyle/>
          <a:p>
            <a:endParaRPr lang="zh-CN" altLang="en-US"/>
          </a:p>
        </p:txBody>
      </p:sp>
      <p:sp>
        <p:nvSpPr>
          <p:cNvPr id="5" name="灯片编号占位符 4"/>
          <p:cNvSpPr>
            <a:spLocks noGrp="1"/>
          </p:cNvSpPr>
          <p:nvPr>
            <p:ph type="sldNum" sz="quarter" idx="12"/>
            <p:custDataLst>
              <p:tags r:id="rId5"/>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28950" y="6356416"/>
            <a:ext cx="3086100" cy="365125"/>
          </a:xfrm>
          <a:prstGeom prst="rect">
            <a:avLst/>
          </a:prstGeom>
        </p:spPr>
        <p:txBody>
          <a:bodyPr lIns="91262" tIns="45626" rIns="91262" bIns="45626"/>
          <a:lstStyle/>
          <a:p>
            <a:endParaRPr lang="zh-CN" altLang="en-US"/>
          </a:p>
        </p:txBody>
      </p:sp>
      <p:sp>
        <p:nvSpPr>
          <p:cNvPr id="4" name="灯片编号占位符 3"/>
          <p:cNvSpPr>
            <a:spLocks noGrp="1"/>
          </p:cNvSpPr>
          <p:nvPr>
            <p:ph type="sldNum" sz="quarter" idx="12"/>
            <p:custDataLst>
              <p:tags r:id="rId4"/>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457200"/>
            <a:ext cx="2949178" cy="1600200"/>
          </a:xfrm>
          <a:prstGeom prst="rect">
            <a:avLst/>
          </a:prstGeom>
        </p:spPr>
        <p:txBody>
          <a:bodyPr lIns="91262" tIns="45626" rIns="91262" bIns="45626"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887391" y="987427"/>
            <a:ext cx="4629150" cy="4873625"/>
          </a:xfrm>
          <a:prstGeom prst="rect">
            <a:avLst/>
          </a:prstGeom>
        </p:spPr>
        <p:txBody>
          <a:bodyPr lIns="91262" tIns="45626" rIns="91262" bIns="45626"/>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29841" y="2057422"/>
            <a:ext cx="2949178" cy="3811588"/>
          </a:xfrm>
          <a:prstGeom prst="rect">
            <a:avLst/>
          </a:prstGeom>
        </p:spPr>
        <p:txBody>
          <a:bodyPr lIns="91262" tIns="45626" rIns="91262" bIns="45626"/>
          <a:lstStyle>
            <a:lvl1pPr marL="0" indent="0">
              <a:buNone/>
              <a:defRPr sz="1200"/>
            </a:lvl1pPr>
            <a:lvl2pPr marL="342265" indent="0">
              <a:buNone/>
              <a:defRPr sz="1100"/>
            </a:lvl2pPr>
            <a:lvl3pPr marL="684530" indent="0">
              <a:buNone/>
              <a:defRPr sz="900"/>
            </a:lvl3pPr>
            <a:lvl4pPr marL="1026795" indent="0">
              <a:buNone/>
              <a:defRPr sz="800"/>
            </a:lvl4pPr>
            <a:lvl5pPr marL="1369060" indent="0">
              <a:buNone/>
              <a:defRPr sz="800"/>
            </a:lvl5pPr>
            <a:lvl6pPr marL="1711325" indent="0">
              <a:buNone/>
              <a:defRPr sz="800"/>
            </a:lvl6pPr>
            <a:lvl7pPr marL="2053590" indent="0">
              <a:buNone/>
              <a:defRPr sz="800"/>
            </a:lvl7pPr>
            <a:lvl8pPr marL="2395220" indent="0">
              <a:buNone/>
              <a:defRPr sz="800"/>
            </a:lvl8pPr>
            <a:lvl9pPr marL="2737485"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028950" y="6356416"/>
            <a:ext cx="3086100" cy="365125"/>
          </a:xfrm>
          <a:prstGeom prst="rect">
            <a:avLst/>
          </a:prstGeom>
        </p:spPr>
        <p:txBody>
          <a:bodyPr lIns="91262" tIns="45626" rIns="91262" bIns="45626"/>
          <a:lstStyle/>
          <a:p>
            <a:endParaRPr lang="zh-CN" altLang="en-US"/>
          </a:p>
        </p:txBody>
      </p:sp>
      <p:sp>
        <p:nvSpPr>
          <p:cNvPr id="7" name="灯片编号占位符 6"/>
          <p:cNvSpPr>
            <a:spLocks noGrp="1"/>
          </p:cNvSpPr>
          <p:nvPr>
            <p:ph type="sldNum" sz="quarter" idx="12"/>
            <p:custDataLst>
              <p:tags r:id="rId7"/>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457200"/>
            <a:ext cx="2949178" cy="1600200"/>
          </a:xfrm>
          <a:prstGeom prst="rect">
            <a:avLst/>
          </a:prstGeom>
        </p:spPr>
        <p:txBody>
          <a:bodyPr lIns="91262" tIns="45626" rIns="91262" bIns="45626"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3887391" y="987427"/>
            <a:ext cx="4629150" cy="4873625"/>
          </a:xfrm>
          <a:prstGeom prst="rect">
            <a:avLst/>
          </a:prstGeom>
        </p:spPr>
        <p:txBody>
          <a:bodyPr lIns="91262" tIns="45626" rIns="91262" bIns="45626"/>
          <a:lstStyle>
            <a:lvl1pPr marL="0" indent="0">
              <a:buNone/>
              <a:defRPr sz="2400"/>
            </a:lvl1pPr>
            <a:lvl2pPr marL="342265" indent="0">
              <a:buNone/>
              <a:defRPr sz="2100"/>
            </a:lvl2pPr>
            <a:lvl3pPr marL="684530" indent="0">
              <a:buNone/>
              <a:defRPr sz="1800"/>
            </a:lvl3pPr>
            <a:lvl4pPr marL="1026795" indent="0">
              <a:buNone/>
              <a:defRPr sz="1500"/>
            </a:lvl4pPr>
            <a:lvl5pPr marL="1369060" indent="0">
              <a:buNone/>
              <a:defRPr sz="1500"/>
            </a:lvl5pPr>
            <a:lvl6pPr marL="1711325" indent="0">
              <a:buNone/>
              <a:defRPr sz="1500"/>
            </a:lvl6pPr>
            <a:lvl7pPr marL="2053590" indent="0">
              <a:buNone/>
              <a:defRPr sz="1500"/>
            </a:lvl7pPr>
            <a:lvl8pPr marL="2395220" indent="0">
              <a:buNone/>
              <a:defRPr sz="1500"/>
            </a:lvl8pPr>
            <a:lvl9pPr marL="2737485"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629841" y="2057422"/>
            <a:ext cx="2949178" cy="3811588"/>
          </a:xfrm>
          <a:prstGeom prst="rect">
            <a:avLst/>
          </a:prstGeom>
        </p:spPr>
        <p:txBody>
          <a:bodyPr lIns="91262" tIns="45626" rIns="91262" bIns="45626"/>
          <a:lstStyle>
            <a:lvl1pPr marL="0" indent="0">
              <a:buNone/>
              <a:defRPr sz="1200"/>
            </a:lvl1pPr>
            <a:lvl2pPr marL="342265" indent="0">
              <a:buNone/>
              <a:defRPr sz="1100"/>
            </a:lvl2pPr>
            <a:lvl3pPr marL="684530" indent="0">
              <a:buNone/>
              <a:defRPr sz="900"/>
            </a:lvl3pPr>
            <a:lvl4pPr marL="1026795" indent="0">
              <a:buNone/>
              <a:defRPr sz="800"/>
            </a:lvl4pPr>
            <a:lvl5pPr marL="1369060" indent="0">
              <a:buNone/>
              <a:defRPr sz="800"/>
            </a:lvl5pPr>
            <a:lvl6pPr marL="1711325" indent="0">
              <a:buNone/>
              <a:defRPr sz="800"/>
            </a:lvl6pPr>
            <a:lvl7pPr marL="2053590" indent="0">
              <a:buNone/>
              <a:defRPr sz="800"/>
            </a:lvl7pPr>
            <a:lvl8pPr marL="2395220" indent="0">
              <a:buNone/>
              <a:defRPr sz="800"/>
            </a:lvl8pPr>
            <a:lvl9pPr marL="2737485" indent="0">
              <a:buNone/>
              <a:defRPr sz="8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028950" y="6356416"/>
            <a:ext cx="3086100" cy="365125"/>
          </a:xfrm>
          <a:prstGeom prst="rect">
            <a:avLst/>
          </a:prstGeom>
        </p:spPr>
        <p:txBody>
          <a:bodyPr lIns="91262" tIns="45626" rIns="91262" bIns="45626"/>
          <a:lstStyle/>
          <a:p>
            <a:endParaRPr lang="zh-CN" altLang="en-US"/>
          </a:p>
        </p:txBody>
      </p:sp>
      <p:sp>
        <p:nvSpPr>
          <p:cNvPr id="7" name="灯片编号占位符 6"/>
          <p:cNvSpPr>
            <a:spLocks noGrp="1"/>
          </p:cNvSpPr>
          <p:nvPr>
            <p:ph type="sldNum" sz="quarter" idx="12"/>
            <p:custDataLst>
              <p:tags r:id="rId7"/>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8650" y="365125"/>
            <a:ext cx="7886700" cy="1325563"/>
          </a:xfrm>
          <a:prstGeom prst="rect">
            <a:avLst/>
          </a:prstGeom>
        </p:spPr>
        <p:txBody>
          <a:bodyPr lIns="91262" tIns="45626" rIns="91262" bIns="45626"/>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50" y="1825625"/>
            <a:ext cx="7886700" cy="4351339"/>
          </a:xfrm>
          <a:prstGeom prst="rect">
            <a:avLst/>
          </a:prstGeom>
        </p:spPr>
        <p:txBody>
          <a:bodyPr vert="eaVert" lIns="91262" tIns="45626" rIns="91262" bIns="4562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28950" y="6356416"/>
            <a:ext cx="3086100" cy="365125"/>
          </a:xfrm>
          <a:prstGeom prst="rect">
            <a:avLst/>
          </a:prstGeom>
        </p:spPr>
        <p:txBody>
          <a:bodyPr lIns="91262" tIns="45626" rIns="91262" bIns="45626"/>
          <a:lstStyle/>
          <a:p>
            <a:endParaRPr lang="zh-CN" altLang="en-US"/>
          </a:p>
        </p:txBody>
      </p:sp>
      <p:sp>
        <p:nvSpPr>
          <p:cNvPr id="6" name="灯片编号占位符 5"/>
          <p:cNvSpPr>
            <a:spLocks noGrp="1"/>
          </p:cNvSpPr>
          <p:nvPr>
            <p:ph type="sldNum" sz="quarter" idx="12"/>
            <p:custDataLst>
              <p:tags r:id="rId6"/>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6" y="365255"/>
            <a:ext cx="1971675" cy="5811839"/>
          </a:xfrm>
          <a:prstGeom prst="rect">
            <a:avLst/>
          </a:prstGeom>
        </p:spPr>
        <p:txBody>
          <a:bodyPr vert="eaVert" lIns="91262" tIns="45626" rIns="91262" bIns="45626"/>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28694" y="365255"/>
            <a:ext cx="5800725" cy="5811839"/>
          </a:xfrm>
          <a:prstGeom prst="rect">
            <a:avLst/>
          </a:prstGeom>
        </p:spPr>
        <p:txBody>
          <a:bodyPr vert="eaVert" lIns="91262" tIns="45626" rIns="91262" bIns="4562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28650" y="6356416"/>
            <a:ext cx="2057400" cy="365125"/>
          </a:xfrm>
          <a:prstGeom prst="rect">
            <a:avLst/>
          </a:prstGeom>
        </p:spPr>
        <p:txBody>
          <a:bodyPr lIns="91262" tIns="45626" rIns="91262" bIns="45626"/>
          <a:lstStyle/>
          <a:p>
            <a:fld id="{5C086AB1-6DBA-4E83-AD48-68D01DD6469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28950" y="6356416"/>
            <a:ext cx="3086100" cy="365125"/>
          </a:xfrm>
          <a:prstGeom prst="rect">
            <a:avLst/>
          </a:prstGeom>
        </p:spPr>
        <p:txBody>
          <a:bodyPr lIns="91262" tIns="45626" rIns="91262" bIns="45626"/>
          <a:lstStyle/>
          <a:p>
            <a:endParaRPr lang="zh-CN" altLang="en-US"/>
          </a:p>
        </p:txBody>
      </p:sp>
      <p:sp>
        <p:nvSpPr>
          <p:cNvPr id="6" name="灯片编号占位符 5"/>
          <p:cNvSpPr>
            <a:spLocks noGrp="1"/>
          </p:cNvSpPr>
          <p:nvPr>
            <p:ph type="sldNum" sz="quarter" idx="12"/>
            <p:custDataLst>
              <p:tags r:id="rId6"/>
            </p:custDataLst>
          </p:nvPr>
        </p:nvSpPr>
        <p:spPr>
          <a:xfrm>
            <a:off x="6457950" y="6356416"/>
            <a:ext cx="2057400" cy="365125"/>
          </a:xfrm>
          <a:prstGeom prst="rect">
            <a:avLst/>
          </a:prstGeom>
        </p:spPr>
        <p:txBody>
          <a:bodyPr lIns="91262" tIns="45626" rIns="91262" bIns="45626"/>
          <a:lstStyle/>
          <a:p>
            <a:fld id="{84584CB0-D3B1-4BCE-9F98-E447F5CE9F4C}"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图片 6" descr="03.jpg"/>
          <p:cNvPicPr>
            <a:picLocks noChangeAspect="1"/>
          </p:cNvPicPr>
          <p:nvPr userDrawn="1"/>
        </p:nvPicPr>
        <p:blipFill>
          <a:blip r:embed="rId2"/>
          <a:stretch>
            <a:fillRect/>
          </a:stretch>
        </p:blipFill>
        <p:spPr>
          <a:xfrm>
            <a:off x="1568" y="0"/>
            <a:ext cx="9140863" cy="6858000"/>
          </a:xfrm>
          <a:prstGeom prst="rect">
            <a:avLst/>
          </a:prstGeom>
        </p:spPr>
      </p:pic>
      <p:pic>
        <p:nvPicPr>
          <p:cNvPr id="8" name="图片 7" descr="02.png"/>
          <p:cNvPicPr>
            <a:picLocks noChangeAspect="1"/>
          </p:cNvPicPr>
          <p:nvPr userDrawn="1"/>
        </p:nvPicPr>
        <p:blipFill>
          <a:blip r:embed="rId3" cstate="print"/>
          <a:stretch>
            <a:fillRect/>
          </a:stretch>
        </p:blipFill>
        <p:spPr>
          <a:xfrm rot="21325640">
            <a:off x="8520038" y="5849984"/>
            <a:ext cx="282562" cy="7277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image" Target="../media/image2.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1.png"/><Relationship Id="rId6" Type="http://schemas.openxmlformats.org/officeDocument/2006/relationships/tags" Target="../tags/tag49.xml"/><Relationship Id="rId5" Type="http://schemas.openxmlformats.org/officeDocument/2006/relationships/image" Target="../media/image5.png"/><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pic>
        <p:nvPicPr>
          <p:cNvPr id="5124" name="图片 11" descr="水印"/>
          <p:cNvPicPr>
            <a:picLocks noChangeAspect="1"/>
          </p:cNvPicPr>
          <p:nvPr userDrawn="1"/>
        </p:nvPicPr>
        <p:blipFill>
          <a:blip r:embed="rId13"/>
          <a:stretch>
            <a:fillRect/>
          </a:stretch>
        </p:blipFill>
        <p:spPr>
          <a:xfrm>
            <a:off x="5080000" y="422275"/>
            <a:ext cx="3874135" cy="125476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pic>
        <p:nvPicPr>
          <p:cNvPr id="5124" name="图片 11" descr="水印"/>
          <p:cNvPicPr>
            <a:picLocks noChangeAspect="1"/>
          </p:cNvPicPr>
          <p:nvPr userDrawn="1"/>
        </p:nvPicPr>
        <p:blipFill>
          <a:blip r:embed="rId13"/>
          <a:stretch>
            <a:fillRect/>
          </a:stretch>
        </p:blipFill>
        <p:spPr>
          <a:xfrm>
            <a:off x="5080000" y="422275"/>
            <a:ext cx="3874135" cy="125476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defTabSz="68453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15" indent="-170815" algn="l" defTabSz="68453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080" indent="-170815" algn="l" defTabSz="68453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345" indent="-170815" algn="l" defTabSz="6845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610" indent="-170815" algn="l" defTabSz="6845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9875" indent="-170815" algn="l" defTabSz="6845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140" indent="-170815" algn="l" defTabSz="6845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405" indent="-170815" algn="l" defTabSz="6845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670" indent="-170815" algn="l" defTabSz="6845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935" indent="-170815" algn="l" defTabSz="6845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4530" rtl="0" eaLnBrk="1" latinLnBrk="0" hangingPunct="1">
        <a:defRPr sz="1400" kern="1200">
          <a:solidFill>
            <a:schemeClr val="tx1"/>
          </a:solidFill>
          <a:latin typeface="+mn-lt"/>
          <a:ea typeface="+mn-ea"/>
          <a:cs typeface="+mn-cs"/>
        </a:defRPr>
      </a:lvl1pPr>
      <a:lvl2pPr marL="342265" algn="l" defTabSz="684530" rtl="0" eaLnBrk="1" latinLnBrk="0" hangingPunct="1">
        <a:defRPr sz="1400" kern="1200">
          <a:solidFill>
            <a:schemeClr val="tx1"/>
          </a:solidFill>
          <a:latin typeface="+mn-lt"/>
          <a:ea typeface="+mn-ea"/>
          <a:cs typeface="+mn-cs"/>
        </a:defRPr>
      </a:lvl2pPr>
      <a:lvl3pPr marL="684530" algn="l" defTabSz="684530" rtl="0" eaLnBrk="1" latinLnBrk="0" hangingPunct="1">
        <a:defRPr sz="1400" kern="1200">
          <a:solidFill>
            <a:schemeClr val="tx1"/>
          </a:solidFill>
          <a:latin typeface="+mn-lt"/>
          <a:ea typeface="+mn-ea"/>
          <a:cs typeface="+mn-cs"/>
        </a:defRPr>
      </a:lvl3pPr>
      <a:lvl4pPr marL="1026795" algn="l" defTabSz="684530" rtl="0" eaLnBrk="1" latinLnBrk="0" hangingPunct="1">
        <a:defRPr sz="1400" kern="1200">
          <a:solidFill>
            <a:schemeClr val="tx1"/>
          </a:solidFill>
          <a:latin typeface="+mn-lt"/>
          <a:ea typeface="+mn-ea"/>
          <a:cs typeface="+mn-cs"/>
        </a:defRPr>
      </a:lvl4pPr>
      <a:lvl5pPr marL="1369060" algn="l" defTabSz="684530" rtl="0" eaLnBrk="1" latinLnBrk="0" hangingPunct="1">
        <a:defRPr sz="1400" kern="1200">
          <a:solidFill>
            <a:schemeClr val="tx1"/>
          </a:solidFill>
          <a:latin typeface="+mn-lt"/>
          <a:ea typeface="+mn-ea"/>
          <a:cs typeface="+mn-cs"/>
        </a:defRPr>
      </a:lvl5pPr>
      <a:lvl6pPr marL="1711325" algn="l" defTabSz="684530" rtl="0" eaLnBrk="1" latinLnBrk="0" hangingPunct="1">
        <a:defRPr sz="1400" kern="1200">
          <a:solidFill>
            <a:schemeClr val="tx1"/>
          </a:solidFill>
          <a:latin typeface="+mn-lt"/>
          <a:ea typeface="+mn-ea"/>
          <a:cs typeface="+mn-cs"/>
        </a:defRPr>
      </a:lvl6pPr>
      <a:lvl7pPr marL="2053590" algn="l" defTabSz="684530" rtl="0" eaLnBrk="1" latinLnBrk="0" hangingPunct="1">
        <a:defRPr sz="1400" kern="1200">
          <a:solidFill>
            <a:schemeClr val="tx1"/>
          </a:solidFill>
          <a:latin typeface="+mn-lt"/>
          <a:ea typeface="+mn-ea"/>
          <a:cs typeface="+mn-cs"/>
        </a:defRPr>
      </a:lvl7pPr>
      <a:lvl8pPr marL="2395220" algn="l" defTabSz="684530" rtl="0" eaLnBrk="1" latinLnBrk="0" hangingPunct="1">
        <a:defRPr sz="1400" kern="1200">
          <a:solidFill>
            <a:schemeClr val="tx1"/>
          </a:solidFill>
          <a:latin typeface="+mn-lt"/>
          <a:ea typeface="+mn-ea"/>
          <a:cs typeface="+mn-cs"/>
        </a:defRPr>
      </a:lvl8pPr>
      <a:lvl9pPr marL="2737485" algn="l" defTabSz="68453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5080000" y="422275"/>
            <a:ext cx="3874135" cy="125476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p:sp>
        <p:nvSpPr>
          <p:cNvPr id="7"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700" b="1" i="0" u="none" strike="noStrike" kern="1200" cap="none" spc="0" normalizeH="0" baseline="0" noProof="1">
              <a:ln>
                <a:noFill/>
              </a:ln>
              <a:solidFill>
                <a:schemeClr val="lt1"/>
              </a:solidFill>
              <a:effectLst/>
              <a:uLnTx/>
              <a:uFillTx/>
              <a:latin typeface="+mn-lt"/>
              <a:ea typeface="+mn-ea"/>
              <a:cs typeface="+mn-cs"/>
            </a:endParaRPr>
          </a:p>
        </p:txBody>
      </p:sp>
      <p:pic>
        <p:nvPicPr>
          <p:cNvPr id="5124" name="图片 11" descr="水印"/>
          <p:cNvPicPr>
            <a:picLocks noChangeAspect="1"/>
          </p:cNvPicPr>
          <p:nvPr userDrawn="1"/>
        </p:nvPicPr>
        <p:blipFill>
          <a:blip r:embed="rId7"/>
          <a:stretch>
            <a:fillRect/>
          </a:stretch>
        </p:blipFill>
        <p:spPr>
          <a:xfrm>
            <a:off x="5080000" y="422275"/>
            <a:ext cx="3874135" cy="125476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sldNum="0" hdr="0" ftr="0" dt="0"/>
  <p:txStyles>
    <p:titleStyle>
      <a:lvl1pPr algn="l" defTabSz="685800" rtl="0" eaLnBrk="0" fontAlgn="base" hangingPunct="0">
        <a:spcBef>
          <a:spcPct val="0"/>
        </a:spcBef>
        <a:spcAft>
          <a:spcPct val="0"/>
        </a:spcAft>
        <a:defRPr sz="2100" b="1" kern="1200" spc="200">
          <a:solidFill>
            <a:schemeClr val="tx1"/>
          </a:solidFill>
          <a:latin typeface="+mj-lt"/>
          <a:ea typeface="+mj-ea"/>
          <a:cs typeface="+mj-cs"/>
        </a:defRPr>
      </a:lvl1pPr>
      <a:lvl2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charset="-122"/>
        </a:defRPr>
      </a:lvl2pPr>
      <a:lvl3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charset="-122"/>
        </a:defRPr>
      </a:lvl3pPr>
      <a:lvl4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charset="-122"/>
        </a:defRPr>
      </a:lvl4pPr>
      <a:lvl5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charset="-122"/>
        </a:defRPr>
      </a:lvl5pPr>
      <a:lvl6pPr marL="4572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charset="-122"/>
        </a:defRPr>
      </a:lvl6pPr>
      <a:lvl7pPr marL="9144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charset="-122"/>
        </a:defRPr>
      </a:lvl7pPr>
      <a:lvl8pPr marL="13716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charset="-122"/>
        </a:defRPr>
      </a:lvl8pPr>
      <a:lvl9pPr marL="18288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charset="-122"/>
        </a:defRPr>
      </a:lvl9pPr>
    </p:titleStyle>
    <p:body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mn-lt"/>
          <a:ea typeface="+mn-ea"/>
          <a:cs typeface="+mn-cs"/>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audio" Target="../media/audio1.wav"/><Relationship Id="rId3" Type="http://schemas.openxmlformats.org/officeDocument/2006/relationships/tags" Target="../tags/tag111.xml"/><Relationship Id="rId2" Type="http://schemas.openxmlformats.org/officeDocument/2006/relationships/image" Target="../media/image35.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wav"/><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13.xml"/></Relationships>
</file>

<file path=ppt/slides/_rels/slide17.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1" Type="http://schemas.openxmlformats.org/officeDocument/2006/relationships/notesSlide" Target="../notesSlides/notesSlide6.xml"/><Relationship Id="rId30" Type="http://schemas.openxmlformats.org/officeDocument/2006/relationships/slideLayout" Target="../slideLayouts/slideLayout13.xml"/><Relationship Id="rId3" Type="http://schemas.openxmlformats.org/officeDocument/2006/relationships/tags" Target="../tags/tag115.xml"/><Relationship Id="rId29" Type="http://schemas.openxmlformats.org/officeDocument/2006/relationships/tags" Target="../tags/tag141.xml"/><Relationship Id="rId28" Type="http://schemas.openxmlformats.org/officeDocument/2006/relationships/tags" Target="../tags/tag140.xml"/><Relationship Id="rId27" Type="http://schemas.openxmlformats.org/officeDocument/2006/relationships/tags" Target="../tags/tag139.xml"/><Relationship Id="rId26" Type="http://schemas.openxmlformats.org/officeDocument/2006/relationships/tags" Target="../tags/tag138.xml"/><Relationship Id="rId25" Type="http://schemas.openxmlformats.org/officeDocument/2006/relationships/tags" Target="../tags/tag137.xml"/><Relationship Id="rId24" Type="http://schemas.openxmlformats.org/officeDocument/2006/relationships/tags" Target="../tags/tag136.xml"/><Relationship Id="rId23" Type="http://schemas.openxmlformats.org/officeDocument/2006/relationships/tags" Target="../tags/tag135.xml"/><Relationship Id="rId22" Type="http://schemas.openxmlformats.org/officeDocument/2006/relationships/tags" Target="../tags/tag134.xml"/><Relationship Id="rId21" Type="http://schemas.openxmlformats.org/officeDocument/2006/relationships/tags" Target="../tags/tag133.xml"/><Relationship Id="rId20" Type="http://schemas.openxmlformats.org/officeDocument/2006/relationships/tags" Target="../tags/tag132.xml"/><Relationship Id="rId2" Type="http://schemas.openxmlformats.org/officeDocument/2006/relationships/image" Target="../media/image36.jpeg"/><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4.xml"/></Relationships>
</file>

<file path=ppt/slides/_rels/slide18.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23.png"/><Relationship Id="rId4" Type="http://schemas.openxmlformats.org/officeDocument/2006/relationships/tags" Target="../tags/tag142.xml"/><Relationship Id="rId3" Type="http://schemas.openxmlformats.org/officeDocument/2006/relationships/image" Target="../media/image37.png"/><Relationship Id="rId2" Type="http://schemas.microsoft.com/office/2007/relationships/media" Target="../media/media1.mp4"/><Relationship Id="rId15" Type="http://schemas.openxmlformats.org/officeDocument/2006/relationships/slideLayout" Target="../slideLayouts/slideLayout19.xml"/><Relationship Id="rId14" Type="http://schemas.openxmlformats.org/officeDocument/2006/relationships/image" Target="../media/image39.png"/><Relationship Id="rId13" Type="http://schemas.openxmlformats.org/officeDocument/2006/relationships/tags" Target="../tags/tag148.xml"/><Relationship Id="rId12" Type="http://schemas.openxmlformats.org/officeDocument/2006/relationships/image" Target="../media/image38.jpeg"/><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tags" Target="../tags/tag151.xml"/><Relationship Id="rId3" Type="http://schemas.openxmlformats.org/officeDocument/2006/relationships/image" Target="../media/image40.jpeg"/><Relationship Id="rId2" Type="http://schemas.openxmlformats.org/officeDocument/2006/relationships/tags" Target="../tags/tag150.xml"/><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3.xml"/><Relationship Id="rId6" Type="http://schemas.openxmlformats.org/officeDocument/2006/relationships/tags" Target="../tags/tag54.xml"/><Relationship Id="rId5" Type="http://schemas.openxmlformats.org/officeDocument/2006/relationships/image" Target="../media/image7.png"/><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2.png"/><Relationship Id="rId1" Type="http://schemas.openxmlformats.org/officeDocument/2006/relationships/tags" Target="../tags/tag1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image" Target="../media/image12.png"/><Relationship Id="rId40" Type="http://schemas.openxmlformats.org/officeDocument/2006/relationships/notesSlide" Target="../notesSlides/notesSlide2.xml"/><Relationship Id="rId4" Type="http://schemas.openxmlformats.org/officeDocument/2006/relationships/image" Target="../media/image11.png"/><Relationship Id="rId39" Type="http://schemas.openxmlformats.org/officeDocument/2006/relationships/slideLayout" Target="../slideLayouts/slideLayout7.xml"/><Relationship Id="rId38" Type="http://schemas.openxmlformats.org/officeDocument/2006/relationships/tags" Target="../tags/tag79.xml"/><Relationship Id="rId37" Type="http://schemas.openxmlformats.org/officeDocument/2006/relationships/tags" Target="../tags/tag78.xml"/><Relationship Id="rId36" Type="http://schemas.openxmlformats.org/officeDocument/2006/relationships/tags" Target="../tags/tag77.xml"/><Relationship Id="rId35" Type="http://schemas.openxmlformats.org/officeDocument/2006/relationships/tags" Target="../tags/tag76.xml"/><Relationship Id="rId34" Type="http://schemas.openxmlformats.org/officeDocument/2006/relationships/tags" Target="../tags/tag75.xml"/><Relationship Id="rId33" Type="http://schemas.openxmlformats.org/officeDocument/2006/relationships/tags" Target="../tags/tag74.xml"/><Relationship Id="rId32" Type="http://schemas.openxmlformats.org/officeDocument/2006/relationships/tags" Target="../tags/tag73.xml"/><Relationship Id="rId31" Type="http://schemas.openxmlformats.org/officeDocument/2006/relationships/tags" Target="../tags/tag72.xml"/><Relationship Id="rId30" Type="http://schemas.openxmlformats.org/officeDocument/2006/relationships/tags" Target="../tags/tag71.xml"/><Relationship Id="rId3" Type="http://schemas.openxmlformats.org/officeDocument/2006/relationships/image" Target="../media/image10.png"/><Relationship Id="rId29" Type="http://schemas.openxmlformats.org/officeDocument/2006/relationships/image" Target="../media/image23.png"/><Relationship Id="rId28" Type="http://schemas.openxmlformats.org/officeDocument/2006/relationships/tags" Target="../tags/tag70.xml"/><Relationship Id="rId27" Type="http://schemas.openxmlformats.org/officeDocument/2006/relationships/image" Target="../media/image22.png"/><Relationship Id="rId26" Type="http://schemas.openxmlformats.org/officeDocument/2006/relationships/tags" Target="../tags/tag69.xml"/><Relationship Id="rId25" Type="http://schemas.openxmlformats.org/officeDocument/2006/relationships/tags" Target="../tags/tag68.xml"/><Relationship Id="rId24" Type="http://schemas.openxmlformats.org/officeDocument/2006/relationships/image" Target="../media/image21.png"/><Relationship Id="rId23" Type="http://schemas.openxmlformats.org/officeDocument/2006/relationships/image" Target="../media/image20.png"/><Relationship Id="rId22" Type="http://schemas.openxmlformats.org/officeDocument/2006/relationships/image" Target="../media/image19.png"/><Relationship Id="rId21" Type="http://schemas.openxmlformats.org/officeDocument/2006/relationships/image" Target="../media/image18.png"/><Relationship Id="rId20" Type="http://schemas.openxmlformats.org/officeDocument/2006/relationships/image" Target="../media/image17.png"/><Relationship Id="rId2" Type="http://schemas.openxmlformats.org/officeDocument/2006/relationships/image" Target="../media/image9.png"/><Relationship Id="rId19" Type="http://schemas.openxmlformats.org/officeDocument/2006/relationships/image" Target="../media/image16.png"/><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image" Target="../media/image15.png"/><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image" Target="../media/image14.png"/><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image" Target="../media/image25.png"/><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6.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26.png"/><Relationship Id="rId17" Type="http://schemas.openxmlformats.org/officeDocument/2006/relationships/notesSlide" Target="../notesSlides/notesSlide4.xml"/><Relationship Id="rId16" Type="http://schemas.openxmlformats.org/officeDocument/2006/relationships/slideLayout" Target="../slideLayouts/slideLayout13.xml"/><Relationship Id="rId15" Type="http://schemas.openxmlformats.org/officeDocument/2006/relationships/tags" Target="../tags/tag10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image" Target="../media/image27.png"/><Relationship Id="rId1" Type="http://schemas.openxmlformats.org/officeDocument/2006/relationships/tags" Target="../tags/tag90.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106.xml"/><Relationship Id="rId3" Type="http://schemas.openxmlformats.org/officeDocument/2006/relationships/image" Target="../media/image30.png"/><Relationship Id="rId2" Type="http://schemas.microsoft.com/office/2007/relationships/hdphoto" Target="../media/image29.wdp"/><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image" Target="../media/image30.png"/><Relationship Id="rId2" Type="http://schemas.microsoft.com/office/2007/relationships/hdphoto" Target="../media/image32.wdp"/><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image" Target="../media/image30.png"/><Relationship Id="rId2" Type="http://schemas.microsoft.com/office/2007/relationships/hdphoto" Target="../media/image34.wdp"/><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146685" y="1119505"/>
            <a:ext cx="5145405" cy="5077460"/>
          </a:xfrm>
          <a:prstGeom prst="rect">
            <a:avLst/>
          </a:prstGeom>
          <a:noFill/>
          <a:ln w="9525">
            <a:noFill/>
          </a:ln>
        </p:spPr>
        <p:txBody>
          <a:bodyPr wrap="square" anchor="t">
            <a:spAutoFit/>
          </a:bodyPr>
          <a:p>
            <a:r>
              <a:rPr lang="zh-CN" altLang="en-US" sz="3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600" b="1">
              <a:solidFill>
                <a:srgbClr val="FF0000"/>
              </a:solidFill>
              <a:latin typeface="HelveticaNeue" pitchFamily="2" charset="0"/>
              <a:ea typeface="宋体" panose="02010600030101010101" pitchFamily="2" charset="-122"/>
            </a:endParaRPr>
          </a:p>
          <a:p>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更多教学资源请关注</a:t>
            </a:r>
            <a:endParaRPr lang="en-US" altLang="zh-CN" sz="3600" b="1">
              <a:solidFill>
                <a:srgbClr val="FF0000"/>
              </a:solidFill>
              <a:latin typeface="HelveticaNeue" pitchFamily="2" charset="0"/>
              <a:ea typeface="宋体" panose="02010600030101010101" pitchFamily="2" charset="-122"/>
            </a:endParaRPr>
          </a:p>
          <a:p>
            <a:r>
              <a:rPr lang="zh-CN" altLang="en-US" sz="3600" b="1">
                <a:solidFill>
                  <a:srgbClr val="FF0000"/>
                </a:solidFill>
                <a:latin typeface="HelveticaNeue" pitchFamily="2" charset="0"/>
                <a:ea typeface="宋体" panose="02010600030101010101" pitchFamily="2" charset="-122"/>
              </a:rPr>
              <a:t>公众号：溯恩高中英语</a:t>
            </a:r>
            <a:endParaRPr lang="zh-CN" altLang="en-US" sz="36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5854065" y="3365500"/>
            <a:ext cx="2831465" cy="2831465"/>
          </a:xfrm>
          <a:prstGeom prst="rect">
            <a:avLst/>
          </a:prstGeom>
          <a:noFill/>
          <a:ln w="9525">
            <a:noFill/>
          </a:ln>
        </p:spPr>
      </p:pic>
      <p:sp>
        <p:nvSpPr>
          <p:cNvPr id="5123" name="矩形 3"/>
          <p:cNvSpPr/>
          <p:nvPr/>
        </p:nvSpPr>
        <p:spPr>
          <a:xfrm>
            <a:off x="5854065" y="2616200"/>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5080000" y="422275"/>
            <a:ext cx="3874135" cy="1254760"/>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接点 11"/>
          <p:cNvSpPr/>
          <p:nvPr/>
        </p:nvSpPr>
        <p:spPr>
          <a:xfrm>
            <a:off x="251520" y="85725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2</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809374" y="1089243"/>
            <a:ext cx="694880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2-4: </a:t>
            </a:r>
            <a:r>
              <a:rPr lang="en-US" altLang="zh-CN" sz="2000" b="1" dirty="0">
                <a:solidFill>
                  <a:srgbClr val="C00000"/>
                </a:solidFill>
                <a:latin typeface="Times New Roman" panose="02020603050405020304" pitchFamily="18" charset="0"/>
                <a:cs typeface="Times New Roman" panose="02020603050405020304" pitchFamily="18" charset="0"/>
              </a:rPr>
              <a:t>the history/development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244533" y="1721346"/>
            <a:ext cx="86283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Read para2-4 to </a:t>
            </a:r>
            <a:r>
              <a:rPr lang="en-US" altLang="zh-CN" sz="1800" b="1" dirty="0">
                <a:latin typeface="Times New Roman" panose="02020603050405020304" pitchFamily="18" charset="0"/>
                <a:cs typeface="Times New Roman" panose="02020603050405020304" pitchFamily="18" charset="0"/>
              </a:rPr>
              <a:t>draw a mind map </a:t>
            </a:r>
            <a:r>
              <a:rPr lang="en-US" altLang="zh-CN" sz="1800" dirty="0">
                <a:latin typeface="Times New Roman" panose="02020603050405020304" pitchFamily="18" charset="0"/>
                <a:cs typeface="Times New Roman" panose="02020603050405020304" pitchFamily="18" charset="0"/>
              </a:rPr>
              <a:t>to show the development of the Chinese writing system.</a:t>
            </a:r>
            <a:endParaRPr lang="en-US" altLang="zh-CN" sz="1800" dirty="0">
              <a:latin typeface="Times New Roman" panose="02020603050405020304" pitchFamily="18" charset="0"/>
              <a:cs typeface="Times New Roman" panose="02020603050405020304" pitchFamily="18" charset="0"/>
            </a:endParaRPr>
          </a:p>
        </p:txBody>
      </p:sp>
      <p:sp>
        <p:nvSpPr>
          <p:cNvPr id="15" name="流程图: 接点 14"/>
          <p:cNvSpPr/>
          <p:nvPr/>
        </p:nvSpPr>
        <p:spPr>
          <a:xfrm rot="16200000">
            <a:off x="89754" y="1751692"/>
            <a:ext cx="3923932" cy="4320480"/>
          </a:xfrm>
          <a:prstGeom prst="flowChartConnector">
            <a:avLst/>
          </a:prstGeom>
          <a:noFill/>
          <a:ln w="25400">
            <a:gradFill flip="none" rotWithShape="1">
              <a:gsLst>
                <a:gs pos="66000">
                  <a:schemeClr val="accent1">
                    <a:alpha val="0"/>
                    <a:lumMod val="100000"/>
                  </a:schemeClr>
                </a:gs>
                <a:gs pos="67000">
                  <a:schemeClr val="accent1">
                    <a:lumMod val="45000"/>
                    <a:lumOff val="55000"/>
                  </a:schemeClr>
                </a:gs>
                <a:gs pos="83000">
                  <a:schemeClr val="accent1">
                    <a:lumMod val="45000"/>
                    <a:lumOff val="55000"/>
                  </a:schemeClr>
                </a:gs>
                <a:gs pos="100000">
                  <a:schemeClr val="accent1">
                    <a:lumMod val="30000"/>
                    <a:lumOff val="70000"/>
                  </a:schemeClr>
                </a:gs>
              </a:gsLst>
              <a:lin ang="6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p:nvSpPr>
        <p:spPr>
          <a:xfrm>
            <a:off x="1521646" y="2045132"/>
            <a:ext cx="1865630" cy="368300"/>
          </a:xfrm>
          <a:prstGeom prst="rect">
            <a:avLst/>
          </a:prstGeom>
          <a:noFill/>
          <a:ln>
            <a:noFill/>
          </a:ln>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At the beginning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435874" y="2410231"/>
            <a:ext cx="2392680" cy="368300"/>
          </a:xfrm>
          <a:prstGeom prst="rect">
            <a:avLst/>
          </a:prstGeom>
          <a:noFill/>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By the Shang Dynasty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2146518" y="3542599"/>
            <a:ext cx="2151380" cy="368300"/>
          </a:xfrm>
          <a:prstGeom prst="rect">
            <a:avLst/>
          </a:prstGeom>
          <a:noFill/>
        </p:spPr>
        <p:txBody>
          <a:bodyPr wrap="none" rtlCol="0">
            <a:spAutoFit/>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By the Qin Dynasty </a:t>
            </a:r>
            <a:endParaRPr lang="en-US" altLang="zh-CN" sz="1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3321575" y="4055285"/>
            <a:ext cx="840740" cy="368300"/>
          </a:xfrm>
          <a:prstGeom prst="rect">
            <a:avLst/>
          </a:prstGeom>
          <a:noFill/>
        </p:spPr>
        <p:txBody>
          <a:bodyPr wrap="none" rtlCol="0">
            <a:spAutoFit/>
          </a:bodyPr>
          <a:lstStyle/>
          <a:p>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Today </a:t>
            </a:r>
            <a:endPar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21" name="流程图: 接点 20"/>
          <p:cNvSpPr/>
          <p:nvPr/>
        </p:nvSpPr>
        <p:spPr>
          <a:xfrm>
            <a:off x="4188769" y="3722360"/>
            <a:ext cx="45719" cy="45719"/>
          </a:xfrm>
          <a:prstGeom prst="flowChartConnector">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2">
                  <a:lumMod val="20000"/>
                  <a:lumOff val="80000"/>
                </a:schemeClr>
              </a:solidFill>
            </a:endParaRPr>
          </a:p>
        </p:txBody>
      </p:sp>
      <p:sp>
        <p:nvSpPr>
          <p:cNvPr id="24" name="流程图: 接点 23"/>
          <p:cNvSpPr/>
          <p:nvPr/>
        </p:nvSpPr>
        <p:spPr>
          <a:xfrm flipH="1">
            <a:off x="3994997" y="3095249"/>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 name="流程图: 接点 25"/>
          <p:cNvSpPr/>
          <p:nvPr/>
        </p:nvSpPr>
        <p:spPr>
          <a:xfrm>
            <a:off x="3563888" y="2519710"/>
            <a:ext cx="72008"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流程图: 接点 26"/>
          <p:cNvSpPr/>
          <p:nvPr/>
        </p:nvSpPr>
        <p:spPr>
          <a:xfrm>
            <a:off x="4143050" y="4244130"/>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流程图: 接点 27"/>
          <p:cNvSpPr/>
          <p:nvPr/>
        </p:nvSpPr>
        <p:spPr>
          <a:xfrm>
            <a:off x="3851920" y="4908035"/>
            <a:ext cx="47220" cy="5538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流程图: 接点 28"/>
          <p:cNvSpPr/>
          <p:nvPr/>
        </p:nvSpPr>
        <p:spPr>
          <a:xfrm>
            <a:off x="3275856" y="5517232"/>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0" name="文本框 29"/>
          <p:cNvSpPr txBox="1"/>
          <p:nvPr/>
        </p:nvSpPr>
        <p:spPr>
          <a:xfrm>
            <a:off x="4357014" y="3472933"/>
            <a:ext cx="2807274" cy="368300"/>
          </a:xfrm>
          <a:prstGeom prst="rect">
            <a:avLst/>
          </a:prstGeom>
          <a:noFill/>
          <a:ln w="19050">
            <a:solidFill>
              <a:schemeClr val="accent2">
                <a:lumMod val="50000"/>
              </a:schemeClr>
            </a:solidFill>
          </a:ln>
        </p:spPr>
        <p:txBody>
          <a:bodyPr wrap="square" rtlCol="0">
            <a:spAutoFit/>
          </a:bodyPr>
          <a:lstStyle/>
          <a:p>
            <a:r>
              <a:rPr lang="en-US" altLang="zh-CN" sz="1800" dirty="0">
                <a:latin typeface="Times New Roman" panose="02020603050405020304" pitchFamily="18" charset="0"/>
                <a:cs typeface="Times New Roman" panose="02020603050405020304" pitchFamily="18" charset="0"/>
              </a:rPr>
              <a:t>Developed in one direction </a:t>
            </a:r>
            <a:endParaRPr lang="en-US" altLang="zh-CN" sz="1800" dirty="0">
              <a:latin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3" y="2961351"/>
            <a:ext cx="2208766" cy="1567736"/>
          </a:xfrm>
          <a:prstGeom prst="rect">
            <a:avLst/>
          </a:prstGeom>
        </p:spPr>
      </p:pic>
      <p:sp>
        <p:nvSpPr>
          <p:cNvPr id="34" name="文本框 33"/>
          <p:cNvSpPr txBox="1"/>
          <p:nvPr/>
        </p:nvSpPr>
        <p:spPr>
          <a:xfrm>
            <a:off x="2440743" y="2922917"/>
            <a:ext cx="1670685" cy="368300"/>
          </a:xfrm>
          <a:prstGeom prst="rect">
            <a:avLst/>
          </a:prstGeom>
          <a:noFill/>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Over the years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341" y="3911931"/>
            <a:ext cx="3945322" cy="2012331"/>
          </a:xfrm>
          <a:prstGeom prst="rect">
            <a:avLst/>
          </a:prstGeom>
          <a:solidFill>
            <a:srgbClr val="A9C2CA">
              <a:alpha val="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4" name="文本框 3"/>
          <p:cNvSpPr txBox="1"/>
          <p:nvPr>
            <p:custDataLst>
              <p:tags r:id="rId3"/>
            </p:custDataLst>
          </p:nvPr>
        </p:nvSpPr>
        <p:spPr>
          <a:xfrm>
            <a:off x="107950" y="260350"/>
            <a:ext cx="4572000" cy="398780"/>
          </a:xfrm>
          <a:prstGeom prst="rect">
            <a:avLst/>
          </a:prstGeom>
          <a:noFill/>
        </p:spPr>
        <p:txBody>
          <a:bodyPr wrap="square" rtlCol="0" anchor="t">
            <a:spAutoFit/>
          </a:bodyPr>
          <a:p>
            <a:pPr algn="ctr"/>
            <a:r>
              <a:rPr lang="en-US" altLang="zh-CN" sz="2000" b="1" dirty="0">
                <a:solidFill>
                  <a:srgbClr val="C00000"/>
                </a:solidFill>
                <a:latin typeface="Times New Roman" panose="02020603050405020304" pitchFamily="18" charset="0"/>
                <a:cs typeface="Times New Roman" panose="02020603050405020304" pitchFamily="18" charset="0"/>
                <a:sym typeface="+mn-ea"/>
              </a:rPr>
              <a:t>Activity 3: Focusing on the development</a:t>
            </a:r>
            <a:endParaRPr lang="en-US" altLang="zh-CN" sz="2000" b="1"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4000">
        <p:sndAc>
          <p:stSnd>
            <p:snd r:embed="rId4" name="cashreg.wav"/>
          </p:stSnd>
        </p:sndAc>
      </p:transition>
    </mc:Choice>
    <mc:Fallback>
      <p:transition spd="slow" advClick="0" advTm="4000">
        <p:sndAc>
          <p:stSnd>
            <p:snd r:embed="rId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接点 11"/>
          <p:cNvSpPr/>
          <p:nvPr/>
        </p:nvSpPr>
        <p:spPr>
          <a:xfrm>
            <a:off x="251520" y="85725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2</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809374" y="1089243"/>
            <a:ext cx="694880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2-4: </a:t>
            </a:r>
            <a:r>
              <a:rPr lang="en-US" altLang="zh-CN" sz="2000" b="1" dirty="0">
                <a:solidFill>
                  <a:srgbClr val="C00000"/>
                </a:solidFill>
                <a:latin typeface="Times New Roman" panose="02020603050405020304" pitchFamily="18" charset="0"/>
                <a:cs typeface="Times New Roman" panose="02020603050405020304" pitchFamily="18" charset="0"/>
              </a:rPr>
              <a:t>the history/development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244533" y="1721346"/>
            <a:ext cx="86283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Read para2-4 to </a:t>
            </a:r>
            <a:r>
              <a:rPr lang="en-US" altLang="zh-CN" sz="1800" b="1" dirty="0">
                <a:latin typeface="Times New Roman" panose="02020603050405020304" pitchFamily="18" charset="0"/>
                <a:cs typeface="Times New Roman" panose="02020603050405020304" pitchFamily="18" charset="0"/>
              </a:rPr>
              <a:t>draw a mind map </a:t>
            </a:r>
            <a:r>
              <a:rPr lang="en-US" altLang="zh-CN" sz="1800" dirty="0">
                <a:latin typeface="Times New Roman" panose="02020603050405020304" pitchFamily="18" charset="0"/>
                <a:cs typeface="Times New Roman" panose="02020603050405020304" pitchFamily="18" charset="0"/>
              </a:rPr>
              <a:t>to show the development of the Chinese writing system.</a:t>
            </a:r>
            <a:endParaRPr lang="en-US" altLang="zh-CN" sz="1800" dirty="0">
              <a:latin typeface="Times New Roman" panose="02020603050405020304" pitchFamily="18" charset="0"/>
              <a:cs typeface="Times New Roman" panose="02020603050405020304" pitchFamily="18" charset="0"/>
            </a:endParaRPr>
          </a:p>
        </p:txBody>
      </p:sp>
      <p:sp>
        <p:nvSpPr>
          <p:cNvPr id="15" name="流程图: 接点 14"/>
          <p:cNvSpPr/>
          <p:nvPr/>
        </p:nvSpPr>
        <p:spPr>
          <a:xfrm rot="16200000">
            <a:off x="89754" y="1751692"/>
            <a:ext cx="3923932" cy="4320480"/>
          </a:xfrm>
          <a:prstGeom prst="flowChartConnector">
            <a:avLst/>
          </a:prstGeom>
          <a:noFill/>
          <a:ln w="25400">
            <a:gradFill flip="none" rotWithShape="1">
              <a:gsLst>
                <a:gs pos="66000">
                  <a:schemeClr val="accent1">
                    <a:alpha val="0"/>
                    <a:lumMod val="100000"/>
                  </a:schemeClr>
                </a:gs>
                <a:gs pos="67000">
                  <a:schemeClr val="accent1">
                    <a:lumMod val="45000"/>
                    <a:lumOff val="55000"/>
                  </a:schemeClr>
                </a:gs>
                <a:gs pos="83000">
                  <a:schemeClr val="accent1">
                    <a:lumMod val="45000"/>
                    <a:lumOff val="55000"/>
                  </a:schemeClr>
                </a:gs>
                <a:gs pos="100000">
                  <a:schemeClr val="accent1">
                    <a:lumMod val="30000"/>
                    <a:lumOff val="70000"/>
                  </a:schemeClr>
                </a:gs>
              </a:gsLst>
              <a:lin ang="6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p:nvSpPr>
        <p:spPr>
          <a:xfrm>
            <a:off x="1521646" y="2045132"/>
            <a:ext cx="1865630" cy="368300"/>
          </a:xfrm>
          <a:prstGeom prst="rect">
            <a:avLst/>
          </a:prstGeom>
          <a:noFill/>
          <a:ln>
            <a:noFill/>
          </a:ln>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At the beginning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435874" y="2410231"/>
            <a:ext cx="2392680" cy="368300"/>
          </a:xfrm>
          <a:prstGeom prst="rect">
            <a:avLst/>
          </a:prstGeom>
          <a:noFill/>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By the Shang Dynasty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2071820" y="3086628"/>
            <a:ext cx="2151380" cy="368300"/>
          </a:xfrm>
          <a:prstGeom prst="rect">
            <a:avLst/>
          </a:prstGeom>
          <a:noFill/>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By the Qin Dynasty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3293458" y="3528580"/>
            <a:ext cx="840740" cy="368300"/>
          </a:xfrm>
          <a:prstGeom prst="rect">
            <a:avLst/>
          </a:prstGeom>
          <a:noFill/>
        </p:spPr>
        <p:txBody>
          <a:bodyPr wrap="none" rtlCol="0">
            <a:spAutoFit/>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Today </a:t>
            </a:r>
            <a:endParaRPr lang="en-US" altLang="zh-CN" sz="1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1" name="流程图: 接点 20"/>
          <p:cNvSpPr/>
          <p:nvPr/>
        </p:nvSpPr>
        <p:spPr>
          <a:xfrm>
            <a:off x="4188769" y="3722360"/>
            <a:ext cx="45719" cy="45719"/>
          </a:xfrm>
          <a:prstGeom prst="flowChartConnector">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2">
                  <a:lumMod val="20000"/>
                  <a:lumOff val="80000"/>
                </a:schemeClr>
              </a:solidFill>
            </a:endParaRPr>
          </a:p>
        </p:txBody>
      </p:sp>
      <p:sp>
        <p:nvSpPr>
          <p:cNvPr id="24" name="流程图: 接点 23"/>
          <p:cNvSpPr/>
          <p:nvPr/>
        </p:nvSpPr>
        <p:spPr>
          <a:xfrm flipH="1">
            <a:off x="3994997" y="3095249"/>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 name="流程图: 接点 25"/>
          <p:cNvSpPr/>
          <p:nvPr/>
        </p:nvSpPr>
        <p:spPr>
          <a:xfrm>
            <a:off x="3563888" y="2519710"/>
            <a:ext cx="72008"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流程图: 接点 26"/>
          <p:cNvSpPr/>
          <p:nvPr/>
        </p:nvSpPr>
        <p:spPr>
          <a:xfrm>
            <a:off x="4143050" y="4244130"/>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流程图: 接点 27"/>
          <p:cNvSpPr/>
          <p:nvPr/>
        </p:nvSpPr>
        <p:spPr>
          <a:xfrm>
            <a:off x="3851920" y="4908035"/>
            <a:ext cx="47220" cy="5538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流程图: 接点 28"/>
          <p:cNvSpPr/>
          <p:nvPr/>
        </p:nvSpPr>
        <p:spPr>
          <a:xfrm>
            <a:off x="3275856" y="5517232"/>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0" name="文本框 29"/>
          <p:cNvSpPr txBox="1"/>
          <p:nvPr/>
        </p:nvSpPr>
        <p:spPr>
          <a:xfrm>
            <a:off x="4357014" y="3472934"/>
            <a:ext cx="4751490" cy="368300"/>
          </a:xfrm>
          <a:prstGeom prst="rect">
            <a:avLst/>
          </a:prstGeom>
          <a:noFill/>
          <a:ln w="19050">
            <a:solidFill>
              <a:schemeClr val="accent2">
                <a:lumMod val="50000"/>
              </a:schemeClr>
            </a:solidFill>
          </a:ln>
        </p:spPr>
        <p:txBody>
          <a:bodyPr wrap="square" rtlCol="0">
            <a:spAutoFit/>
          </a:bodyPr>
          <a:lstStyle/>
          <a:p>
            <a:r>
              <a:rPr lang="en-US" altLang="zh-CN" sz="1800" dirty="0">
                <a:latin typeface="Times New Roman" panose="02020603050405020304" pitchFamily="18" charset="0"/>
                <a:cs typeface="Times New Roman" panose="02020603050405020304" pitchFamily="18" charset="0"/>
              </a:rPr>
              <a:t>All Chinese people can communicate in writing </a:t>
            </a:r>
            <a:endParaRPr lang="en-US" altLang="zh-CN" sz="1800" dirty="0">
              <a:latin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3" y="2961351"/>
            <a:ext cx="2208766" cy="1567736"/>
          </a:xfrm>
          <a:prstGeom prst="rect">
            <a:avLst/>
          </a:prstGeom>
        </p:spPr>
      </p:pic>
      <p:sp>
        <p:nvSpPr>
          <p:cNvPr id="34" name="文本框 33"/>
          <p:cNvSpPr txBox="1"/>
          <p:nvPr/>
        </p:nvSpPr>
        <p:spPr>
          <a:xfrm>
            <a:off x="2218073" y="2717296"/>
            <a:ext cx="1670685" cy="368300"/>
          </a:xfrm>
          <a:prstGeom prst="rect">
            <a:avLst/>
          </a:prstGeom>
          <a:noFill/>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Over the years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4000">
        <p:sndAc>
          <p:stSnd>
            <p:snd r:embed="rId2" name="cashreg.wav"/>
          </p:stSnd>
        </p:sndAc>
      </p:transition>
    </mc:Choice>
    <mc:Fallback>
      <p:transition spd="slow" advClick="0" advTm="4000">
        <p:sndAc>
          <p:stSnd>
            <p:snd r:embed="rId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179870" y="1196539"/>
            <a:ext cx="8921750" cy="808990"/>
          </a:xfrm>
          <a:prstGeom prst="rect">
            <a:avLst/>
          </a:prstGeom>
          <a:noFill/>
          <a:ln w="9525">
            <a:noFill/>
          </a:ln>
        </p:spPr>
        <p:txBody>
          <a:bodyPr>
            <a:spAutoFit/>
          </a:bodyPr>
          <a:lstStyle/>
          <a:p>
            <a:pPr algn="just">
              <a:lnSpc>
                <a:spcPts val="2800"/>
              </a:lnSpc>
            </a:pPr>
            <a:r>
              <a:rPr lang="en-US" altLang="zh-CN" sz="2600" b="1" dirty="0">
                <a:solidFill>
                  <a:schemeClr val="tx1"/>
                </a:solidFill>
                <a:latin typeface="High Tower Text" panose="02040502050506030303" pitchFamily="18" charset="0"/>
                <a:ea typeface="仿宋" panose="02010609060101010101" pitchFamily="49" charset="-122"/>
                <a:sym typeface="宋体" panose="02010600030101010101" pitchFamily="2" charset="-122"/>
              </a:rPr>
              <a:t>   </a:t>
            </a:r>
            <a:r>
              <a:rPr lang="en-US" altLang="zh-CN" sz="2600" dirty="0">
                <a:solidFill>
                  <a:schemeClr val="tx1"/>
                </a:solidFill>
                <a:latin typeface="Times New Roman" panose="02020603050405020304" pitchFamily="18" charset="0"/>
                <a:cs typeface="Times New Roman" panose="02020603050405020304" pitchFamily="18" charset="0"/>
                <a:sym typeface="宋体" panose="02010600030101010101" pitchFamily="2" charset="-122"/>
              </a:rPr>
              <a:t>Retell</a:t>
            </a:r>
            <a:r>
              <a:rPr lang="en-US" altLang="zh-CN" sz="2600" b="1" dirty="0">
                <a:solidFill>
                  <a:schemeClr val="tx1"/>
                </a:solidFill>
                <a:latin typeface="High Tower Text" panose="02040502050506030303" pitchFamily="18" charset="0"/>
                <a:ea typeface="仿宋" panose="02010609060101010101" pitchFamily="49" charset="-122"/>
                <a:sym typeface="宋体" panose="02010600030101010101" pitchFamily="2" charset="-122"/>
              </a:rPr>
              <a:t> </a:t>
            </a:r>
            <a:r>
              <a:rPr lang="en-US" altLang="zh-CN" sz="2600" b="1" dirty="0">
                <a:solidFill>
                  <a:srgbClr val="C00000"/>
                </a:solidFill>
                <a:latin typeface="Times New Roman" panose="02020603050405020304" pitchFamily="18" charset="0"/>
                <a:cs typeface="Times New Roman" panose="02020603050405020304" pitchFamily="18" charset="0"/>
                <a:sym typeface="+mn-ea"/>
              </a:rPr>
              <a:t>the history/development </a:t>
            </a:r>
            <a:r>
              <a:rPr lang="en-US" altLang="zh-CN" sz="2600" dirty="0">
                <a:latin typeface="Times New Roman" panose="02020603050405020304" pitchFamily="18" charset="0"/>
                <a:cs typeface="Times New Roman" panose="02020603050405020304" pitchFamily="18" charset="0"/>
                <a:sym typeface="+mn-ea"/>
              </a:rPr>
              <a:t>of the Chinese writing system </a:t>
            </a:r>
            <a:endParaRPr lang="zh-CN" altLang="en-US" sz="2600" dirty="0">
              <a:latin typeface="Times New Roman" panose="02020603050405020304" pitchFamily="18" charset="0"/>
              <a:cs typeface="Times New Roman" panose="02020603050405020304" pitchFamily="18" charset="0"/>
            </a:endParaRPr>
          </a:p>
          <a:p>
            <a:pPr algn="just">
              <a:lnSpc>
                <a:spcPts val="2800"/>
              </a:lnSpc>
            </a:pPr>
            <a:r>
              <a:rPr lang="en-US" altLang="zh-CN" sz="2600" b="1" dirty="0">
                <a:solidFill>
                  <a:schemeClr val="tx1"/>
                </a:solidFill>
                <a:latin typeface="High Tower Text" panose="02040502050506030303" pitchFamily="18" charset="0"/>
                <a:ea typeface="仿宋" panose="02010609060101010101" pitchFamily="49" charset="-122"/>
                <a:sym typeface="宋体" panose="02010600030101010101" pitchFamily="2" charset="-122"/>
              </a:rPr>
              <a:t> </a:t>
            </a:r>
            <a:endParaRPr lang="en-US" altLang="zh-CN" sz="2800" b="1" dirty="0">
              <a:latin typeface="High Tower Text" panose="02040502050506030303" pitchFamily="18" charset="0"/>
              <a:ea typeface="仿宋" panose="02010609060101010101" pitchFamily="49" charset="-122"/>
              <a:sym typeface="宋体" panose="02010600030101010101" pitchFamily="2" charset="-122"/>
            </a:endParaRPr>
          </a:p>
        </p:txBody>
      </p:sp>
      <p:sp>
        <p:nvSpPr>
          <p:cNvPr id="31" name="文本框 30"/>
          <p:cNvSpPr txBox="1"/>
          <p:nvPr/>
        </p:nvSpPr>
        <p:spPr>
          <a:xfrm>
            <a:off x="233045" y="2796541"/>
            <a:ext cx="1634490" cy="1301750"/>
          </a:xfrm>
          <a:prstGeom prst="rect">
            <a:avLst/>
          </a:prstGeom>
          <a:solidFill>
            <a:srgbClr val="FFC000"/>
          </a:solidFill>
          <a:effectLst>
            <a:innerShdw blurRad="63500" dist="50800" dir="5400000">
              <a:prstClr val="black">
                <a:alpha val="50000"/>
              </a:prstClr>
            </a:innerShdw>
          </a:effectLst>
        </p:spPr>
        <p:txBody>
          <a:bodyPr wrap="square" lIns="144145" rtlCol="0">
            <a:spAutoFit/>
          </a:bodyPr>
          <a:lstStyle/>
          <a:p>
            <a:pPr algn="ctr">
              <a:lnSpc>
                <a:spcPts val="2360"/>
              </a:lnSpc>
            </a:pPr>
            <a:r>
              <a:rPr lang="en-US" altLang="zh-CN" sz="2800" b="1" dirty="0">
                <a:latin typeface="High Tower Text" panose="02040502050506030303" pitchFamily="18" charset="0"/>
                <a:ea typeface="仿宋" panose="02010609060101010101" pitchFamily="49" charset="-122"/>
              </a:rPr>
              <a:t>Several thousand years ago</a:t>
            </a:r>
            <a:endParaRPr lang="en-US" altLang="zh-CN" sz="2800" b="1" dirty="0">
              <a:latin typeface="High Tower Text" panose="02040502050506030303" pitchFamily="18" charset="0"/>
              <a:ea typeface="仿宋" panose="02010609060101010101" pitchFamily="49" charset="-122"/>
            </a:endParaRPr>
          </a:p>
        </p:txBody>
      </p:sp>
      <p:sp>
        <p:nvSpPr>
          <p:cNvPr id="32" name="文本框 31"/>
          <p:cNvSpPr txBox="1"/>
          <p:nvPr/>
        </p:nvSpPr>
        <p:spPr>
          <a:xfrm>
            <a:off x="1974851" y="2796541"/>
            <a:ext cx="1633855" cy="998855"/>
          </a:xfrm>
          <a:prstGeom prst="rect">
            <a:avLst/>
          </a:prstGeom>
          <a:gradFill flip="none" rotWithShape="1">
            <a:gsLst>
              <a:gs pos="47000">
                <a:srgbClr val="9EE256"/>
              </a:gs>
              <a:gs pos="100000">
                <a:srgbClr val="52762D"/>
              </a:gs>
            </a:gsLst>
            <a:lin ang="5400000" scaled="0"/>
          </a:gradFill>
          <a:effectLst>
            <a:innerShdw blurRad="63500" dist="50800" dir="5400000">
              <a:prstClr val="black">
                <a:alpha val="50000"/>
              </a:prstClr>
            </a:innerShdw>
          </a:effectLst>
        </p:spPr>
        <p:txBody>
          <a:bodyPr wrap="square" rtlCol="0">
            <a:spAutoFit/>
          </a:bodyPr>
          <a:lstStyle/>
          <a:p>
            <a:pPr algn="ctr">
              <a:lnSpc>
                <a:spcPts val="2360"/>
              </a:lnSpc>
            </a:pPr>
            <a:r>
              <a:rPr lang="en-US" altLang="zh-CN" sz="2800" b="1" dirty="0">
                <a:latin typeface="High Tower Text" panose="02040502050506030303" pitchFamily="18" charset="0"/>
                <a:ea typeface="仿宋" panose="02010609060101010101" pitchFamily="49" charset="-122"/>
              </a:rPr>
              <a:t>By the Shang Dynasty</a:t>
            </a:r>
            <a:endParaRPr lang="en-US" altLang="zh-CN" sz="2800" b="1" dirty="0">
              <a:latin typeface="High Tower Text" panose="02040502050506030303" pitchFamily="18" charset="0"/>
              <a:ea typeface="仿宋" panose="02010609060101010101" pitchFamily="49" charset="-122"/>
            </a:endParaRPr>
          </a:p>
        </p:txBody>
      </p:sp>
      <p:sp>
        <p:nvSpPr>
          <p:cNvPr id="33" name="文本框 32"/>
          <p:cNvSpPr txBox="1"/>
          <p:nvPr/>
        </p:nvSpPr>
        <p:spPr>
          <a:xfrm>
            <a:off x="3682366" y="2810935"/>
            <a:ext cx="1633855" cy="1303020"/>
          </a:xfrm>
          <a:prstGeom prst="rect">
            <a:avLst/>
          </a:prstGeom>
          <a:gradFill flip="none" rotWithShape="1">
            <a:gsLst>
              <a:gs pos="0">
                <a:srgbClr val="FBFB11"/>
              </a:gs>
              <a:gs pos="100000">
                <a:srgbClr val="838309"/>
              </a:gs>
            </a:gsLst>
            <a:lin ang="5400000" scaled="0"/>
          </a:gradFill>
          <a:effectLst>
            <a:innerShdw blurRad="63500" dist="50800" dir="5400000">
              <a:prstClr val="black">
                <a:alpha val="50000"/>
              </a:prstClr>
            </a:innerShdw>
          </a:effectLst>
        </p:spPr>
        <p:txBody>
          <a:bodyPr wrap="square" tIns="215900" bIns="179705" rtlCol="0" anchor="ctr" anchorCtr="1">
            <a:spAutoFit/>
          </a:bodyPr>
          <a:lstStyle/>
          <a:p>
            <a:pPr algn="ctr">
              <a:lnSpc>
                <a:spcPts val="2360"/>
              </a:lnSpc>
            </a:pPr>
            <a:r>
              <a:rPr lang="en-US" altLang="zh-CN" sz="2800" b="1" dirty="0">
                <a:latin typeface="High Tower Text" panose="02040502050506030303" pitchFamily="18" charset="0"/>
                <a:ea typeface="仿宋" panose="02010609060101010101" pitchFamily="49" charset="-122"/>
              </a:rPr>
              <a:t>(Over the years)</a:t>
            </a:r>
            <a:endParaRPr lang="en-US" altLang="zh-CN" sz="2800" b="1" dirty="0">
              <a:latin typeface="High Tower Text" panose="02040502050506030303" pitchFamily="18" charset="0"/>
              <a:ea typeface="仿宋" panose="02010609060101010101" pitchFamily="49" charset="-122"/>
            </a:endParaRPr>
          </a:p>
        </p:txBody>
      </p:sp>
      <p:sp>
        <p:nvSpPr>
          <p:cNvPr id="34" name="文本框 33"/>
          <p:cNvSpPr txBox="1"/>
          <p:nvPr/>
        </p:nvSpPr>
        <p:spPr>
          <a:xfrm>
            <a:off x="5408931" y="2796541"/>
            <a:ext cx="1633855" cy="998855"/>
          </a:xfrm>
          <a:prstGeom prst="rect">
            <a:avLst/>
          </a:prstGeom>
          <a:gradFill flip="none" rotWithShape="1">
            <a:gsLst>
              <a:gs pos="38000">
                <a:schemeClr val="accent5">
                  <a:lumMod val="20000"/>
                  <a:lumOff val="80000"/>
                </a:schemeClr>
              </a:gs>
              <a:gs pos="100000">
                <a:srgbClr val="034373"/>
              </a:gs>
            </a:gsLst>
            <a:lin ang="5400000" scaled="0"/>
          </a:gradFill>
          <a:effectLst>
            <a:innerShdw blurRad="63500" dist="50800" dir="5400000">
              <a:prstClr val="black">
                <a:alpha val="50000"/>
              </a:prstClr>
            </a:innerShdw>
          </a:effectLst>
        </p:spPr>
        <p:txBody>
          <a:bodyPr wrap="square" rtlCol="0">
            <a:spAutoFit/>
          </a:bodyPr>
          <a:lstStyle/>
          <a:p>
            <a:pPr algn="ctr">
              <a:lnSpc>
                <a:spcPts val="2360"/>
              </a:lnSpc>
            </a:pPr>
            <a:r>
              <a:rPr lang="en-US" altLang="zh-CN" sz="2800" b="1" dirty="0">
                <a:latin typeface="High Tower Text" panose="02040502050506030303" pitchFamily="18" charset="0"/>
                <a:ea typeface="仿宋" panose="02010609060101010101" pitchFamily="49" charset="-122"/>
              </a:rPr>
              <a:t>In the Qin Dynasty</a:t>
            </a:r>
            <a:endParaRPr lang="en-US" altLang="zh-CN" sz="2800" b="1" dirty="0">
              <a:latin typeface="High Tower Text" panose="02040502050506030303" pitchFamily="18" charset="0"/>
              <a:ea typeface="仿宋" panose="02010609060101010101" pitchFamily="49" charset="-122"/>
            </a:endParaRPr>
          </a:p>
        </p:txBody>
      </p:sp>
      <p:sp>
        <p:nvSpPr>
          <p:cNvPr id="35" name="文本框 34"/>
          <p:cNvSpPr txBox="1"/>
          <p:nvPr/>
        </p:nvSpPr>
        <p:spPr>
          <a:xfrm>
            <a:off x="7152006" y="2796541"/>
            <a:ext cx="1633855" cy="986155"/>
          </a:xfrm>
          <a:prstGeom prst="rect">
            <a:avLst/>
          </a:prstGeom>
          <a:gradFill flip="none" rotWithShape="1">
            <a:gsLst>
              <a:gs pos="20000">
                <a:srgbClr val="FECF40">
                  <a:lumMod val="33000"/>
                  <a:lumOff val="67000"/>
                </a:srgbClr>
              </a:gs>
              <a:gs pos="100000">
                <a:srgbClr val="846C21"/>
              </a:gs>
            </a:gsLst>
            <a:lin ang="5400000" scaled="0"/>
          </a:gradFill>
          <a:effectLst>
            <a:innerShdw blurRad="63500" dist="50800" dir="5400000">
              <a:prstClr val="black">
                <a:alpha val="50000"/>
              </a:prstClr>
            </a:innerShdw>
          </a:effectLst>
        </p:spPr>
        <p:txBody>
          <a:bodyPr wrap="square" tIns="360045" bIns="323850" rtlCol="0">
            <a:spAutoFit/>
          </a:bodyPr>
          <a:lstStyle/>
          <a:p>
            <a:pPr algn="ctr">
              <a:lnSpc>
                <a:spcPts val="2360"/>
              </a:lnSpc>
            </a:pPr>
            <a:r>
              <a:rPr lang="en-US" altLang="zh-CN" sz="2800" b="1" dirty="0">
                <a:latin typeface="High Tower Text" panose="02040502050506030303" pitchFamily="18" charset="0"/>
                <a:ea typeface="仿宋" panose="02010609060101010101" pitchFamily="49" charset="-122"/>
              </a:rPr>
              <a:t>Today</a:t>
            </a:r>
            <a:endParaRPr lang="en-US" altLang="zh-CN" sz="2800" b="1" dirty="0">
              <a:latin typeface="High Tower Text" panose="02040502050506030303" pitchFamily="18" charset="0"/>
              <a:ea typeface="仿宋" panose="02010609060101010101" pitchFamily="49" charset="-122"/>
            </a:endParaRPr>
          </a:p>
        </p:txBody>
      </p:sp>
      <p:sp>
        <p:nvSpPr>
          <p:cNvPr id="37" name="右箭头 36"/>
          <p:cNvSpPr/>
          <p:nvPr/>
        </p:nvSpPr>
        <p:spPr>
          <a:xfrm>
            <a:off x="111126" y="4130041"/>
            <a:ext cx="8921115" cy="270087"/>
          </a:xfrm>
          <a:prstGeom prst="rightArrow">
            <a:avLst>
              <a:gd name="adj1" fmla="val 50000"/>
              <a:gd name="adj2" fmla="val 364263"/>
            </a:avLst>
          </a:prstGeom>
          <a:gradFill>
            <a:gsLst>
              <a:gs pos="0">
                <a:srgbClr val="007BD3">
                  <a:alpha val="94000"/>
                  <a:lumMod val="71000"/>
                  <a:lumOff val="29000"/>
                </a:srgbClr>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a:spLocks noChangeArrowheads="1"/>
          </p:cNvSpPr>
          <p:nvPr/>
        </p:nvSpPr>
        <p:spPr bwMode="auto">
          <a:xfrm>
            <a:off x="251520" y="4513016"/>
            <a:ext cx="1441450" cy="1459625"/>
          </a:xfrm>
          <a:prstGeom prst="roundRect">
            <a:avLst/>
          </a:prstGeom>
          <a:gradFill>
            <a:gsLst>
              <a:gs pos="0">
                <a:srgbClr val="FDE11C"/>
              </a:gs>
              <a:gs pos="93000">
                <a:schemeClr val="accent2">
                  <a:tint val="37000"/>
                  <a:satMod val="300000"/>
                </a:schemeClr>
              </a:gs>
              <a:gs pos="100000">
                <a:schemeClr val="accent2">
                  <a:tint val="15000"/>
                  <a:satMod val="350000"/>
                </a:schemeClr>
              </a:gs>
            </a:gsLst>
          </a:gradFill>
        </p:spPr>
        <p:style>
          <a:lnRef idx="1">
            <a:schemeClr val="accent2"/>
          </a:lnRef>
          <a:fillRef idx="2">
            <a:schemeClr val="accent2"/>
          </a:fillRef>
          <a:effectRef idx="1">
            <a:schemeClr val="accent2"/>
          </a:effectRef>
          <a:fontRef idx="minor">
            <a:schemeClr val="dk1"/>
          </a:fontRef>
        </p:style>
        <p:txBody>
          <a:bodyPr wrap="square" tIns="215900" bIns="179705" anchor="b">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dk1"/>
                </a:solidFill>
                <a:effectLst/>
                <a:uLnTx/>
                <a:uFillTx/>
                <a:latin typeface="Times New Roman" panose="02020603050405020304" pitchFamily="18" charset="0"/>
                <a:ea typeface="仿宋" panose="02010609060101010101" pitchFamily="49" charset="-122"/>
                <a:cs typeface="+mn-cs"/>
              </a:rPr>
              <a:t>picture-based </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rPr>
              <a:t>symbols </a:t>
            </a:r>
            <a:endParaRPr kumimoji="0" lang="en-US" altLang="zh-CN" sz="2000" b="1" i="0" u="none" strike="noStrike" kern="1200" cap="none" spc="0" normalizeH="0" baseline="0" noProof="0" dirty="0">
              <a:ln>
                <a:noFill/>
              </a:ln>
              <a:solidFill>
                <a:schemeClr val="dk1"/>
              </a:solidFill>
              <a:effectLst/>
              <a:uLnTx/>
              <a:uFillTx/>
              <a:latin typeface="Times New Roman" panose="02020603050405020304" pitchFamily="18" charset="0"/>
              <a:ea typeface="仿宋" panose="02010609060101010101" pitchFamily="49" charset="-122"/>
              <a:cs typeface="+mn-cs"/>
            </a:endParaRPr>
          </a:p>
        </p:txBody>
      </p:sp>
      <p:sp>
        <p:nvSpPr>
          <p:cNvPr id="39" name="圆角矩形 38"/>
          <p:cNvSpPr>
            <a:spLocks noChangeArrowheads="1"/>
          </p:cNvSpPr>
          <p:nvPr/>
        </p:nvSpPr>
        <p:spPr bwMode="auto">
          <a:xfrm>
            <a:off x="2051720" y="4510117"/>
            <a:ext cx="1445895" cy="1463234"/>
          </a:xfrm>
          <a:prstGeom prst="roundRect">
            <a:avLst/>
          </a:prstGeom>
        </p:spPr>
        <p:style>
          <a:lnRef idx="1">
            <a:schemeClr val="accent3"/>
          </a:lnRef>
          <a:fillRef idx="2">
            <a:schemeClr val="accent3"/>
          </a:fillRef>
          <a:effectRef idx="1">
            <a:schemeClr val="accent3"/>
          </a:effectRef>
          <a:fontRef idx="minor">
            <a:schemeClr val="dk1"/>
          </a:fontRef>
        </p:style>
        <p:txBody>
          <a:bodyPr wrap="square" anchor="b">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dk1"/>
                </a:solidFill>
                <a:effectLst/>
                <a:uLnTx/>
                <a:uFillTx/>
                <a:latin typeface="Times New Roman" panose="02020603050405020304" pitchFamily="18" charset="0"/>
                <a:ea typeface="仿宋" panose="02010609060101010101" pitchFamily="49" charset="-122"/>
                <a:cs typeface="+mn-cs"/>
              </a:rPr>
              <a:t>a well-developed writing </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rPr>
              <a:t>system</a:t>
            </a:r>
            <a:endPar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endParaRPr>
          </a:p>
        </p:txBody>
      </p:sp>
      <p:sp>
        <p:nvSpPr>
          <p:cNvPr id="40" name="圆角矩形 39"/>
          <p:cNvSpPr>
            <a:spLocks noChangeArrowheads="1"/>
          </p:cNvSpPr>
          <p:nvPr/>
        </p:nvSpPr>
        <p:spPr bwMode="auto">
          <a:xfrm>
            <a:off x="3803651" y="4401820"/>
            <a:ext cx="1415415" cy="1460258"/>
          </a:xfrm>
          <a:prstGeom prst="roundRect">
            <a:avLst/>
          </a:prstGeom>
          <a:gradFill>
            <a:gsLst>
              <a:gs pos="0">
                <a:srgbClr val="FFFF00"/>
              </a:gs>
              <a:gs pos="35000">
                <a:srgbClr val="FFFF00"/>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rPr>
              <a:t>different forms </a:t>
            </a:r>
            <a:endPar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仿宋" panose="02010609060101010101" pitchFamily="49" charset="-122"/>
              <a:cs typeface="+mn-cs"/>
            </a:endParaRPr>
          </a:p>
        </p:txBody>
      </p:sp>
      <p:sp>
        <p:nvSpPr>
          <p:cNvPr id="41" name="圆角矩形 40"/>
          <p:cNvSpPr>
            <a:spLocks noChangeArrowheads="1"/>
          </p:cNvSpPr>
          <p:nvPr/>
        </p:nvSpPr>
        <p:spPr bwMode="auto">
          <a:xfrm>
            <a:off x="5536565" y="4399281"/>
            <a:ext cx="1379220" cy="1463709"/>
          </a:xfrm>
          <a:prstGeom prst="roundRect">
            <a:avLst/>
          </a:prstGeom>
          <a:solidFill>
            <a:srgbClr val="7030A0"/>
          </a:solidFill>
        </p:spPr>
        <p:style>
          <a:lnRef idx="1">
            <a:schemeClr val="accent5"/>
          </a:lnRef>
          <a:fillRef idx="2">
            <a:schemeClr val="accent5"/>
          </a:fillRef>
          <a:effectRef idx="1">
            <a:schemeClr val="accent5"/>
          </a:effectRef>
          <a:fontRef idx="minor">
            <a:schemeClr val="dk1"/>
          </a:fontRef>
        </p:style>
        <p:txBody>
          <a:bodyPr wrap="square" tIns="107950" bIns="144145">
            <a:spAutoFit/>
          </a:bodyPr>
          <a:lstStyle/>
          <a:p>
            <a:pPr marL="0" marR="0" lvl="0" indent="0" algn="ctr" defTabSz="914400" rtl="0">
              <a:lnSpc>
                <a:spcPts val="21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dk1"/>
                </a:solidFill>
                <a:effectLst/>
                <a:highlight>
                  <a:srgbClr val="FFFF00"/>
                </a:highlight>
                <a:uLnTx/>
                <a:uFillTx/>
                <a:latin typeface="Times New Roman" panose="02020603050405020304" pitchFamily="18" charset="0"/>
                <a:ea typeface="仿宋" panose="02010609060101010101" pitchFamily="49" charset="-122"/>
                <a:cs typeface="+mn-cs"/>
              </a:rPr>
              <a:t>began to develop </a:t>
            </a:r>
            <a:endParaRPr kumimoji="0" lang="en-US" altLang="zh-CN" sz="2000" b="1" i="0" u="none" strike="noStrike" kern="1200" cap="none" spc="0" normalizeH="0" baseline="0" noProof="0" dirty="0">
              <a:ln>
                <a:noFill/>
              </a:ln>
              <a:solidFill>
                <a:schemeClr val="dk1"/>
              </a:solidFill>
              <a:effectLst/>
              <a:highlight>
                <a:srgbClr val="FFFF00"/>
              </a:highlight>
              <a:uLnTx/>
              <a:uFillTx/>
              <a:latin typeface="Times New Roman" panose="02020603050405020304" pitchFamily="18" charset="0"/>
              <a:ea typeface="仿宋" panose="02010609060101010101" pitchFamily="49" charset="-122"/>
              <a:cs typeface="+mn-cs"/>
            </a:endParaRPr>
          </a:p>
          <a:p>
            <a:pPr marL="0" marR="0" lvl="0" indent="0" algn="ctr" defTabSz="914400" rtl="0">
              <a:lnSpc>
                <a:spcPts val="21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dk1"/>
                </a:solidFill>
                <a:effectLst/>
                <a:highlight>
                  <a:srgbClr val="FFFF00"/>
                </a:highlight>
                <a:uLnTx/>
                <a:uFillTx/>
                <a:latin typeface="Times New Roman" panose="02020603050405020304" pitchFamily="18" charset="0"/>
                <a:ea typeface="仿宋" panose="02010609060101010101" pitchFamily="49" charset="-122"/>
                <a:cs typeface="+mn-cs"/>
              </a:rPr>
              <a:t> </a:t>
            </a:r>
            <a:r>
              <a:rPr kumimoji="0" lang="en-US" altLang="zh-CN" sz="2000" b="1" i="0" u="none" strike="noStrike" kern="1200" cap="none" spc="0" normalizeH="0" baseline="0" noProof="0" dirty="0">
                <a:ln>
                  <a:noFill/>
                </a:ln>
                <a:effectLst/>
                <a:highlight>
                  <a:srgbClr val="FFFF00"/>
                </a:highlight>
                <a:uLnTx/>
                <a:uFillTx/>
                <a:latin typeface="Times New Roman" panose="02020603050405020304" pitchFamily="18" charset="0"/>
                <a:ea typeface="仿宋" panose="02010609060101010101" pitchFamily="49" charset="-122"/>
                <a:cs typeface="+mn-cs"/>
              </a:rPr>
              <a:t>in one direction</a:t>
            </a:r>
            <a:endParaRPr kumimoji="0" lang="en-US" altLang="zh-CN" sz="2000" b="1" i="0" u="none" strike="noStrike" kern="1200" cap="none" spc="0" normalizeH="0" baseline="0" noProof="0" dirty="0">
              <a:ln>
                <a:noFill/>
              </a:ln>
              <a:effectLst/>
              <a:highlight>
                <a:srgbClr val="FFFF00"/>
              </a:highlight>
              <a:uLnTx/>
              <a:uFillTx/>
              <a:latin typeface="Times New Roman" panose="02020603050405020304" pitchFamily="18" charset="0"/>
              <a:ea typeface="仿宋" panose="02010609060101010101" pitchFamily="49" charset="-122"/>
              <a:cs typeface="+mn-cs"/>
            </a:endParaRPr>
          </a:p>
        </p:txBody>
      </p:sp>
      <p:sp>
        <p:nvSpPr>
          <p:cNvPr id="42" name="圆角矩形 41">
            <a:hlinkClick r:id="" action="ppaction://noaction"/>
          </p:cNvPr>
          <p:cNvSpPr>
            <a:spLocks noChangeArrowheads="1"/>
          </p:cNvSpPr>
          <p:nvPr/>
        </p:nvSpPr>
        <p:spPr bwMode="auto">
          <a:xfrm>
            <a:off x="7249103" y="4403947"/>
            <a:ext cx="1439863" cy="1462646"/>
          </a:xfrm>
          <a:prstGeom prst="roundRect">
            <a:avLst/>
          </a:prstGeom>
          <a:gradFill>
            <a:gsLst>
              <a:gs pos="14000">
                <a:srgbClr val="FECF40"/>
              </a:gs>
              <a:gs pos="100000">
                <a:srgbClr val="846C21"/>
              </a:gs>
            </a:gsLst>
            <a:lin ang="18000000" scaled="0"/>
          </a:gradFill>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dk1"/>
                </a:solidFill>
                <a:effectLst/>
                <a:uLnTx/>
                <a:uFillTx/>
                <a:latin typeface="Times New Roman" panose="02020603050405020304" pitchFamily="18" charset="0"/>
                <a:ea typeface="仿宋" panose="02010609060101010101" pitchFamily="49" charset="-122"/>
                <a:cs typeface="+mn-cs"/>
              </a:rPr>
              <a:t>still an important part of culture</a:t>
            </a:r>
            <a:endParaRPr kumimoji="0" lang="en-US" altLang="zh-CN" sz="2000" b="1" i="0" u="none" strike="noStrike" kern="1200" cap="none" spc="0" normalizeH="0" baseline="0" noProof="0" dirty="0">
              <a:ln>
                <a:noFill/>
              </a:ln>
              <a:solidFill>
                <a:schemeClr val="dk1"/>
              </a:solidFill>
              <a:effectLst/>
              <a:uLnTx/>
              <a:uFillTx/>
              <a:latin typeface="Times New Roman" panose="02020603050405020304" pitchFamily="18" charset="0"/>
              <a:ea typeface="仿宋" panose="02010609060101010101" pitchFamily="49" charset="-122"/>
              <a:cs typeface="+mn-cs"/>
            </a:endParaRPr>
          </a:p>
        </p:txBody>
      </p:sp>
      <p:sp>
        <p:nvSpPr>
          <p:cNvPr id="43" name="文本框 42"/>
          <p:cNvSpPr txBox="1"/>
          <p:nvPr/>
        </p:nvSpPr>
        <p:spPr>
          <a:xfrm>
            <a:off x="4737736" y="4033521"/>
            <a:ext cx="2987675" cy="491490"/>
          </a:xfrm>
          <a:prstGeom prst="rect">
            <a:avLst/>
          </a:prstGeom>
          <a:gradFill>
            <a:gsLst>
              <a:gs pos="0">
                <a:srgbClr val="007BD3"/>
              </a:gs>
              <a:gs pos="100000">
                <a:srgbClr val="034373"/>
              </a:gs>
            </a:gsLst>
            <a:lin ang="5400000" scaled="0"/>
          </a:gradFill>
        </p:spPr>
        <p:txBody>
          <a:bodyPr wrap="square" rtlCol="0">
            <a:spAutoFit/>
          </a:bodyPr>
          <a:lstStyle/>
          <a:p>
            <a:pPr>
              <a:lnSpc>
                <a:spcPts val="1560"/>
              </a:lnSpc>
            </a:pPr>
            <a:r>
              <a:rPr lang="en-US" altLang="zh-CN" sz="1800" b="1" dirty="0">
                <a:solidFill>
                  <a:schemeClr val="bg1"/>
                </a:solidFill>
                <a:latin typeface="High Tower Text" panose="02040502050506030303" pitchFamily="18" charset="0"/>
                <a:ea typeface="仿宋" panose="02010609060101010101" pitchFamily="49" charset="-122"/>
              </a:rPr>
              <a:t>the Chinese writing system</a:t>
            </a:r>
            <a:endParaRPr lang="en-US" altLang="zh-CN" sz="1800" b="1" dirty="0">
              <a:solidFill>
                <a:schemeClr val="bg1"/>
              </a:solidFill>
              <a:latin typeface="High Tower Text" panose="02040502050506030303" pitchFamily="18" charset="0"/>
              <a:ea typeface="仿宋" panose="02010609060101010101" pitchFamily="49" charset="-122"/>
            </a:endParaRPr>
          </a:p>
        </p:txBody>
      </p:sp>
      <p:sp>
        <p:nvSpPr>
          <p:cNvPr id="3" name="文本框 2"/>
          <p:cNvSpPr txBox="1"/>
          <p:nvPr>
            <p:custDataLst>
              <p:tags r:id="rId1"/>
            </p:custDataLst>
          </p:nvPr>
        </p:nvSpPr>
        <p:spPr>
          <a:xfrm>
            <a:off x="107950" y="260350"/>
            <a:ext cx="4572000" cy="398780"/>
          </a:xfrm>
          <a:prstGeom prst="rect">
            <a:avLst/>
          </a:prstGeom>
          <a:noFill/>
        </p:spPr>
        <p:txBody>
          <a:bodyPr wrap="square" rtlCol="0" anchor="t">
            <a:spAutoFit/>
          </a:bodyPr>
          <a:p>
            <a:pPr algn="ctr"/>
            <a:r>
              <a:rPr lang="en-US" altLang="zh-CN" sz="2000" b="1" dirty="0">
                <a:solidFill>
                  <a:srgbClr val="C00000"/>
                </a:solidFill>
                <a:latin typeface="Times New Roman" panose="02020603050405020304" pitchFamily="18" charset="0"/>
                <a:cs typeface="Times New Roman" panose="02020603050405020304" pitchFamily="18" charset="0"/>
                <a:sym typeface="+mn-ea"/>
              </a:rPr>
              <a:t>Activity 3: Focusing on the development</a:t>
            </a:r>
            <a:endParaRPr lang="en-US" altLang="zh-CN" sz="2000" b="1"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linds(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33" grpId="0" bldLvl="0" animBg="1"/>
      <p:bldP spid="34" grpId="0" bldLvl="0" animBg="1"/>
      <p:bldP spid="35" grpId="0" bldLvl="0" animBg="1"/>
      <p:bldP spid="38" grpId="0" bldLvl="0" animBg="1"/>
      <p:bldP spid="39" grpId="0" bldLvl="0" animBg="1"/>
      <p:bldP spid="40" grpId="0" bldLvl="0" animBg="1"/>
      <p:bldP spid="41" grpId="0" bldLvl="0" animBg="1"/>
      <p:bldP spid="4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接点 11"/>
          <p:cNvSpPr/>
          <p:nvPr/>
        </p:nvSpPr>
        <p:spPr>
          <a:xfrm>
            <a:off x="0" y="823999"/>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3 </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576035" y="940658"/>
            <a:ext cx="731583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5-6: </a:t>
            </a:r>
            <a:r>
              <a:rPr lang="en-US" altLang="zh-CN" sz="2000" b="1" dirty="0">
                <a:solidFill>
                  <a:srgbClr val="C00000"/>
                </a:solidFill>
                <a:latin typeface="Times New Roman" panose="02020603050405020304" pitchFamily="18" charset="0"/>
                <a:cs typeface="Times New Roman" panose="02020603050405020304" pitchFamily="18" charset="0"/>
              </a:rPr>
              <a:t>the significance/importance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684076" y="1572761"/>
            <a:ext cx="834834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Read para 4-6 to </a:t>
            </a:r>
            <a:r>
              <a:rPr lang="en-US" altLang="zh-CN" sz="2000" b="1" dirty="0">
                <a:solidFill>
                  <a:srgbClr val="680000"/>
                </a:solidFill>
                <a:latin typeface="Times New Roman" panose="02020603050405020304" pitchFamily="18" charset="0"/>
                <a:cs typeface="Times New Roman" panose="02020603050405020304" pitchFamily="18" charset="0"/>
              </a:rPr>
              <a:t>underline sentences including </a:t>
            </a:r>
            <a:r>
              <a:rPr lang="en-US" altLang="zh-CN" sz="2000" b="1" i="1" dirty="0">
                <a:solidFill>
                  <a:srgbClr val="680000"/>
                </a:solidFill>
                <a:latin typeface="Times New Roman" panose="02020603050405020304" pitchFamily="18" charset="0"/>
                <a:cs typeface="Times New Roman" panose="02020603050405020304" pitchFamily="18" charset="0"/>
              </a:rPr>
              <a:t>“importance” </a:t>
            </a:r>
            <a:r>
              <a:rPr lang="en-US" altLang="zh-CN" sz="2000" b="1" dirty="0">
                <a:solidFill>
                  <a:srgbClr val="680000"/>
                </a:solidFill>
                <a:latin typeface="Times New Roman" panose="02020603050405020304" pitchFamily="18" charset="0"/>
                <a:cs typeface="Times New Roman" panose="02020603050405020304" pitchFamily="18" charset="0"/>
              </a:rPr>
              <a:t>or </a:t>
            </a:r>
            <a:r>
              <a:rPr lang="en-US" altLang="zh-CN" sz="2000" b="1" i="1" dirty="0">
                <a:solidFill>
                  <a:srgbClr val="680000"/>
                </a:solidFill>
                <a:latin typeface="Times New Roman" panose="02020603050405020304" pitchFamily="18" charset="0"/>
                <a:cs typeface="Times New Roman" panose="02020603050405020304" pitchFamily="18" charset="0"/>
              </a:rPr>
              <a:t>“important”</a:t>
            </a:r>
            <a:r>
              <a:rPr lang="en-US" altLang="zh-CN" sz="2000" i="1" dirty="0">
                <a:latin typeface="Times New Roman" panose="02020603050405020304" pitchFamily="18" charset="0"/>
                <a:cs typeface="Times New Roman" panose="02020603050405020304" pitchFamily="18" charset="0"/>
              </a:rPr>
              <a:t>.</a:t>
            </a:r>
            <a:endParaRPr lang="zh-CN" altLang="en-US" sz="2000" i="1"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0" y="2204864"/>
            <a:ext cx="9144000" cy="3415030"/>
          </a:xfrm>
          <a:prstGeom prst="rect">
            <a:avLst/>
          </a:prstGeom>
          <a:solidFill>
            <a:schemeClr val="bg2"/>
          </a:solid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Emperor </a:t>
            </a:r>
            <a:r>
              <a:rPr lang="en-US" altLang="zh-CN" sz="1800" dirty="0" err="1">
                <a:effectLst/>
                <a:latin typeface="Times New Roman" panose="02020603050405020304" pitchFamily="18" charset="0"/>
                <a:cs typeface="Times New Roman" panose="02020603050405020304" pitchFamily="18" charset="0"/>
              </a:rPr>
              <a:t>Qinshihuang</a:t>
            </a:r>
            <a:r>
              <a:rPr lang="en-US" altLang="zh-CN" sz="1800" dirty="0">
                <a:effectLst/>
                <a:latin typeface="Times New Roman" panose="02020603050405020304" pitchFamily="18" charset="0"/>
                <a:cs typeface="Times New Roman" panose="02020603050405020304" pitchFamily="18" charset="0"/>
              </a:rPr>
              <a:t> united the seven major states into one unified country where the Chinese writing system began to develop in one direction. That writing system was of great importance in uniting the Chinese people and culture. Even today, no matter where Chinese people live or what dialect they speak, they can all still communicate in writing.</a:t>
            </a:r>
            <a:endParaRPr lang="en-US" altLang="zh-CN" sz="1800" dirty="0">
              <a:effectLst/>
              <a:latin typeface="Times New Roman" panose="02020603050405020304" pitchFamily="18" charset="0"/>
              <a:cs typeface="Times New Roman" panose="02020603050405020304" pitchFamily="18" charset="0"/>
            </a:endParaRPr>
          </a:p>
          <a:p>
            <a:r>
              <a:rPr lang="en-US" altLang="zh-CN" sz="1800" dirty="0">
                <a:effectLst/>
                <a:latin typeface="Times New Roman" panose="02020603050405020304" pitchFamily="18" charset="0"/>
                <a:cs typeface="Times New Roman" panose="02020603050405020304" pitchFamily="18" charset="0"/>
              </a:rPr>
              <a:t>Written Chinese has also become an important means by which China’s present is connected with its past. People in modem times can read the classic works which were written by Chinese in ancient times. The high regard for the Chinese writing system can be seen in the development of Chinese characters as an art form, known as Chinese calligraphy, which has become an important part of Chinese culture.</a:t>
            </a:r>
            <a:endParaRPr lang="en-US" altLang="zh-CN" sz="1800" dirty="0">
              <a:effectLst/>
              <a:latin typeface="Times New Roman" panose="02020603050405020304" pitchFamily="18" charset="0"/>
              <a:cs typeface="Times New Roman" panose="02020603050405020304" pitchFamily="18" charset="0"/>
            </a:endParaRPr>
          </a:p>
          <a:p>
            <a:r>
              <a:rPr lang="en-US" altLang="zh-CN" sz="1800" dirty="0">
                <a:effectLst/>
                <a:latin typeface="Times New Roman" panose="02020603050405020304" pitchFamily="18" charset="0"/>
                <a:cs typeface="Times New Roman" panose="02020603050405020304" pitchFamily="18" charset="0"/>
              </a:rPr>
              <a:t>Today, the Chinese writing system is still an important part of Chinese culture. As China plays a greater role in global affairs, an increasing number of international students are beginning to appreciate China’s culture and history through this amazing language.</a:t>
            </a:r>
            <a:endParaRPr lang="en-US" altLang="zh-CN" sz="1800" dirty="0">
              <a:effectLst/>
              <a:latin typeface="Times New Roman" panose="02020603050405020304" pitchFamily="18" charset="0"/>
              <a:cs typeface="Times New Roman" panose="02020603050405020304" pitchFamily="18" charset="0"/>
            </a:endParaRPr>
          </a:p>
        </p:txBody>
      </p:sp>
    </p:spTree>
  </p:cSld>
  <p:clrMapOvr>
    <a:masterClrMapping/>
  </p:clrMapOvr>
  <p:transition advClick="0" advTm="400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接点 11"/>
          <p:cNvSpPr/>
          <p:nvPr/>
        </p:nvSpPr>
        <p:spPr>
          <a:xfrm>
            <a:off x="195434" y="90872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3 </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576035" y="940658"/>
            <a:ext cx="731583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5-6: </a:t>
            </a:r>
            <a:r>
              <a:rPr lang="en-US" altLang="zh-CN" sz="2000" b="1" dirty="0">
                <a:solidFill>
                  <a:srgbClr val="C00000"/>
                </a:solidFill>
                <a:latin typeface="Times New Roman" panose="02020603050405020304" pitchFamily="18" charset="0"/>
                <a:cs typeface="Times New Roman" panose="02020603050405020304" pitchFamily="18" charset="0"/>
              </a:rPr>
              <a:t>the significance/importance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244918" y="1484784"/>
            <a:ext cx="796607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Read para 4-6 to </a:t>
            </a:r>
            <a:r>
              <a:rPr lang="en-US" altLang="zh-CN" sz="2000" b="1" dirty="0">
                <a:solidFill>
                  <a:srgbClr val="680000"/>
                </a:solidFill>
                <a:latin typeface="Times New Roman" panose="02020603050405020304" pitchFamily="18" charset="0"/>
                <a:cs typeface="Times New Roman" panose="02020603050405020304" pitchFamily="18" charset="0"/>
              </a:rPr>
              <a:t>underline sentences including importance or important</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0" y="2204864"/>
            <a:ext cx="9144000" cy="3415030"/>
          </a:xfrm>
          <a:prstGeom prst="rect">
            <a:avLst/>
          </a:prstGeom>
          <a:solidFill>
            <a:schemeClr val="bg2"/>
          </a:solid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Emperor </a:t>
            </a:r>
            <a:r>
              <a:rPr lang="en-US" altLang="zh-CN" sz="1800" dirty="0" err="1">
                <a:effectLst/>
                <a:latin typeface="Times New Roman" panose="02020603050405020304" pitchFamily="18" charset="0"/>
                <a:cs typeface="Times New Roman" panose="02020603050405020304" pitchFamily="18" charset="0"/>
              </a:rPr>
              <a:t>Qinshihuang</a:t>
            </a:r>
            <a:r>
              <a:rPr lang="en-US" altLang="zh-CN" sz="1800" dirty="0">
                <a:effectLst/>
                <a:latin typeface="Times New Roman" panose="02020603050405020304" pitchFamily="18" charset="0"/>
                <a:cs typeface="Times New Roman" panose="02020603050405020304" pitchFamily="18" charset="0"/>
              </a:rPr>
              <a:t> united the seven major states into one unified country where the Chinese writing system began to develop in one direction. That writing system </a:t>
            </a:r>
            <a:r>
              <a:rPr lang="en-US" altLang="zh-CN" sz="1800" b="1" u="sng" dirty="0">
                <a:solidFill>
                  <a:srgbClr val="C00000"/>
                </a:solidFill>
                <a:effectLst/>
                <a:latin typeface="Times New Roman" panose="02020603050405020304" pitchFamily="18" charset="0"/>
                <a:cs typeface="Times New Roman" panose="02020603050405020304" pitchFamily="18" charset="0"/>
              </a:rPr>
              <a:t>was of great importance </a:t>
            </a:r>
            <a:r>
              <a:rPr lang="en-US" altLang="zh-CN" sz="1800" dirty="0">
                <a:effectLst/>
                <a:latin typeface="Times New Roman" panose="02020603050405020304" pitchFamily="18" charset="0"/>
                <a:cs typeface="Times New Roman" panose="02020603050405020304" pitchFamily="18" charset="0"/>
              </a:rPr>
              <a:t>in uniting the Chinese people and culture. Even today, no matter where Chinese people live or what dialect they speak, they can all still communicate in writing.</a:t>
            </a:r>
            <a:endParaRPr lang="en-US" altLang="zh-CN" sz="1800" dirty="0">
              <a:effectLst/>
              <a:latin typeface="Times New Roman" panose="02020603050405020304" pitchFamily="18" charset="0"/>
              <a:cs typeface="Times New Roman" panose="02020603050405020304" pitchFamily="18" charset="0"/>
            </a:endParaRPr>
          </a:p>
          <a:p>
            <a:r>
              <a:rPr lang="en-US" altLang="zh-CN" sz="1800" dirty="0">
                <a:effectLst/>
                <a:latin typeface="Times New Roman" panose="02020603050405020304" pitchFamily="18" charset="0"/>
                <a:cs typeface="Times New Roman" panose="02020603050405020304" pitchFamily="18" charset="0"/>
              </a:rPr>
              <a:t>Written Chinese has also </a:t>
            </a:r>
            <a:r>
              <a:rPr lang="en-US" altLang="zh-CN" sz="1800" b="1" u="sng" dirty="0">
                <a:solidFill>
                  <a:srgbClr val="C00000"/>
                </a:solidFill>
                <a:effectLst/>
                <a:latin typeface="Times New Roman" panose="02020603050405020304" pitchFamily="18" charset="0"/>
                <a:cs typeface="Times New Roman" panose="02020603050405020304" pitchFamily="18" charset="0"/>
              </a:rPr>
              <a:t>become an important means </a:t>
            </a:r>
            <a:r>
              <a:rPr lang="en-US" altLang="zh-CN" sz="1800" dirty="0">
                <a:effectLst/>
                <a:latin typeface="Times New Roman" panose="02020603050405020304" pitchFamily="18" charset="0"/>
                <a:cs typeface="Times New Roman" panose="02020603050405020304" pitchFamily="18" charset="0"/>
              </a:rPr>
              <a:t>by which China’s present is connected with its past. People in modem times can read the classic works which were written by Chinese in ancient times. The high regard for the Chinese writing system can be seen in the development of Chinese characters as an art form, known as Chinese calligraphy, which has </a:t>
            </a:r>
            <a:r>
              <a:rPr lang="en-US" altLang="zh-CN" sz="1800" b="1" u="sng" dirty="0">
                <a:solidFill>
                  <a:srgbClr val="C00000"/>
                </a:solidFill>
                <a:effectLst/>
                <a:latin typeface="Times New Roman" panose="02020603050405020304" pitchFamily="18" charset="0"/>
                <a:cs typeface="Times New Roman" panose="02020603050405020304" pitchFamily="18" charset="0"/>
              </a:rPr>
              <a:t>become an important part of Chinese culture</a:t>
            </a:r>
            <a:r>
              <a:rPr lang="en-US" altLang="zh-CN" sz="1800" u="sng" dirty="0">
                <a:effectLst/>
                <a:latin typeface="Times New Roman" panose="02020603050405020304" pitchFamily="18" charset="0"/>
                <a:cs typeface="Times New Roman" panose="02020603050405020304" pitchFamily="18" charset="0"/>
              </a:rPr>
              <a:t>.</a:t>
            </a:r>
            <a:endParaRPr lang="en-US" altLang="zh-CN" sz="1800" u="sng" dirty="0">
              <a:effectLst/>
              <a:latin typeface="Times New Roman" panose="02020603050405020304" pitchFamily="18" charset="0"/>
              <a:cs typeface="Times New Roman" panose="02020603050405020304" pitchFamily="18" charset="0"/>
            </a:endParaRPr>
          </a:p>
          <a:p>
            <a:r>
              <a:rPr lang="en-US" altLang="zh-CN" sz="1800" dirty="0">
                <a:effectLst/>
                <a:latin typeface="Times New Roman" panose="02020603050405020304" pitchFamily="18" charset="0"/>
                <a:cs typeface="Times New Roman" panose="02020603050405020304" pitchFamily="18" charset="0"/>
              </a:rPr>
              <a:t>Today, the Chinese writing system </a:t>
            </a:r>
            <a:r>
              <a:rPr lang="en-US" altLang="zh-CN" sz="1800" b="1" u="sng" dirty="0">
                <a:solidFill>
                  <a:srgbClr val="C00000"/>
                </a:solidFill>
                <a:effectLst/>
                <a:latin typeface="Times New Roman" panose="02020603050405020304" pitchFamily="18" charset="0"/>
                <a:cs typeface="Times New Roman" panose="02020603050405020304" pitchFamily="18" charset="0"/>
              </a:rPr>
              <a:t>is still an important part of </a:t>
            </a:r>
            <a:r>
              <a:rPr lang="en-US" altLang="zh-CN" sz="1800" dirty="0">
                <a:effectLst/>
                <a:latin typeface="Times New Roman" panose="02020603050405020304" pitchFamily="18" charset="0"/>
                <a:cs typeface="Times New Roman" panose="02020603050405020304" pitchFamily="18" charset="0"/>
              </a:rPr>
              <a:t>Chinese culture. As China plays a greater role in global affairs, an increasing number of international students are beginning to appreciate China’s culture and history through this amazing language.</a:t>
            </a:r>
            <a:endParaRPr lang="en-US" altLang="zh-CN" sz="180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接点 11"/>
          <p:cNvSpPr/>
          <p:nvPr/>
        </p:nvSpPr>
        <p:spPr>
          <a:xfrm>
            <a:off x="195434" y="90872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3 </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576035" y="940658"/>
            <a:ext cx="731583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5-6: </a:t>
            </a:r>
            <a:r>
              <a:rPr lang="en-US" altLang="zh-CN" sz="2000" b="1" dirty="0">
                <a:solidFill>
                  <a:srgbClr val="C00000"/>
                </a:solidFill>
                <a:latin typeface="Times New Roman" panose="02020603050405020304" pitchFamily="18" charset="0"/>
                <a:cs typeface="Times New Roman" panose="02020603050405020304" pitchFamily="18" charset="0"/>
              </a:rPr>
              <a:t>the significance/importance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0" y="5247950"/>
            <a:ext cx="4713348" cy="645160"/>
          </a:xfrm>
          <a:prstGeom prst="rect">
            <a:avLst/>
          </a:prstGeom>
          <a:solidFill>
            <a:schemeClr val="bg2"/>
          </a:solid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Today, the Chinese writing system </a:t>
            </a:r>
            <a:r>
              <a:rPr lang="en-US" altLang="zh-CN" sz="1800" b="1" dirty="0">
                <a:solidFill>
                  <a:srgbClr val="C00000"/>
                </a:solidFill>
                <a:effectLst/>
                <a:latin typeface="Times New Roman" panose="02020603050405020304" pitchFamily="18" charset="0"/>
                <a:cs typeface="Times New Roman" panose="02020603050405020304" pitchFamily="18" charset="0"/>
              </a:rPr>
              <a:t>is still an important part of </a:t>
            </a:r>
            <a:r>
              <a:rPr lang="en-US" altLang="zh-CN" sz="1800" dirty="0">
                <a:effectLst/>
                <a:latin typeface="Times New Roman" panose="02020603050405020304" pitchFamily="18" charset="0"/>
                <a:cs typeface="Times New Roman" panose="02020603050405020304" pitchFamily="18" charset="0"/>
              </a:rPr>
              <a:t>Chinese culture. </a:t>
            </a:r>
            <a:endParaRPr lang="en-US" altLang="zh-CN" sz="1800" dirty="0">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0" y="2025714"/>
            <a:ext cx="4665058" cy="645160"/>
          </a:xfrm>
          <a:prstGeom prst="rect">
            <a:avLst/>
          </a:prstGeom>
          <a:solidFill>
            <a:schemeClr val="bg2"/>
          </a:solid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That writing system </a:t>
            </a:r>
            <a:r>
              <a:rPr lang="en-US" altLang="zh-CN" sz="1800" b="1" dirty="0">
                <a:solidFill>
                  <a:srgbClr val="C00000"/>
                </a:solidFill>
                <a:effectLst/>
                <a:latin typeface="Times New Roman" panose="02020603050405020304" pitchFamily="18" charset="0"/>
                <a:cs typeface="Times New Roman" panose="02020603050405020304" pitchFamily="18" charset="0"/>
              </a:rPr>
              <a:t>was of great importance </a:t>
            </a:r>
            <a:r>
              <a:rPr lang="en-US" altLang="zh-CN" sz="1800" dirty="0">
                <a:effectLst/>
                <a:latin typeface="Times New Roman" panose="02020603050405020304" pitchFamily="18" charset="0"/>
                <a:cs typeface="Times New Roman" panose="02020603050405020304" pitchFamily="18" charset="0"/>
              </a:rPr>
              <a:t>in uniting the Chinese people and culture. </a:t>
            </a:r>
            <a:endParaRPr lang="en-US" altLang="zh-CN" sz="1800" dirty="0">
              <a:effectLst/>
              <a:latin typeface="Times New Roman" panose="02020603050405020304" pitchFamily="18" charset="0"/>
              <a:cs typeface="Times New Roman" panose="02020603050405020304" pitchFamily="18" charset="0"/>
            </a:endParaRPr>
          </a:p>
        </p:txBody>
      </p:sp>
      <p:cxnSp>
        <p:nvCxnSpPr>
          <p:cNvPr id="5" name="直接箭头连接符 4"/>
          <p:cNvCxnSpPr>
            <a:stCxn id="3" idx="3"/>
          </p:cNvCxnSpPr>
          <p:nvPr/>
        </p:nvCxnSpPr>
        <p:spPr>
          <a:xfrm>
            <a:off x="4665058" y="3205495"/>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文本框 5"/>
          <p:cNvSpPr txBox="1"/>
          <p:nvPr/>
        </p:nvSpPr>
        <p:spPr>
          <a:xfrm>
            <a:off x="5004048" y="2164213"/>
            <a:ext cx="24434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unite </a:t>
            </a:r>
            <a:r>
              <a:rPr lang="en-US" altLang="zh-CN" sz="1800" dirty="0">
                <a:solidFill>
                  <a:srgbClr val="C00000"/>
                </a:solidFill>
                <a:latin typeface="Times New Roman" panose="02020603050405020304" pitchFamily="18" charset="0"/>
                <a:cs typeface="Times New Roman" panose="02020603050405020304" pitchFamily="18" charset="0"/>
              </a:rPr>
              <a:t>people and culture </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1" y="2789220"/>
            <a:ext cx="4665057" cy="922020"/>
          </a:xfrm>
          <a:prstGeom prst="rect">
            <a:avLst/>
          </a:prstGeom>
          <a:solidFill>
            <a:schemeClr val="bg2"/>
          </a:solid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Written Chinese has also </a:t>
            </a:r>
            <a:r>
              <a:rPr lang="en-US" altLang="zh-CN" sz="1800" b="1" dirty="0">
                <a:solidFill>
                  <a:srgbClr val="C00000"/>
                </a:solidFill>
                <a:effectLst/>
                <a:latin typeface="Times New Roman" panose="02020603050405020304" pitchFamily="18" charset="0"/>
                <a:cs typeface="Times New Roman" panose="02020603050405020304" pitchFamily="18" charset="0"/>
              </a:rPr>
              <a:t>become an important means </a:t>
            </a:r>
            <a:r>
              <a:rPr lang="en-US" altLang="zh-CN" sz="1800" dirty="0">
                <a:effectLst/>
                <a:latin typeface="Times New Roman" panose="02020603050405020304" pitchFamily="18" charset="0"/>
                <a:cs typeface="Times New Roman" panose="02020603050405020304" pitchFamily="18" charset="0"/>
              </a:rPr>
              <a:t>by which China’s present is connected with its past. </a:t>
            </a:r>
            <a:endParaRPr lang="en-US" altLang="zh-CN" sz="1800" dirty="0">
              <a:effectLst/>
              <a:latin typeface="Times New Roman" panose="02020603050405020304" pitchFamily="18" charset="0"/>
              <a:cs typeface="Times New Roman" panose="02020603050405020304" pitchFamily="18" charset="0"/>
            </a:endParaRPr>
          </a:p>
        </p:txBody>
      </p:sp>
      <p:sp>
        <p:nvSpPr>
          <p:cNvPr id="10" name="文本框 9"/>
          <p:cNvSpPr txBox="1"/>
          <p:nvPr/>
        </p:nvSpPr>
        <p:spPr>
          <a:xfrm>
            <a:off x="-12401" y="3844581"/>
            <a:ext cx="4713348" cy="1198880"/>
          </a:xfrm>
          <a:prstGeom prst="rect">
            <a:avLst/>
          </a:prstGeom>
          <a:solidFill>
            <a:schemeClr val="bg2"/>
          </a:solid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…in the development of Chinese characters as an art form, known as Chinese calligraphy, which has </a:t>
            </a:r>
            <a:r>
              <a:rPr lang="en-US" altLang="zh-CN" sz="1800" b="1" dirty="0">
                <a:solidFill>
                  <a:srgbClr val="C00000"/>
                </a:solidFill>
                <a:effectLst/>
                <a:latin typeface="Times New Roman" panose="02020603050405020304" pitchFamily="18" charset="0"/>
                <a:cs typeface="Times New Roman" panose="02020603050405020304" pitchFamily="18" charset="0"/>
              </a:rPr>
              <a:t>become an important part of Chinese culture</a:t>
            </a:r>
            <a:r>
              <a:rPr lang="en-US" altLang="zh-CN" sz="1800" dirty="0">
                <a:effectLst/>
                <a:latin typeface="Times New Roman" panose="02020603050405020304" pitchFamily="18" charset="0"/>
                <a:cs typeface="Times New Roman" panose="02020603050405020304" pitchFamily="18" charset="0"/>
              </a:rPr>
              <a:t>.</a:t>
            </a:r>
            <a:endParaRPr lang="en-US" altLang="zh-CN" sz="1800" dirty="0">
              <a:effectLst/>
              <a:latin typeface="Times New Roman" panose="02020603050405020304" pitchFamily="18" charset="0"/>
              <a:cs typeface="Times New Roman" panose="02020603050405020304" pitchFamily="18" charset="0"/>
            </a:endParaRPr>
          </a:p>
        </p:txBody>
      </p:sp>
      <p:cxnSp>
        <p:nvCxnSpPr>
          <p:cNvPr id="11" name="直接箭头连接符 10"/>
          <p:cNvCxnSpPr/>
          <p:nvPr/>
        </p:nvCxnSpPr>
        <p:spPr>
          <a:xfrm>
            <a:off x="4700947" y="5580554"/>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直接箭头连接符 14"/>
          <p:cNvCxnSpPr/>
          <p:nvPr/>
        </p:nvCxnSpPr>
        <p:spPr>
          <a:xfrm>
            <a:off x="4700947" y="4509120"/>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p:cNvCxnSpPr/>
          <p:nvPr/>
        </p:nvCxnSpPr>
        <p:spPr>
          <a:xfrm>
            <a:off x="4665058" y="3179877"/>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文本框 17"/>
          <p:cNvSpPr txBox="1"/>
          <p:nvPr/>
        </p:nvSpPr>
        <p:spPr>
          <a:xfrm>
            <a:off x="5022370" y="5120382"/>
            <a:ext cx="3249930" cy="64516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make it possible for</a:t>
            </a:r>
            <a:r>
              <a:rPr lang="en-US" altLang="zh-CN" sz="1800" u="sng" dirty="0">
                <a:latin typeface="Times New Roman" panose="02020603050405020304" pitchFamily="18" charset="0"/>
                <a:cs typeface="Times New Roman" panose="02020603050405020304" pitchFamily="18" charset="0"/>
              </a:rPr>
              <a:t>                      </a:t>
            </a:r>
            <a:endParaRPr lang="en-US" altLang="zh-CN" sz="1800" u="sng" dirty="0">
              <a:latin typeface="Times New Roman" panose="02020603050405020304" pitchFamily="18" charset="0"/>
              <a:cs typeface="Times New Roman" panose="02020603050405020304" pitchFamily="18" charset="0"/>
            </a:endParaRPr>
          </a:p>
          <a:p>
            <a:r>
              <a:rPr lang="en-US" altLang="zh-CN" sz="1800" u="sng" dirty="0">
                <a:latin typeface="Times New Roman" panose="02020603050405020304" pitchFamily="18" charset="0"/>
                <a:cs typeface="Times New Roman" panose="02020603050405020304" pitchFamily="18" charset="0"/>
              </a:rPr>
              <a:t>to                                </a:t>
            </a:r>
            <a:endParaRPr lang="en-US" altLang="zh-CN" sz="1800" u="sng" dirty="0">
              <a:solidFill>
                <a:srgbClr val="C0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5016840" y="4324454"/>
            <a:ext cx="59994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make Chinese characters </a:t>
            </a:r>
            <a:r>
              <a:rPr lang="en-US" altLang="zh-CN" sz="1800" u="sng"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                                </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4994913" y="2978350"/>
            <a:ext cx="29514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connect</a:t>
            </a:r>
            <a:r>
              <a:rPr lang="en-US" altLang="zh-CN" sz="1800" u="sng" dirty="0">
                <a:latin typeface="Times New Roman" panose="02020603050405020304" pitchFamily="18" charset="0"/>
                <a:cs typeface="Times New Roman" panose="02020603050405020304" pitchFamily="18" charset="0"/>
              </a:rPr>
              <a:t>                                    </a:t>
            </a:r>
            <a:endParaRPr lang="en-US" altLang="zh-CN" sz="1800" u="sng" dirty="0">
              <a:solidFill>
                <a:srgbClr val="C0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5796136" y="2951735"/>
            <a:ext cx="232918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the past and the present</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7437908" y="4269353"/>
            <a:ext cx="125603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an art form </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6982762" y="5074216"/>
            <a:ext cx="110998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foreigners</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5262877" y="5333345"/>
            <a:ext cx="364998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appreciate China’s culture and history</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接点 11"/>
          <p:cNvSpPr/>
          <p:nvPr/>
        </p:nvSpPr>
        <p:spPr>
          <a:xfrm>
            <a:off x="195434" y="90872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3 </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576035" y="940658"/>
            <a:ext cx="731583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5-6: </a:t>
            </a:r>
            <a:r>
              <a:rPr lang="en-US" altLang="zh-CN" sz="2000" b="1" dirty="0">
                <a:solidFill>
                  <a:srgbClr val="C00000"/>
                </a:solidFill>
                <a:latin typeface="Times New Roman" panose="02020603050405020304" pitchFamily="18" charset="0"/>
                <a:cs typeface="Times New Roman" panose="02020603050405020304" pitchFamily="18" charset="0"/>
              </a:rPr>
              <a:t>the significance/importance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342364" y="2024301"/>
            <a:ext cx="24434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unite </a:t>
            </a:r>
            <a:r>
              <a:rPr lang="en-US" altLang="zh-CN" sz="1800" dirty="0">
                <a:solidFill>
                  <a:srgbClr val="C00000"/>
                </a:solidFill>
                <a:latin typeface="Times New Roman" panose="02020603050405020304" pitchFamily="18" charset="0"/>
                <a:cs typeface="Times New Roman" panose="02020603050405020304" pitchFamily="18" charset="0"/>
              </a:rPr>
              <a:t>people and culture </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cxnSp>
        <p:nvCxnSpPr>
          <p:cNvPr id="11" name="直接箭头连接符 10"/>
          <p:cNvCxnSpPr/>
          <p:nvPr/>
        </p:nvCxnSpPr>
        <p:spPr>
          <a:xfrm>
            <a:off x="4259153" y="4941168"/>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直接箭头连接符 14"/>
          <p:cNvCxnSpPr/>
          <p:nvPr/>
        </p:nvCxnSpPr>
        <p:spPr>
          <a:xfrm>
            <a:off x="3560546" y="2996952"/>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直接箭头连接符 16"/>
          <p:cNvCxnSpPr/>
          <p:nvPr/>
        </p:nvCxnSpPr>
        <p:spPr>
          <a:xfrm>
            <a:off x="3075179" y="2204864"/>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文本框 17"/>
          <p:cNvSpPr txBox="1"/>
          <p:nvPr/>
        </p:nvSpPr>
        <p:spPr>
          <a:xfrm>
            <a:off x="332957" y="4510533"/>
            <a:ext cx="3249930" cy="64516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make it possible for</a:t>
            </a:r>
            <a:r>
              <a:rPr lang="en-US" altLang="zh-CN" sz="1800" u="sng" dirty="0">
                <a:latin typeface="Times New Roman" panose="02020603050405020304" pitchFamily="18" charset="0"/>
                <a:cs typeface="Times New Roman" panose="02020603050405020304" pitchFamily="18" charset="0"/>
              </a:rPr>
              <a:t>                      </a:t>
            </a:r>
            <a:endParaRPr lang="en-US" altLang="zh-CN" sz="1800" u="sng" dirty="0">
              <a:latin typeface="Times New Roman" panose="02020603050405020304" pitchFamily="18" charset="0"/>
              <a:cs typeface="Times New Roman" panose="02020603050405020304" pitchFamily="18" charset="0"/>
            </a:endParaRPr>
          </a:p>
          <a:p>
            <a:r>
              <a:rPr lang="en-US" altLang="zh-CN" sz="1800" u="sng" dirty="0">
                <a:latin typeface="Times New Roman" panose="02020603050405020304" pitchFamily="18" charset="0"/>
                <a:cs typeface="Times New Roman" panose="02020603050405020304" pitchFamily="18" charset="0"/>
              </a:rPr>
              <a:t>to                                </a:t>
            </a:r>
            <a:endParaRPr lang="en-US" altLang="zh-CN" sz="1800" u="sng" dirty="0">
              <a:solidFill>
                <a:srgbClr val="C0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342364" y="3786942"/>
            <a:ext cx="3685689" cy="368300"/>
          </a:xfrm>
          <a:prstGeom prst="rect">
            <a:avLst/>
          </a:prstGeom>
          <a:noFill/>
        </p:spPr>
        <p:txBody>
          <a:bodyPr wrap="square" rtlCol="0">
            <a:spAutoFit/>
          </a:bodyPr>
          <a:lstStyle/>
          <a:p>
            <a:r>
              <a:rPr lang="en-US" altLang="zh-CN" sz="1800" dirty="0">
                <a:latin typeface="Times New Roman" panose="02020603050405020304" pitchFamily="18" charset="0"/>
                <a:cs typeface="Times New Roman" panose="02020603050405020304" pitchFamily="18" charset="0"/>
              </a:rPr>
              <a:t>make Chinese characters </a:t>
            </a:r>
            <a:r>
              <a:rPr lang="en-US" altLang="zh-CN" sz="1800" u="sng"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                                </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342364" y="2825436"/>
            <a:ext cx="29514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connect</a:t>
            </a:r>
            <a:r>
              <a:rPr lang="en-US" altLang="zh-CN" sz="1800" u="sng" dirty="0">
                <a:latin typeface="Times New Roman" panose="02020603050405020304" pitchFamily="18" charset="0"/>
                <a:cs typeface="Times New Roman" panose="02020603050405020304" pitchFamily="18" charset="0"/>
              </a:rPr>
              <a:t>                                    </a:t>
            </a:r>
            <a:endParaRPr lang="en-US" altLang="zh-CN" sz="1800" u="sng" dirty="0">
              <a:solidFill>
                <a:srgbClr val="C0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143587" y="2798821"/>
            <a:ext cx="232918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the past and the present</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2763432" y="3731841"/>
            <a:ext cx="125603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an art form </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2293349" y="4464367"/>
            <a:ext cx="110998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foreigners</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573464" y="4723496"/>
            <a:ext cx="3649980" cy="368300"/>
          </a:xfrm>
          <a:prstGeom prst="rect">
            <a:avLst/>
          </a:prstGeom>
          <a:noFill/>
        </p:spPr>
        <p:txBody>
          <a:bodyPr wrap="none" rtlCol="0">
            <a:spAutoFit/>
          </a:bodyPr>
          <a:lstStyle/>
          <a:p>
            <a:r>
              <a:rPr lang="en-US" altLang="zh-CN" sz="1800" dirty="0">
                <a:solidFill>
                  <a:srgbClr val="C00000"/>
                </a:solidFill>
                <a:latin typeface="Times New Roman" panose="02020603050405020304" pitchFamily="18" charset="0"/>
                <a:cs typeface="Times New Roman" panose="02020603050405020304" pitchFamily="18" charset="0"/>
              </a:rPr>
              <a:t>appreciate China’s culture and history</a:t>
            </a:r>
            <a:endParaRPr lang="en-US" altLang="zh-CN" sz="1800" dirty="0">
              <a:solidFill>
                <a:srgbClr val="C00000"/>
              </a:solidFill>
              <a:latin typeface="Times New Roman" panose="02020603050405020304" pitchFamily="18" charset="0"/>
              <a:cs typeface="Times New Roman" panose="02020603050405020304" pitchFamily="18" charset="0"/>
            </a:endParaRPr>
          </a:p>
        </p:txBody>
      </p:sp>
      <p:cxnSp>
        <p:nvCxnSpPr>
          <p:cNvPr id="2" name="直接箭头连接符 1"/>
          <p:cNvCxnSpPr/>
          <p:nvPr/>
        </p:nvCxnSpPr>
        <p:spPr>
          <a:xfrm>
            <a:off x="3920163" y="3933056"/>
            <a:ext cx="338990"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文本框 2"/>
          <p:cNvSpPr txBox="1"/>
          <p:nvPr/>
        </p:nvSpPr>
        <p:spPr>
          <a:xfrm>
            <a:off x="4716016" y="1982306"/>
            <a:ext cx="2858135" cy="368300"/>
          </a:xfrm>
          <a:prstGeom prst="rect">
            <a:avLst/>
          </a:prstGeom>
          <a:noFill/>
        </p:spPr>
        <p:txBody>
          <a:bodyPr wrap="none" rtlCol="0">
            <a:spAutoFit/>
          </a:bodyPr>
          <a:lstStyle/>
          <a:p>
            <a:r>
              <a:rPr lang="en-US" altLang="zh-CN" sz="1800" b="1" dirty="0">
                <a:solidFill>
                  <a:srgbClr val="680000"/>
                </a:solidFill>
                <a:latin typeface="Times New Roman" panose="02020603050405020304" pitchFamily="18" charset="0"/>
                <a:cs typeface="Times New Roman" panose="02020603050405020304" pitchFamily="18" charset="0"/>
              </a:rPr>
              <a:t>connect</a:t>
            </a:r>
            <a:r>
              <a:rPr lang="en-US" altLang="zh-CN" sz="1800" b="1" dirty="0">
                <a:latin typeface="Times New Roman" panose="02020603050405020304" pitchFamily="18" charset="0"/>
                <a:cs typeface="Times New Roman" panose="02020603050405020304" pitchFamily="18" charset="0"/>
              </a:rPr>
              <a:t> people and culture </a:t>
            </a:r>
            <a:endParaRPr lang="en-US" altLang="zh-CN" sz="18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4716016" y="2808510"/>
            <a:ext cx="3607435" cy="368300"/>
          </a:xfrm>
          <a:prstGeom prst="rect">
            <a:avLst/>
          </a:prstGeom>
          <a:noFill/>
        </p:spPr>
        <p:txBody>
          <a:bodyPr wrap="none" rtlCol="0">
            <a:spAutoFit/>
          </a:bodyPr>
          <a:lstStyle/>
          <a:p>
            <a:r>
              <a:rPr lang="en-US" altLang="zh-CN" sz="1800" b="1" dirty="0">
                <a:solidFill>
                  <a:srgbClr val="680000"/>
                </a:solidFill>
                <a:latin typeface="Times New Roman" panose="02020603050405020304" pitchFamily="18" charset="0"/>
                <a:cs typeface="Times New Roman" panose="02020603050405020304" pitchFamily="18" charset="0"/>
              </a:rPr>
              <a:t>connect</a:t>
            </a:r>
            <a:r>
              <a:rPr lang="en-US" altLang="zh-CN" sz="1800" b="1" dirty="0">
                <a:latin typeface="Times New Roman" panose="02020603050405020304" pitchFamily="18" charset="0"/>
                <a:cs typeface="Times New Roman" panose="02020603050405020304" pitchFamily="18" charset="0"/>
              </a:rPr>
              <a:t> the past and the present     </a:t>
            </a:r>
            <a:endParaRPr lang="en-US" altLang="zh-CN" sz="18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4788024" y="3696890"/>
            <a:ext cx="2989580" cy="368300"/>
          </a:xfrm>
          <a:prstGeom prst="rect">
            <a:avLst/>
          </a:prstGeom>
          <a:noFill/>
        </p:spPr>
        <p:txBody>
          <a:bodyPr wrap="none" rtlCol="0">
            <a:spAutoFit/>
          </a:bodyPr>
          <a:lstStyle/>
          <a:p>
            <a:r>
              <a:rPr lang="en-US" altLang="zh-CN" sz="1800" b="1" dirty="0">
                <a:solidFill>
                  <a:srgbClr val="680000"/>
                </a:solidFill>
                <a:latin typeface="Times New Roman" panose="02020603050405020304" pitchFamily="18" charset="0"/>
                <a:cs typeface="Times New Roman" panose="02020603050405020304" pitchFamily="18" charset="0"/>
              </a:rPr>
              <a:t>connect</a:t>
            </a:r>
            <a:r>
              <a:rPr lang="en-US" altLang="zh-CN" sz="1800" b="1" u="sng" dirty="0">
                <a:solidFill>
                  <a:srgbClr val="680000"/>
                </a:solidFill>
                <a:latin typeface="Times New Roman" panose="02020603050405020304" pitchFamily="18" charset="0"/>
                <a:cs typeface="Times New Roman" panose="02020603050405020304" pitchFamily="18" charset="0"/>
              </a:rPr>
              <a:t>                                    </a:t>
            </a:r>
            <a:endParaRPr lang="en-US" altLang="zh-CN" sz="1800" b="1" u="sng" dirty="0">
              <a:solidFill>
                <a:srgbClr val="68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5750595" y="3610713"/>
            <a:ext cx="1833880" cy="368300"/>
          </a:xfrm>
          <a:prstGeom prst="rect">
            <a:avLst/>
          </a:prstGeom>
          <a:noFill/>
        </p:spPr>
        <p:txBody>
          <a:bodyPr wrap="none" rtlCol="0">
            <a:spAutoFit/>
          </a:bodyPr>
          <a:lstStyle/>
          <a:p>
            <a:r>
              <a:rPr lang="en-US" altLang="zh-CN" sz="1800" b="1" dirty="0">
                <a:latin typeface="Times New Roman" panose="02020603050405020304" pitchFamily="18" charset="0"/>
                <a:cs typeface="Times New Roman" panose="02020603050405020304" pitchFamily="18" charset="0"/>
              </a:rPr>
              <a:t>language and art</a:t>
            </a:r>
            <a:endParaRPr lang="en-US" altLang="zh-CN" sz="18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5685706" y="4649032"/>
            <a:ext cx="2252980" cy="368300"/>
          </a:xfrm>
          <a:prstGeom prst="rect">
            <a:avLst/>
          </a:prstGeom>
          <a:noFill/>
        </p:spPr>
        <p:txBody>
          <a:bodyPr wrap="none" rtlCol="0">
            <a:spAutoFit/>
          </a:bodyPr>
          <a:lstStyle/>
          <a:p>
            <a:r>
              <a:rPr lang="en-US" altLang="zh-CN" sz="1800" b="1" dirty="0">
                <a:latin typeface="Times New Roman" panose="02020603050405020304" pitchFamily="18" charset="0"/>
                <a:cs typeface="Times New Roman" panose="02020603050405020304" pitchFamily="18" charset="0"/>
              </a:rPr>
              <a:t>China and the world </a:t>
            </a:r>
            <a:endParaRPr lang="en-US" altLang="zh-CN" sz="18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4817966" y="4691028"/>
            <a:ext cx="2989580" cy="368300"/>
          </a:xfrm>
          <a:prstGeom prst="rect">
            <a:avLst/>
          </a:prstGeom>
          <a:noFill/>
        </p:spPr>
        <p:txBody>
          <a:bodyPr wrap="none" rtlCol="0">
            <a:spAutoFit/>
          </a:bodyPr>
          <a:lstStyle/>
          <a:p>
            <a:r>
              <a:rPr lang="en-US" altLang="zh-CN" sz="1800" b="1" dirty="0">
                <a:solidFill>
                  <a:srgbClr val="680000"/>
                </a:solidFill>
                <a:latin typeface="Times New Roman" panose="02020603050405020304" pitchFamily="18" charset="0"/>
                <a:cs typeface="Times New Roman" panose="02020603050405020304" pitchFamily="18" charset="0"/>
              </a:rPr>
              <a:t>connect</a:t>
            </a:r>
            <a:r>
              <a:rPr lang="en-US" altLang="zh-CN" sz="1800" b="1" u="sng" dirty="0">
                <a:solidFill>
                  <a:srgbClr val="680000"/>
                </a:solidFill>
                <a:latin typeface="Times New Roman" panose="02020603050405020304" pitchFamily="18" charset="0"/>
                <a:cs typeface="Times New Roman" panose="02020603050405020304" pitchFamily="18" charset="0"/>
              </a:rPr>
              <a:t>                                    </a:t>
            </a:r>
            <a:endParaRPr lang="en-US" altLang="zh-CN" sz="1800" b="1" u="sng" dirty="0">
              <a:solidFill>
                <a:srgbClr val="680000"/>
              </a:solidFill>
              <a:latin typeface="Times New Roman" panose="02020603050405020304" pitchFamily="18" charset="0"/>
              <a:cs typeface="Times New Roman" panose="02020603050405020304" pitchFamily="18" charset="0"/>
            </a:endParaRPr>
          </a:p>
        </p:txBody>
      </p:sp>
      <p:sp>
        <p:nvSpPr>
          <p:cNvPr id="14" name="文本框 13"/>
          <p:cNvSpPr txBox="1"/>
          <p:nvPr>
            <p:custDataLst>
              <p:tags r:id="rId1"/>
            </p:custDataLst>
          </p:nvPr>
        </p:nvSpPr>
        <p:spPr>
          <a:xfrm>
            <a:off x="1331278" y="178589"/>
            <a:ext cx="6151245" cy="583565"/>
          </a:xfrm>
          <a:prstGeom prst="rect">
            <a:avLst/>
          </a:prstGeom>
          <a:noFill/>
        </p:spPr>
        <p:txBody>
          <a:bodyPr wrap="none" rtlCol="0">
            <a:spAutoFit/>
          </a:bodyPr>
          <a:p>
            <a:r>
              <a:rPr lang="en-US" altLang="zh-CN" sz="3200" dirty="0">
                <a:latin typeface="Times New Roman" panose="02020603050405020304" pitchFamily="18" charset="0"/>
                <a:cs typeface="Times New Roman" panose="02020603050405020304" pitchFamily="18" charset="0"/>
              </a:rPr>
              <a:t>What does each </a:t>
            </a:r>
            <a:r>
              <a:rPr lang="en-US" altLang="zh-CN" sz="3200" dirty="0">
                <a:highlight>
                  <a:srgbClr val="FF0000"/>
                </a:highlight>
                <a:latin typeface="Times New Roman" panose="02020603050405020304" pitchFamily="18" charset="0"/>
                <a:cs typeface="Times New Roman" panose="02020603050405020304" pitchFamily="18" charset="0"/>
              </a:rPr>
              <a:t>importance</a:t>
            </a:r>
            <a:r>
              <a:rPr lang="en-US" altLang="zh-CN" sz="3200" dirty="0">
                <a:latin typeface="Times New Roman" panose="02020603050405020304" pitchFamily="18" charset="0"/>
                <a:cs typeface="Times New Roman" panose="02020603050405020304" pitchFamily="18" charset="0"/>
              </a:rPr>
              <a:t> refer to?</a:t>
            </a:r>
            <a:endParaRPr lang="zh-CN" alt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内容占位符 35"/>
          <p:cNvPicPr>
            <a:picLocks noChangeAspect="1"/>
          </p:cNvPicPr>
          <p:nvPr>
            <p:custDataLst>
              <p:tags r:id="rId1"/>
            </p:custDataLst>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343" y="571500"/>
            <a:ext cx="2643593" cy="838200"/>
          </a:xfrm>
          <a:prstGeom prst="rect">
            <a:avLst/>
          </a:prstGeom>
        </p:spPr>
      </p:pic>
      <p:sp>
        <p:nvSpPr>
          <p:cNvPr id="50" name="文本框 7"/>
          <p:cNvSpPr txBox="1"/>
          <p:nvPr>
            <p:custDataLst>
              <p:tags r:id="rId3"/>
            </p:custDataLst>
          </p:nvPr>
        </p:nvSpPr>
        <p:spPr>
          <a:xfrm>
            <a:off x="302322" y="708371"/>
            <a:ext cx="1833880" cy="563245"/>
          </a:xfrm>
          <a:prstGeom prst="rect">
            <a:avLst/>
          </a:prstGeom>
          <a:noFill/>
        </p:spPr>
        <p:txBody>
          <a:bodyPr wrap="none" lIns="71317" tIns="35659" rIns="71317" bIns="35659" rtlCol="0">
            <a:spAutoFit/>
          </a:bodyPr>
          <a:lstStyle/>
          <a:p>
            <a:pPr defTabSz="713105"/>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anose="020F0502020204030204"/>
                <a:cs typeface="Calibri" panose="020F0502020204030204" charset="0"/>
              </a:rPr>
              <a:t>Summary</a:t>
            </a:r>
            <a:r>
              <a:rPr lang="en-US" sz="2800" b="1" dirty="0" smtClean="0">
                <a:solidFill>
                  <a:prstClr val="black"/>
                </a:solidFill>
                <a:latin typeface="Calibri" panose="020F0502020204030204"/>
                <a:cs typeface="Calibri" panose="020F0502020204030204" charset="0"/>
              </a:rPr>
              <a:t> </a:t>
            </a:r>
            <a:endParaRPr lang="en-US" sz="2800" b="1" dirty="0">
              <a:solidFill>
                <a:prstClr val="black"/>
              </a:solidFill>
              <a:latin typeface="Calibri" panose="020F0502020204030204"/>
              <a:cs typeface="Calibri" panose="020F0502020204030204" charset="0"/>
            </a:endParaRPr>
          </a:p>
        </p:txBody>
      </p:sp>
      <p:sp>
        <p:nvSpPr>
          <p:cNvPr id="52" name="椭圆 14"/>
          <p:cNvSpPr/>
          <p:nvPr>
            <p:custDataLst>
              <p:tags r:id="rId4"/>
            </p:custDataLst>
          </p:nvPr>
        </p:nvSpPr>
        <p:spPr>
          <a:xfrm>
            <a:off x="171576" y="2388953"/>
            <a:ext cx="2305051" cy="519347"/>
          </a:xfrm>
          <a:prstGeom prst="rect">
            <a:avLst/>
          </a:prstGeom>
          <a:solidFill>
            <a:srgbClr val="92D050"/>
          </a:solidFill>
          <a:ln w="12700">
            <a:solidFill>
              <a:srgbClr val="41719C"/>
            </a:solidFill>
            <a:bevel/>
          </a:ln>
        </p:spPr>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5pPr>
          </a:lstStyle>
          <a:p>
            <a:pPr algn="ctr"/>
            <a:r>
              <a:rPr lang="en-US" sz="2800" dirty="0" smtClean="0">
                <a:solidFill>
                  <a:srgbClr val="FFFFFF"/>
                </a:solidFill>
                <a:latin typeface="Arial" panose="020B0604020202020204" pitchFamily="34" charset="0"/>
                <a:ea typeface="微软雅黑" panose="020B0503020204020204" charset="-122"/>
                <a:sym typeface="Wingdings" panose="05000000000000000000"/>
              </a:rPr>
              <a:t>History</a:t>
            </a:r>
            <a:endParaRPr sz="2800" dirty="0">
              <a:solidFill>
                <a:srgbClr val="FFFFFF"/>
              </a:solidFill>
              <a:latin typeface="Arial" panose="020B0604020202020204" pitchFamily="34" charset="0"/>
              <a:ea typeface="微软雅黑" panose="020B0503020204020204" charset="-122"/>
              <a:sym typeface="Wingdings" panose="05000000000000000000"/>
            </a:endParaRPr>
          </a:p>
        </p:txBody>
      </p:sp>
      <p:sp>
        <p:nvSpPr>
          <p:cNvPr id="63" name="椭圆 14"/>
          <p:cNvSpPr/>
          <p:nvPr>
            <p:custDataLst>
              <p:tags r:id="rId5"/>
            </p:custDataLst>
          </p:nvPr>
        </p:nvSpPr>
        <p:spPr>
          <a:xfrm>
            <a:off x="171576" y="4745396"/>
            <a:ext cx="2305051" cy="399485"/>
          </a:xfrm>
          <a:prstGeom prst="rect">
            <a:avLst/>
          </a:prstGeom>
          <a:solidFill>
            <a:srgbClr val="92D050"/>
          </a:solidFill>
          <a:ln w="12700">
            <a:solidFill>
              <a:srgbClr val="41719C"/>
            </a:solidFill>
            <a:bevel/>
          </a:ln>
        </p:spPr>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5pPr>
          </a:lstStyle>
          <a:p>
            <a:pPr algn="ctr"/>
            <a:r>
              <a:rPr lang="en-US" sz="2800" dirty="0" smtClean="0">
                <a:solidFill>
                  <a:srgbClr val="FFFFFF"/>
                </a:solidFill>
                <a:latin typeface="Arial" panose="020B0604020202020204" pitchFamily="34" charset="0"/>
                <a:ea typeface="微软雅黑" panose="020B0503020204020204" charset="-122"/>
                <a:sym typeface="Wingdings" panose="05000000000000000000"/>
              </a:rPr>
              <a:t>Importance</a:t>
            </a:r>
            <a:endParaRPr sz="2800" dirty="0">
              <a:solidFill>
                <a:srgbClr val="FFFFFF"/>
              </a:solidFill>
              <a:latin typeface="Arial" panose="020B0604020202020204" pitchFamily="34" charset="0"/>
              <a:ea typeface="微软雅黑" panose="020B0503020204020204" charset="-122"/>
              <a:sym typeface="Wingdings" panose="05000000000000000000"/>
            </a:endParaRPr>
          </a:p>
        </p:txBody>
      </p:sp>
      <p:sp>
        <p:nvSpPr>
          <p:cNvPr id="77" name="椭圆 14"/>
          <p:cNvSpPr/>
          <p:nvPr>
            <p:custDataLst>
              <p:tags r:id="rId6"/>
            </p:custDataLst>
          </p:nvPr>
        </p:nvSpPr>
        <p:spPr>
          <a:xfrm>
            <a:off x="171577" y="1523478"/>
            <a:ext cx="2305051" cy="538514"/>
          </a:xfrm>
          <a:prstGeom prst="rect">
            <a:avLst/>
          </a:prstGeom>
          <a:solidFill>
            <a:srgbClr val="92D050"/>
          </a:solidFill>
          <a:ln w="12700">
            <a:solidFill>
              <a:srgbClr val="41719C"/>
            </a:solidFill>
            <a:bevel/>
          </a:ln>
        </p:spPr>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5pPr>
          </a:lstStyle>
          <a:p>
            <a:pPr algn="ctr"/>
            <a:r>
              <a:rPr lang="en-US" sz="2800" dirty="0" smtClean="0">
                <a:solidFill>
                  <a:srgbClr val="FFFFFF"/>
                </a:solidFill>
                <a:latin typeface="Arial" panose="020B0604020202020204" pitchFamily="34" charset="0"/>
                <a:ea typeface="微软雅黑" panose="020B0503020204020204" charset="-122"/>
                <a:sym typeface="Wingdings" panose="05000000000000000000"/>
              </a:rPr>
              <a:t>Introduction</a:t>
            </a:r>
            <a:endParaRPr sz="2800" dirty="0">
              <a:solidFill>
                <a:srgbClr val="FFFFFF"/>
              </a:solidFill>
              <a:latin typeface="Arial" panose="020B0604020202020204" pitchFamily="34" charset="0"/>
              <a:ea typeface="微软雅黑" panose="020B0503020204020204" charset="-122"/>
              <a:sym typeface="Wingdings" panose="05000000000000000000"/>
            </a:endParaRPr>
          </a:p>
        </p:txBody>
      </p:sp>
      <p:sp>
        <p:nvSpPr>
          <p:cNvPr id="87" name="文本框 95"/>
          <p:cNvSpPr txBox="1"/>
          <p:nvPr>
            <p:custDataLst>
              <p:tags r:id="rId7"/>
            </p:custDataLst>
          </p:nvPr>
        </p:nvSpPr>
        <p:spPr>
          <a:xfrm>
            <a:off x="2879208" y="3033264"/>
            <a:ext cx="2235200" cy="459105"/>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lIns="91262" tIns="45626" rIns="91262" bIns="45626" rtlCol="0">
            <a:spAutoFit/>
          </a:bodyPr>
          <a:lstStyle/>
          <a:p>
            <a:pPr algn="ctr" defTabSz="684530" fontAlgn="auto">
              <a:spcBef>
                <a:spcPts val="0"/>
              </a:spcBef>
              <a:spcAft>
                <a:spcPts val="0"/>
              </a:spcAft>
              <a:buFontTx/>
              <a:buNone/>
            </a:pPr>
            <a:r>
              <a:rPr lang="en-US" altLang="zh-CN" sz="2400" b="1" i="1" dirty="0" smtClean="0">
                <a:solidFill>
                  <a:srgbClr val="C00000"/>
                </a:solidFill>
                <a:latin typeface="Times New Roman" panose="02020603050405020304" pitchFamily="18" charset="0"/>
                <a:cs typeface="Times New Roman" panose="02020603050405020304" pitchFamily="18" charset="0"/>
              </a:rPr>
              <a:t>well-developed </a:t>
            </a:r>
            <a:endParaRPr lang="en-US" altLang="zh-CN" sz="2400" b="1" i="1" dirty="0" smtClean="0">
              <a:solidFill>
                <a:srgbClr val="C00000"/>
              </a:solidFill>
              <a:latin typeface="Times New Roman" panose="02020603050405020304" pitchFamily="18" charset="0"/>
              <a:cs typeface="Times New Roman" panose="02020603050405020304" pitchFamily="18" charset="0"/>
            </a:endParaRPr>
          </a:p>
        </p:txBody>
      </p:sp>
      <p:sp>
        <p:nvSpPr>
          <p:cNvPr id="88" name="文本框 96"/>
          <p:cNvSpPr txBox="1"/>
          <p:nvPr>
            <p:custDataLst>
              <p:tags r:id="rId8"/>
            </p:custDataLst>
          </p:nvPr>
        </p:nvSpPr>
        <p:spPr>
          <a:xfrm>
            <a:off x="4818376" y="3843262"/>
            <a:ext cx="2068945" cy="459105"/>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lIns="91262" tIns="45626" rIns="91262" bIns="45626" rtlCol="0">
            <a:spAutoFit/>
          </a:bodyPr>
          <a:lstStyle/>
          <a:p>
            <a:pPr algn="ctr" defTabSz="684530" fontAlgn="auto">
              <a:spcBef>
                <a:spcPts val="0"/>
              </a:spcBef>
              <a:spcAft>
                <a:spcPts val="0"/>
              </a:spcAft>
              <a:buFontTx/>
              <a:buNone/>
            </a:pPr>
            <a:r>
              <a:rPr lang="en-US" altLang="zh-CN" sz="2400" b="1" i="1" dirty="0" smtClean="0">
                <a:solidFill>
                  <a:srgbClr val="C00000"/>
                </a:solidFill>
                <a:latin typeface="Times New Roman" panose="02020603050405020304" pitchFamily="18" charset="0"/>
                <a:cs typeface="Times New Roman" panose="02020603050405020304" pitchFamily="18" charset="0"/>
              </a:rPr>
              <a:t>different </a:t>
            </a:r>
            <a:r>
              <a:rPr lang="en-US" altLang="zh-CN" sz="2400" b="1" i="1" dirty="0">
                <a:solidFill>
                  <a:srgbClr val="C00000"/>
                </a:solidFill>
                <a:latin typeface="Times New Roman" panose="02020603050405020304" pitchFamily="18" charset="0"/>
                <a:cs typeface="Times New Roman" panose="02020603050405020304" pitchFamily="18" charset="0"/>
              </a:rPr>
              <a:t>forms</a:t>
            </a:r>
            <a:endParaRPr lang="en-US" altLang="zh-CN" sz="2400" b="1" i="1" dirty="0">
              <a:solidFill>
                <a:srgbClr val="C00000"/>
              </a:solidFill>
              <a:latin typeface="Times New Roman" panose="02020603050405020304" pitchFamily="18" charset="0"/>
              <a:cs typeface="Times New Roman" panose="02020603050405020304" pitchFamily="18" charset="0"/>
            </a:endParaRPr>
          </a:p>
        </p:txBody>
      </p:sp>
      <p:sp>
        <p:nvSpPr>
          <p:cNvPr id="89" name="文本框 97"/>
          <p:cNvSpPr txBox="1"/>
          <p:nvPr>
            <p:custDataLst>
              <p:tags r:id="rId9"/>
            </p:custDataLst>
          </p:nvPr>
        </p:nvSpPr>
        <p:spPr>
          <a:xfrm>
            <a:off x="6080947" y="3022373"/>
            <a:ext cx="2424723" cy="459105"/>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lIns="91262" tIns="45626" rIns="91262" bIns="45626" rtlCol="0">
            <a:spAutoFit/>
          </a:bodyPr>
          <a:lstStyle/>
          <a:p>
            <a:pPr algn="ctr" defTabSz="684530" fontAlgn="auto">
              <a:spcBef>
                <a:spcPts val="0"/>
              </a:spcBef>
              <a:spcAft>
                <a:spcPts val="0"/>
              </a:spcAft>
              <a:buFontTx/>
              <a:buNone/>
            </a:pPr>
            <a:r>
              <a:rPr lang="en-US" altLang="zh-CN" sz="2400" b="1" i="1" dirty="0" smtClean="0">
                <a:solidFill>
                  <a:srgbClr val="C00000"/>
                </a:solidFill>
                <a:latin typeface="Times New Roman" panose="02020603050405020304" pitchFamily="18" charset="0"/>
                <a:cs typeface="Times New Roman" panose="02020603050405020304" pitchFamily="18" charset="0"/>
              </a:rPr>
              <a:t>in </a:t>
            </a:r>
            <a:r>
              <a:rPr lang="en-US" altLang="zh-CN" sz="2400" b="1" i="1" dirty="0">
                <a:solidFill>
                  <a:srgbClr val="C00000"/>
                </a:solidFill>
                <a:latin typeface="Times New Roman" panose="02020603050405020304" pitchFamily="18" charset="0"/>
                <a:cs typeface="Times New Roman" panose="02020603050405020304" pitchFamily="18" charset="0"/>
              </a:rPr>
              <a:t>one </a:t>
            </a:r>
            <a:r>
              <a:rPr lang="en-US" altLang="zh-CN" sz="2400" b="1" i="1" dirty="0" smtClean="0">
                <a:solidFill>
                  <a:srgbClr val="C00000"/>
                </a:solidFill>
                <a:latin typeface="Times New Roman" panose="02020603050405020304" pitchFamily="18" charset="0"/>
                <a:cs typeface="Times New Roman" panose="02020603050405020304" pitchFamily="18" charset="0"/>
              </a:rPr>
              <a:t>direction</a:t>
            </a:r>
            <a:endParaRPr lang="en-US" altLang="zh-CN" sz="2400" b="1" i="1" dirty="0">
              <a:solidFill>
                <a:srgbClr val="C00000"/>
              </a:solidFill>
              <a:latin typeface="Times New Roman" panose="02020603050405020304" pitchFamily="18" charset="0"/>
              <a:cs typeface="Times New Roman" panose="02020603050405020304" pitchFamily="18" charset="0"/>
            </a:endParaRPr>
          </a:p>
        </p:txBody>
      </p:sp>
      <p:sp>
        <p:nvSpPr>
          <p:cNvPr id="90" name="矩形 89"/>
          <p:cNvSpPr/>
          <p:nvPr/>
        </p:nvSpPr>
        <p:spPr>
          <a:xfrm>
            <a:off x="1742544" y="3841806"/>
            <a:ext cx="2072775" cy="460375"/>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ctr" defTabSz="912495" fontAlgn="auto">
              <a:buFontTx/>
              <a:buNone/>
              <a:defRPr/>
            </a:pPr>
            <a:r>
              <a:rPr lang="en-US" altLang="zh-CN" sz="2400" b="1" i="1" kern="0" dirty="0" smtClean="0">
                <a:solidFill>
                  <a:srgbClr val="C00000"/>
                </a:solidFill>
                <a:latin typeface="Times New Roman" panose="02020603050405020304" pitchFamily="18" charset="0"/>
                <a:cs typeface="Times New Roman" panose="02020603050405020304" pitchFamily="18" charset="0"/>
              </a:rPr>
              <a:t>use </a:t>
            </a:r>
            <a:r>
              <a:rPr lang="en-US" altLang="zh-CN" sz="2400" b="1" i="1" kern="0" dirty="0">
                <a:solidFill>
                  <a:srgbClr val="C00000"/>
                </a:solidFill>
                <a:latin typeface="Times New Roman" panose="02020603050405020304" pitchFamily="18" charset="0"/>
                <a:cs typeface="Times New Roman" panose="02020603050405020304" pitchFamily="18" charset="0"/>
              </a:rPr>
              <a:t>of </a:t>
            </a:r>
            <a:r>
              <a:rPr lang="en-US" altLang="zh-CN" sz="2000" b="1" kern="0" dirty="0" err="1" smtClean="0">
                <a:solidFill>
                  <a:srgbClr val="C00000"/>
                </a:solidFill>
                <a:latin typeface="Times New Roman" panose="02020603050405020304" pitchFamily="18" charset="0"/>
                <a:cs typeface="Times New Roman" panose="02020603050405020304" pitchFamily="18" charset="0"/>
              </a:rPr>
              <a:t>longgu</a:t>
            </a:r>
            <a:endParaRPr lang="en-US" altLang="zh-CN" sz="2000" b="1" kern="0" dirty="0">
              <a:solidFill>
                <a:srgbClr val="C00000"/>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370800" y="3004779"/>
            <a:ext cx="8491448" cy="853225"/>
            <a:chOff x="370800" y="2433279"/>
            <a:chExt cx="8491448" cy="853225"/>
          </a:xfrm>
        </p:grpSpPr>
        <p:grpSp>
          <p:nvGrpSpPr>
            <p:cNvPr id="83" name="组合 82"/>
            <p:cNvGrpSpPr/>
            <p:nvPr>
              <p:custDataLst>
                <p:tags r:id="rId10"/>
              </p:custDataLst>
            </p:nvPr>
          </p:nvGrpSpPr>
          <p:grpSpPr>
            <a:xfrm>
              <a:off x="687671" y="3038236"/>
              <a:ext cx="8174577" cy="133729"/>
              <a:chOff x="1003836" y="3620876"/>
              <a:chExt cx="10614423" cy="109817"/>
            </a:xfrm>
          </p:grpSpPr>
          <p:cxnSp>
            <p:nvCxnSpPr>
              <p:cNvPr id="84" name="直接连接符 83"/>
              <p:cNvCxnSpPr/>
              <p:nvPr>
                <p:custDataLst>
                  <p:tags r:id="rId11"/>
                </p:custDataLst>
              </p:nvPr>
            </p:nvCxnSpPr>
            <p:spPr>
              <a:xfrm>
                <a:off x="1074228" y="3675786"/>
                <a:ext cx="10544031" cy="0"/>
              </a:xfrm>
              <a:prstGeom prst="line">
                <a:avLst/>
              </a:prstGeom>
              <a:ln w="76200">
                <a:solidFill>
                  <a:srgbClr val="222A3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椭圆 84"/>
              <p:cNvSpPr/>
              <p:nvPr>
                <p:custDataLst>
                  <p:tags r:id="rId12"/>
                </p:custDataLst>
              </p:nvPr>
            </p:nvSpPr>
            <p:spPr>
              <a:xfrm>
                <a:off x="1003836" y="3620876"/>
                <a:ext cx="109817" cy="109817"/>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105">
                  <a:buFontTx/>
                  <a:buNone/>
                </a:pPr>
                <a:endParaRPr lang="zh-CN" altLang="en-US" sz="1400" noProof="1">
                  <a:solidFill>
                    <a:srgbClr val="FFFFFF"/>
                  </a:solidFill>
                </a:endParaRPr>
              </a:p>
            </p:txBody>
          </p:sp>
        </p:grpSp>
        <p:sp>
          <p:nvSpPr>
            <p:cNvPr id="86" name="文本框 94"/>
            <p:cNvSpPr txBox="1"/>
            <p:nvPr>
              <p:custDataLst>
                <p:tags r:id="rId13"/>
              </p:custDataLst>
            </p:nvPr>
          </p:nvSpPr>
          <p:spPr>
            <a:xfrm>
              <a:off x="370800" y="2433279"/>
              <a:ext cx="1874982" cy="459105"/>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lIns="91262" tIns="45626" rIns="91262" bIns="45626" rtlCol="0">
              <a:spAutoFit/>
            </a:bodyPr>
            <a:lstStyle/>
            <a:p>
              <a:pPr algn="ctr" defTabSz="684530" fontAlgn="auto">
                <a:spcBef>
                  <a:spcPts val="0"/>
                </a:spcBef>
                <a:spcAft>
                  <a:spcPts val="0"/>
                </a:spcAft>
                <a:buFontTx/>
                <a:buNone/>
              </a:pPr>
              <a:r>
                <a:rPr lang="en-US" altLang="zh-CN" sz="2400" b="1" i="1" dirty="0" smtClean="0">
                  <a:solidFill>
                    <a:srgbClr val="C00000"/>
                  </a:solidFill>
                  <a:latin typeface="Times New Roman" panose="02020603050405020304" pitchFamily="18" charset="0"/>
                  <a:cs typeface="Times New Roman" panose="02020603050405020304" pitchFamily="18" charset="0"/>
                </a:rPr>
                <a:t>picture-based</a:t>
              </a:r>
              <a:endParaRPr lang="en-US" altLang="zh-CN" sz="2400" b="1" i="1" dirty="0">
                <a:solidFill>
                  <a:srgbClr val="C00000"/>
                </a:solidFill>
                <a:latin typeface="Times New Roman" panose="02020603050405020304" pitchFamily="18" charset="0"/>
                <a:cs typeface="Times New Roman" panose="02020603050405020304" pitchFamily="18" charset="0"/>
              </a:endParaRPr>
            </a:p>
          </p:txBody>
        </p:sp>
        <p:sp>
          <p:nvSpPr>
            <p:cNvPr id="91" name="等腰三角形 90"/>
            <p:cNvSpPr/>
            <p:nvPr>
              <p:custDataLst>
                <p:tags r:id="rId14"/>
              </p:custDataLst>
            </p:nvPr>
          </p:nvSpPr>
          <p:spPr>
            <a:xfrm flipV="1">
              <a:off x="1227230" y="2913714"/>
              <a:ext cx="223570" cy="121855"/>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105">
                <a:buFontTx/>
                <a:buNone/>
              </a:pPr>
              <a:endParaRPr lang="zh-CN" altLang="en-US" sz="1400" noProof="1">
                <a:solidFill>
                  <a:srgbClr val="FFFFFF"/>
                </a:solidFill>
              </a:endParaRPr>
            </a:p>
          </p:txBody>
        </p:sp>
        <p:sp>
          <p:nvSpPr>
            <p:cNvPr id="93" name="等腰三角形 92"/>
            <p:cNvSpPr/>
            <p:nvPr>
              <p:custDataLst>
                <p:tags r:id="rId15"/>
              </p:custDataLst>
            </p:nvPr>
          </p:nvSpPr>
          <p:spPr>
            <a:xfrm flipV="1">
              <a:off x="4025842" y="2943059"/>
              <a:ext cx="223570" cy="121855"/>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105">
                <a:buFontTx/>
                <a:buNone/>
              </a:pPr>
              <a:endParaRPr lang="zh-CN" altLang="en-US" sz="1400" noProof="1">
                <a:solidFill>
                  <a:srgbClr val="FFFFFF"/>
                </a:solidFill>
              </a:endParaRPr>
            </a:p>
          </p:txBody>
        </p:sp>
        <p:sp>
          <p:nvSpPr>
            <p:cNvPr id="94" name="等腰三角形 93"/>
            <p:cNvSpPr/>
            <p:nvPr>
              <p:custDataLst>
                <p:tags r:id="rId16"/>
              </p:custDataLst>
            </p:nvPr>
          </p:nvSpPr>
          <p:spPr>
            <a:xfrm flipV="1">
              <a:off x="7184210" y="2943059"/>
              <a:ext cx="223570" cy="121855"/>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105">
                <a:buFontTx/>
                <a:buNone/>
              </a:pPr>
              <a:endParaRPr lang="zh-CN" altLang="en-US" sz="1400" noProof="1">
                <a:solidFill>
                  <a:srgbClr val="FFFFFF"/>
                </a:solidFill>
              </a:endParaRPr>
            </a:p>
          </p:txBody>
        </p:sp>
        <p:sp>
          <p:nvSpPr>
            <p:cNvPr id="95" name="等腰三角形 94"/>
            <p:cNvSpPr/>
            <p:nvPr>
              <p:custDataLst>
                <p:tags r:id="rId17"/>
              </p:custDataLst>
            </p:nvPr>
          </p:nvSpPr>
          <p:spPr>
            <a:xfrm>
              <a:off x="2530800" y="3105100"/>
              <a:ext cx="264524" cy="169812"/>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105">
                <a:buFontTx/>
                <a:buNone/>
              </a:pPr>
              <a:endParaRPr lang="zh-CN" altLang="en-US" sz="1400" noProof="1">
                <a:solidFill>
                  <a:srgbClr val="FFFFFF"/>
                </a:solidFill>
              </a:endParaRPr>
            </a:p>
          </p:txBody>
        </p:sp>
        <p:sp>
          <p:nvSpPr>
            <p:cNvPr id="96" name="等腰三角形 95"/>
            <p:cNvSpPr/>
            <p:nvPr>
              <p:custDataLst>
                <p:tags r:id="rId18"/>
              </p:custDataLst>
            </p:nvPr>
          </p:nvSpPr>
          <p:spPr>
            <a:xfrm>
              <a:off x="5588325" y="3116692"/>
              <a:ext cx="264524" cy="169812"/>
            </a:xfrm>
            <a:prstGeom prst="triangle">
              <a:avLst/>
            </a:prstGeom>
            <a:solidFill>
              <a:srgbClr val="131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3105">
                <a:buFontTx/>
                <a:buNone/>
              </a:pPr>
              <a:endParaRPr lang="zh-CN" altLang="en-US" sz="1400" noProof="1">
                <a:solidFill>
                  <a:srgbClr val="FFFFFF"/>
                </a:solidFill>
              </a:endParaRPr>
            </a:p>
          </p:txBody>
        </p:sp>
      </p:grpSp>
      <p:sp>
        <p:nvSpPr>
          <p:cNvPr id="97" name="文本框 95"/>
          <p:cNvSpPr txBox="1"/>
          <p:nvPr>
            <p:custDataLst>
              <p:tags r:id="rId19"/>
            </p:custDataLst>
          </p:nvPr>
        </p:nvSpPr>
        <p:spPr>
          <a:xfrm>
            <a:off x="2530800" y="1585033"/>
            <a:ext cx="6613200" cy="520700"/>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lIns="91262" tIns="45626" rIns="91262" bIns="45626" rtlCol="0">
            <a:spAutoFit/>
          </a:bodyPr>
          <a:lstStyle/>
          <a:p>
            <a:r>
              <a:rPr lang="en-US" altLang="zh-CN" sz="2400" b="1" dirty="0" smtClean="0">
                <a:solidFill>
                  <a:schemeClr val="tx1"/>
                </a:solidFill>
                <a:latin typeface="Times New Roman" panose="02020603050405020304" pitchFamily="18" charset="0"/>
                <a:cs typeface="Times New Roman" panose="02020603050405020304" pitchFamily="18" charset="0"/>
              </a:rPr>
              <a:t>To introduce the </a:t>
            </a:r>
            <a:r>
              <a:rPr lang="en-US" altLang="zh-CN" sz="2400" b="1" dirty="0">
                <a:solidFill>
                  <a:schemeClr val="tx1"/>
                </a:solidFill>
                <a:latin typeface="Times New Roman" panose="02020603050405020304" pitchFamily="18" charset="0"/>
                <a:cs typeface="Times New Roman" panose="02020603050405020304" pitchFamily="18" charset="0"/>
              </a:rPr>
              <a:t>topic</a:t>
            </a:r>
            <a:r>
              <a:rPr lang="en-US" altLang="zh-CN" sz="2400" b="1" dirty="0" smtClean="0">
                <a:solidFill>
                  <a:schemeClr val="tx1"/>
                </a:solidFill>
                <a:latin typeface="Times New Roman" panose="02020603050405020304" pitchFamily="18" charset="0"/>
                <a:cs typeface="Times New Roman" panose="02020603050405020304" pitchFamily="18" charset="0"/>
              </a:rPr>
              <a:t>: </a:t>
            </a:r>
            <a:r>
              <a:rPr lang="en-US" altLang="zh-CN" sz="2800" dirty="0" smtClean="0">
                <a:solidFill>
                  <a:schemeClr val="tx1"/>
                </a:solidFill>
                <a:latin typeface="Times New Roman" panose="02020603050405020304" pitchFamily="18" charset="0"/>
                <a:cs typeface="Times New Roman" panose="02020603050405020304" pitchFamily="18" charset="0"/>
              </a:rPr>
              <a:t>___________________.</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98" name="文本框 1"/>
          <p:cNvSpPr/>
          <p:nvPr>
            <p:custDataLst>
              <p:tags r:id="rId20"/>
            </p:custDataLst>
          </p:nvPr>
        </p:nvSpPr>
        <p:spPr>
          <a:xfrm>
            <a:off x="5551671" y="1561902"/>
            <a:ext cx="3680080" cy="460375"/>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400" i="1" dirty="0" smtClean="0">
                <a:solidFill>
                  <a:srgbClr val="C00000"/>
                </a:solidFill>
                <a:cs typeface="Times New Roman" panose="02020603050405020304" pitchFamily="18" charset="0"/>
              </a:rPr>
              <a:t>the Chinese writing </a:t>
            </a:r>
            <a:r>
              <a:rPr lang="en-US" altLang="zh-CN" sz="2400" i="1" dirty="0">
                <a:solidFill>
                  <a:srgbClr val="C00000"/>
                </a:solidFill>
                <a:cs typeface="Times New Roman" panose="02020603050405020304" pitchFamily="18" charset="0"/>
              </a:rPr>
              <a:t>system</a:t>
            </a:r>
            <a:endParaRPr lang="en-US" altLang="zh-CN" sz="2400" i="1" dirty="0">
              <a:solidFill>
                <a:srgbClr val="C00000"/>
              </a:solidFill>
              <a:cs typeface="Times New Roman" panose="02020603050405020304" pitchFamily="18" charset="0"/>
            </a:endParaRPr>
          </a:p>
        </p:txBody>
      </p:sp>
      <p:sp>
        <p:nvSpPr>
          <p:cNvPr id="105" name="TextBox 39"/>
          <p:cNvSpPr txBox="1"/>
          <p:nvPr>
            <p:custDataLst>
              <p:tags r:id="rId21"/>
            </p:custDataLst>
          </p:nvPr>
        </p:nvSpPr>
        <p:spPr>
          <a:xfrm>
            <a:off x="3434554" y="4427861"/>
            <a:ext cx="4500000" cy="396000"/>
          </a:xfrm>
          <a:prstGeom prst="rect">
            <a:avLst/>
          </a:prstGeom>
        </p:spPr>
        <p:style>
          <a:lnRef idx="2">
            <a:schemeClr val="accent1"/>
          </a:lnRef>
          <a:fillRef idx="1">
            <a:schemeClr val="lt1"/>
          </a:fillRef>
          <a:effectRef idx="0">
            <a:schemeClr val="accent1"/>
          </a:effectRef>
          <a:fontRef idx="minor">
            <a:schemeClr val="dk1"/>
          </a:fontRef>
        </p:style>
        <p:txBody>
          <a:bodyPr wrap="square" lIns="121476" tIns="26320" rIns="50615" bIns="26320" anchor="t"/>
          <a:lstStyle/>
          <a:p>
            <a:pPr defTabSz="685800" fontAlgn="base">
              <a:lnSpc>
                <a:spcPct val="120000"/>
              </a:lnSpc>
              <a:spcBef>
                <a:spcPct val="0"/>
              </a:spcBef>
              <a:spcAft>
                <a:spcPct val="0"/>
              </a:spcAft>
              <a:buFont typeface="Arial" panose="020B0604020202020204" pitchFamily="34" charset="0"/>
              <a:buNone/>
            </a:pPr>
            <a:r>
              <a:rPr lang="en-US" altLang="zh-CN" sz="2400" b="1" dirty="0" smtClean="0">
                <a:solidFill>
                  <a:srgbClr val="000000"/>
                </a:solidFill>
                <a:latin typeface="Times New Roman" panose="02020603050405020304" pitchFamily="18" charset="0"/>
                <a:sym typeface="微软雅黑" panose="020B0503020204020204" charset="-122"/>
              </a:rPr>
              <a:t>connect </a:t>
            </a:r>
            <a:r>
              <a:rPr lang="en-US" altLang="zh-CN" sz="2400" b="1" dirty="0" smtClean="0">
                <a:solidFill>
                  <a:srgbClr val="C00000"/>
                </a:solidFill>
                <a:latin typeface="Times New Roman" panose="02020603050405020304" pitchFamily="18" charset="0"/>
                <a:sym typeface="微软雅黑" panose="020B0503020204020204" charset="-122"/>
              </a:rPr>
              <a:t>people </a:t>
            </a:r>
            <a:r>
              <a:rPr lang="en-US" altLang="zh-CN" sz="2400" b="1" dirty="0" smtClean="0">
                <a:solidFill>
                  <a:srgbClr val="000000"/>
                </a:solidFill>
                <a:latin typeface="Times New Roman" panose="02020603050405020304" pitchFamily="18" charset="0"/>
                <a:sym typeface="微软雅黑" panose="020B0503020204020204" charset="-122"/>
              </a:rPr>
              <a:t>and </a:t>
            </a:r>
            <a:r>
              <a:rPr lang="en-US" altLang="zh-CN" sz="2400" b="1" dirty="0">
                <a:solidFill>
                  <a:srgbClr val="C00000"/>
                </a:solidFill>
                <a:latin typeface="Times New Roman" panose="02020603050405020304" pitchFamily="18" charset="0"/>
                <a:sym typeface="微软雅黑" panose="020B0503020204020204" charset="-122"/>
              </a:rPr>
              <a:t>culture</a:t>
            </a:r>
            <a:endParaRPr lang="zh-CN" altLang="en-US" sz="2400" b="1" dirty="0">
              <a:solidFill>
                <a:srgbClr val="C00000"/>
              </a:solidFill>
              <a:latin typeface="Times New Roman" panose="02020603050405020304" pitchFamily="18" charset="0"/>
              <a:sym typeface="微软雅黑" panose="020B0503020204020204" charset="-122"/>
            </a:endParaRPr>
          </a:p>
        </p:txBody>
      </p:sp>
      <p:sp>
        <p:nvSpPr>
          <p:cNvPr id="106" name="TextBox 40"/>
          <p:cNvSpPr txBox="1"/>
          <p:nvPr>
            <p:custDataLst>
              <p:tags r:id="rId22"/>
            </p:custDataLst>
          </p:nvPr>
        </p:nvSpPr>
        <p:spPr>
          <a:xfrm>
            <a:off x="3434555" y="5354743"/>
            <a:ext cx="4500000" cy="396000"/>
          </a:xfrm>
          <a:prstGeom prst="rect">
            <a:avLst/>
          </a:prstGeom>
        </p:spPr>
        <p:style>
          <a:lnRef idx="2">
            <a:schemeClr val="accent1"/>
          </a:lnRef>
          <a:fillRef idx="1">
            <a:schemeClr val="lt1"/>
          </a:fillRef>
          <a:effectRef idx="0">
            <a:schemeClr val="accent1"/>
          </a:effectRef>
          <a:fontRef idx="minor">
            <a:schemeClr val="dk1"/>
          </a:fontRef>
        </p:style>
        <p:txBody>
          <a:bodyPr wrap="square" lIns="121476" tIns="26320" rIns="50615" bIns="26320" anchor="t"/>
          <a:lstStyle/>
          <a:p>
            <a:pPr defTabSz="685800" fontAlgn="base">
              <a:lnSpc>
                <a:spcPct val="120000"/>
              </a:lnSpc>
              <a:spcBef>
                <a:spcPct val="0"/>
              </a:spcBef>
              <a:spcAft>
                <a:spcPct val="0"/>
              </a:spcAft>
              <a:buFont typeface="Arial" panose="020B0604020202020204" pitchFamily="34" charset="0"/>
              <a:buNone/>
            </a:pPr>
            <a:r>
              <a:rPr lang="en-US" altLang="zh-CN" sz="2400" b="1" dirty="0" smtClean="0">
                <a:solidFill>
                  <a:srgbClr val="000000"/>
                </a:solidFill>
                <a:latin typeface="Times New Roman" panose="02020603050405020304" pitchFamily="18" charset="0"/>
                <a:sym typeface="微软雅黑" panose="020B0503020204020204" charset="-122"/>
              </a:rPr>
              <a:t>connect </a:t>
            </a:r>
            <a:r>
              <a:rPr lang="en-US" altLang="zh-CN" sz="2400" b="1" dirty="0">
                <a:solidFill>
                  <a:srgbClr val="C00000"/>
                </a:solidFill>
                <a:latin typeface="Times New Roman" panose="02020603050405020304" pitchFamily="18" charset="0"/>
                <a:sym typeface="微软雅黑" panose="020B0503020204020204" charset="-122"/>
              </a:rPr>
              <a:t>characters</a:t>
            </a:r>
            <a:r>
              <a:rPr lang="en-US" altLang="zh-CN" sz="2400" b="1" dirty="0" smtClean="0">
                <a:solidFill>
                  <a:srgbClr val="000000"/>
                </a:solidFill>
                <a:latin typeface="Times New Roman" panose="02020603050405020304" pitchFamily="18" charset="0"/>
                <a:sym typeface="微软雅黑" panose="020B0503020204020204" charset="-122"/>
              </a:rPr>
              <a:t> and </a:t>
            </a:r>
            <a:r>
              <a:rPr lang="en-US" altLang="zh-CN" sz="2400" b="1" dirty="0">
                <a:solidFill>
                  <a:srgbClr val="C00000"/>
                </a:solidFill>
                <a:latin typeface="Times New Roman" panose="02020603050405020304" pitchFamily="18" charset="0"/>
                <a:sym typeface="微软雅黑" panose="020B0503020204020204" charset="-122"/>
              </a:rPr>
              <a:t>art</a:t>
            </a:r>
            <a:endParaRPr lang="zh-CN" altLang="en-US" sz="2400" b="1" dirty="0">
              <a:solidFill>
                <a:srgbClr val="C00000"/>
              </a:solidFill>
              <a:latin typeface="Times New Roman" panose="02020603050405020304" pitchFamily="18" charset="0"/>
              <a:sym typeface="微软雅黑" panose="020B0503020204020204" charset="-122"/>
            </a:endParaRPr>
          </a:p>
        </p:txBody>
      </p:sp>
      <p:sp>
        <p:nvSpPr>
          <p:cNvPr id="107" name="TextBox 42"/>
          <p:cNvSpPr txBox="1"/>
          <p:nvPr>
            <p:custDataLst>
              <p:tags r:id="rId23"/>
            </p:custDataLst>
          </p:nvPr>
        </p:nvSpPr>
        <p:spPr>
          <a:xfrm>
            <a:off x="3434555" y="5818183"/>
            <a:ext cx="4500000" cy="396000"/>
          </a:xfrm>
          <a:prstGeom prst="rect">
            <a:avLst/>
          </a:prstGeom>
        </p:spPr>
        <p:style>
          <a:lnRef idx="2">
            <a:schemeClr val="accent1"/>
          </a:lnRef>
          <a:fillRef idx="1">
            <a:schemeClr val="lt1"/>
          </a:fillRef>
          <a:effectRef idx="0">
            <a:schemeClr val="accent1"/>
          </a:effectRef>
          <a:fontRef idx="minor">
            <a:schemeClr val="dk1"/>
          </a:fontRef>
        </p:style>
        <p:txBody>
          <a:bodyPr wrap="square" lIns="121476" tIns="26320" rIns="50615" bIns="26320" anchor="t"/>
          <a:lstStyle/>
          <a:p>
            <a:pPr defTabSz="685800" fontAlgn="base">
              <a:lnSpc>
                <a:spcPct val="120000"/>
              </a:lnSpc>
              <a:spcBef>
                <a:spcPct val="0"/>
              </a:spcBef>
              <a:spcAft>
                <a:spcPct val="0"/>
              </a:spcAft>
              <a:buFont typeface="Arial" panose="020B0604020202020204" pitchFamily="34" charset="0"/>
              <a:buNone/>
            </a:pPr>
            <a:r>
              <a:rPr lang="en-US" altLang="zh-CN" sz="2400" b="1" dirty="0" smtClean="0">
                <a:solidFill>
                  <a:srgbClr val="000000"/>
                </a:solidFill>
                <a:latin typeface="Times New Roman" panose="02020603050405020304" pitchFamily="18" charset="0"/>
                <a:sym typeface="微软雅黑" panose="020B0503020204020204" charset="-122"/>
              </a:rPr>
              <a:t>connect </a:t>
            </a:r>
            <a:r>
              <a:rPr lang="en-US" altLang="zh-CN" sz="2400" b="1" dirty="0">
                <a:solidFill>
                  <a:srgbClr val="C00000"/>
                </a:solidFill>
                <a:latin typeface="Times New Roman" panose="02020603050405020304" pitchFamily="18" charset="0"/>
                <a:sym typeface="微软雅黑" panose="020B0503020204020204" charset="-122"/>
              </a:rPr>
              <a:t>China</a:t>
            </a:r>
            <a:r>
              <a:rPr lang="en-US" altLang="zh-CN" sz="2400" b="1" dirty="0" smtClean="0">
                <a:solidFill>
                  <a:srgbClr val="000000"/>
                </a:solidFill>
                <a:latin typeface="Times New Roman" panose="02020603050405020304" pitchFamily="18" charset="0"/>
                <a:sym typeface="微软雅黑" panose="020B0503020204020204" charset="-122"/>
              </a:rPr>
              <a:t> and </a:t>
            </a:r>
            <a:r>
              <a:rPr lang="en-US" altLang="zh-CN" sz="2400" b="1" dirty="0">
                <a:solidFill>
                  <a:srgbClr val="C00000"/>
                </a:solidFill>
                <a:latin typeface="Times New Roman" panose="02020603050405020304" pitchFamily="18" charset="0"/>
                <a:sym typeface="微软雅黑" panose="020B0503020204020204" charset="-122"/>
              </a:rPr>
              <a:t>the</a:t>
            </a:r>
            <a:r>
              <a:rPr lang="en-US" altLang="zh-CN" sz="2400" b="1" dirty="0" smtClean="0">
                <a:solidFill>
                  <a:srgbClr val="000000"/>
                </a:solidFill>
                <a:latin typeface="Times New Roman" panose="02020603050405020304" pitchFamily="18" charset="0"/>
                <a:sym typeface="微软雅黑" panose="020B0503020204020204" charset="-122"/>
              </a:rPr>
              <a:t> </a:t>
            </a:r>
            <a:r>
              <a:rPr lang="en-US" altLang="zh-CN" sz="2400" b="1" dirty="0">
                <a:solidFill>
                  <a:srgbClr val="C00000"/>
                </a:solidFill>
                <a:latin typeface="Times New Roman" panose="02020603050405020304" pitchFamily="18" charset="0"/>
                <a:sym typeface="微软雅黑" panose="020B0503020204020204" charset="-122"/>
              </a:rPr>
              <a:t>world</a:t>
            </a:r>
            <a:endParaRPr lang="zh-CN" altLang="en-US" sz="2400" b="1" dirty="0">
              <a:solidFill>
                <a:srgbClr val="C00000"/>
              </a:solidFill>
              <a:latin typeface="Times New Roman" panose="02020603050405020304" pitchFamily="18" charset="0"/>
              <a:sym typeface="微软雅黑" panose="020B0503020204020204" charset="-122"/>
            </a:endParaRPr>
          </a:p>
        </p:txBody>
      </p:sp>
      <p:sp>
        <p:nvSpPr>
          <p:cNvPr id="108" name="TextBox 42"/>
          <p:cNvSpPr txBox="1"/>
          <p:nvPr>
            <p:custDataLst>
              <p:tags r:id="rId24"/>
            </p:custDataLst>
          </p:nvPr>
        </p:nvSpPr>
        <p:spPr>
          <a:xfrm>
            <a:off x="3434554" y="4891302"/>
            <a:ext cx="4500000" cy="396000"/>
          </a:xfrm>
          <a:prstGeom prst="rect">
            <a:avLst/>
          </a:prstGeom>
        </p:spPr>
        <p:style>
          <a:lnRef idx="2">
            <a:schemeClr val="accent1"/>
          </a:lnRef>
          <a:fillRef idx="1">
            <a:schemeClr val="lt1"/>
          </a:fillRef>
          <a:effectRef idx="0">
            <a:schemeClr val="accent1"/>
          </a:effectRef>
          <a:fontRef idx="minor">
            <a:schemeClr val="dk1"/>
          </a:fontRef>
        </p:style>
        <p:txBody>
          <a:bodyPr wrap="square" lIns="121476" tIns="26320" rIns="50615" bIns="26320" anchor="t"/>
          <a:lstStyle/>
          <a:p>
            <a:pPr defTabSz="685800" fontAlgn="base">
              <a:lnSpc>
                <a:spcPct val="120000"/>
              </a:lnSpc>
              <a:spcBef>
                <a:spcPct val="0"/>
              </a:spcBef>
              <a:spcAft>
                <a:spcPct val="0"/>
              </a:spcAft>
              <a:buFont typeface="Arial" panose="020B0604020202020204" pitchFamily="34" charset="0"/>
              <a:buNone/>
            </a:pPr>
            <a:r>
              <a:rPr lang="en-US" altLang="zh-CN" sz="2400" b="1" dirty="0" smtClean="0">
                <a:solidFill>
                  <a:srgbClr val="000000"/>
                </a:solidFill>
                <a:latin typeface="Times New Roman" panose="02020603050405020304" pitchFamily="18" charset="0"/>
                <a:sym typeface="微软雅黑" panose="020B0503020204020204" charset="-122"/>
              </a:rPr>
              <a:t>connect </a:t>
            </a:r>
            <a:r>
              <a:rPr lang="en-US" altLang="zh-CN" sz="2400" b="1" dirty="0">
                <a:solidFill>
                  <a:srgbClr val="C00000"/>
                </a:solidFill>
                <a:latin typeface="Times New Roman" panose="02020603050405020304" pitchFamily="18" charset="0"/>
                <a:sym typeface="微软雅黑" panose="020B0503020204020204" charset="-122"/>
              </a:rPr>
              <a:t>the</a:t>
            </a:r>
            <a:r>
              <a:rPr lang="en-US" altLang="zh-CN" sz="2400" b="1" dirty="0" smtClean="0">
                <a:solidFill>
                  <a:srgbClr val="000000"/>
                </a:solidFill>
                <a:latin typeface="Times New Roman" panose="02020603050405020304" pitchFamily="18" charset="0"/>
                <a:sym typeface="微软雅黑" panose="020B0503020204020204" charset="-122"/>
              </a:rPr>
              <a:t> </a:t>
            </a:r>
            <a:r>
              <a:rPr lang="en-US" altLang="zh-CN" sz="2400" b="1" dirty="0">
                <a:solidFill>
                  <a:srgbClr val="C00000"/>
                </a:solidFill>
                <a:latin typeface="Times New Roman" panose="02020603050405020304" pitchFamily="18" charset="0"/>
                <a:sym typeface="微软雅黑" panose="020B0503020204020204" charset="-122"/>
              </a:rPr>
              <a:t>past</a:t>
            </a:r>
            <a:r>
              <a:rPr lang="en-US" altLang="zh-CN" sz="2400" b="1" dirty="0" smtClean="0">
                <a:solidFill>
                  <a:srgbClr val="000000"/>
                </a:solidFill>
                <a:latin typeface="Times New Roman" panose="02020603050405020304" pitchFamily="18" charset="0"/>
                <a:sym typeface="微软雅黑" panose="020B0503020204020204" charset="-122"/>
              </a:rPr>
              <a:t> and </a:t>
            </a:r>
            <a:r>
              <a:rPr lang="en-US" altLang="zh-CN" sz="2400" b="1" dirty="0">
                <a:solidFill>
                  <a:srgbClr val="C00000"/>
                </a:solidFill>
                <a:latin typeface="Times New Roman" panose="02020603050405020304" pitchFamily="18" charset="0"/>
                <a:sym typeface="微软雅黑" panose="020B0503020204020204" charset="-122"/>
              </a:rPr>
              <a:t>the</a:t>
            </a:r>
            <a:r>
              <a:rPr lang="en-US" altLang="zh-CN" sz="2400" b="1" dirty="0" smtClean="0">
                <a:solidFill>
                  <a:srgbClr val="000000"/>
                </a:solidFill>
                <a:latin typeface="Times New Roman" panose="02020603050405020304" pitchFamily="18" charset="0"/>
                <a:sym typeface="微软雅黑" panose="020B0503020204020204" charset="-122"/>
              </a:rPr>
              <a:t> </a:t>
            </a:r>
            <a:r>
              <a:rPr lang="en-US" altLang="zh-CN" sz="2400" b="1" dirty="0">
                <a:solidFill>
                  <a:srgbClr val="C00000"/>
                </a:solidFill>
                <a:latin typeface="Times New Roman" panose="02020603050405020304" pitchFamily="18" charset="0"/>
                <a:sym typeface="微软雅黑" panose="020B0503020204020204" charset="-122"/>
              </a:rPr>
              <a:t>present</a:t>
            </a:r>
            <a:endParaRPr lang="en-US" altLang="zh-CN" sz="2400" b="1" dirty="0">
              <a:solidFill>
                <a:srgbClr val="C00000"/>
              </a:solidFill>
              <a:latin typeface="Times New Roman" panose="02020603050405020304" pitchFamily="18" charset="0"/>
              <a:sym typeface="微软雅黑" panose="020B0503020204020204" charset="-122"/>
            </a:endParaRPr>
          </a:p>
        </p:txBody>
      </p:sp>
      <p:grpSp>
        <p:nvGrpSpPr>
          <p:cNvPr id="31" name="组合 30"/>
          <p:cNvGrpSpPr/>
          <p:nvPr/>
        </p:nvGrpSpPr>
        <p:grpSpPr>
          <a:xfrm>
            <a:off x="2576250" y="4623837"/>
            <a:ext cx="751080" cy="1229041"/>
            <a:chOff x="2400301" y="4066859"/>
            <a:chExt cx="751080" cy="1229041"/>
          </a:xfrm>
        </p:grpSpPr>
        <p:cxnSp>
          <p:nvCxnSpPr>
            <p:cNvPr id="101" name="直接连接符 100"/>
            <p:cNvCxnSpPr/>
            <p:nvPr>
              <p:custDataLst>
                <p:tags r:id="rId25"/>
              </p:custDataLst>
            </p:nvPr>
          </p:nvCxnSpPr>
          <p:spPr>
            <a:xfrm flipV="1">
              <a:off x="2400301" y="4066859"/>
              <a:ext cx="751080" cy="431950"/>
            </a:xfrm>
            <a:prstGeom prst="line">
              <a:avLst/>
            </a:prstGeom>
            <a:ln w="57150">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2" name="直接连接符 111"/>
            <p:cNvCxnSpPr/>
            <p:nvPr>
              <p:custDataLst>
                <p:tags r:id="rId26"/>
              </p:custDataLst>
            </p:nvPr>
          </p:nvCxnSpPr>
          <p:spPr>
            <a:xfrm>
              <a:off x="2400301" y="4498809"/>
              <a:ext cx="751080" cy="352385"/>
            </a:xfrm>
            <a:prstGeom prst="line">
              <a:avLst/>
            </a:prstGeom>
            <a:ln w="57150">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19" name="直接连接符 118"/>
            <p:cNvCxnSpPr/>
            <p:nvPr>
              <p:custDataLst>
                <p:tags r:id="rId27"/>
              </p:custDataLst>
            </p:nvPr>
          </p:nvCxnSpPr>
          <p:spPr>
            <a:xfrm>
              <a:off x="2400301" y="4513028"/>
              <a:ext cx="751080" cy="782872"/>
            </a:xfrm>
            <a:prstGeom prst="line">
              <a:avLst/>
            </a:prstGeom>
            <a:ln w="57150">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21" name="直接连接符 120"/>
            <p:cNvCxnSpPr/>
            <p:nvPr>
              <p:custDataLst>
                <p:tags r:id="rId28"/>
              </p:custDataLst>
            </p:nvPr>
          </p:nvCxnSpPr>
          <p:spPr>
            <a:xfrm>
              <a:off x="2400301" y="4498809"/>
              <a:ext cx="751080" cy="14219"/>
            </a:xfrm>
            <a:prstGeom prst="line">
              <a:avLst/>
            </a:prstGeom>
            <a:ln w="57150">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137" name="左大括号 2"/>
          <p:cNvSpPr/>
          <p:nvPr>
            <p:custDataLst>
              <p:tags r:id="rId29"/>
            </p:custDataLst>
          </p:nvPr>
        </p:nvSpPr>
        <p:spPr>
          <a:xfrm>
            <a:off x="-90679" y="1517201"/>
            <a:ext cx="346710" cy="4318801"/>
          </a:xfrm>
          <a:prstGeom prst="leftBrace">
            <a:avLst>
              <a:gd name="adj1" fmla="val 154329"/>
              <a:gd name="adj2" fmla="val 41893"/>
            </a:avLst>
          </a:prstGeom>
          <a:noFill/>
          <a:ln w="38100">
            <a:solidFill>
              <a:srgbClr val="371A12"/>
            </a:solidFill>
            <a:round/>
          </a:ln>
        </p:spPr>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3600" b="1" i="0" u="none" baseline="0">
                <a:solidFill>
                  <a:schemeClr val="tx1"/>
                </a:solidFill>
                <a:latin typeface="Times New Roman" panose="02020603050405020304" pitchFamily="18" charset="0"/>
                <a:ea typeface="宋体" panose="02010600030101010101" pitchFamily="2" charset="-122"/>
              </a:defRPr>
            </a:lvl5pPr>
          </a:lstStyle>
          <a:p>
            <a:pPr algn="ctr"/>
            <a:endParaRPr>
              <a:solidFill>
                <a:srgbClr val="000000"/>
              </a:solidFill>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strVal val="#ppt_w*0.70"/>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Effect transition="in" filter="fade">
                                      <p:cBhvr>
                                        <p:cTn id="35" dur="1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blinds(horizontal)">
                                      <p:cBhvr>
                                        <p:cTn id="44" dur="500"/>
                                        <p:tgtEl>
                                          <p:spTgt spid="8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blinds(horizontal)">
                                      <p:cBhvr>
                                        <p:cTn id="49" dur="500"/>
                                        <p:tgtEl>
                                          <p:spTgt spid="8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linds(horizontal)">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1000" fill="hold"/>
                                        <p:tgtEl>
                                          <p:spTgt spid="31"/>
                                        </p:tgtEl>
                                        <p:attrNameLst>
                                          <p:attrName>ppt_w</p:attrName>
                                        </p:attrNameLst>
                                      </p:cBhvr>
                                      <p:tavLst>
                                        <p:tav tm="0">
                                          <p:val>
                                            <p:strVal val="#ppt_w*0.70"/>
                                          </p:val>
                                        </p:tav>
                                        <p:tav tm="100000">
                                          <p:val>
                                            <p:strVal val="#ppt_w"/>
                                          </p:val>
                                        </p:tav>
                                      </p:tavLst>
                                    </p:anim>
                                    <p:anim calcmode="lin" valueType="num">
                                      <p:cBhvr>
                                        <p:cTn id="60" dur="1000" fill="hold"/>
                                        <p:tgtEl>
                                          <p:spTgt spid="31"/>
                                        </p:tgtEl>
                                        <p:attrNameLst>
                                          <p:attrName>ppt_h</p:attrName>
                                        </p:attrNameLst>
                                      </p:cBhvr>
                                      <p:tavLst>
                                        <p:tav tm="0">
                                          <p:val>
                                            <p:strVal val="#ppt_h"/>
                                          </p:val>
                                        </p:tav>
                                        <p:tav tm="100000">
                                          <p:val>
                                            <p:strVal val="#ppt_h"/>
                                          </p:val>
                                        </p:tav>
                                      </p:tavLst>
                                    </p:anim>
                                    <p:animEffect transition="in" filter="fade">
                                      <p:cBhvr>
                                        <p:cTn id="61" dur="10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5"/>
                                        </p:tgtEl>
                                        <p:attrNameLst>
                                          <p:attrName>style.visibility</p:attrName>
                                        </p:attrNameLst>
                                      </p:cBhvr>
                                      <p:to>
                                        <p:strVal val="visible"/>
                                      </p:to>
                                    </p:set>
                                    <p:animEffect transition="in" filter="wipe(left)">
                                      <p:cBhvr>
                                        <p:cTn id="66" dur="500"/>
                                        <p:tgtEl>
                                          <p:spTgt spid="10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wipe(left)">
                                      <p:cBhvr>
                                        <p:cTn id="71" dur="500"/>
                                        <p:tgtEl>
                                          <p:spTgt spid="10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wipe(left)">
                                      <p:cBhvr>
                                        <p:cTn id="76" dur="500"/>
                                        <p:tgtEl>
                                          <p:spTgt spid="10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07"/>
                                        </p:tgtEl>
                                        <p:attrNameLst>
                                          <p:attrName>style.visibility</p:attrName>
                                        </p:attrNameLst>
                                      </p:cBhvr>
                                      <p:to>
                                        <p:strVal val="visible"/>
                                      </p:to>
                                    </p:set>
                                    <p:animEffect transition="in" filter="wipe(left)">
                                      <p:cBhvr>
                                        <p:cTn id="8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63" grpId="0" bldLvl="0" animBg="1"/>
      <p:bldP spid="77" grpId="0" bldLvl="0" animBg="1"/>
      <p:bldP spid="87" grpId="0" bldLvl="0" animBg="1"/>
      <p:bldP spid="88" grpId="0" bldLvl="0" animBg="1"/>
      <p:bldP spid="89" grpId="0" bldLvl="0" animBg="1"/>
      <p:bldP spid="90" grpId="0" bldLvl="0" animBg="1"/>
      <p:bldP spid="97" grpId="0" bldLvl="0" animBg="1"/>
      <p:bldP spid="98" grpId="0"/>
      <p:bldP spid="105" grpId="0" bldLvl="0" animBg="1"/>
      <p:bldP spid="106" grpId="0" bldLvl="0" animBg="1"/>
      <p:bldP spid="107" grpId="0" bldLvl="0" animBg="1"/>
      <p:bldP spid="10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nese Characters中英.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31393" y="756160"/>
            <a:ext cx="8700183" cy="5153966"/>
          </a:xfrm>
          <a:prstGeom prst="rect">
            <a:avLst/>
          </a:prstGeom>
        </p:spPr>
      </p:pic>
      <p:pic>
        <p:nvPicPr>
          <p:cNvPr id="5" name="Picture 6" descr="F:\超棒ppt模板\中国风\中国风物件\maobi.png"/>
          <p:cNvPicPr>
            <a:picLocks noChangeAspect="1"/>
          </p:cNvPicPr>
          <p:nvPr>
            <p:custDataLst>
              <p:tags r:id="rId4"/>
            </p:custDataLst>
          </p:nvPr>
        </p:nvPicPr>
        <p:blipFill>
          <a:blip r:embed="rId5"/>
          <a:stretch>
            <a:fillRect/>
          </a:stretch>
        </p:blipFill>
        <p:spPr>
          <a:xfrm>
            <a:off x="-79582" y="474426"/>
            <a:ext cx="621927" cy="908128"/>
          </a:xfrm>
          <a:prstGeom prst="rect">
            <a:avLst/>
          </a:prstGeom>
          <a:noFill/>
          <a:ln w="9525">
            <a:noFill/>
          </a:ln>
        </p:spPr>
      </p:pic>
      <p:sp>
        <p:nvSpPr>
          <p:cNvPr id="6" name="TextBox 2"/>
          <p:cNvSpPr txBox="1"/>
          <p:nvPr>
            <p:custDataLst>
              <p:tags r:id="rId6"/>
            </p:custDataLst>
          </p:nvPr>
        </p:nvSpPr>
        <p:spPr>
          <a:xfrm>
            <a:off x="542399" y="671711"/>
            <a:ext cx="2689417" cy="582295"/>
          </a:xfrm>
          <a:prstGeom prst="rect">
            <a:avLst/>
          </a:prstGeom>
          <a:noFill/>
          <a:ln w="9525">
            <a:noFill/>
          </a:ln>
        </p:spPr>
        <p:txBody>
          <a:bodyPr wrap="square" lIns="91290" tIns="45642" rIns="91290" bIns="45642" anchor="t">
            <a:spAutoFit/>
          </a:bodyPr>
          <a:lstStyle/>
          <a:p>
            <a:pPr defTabSz="913130"/>
            <a:r>
              <a:rPr lang="en-US" altLang="zh-CN" sz="3200" b="1" i="1" kern="0" dirty="0">
                <a:solidFill>
                  <a:srgbClr val="FFFFFF"/>
                </a:solidFill>
                <a:latin typeface="Microsoft New Tai Lue" panose="020B0502040204020203" charset="0"/>
                <a:ea typeface="楷体" panose="02010609060101010101" pitchFamily="49" charset="-122"/>
              </a:rPr>
              <a:t>Warming up</a:t>
            </a:r>
            <a:endParaRPr lang="en-US" altLang="zh-CN" sz="2800" b="1" i="1" kern="0" dirty="0">
              <a:solidFill>
                <a:srgbClr val="FFFFFF"/>
              </a:solidFill>
              <a:latin typeface="Microsoft New Tai Lue" panose="020B0502040204020203" charset="0"/>
              <a:ea typeface="楷体" panose="02010609060101010101" pitchFamily="49" charset="-122"/>
            </a:endParaRPr>
          </a:p>
        </p:txBody>
      </p:sp>
      <p:grpSp>
        <p:nvGrpSpPr>
          <p:cNvPr id="7" name="组合 3"/>
          <p:cNvGrpSpPr/>
          <p:nvPr>
            <p:custDataLst>
              <p:tags r:id="rId7"/>
            </p:custDataLst>
          </p:nvPr>
        </p:nvGrpSpPr>
        <p:grpSpPr>
          <a:xfrm>
            <a:off x="-79581" y="180814"/>
            <a:ext cx="4338665" cy="1201738"/>
            <a:chOff x="-382998" y="-532617"/>
            <a:chExt cx="6873954" cy="1303924"/>
          </a:xfrm>
        </p:grpSpPr>
        <p:pic>
          <p:nvPicPr>
            <p:cNvPr id="8" name="Picture 9" descr="F:\ppt素材\图标\我收集的图标\字体\3.png"/>
            <p:cNvPicPr>
              <a:picLocks noChangeAspect="1"/>
            </p:cNvPicPr>
            <p:nvPr>
              <p:custDataLst>
                <p:tags r:id="rId8"/>
              </p:custDataLst>
            </p:nvPr>
          </p:nvPicPr>
          <p:blipFill>
            <a:blip r:embed="rId9"/>
            <a:stretch>
              <a:fillRect/>
            </a:stretch>
          </p:blipFill>
          <p:spPr>
            <a:xfrm rot="5400000">
              <a:off x="2706782" y="-3012867"/>
              <a:ext cx="1303924" cy="6264424"/>
            </a:xfrm>
            <a:prstGeom prst="rect">
              <a:avLst/>
            </a:prstGeom>
            <a:noFill/>
            <a:ln w="9525">
              <a:noFill/>
            </a:ln>
          </p:spPr>
        </p:pic>
        <p:pic>
          <p:nvPicPr>
            <p:cNvPr id="9" name="Picture 6" descr="F:\超棒ppt模板\中国风\中国风物件\maobi.png"/>
            <p:cNvPicPr>
              <a:picLocks noChangeAspect="1"/>
            </p:cNvPicPr>
            <p:nvPr>
              <p:custDataLst>
                <p:tags r:id="rId10"/>
              </p:custDataLst>
            </p:nvPr>
          </p:nvPicPr>
          <p:blipFill>
            <a:blip r:embed="rId5"/>
            <a:stretch>
              <a:fillRect/>
            </a:stretch>
          </p:blipFill>
          <p:spPr>
            <a:xfrm>
              <a:off x="-382998" y="-214041"/>
              <a:ext cx="985349" cy="985348"/>
            </a:xfrm>
            <a:prstGeom prst="rect">
              <a:avLst/>
            </a:prstGeom>
            <a:noFill/>
            <a:ln w="9525">
              <a:noFill/>
            </a:ln>
          </p:spPr>
        </p:pic>
      </p:grpSp>
      <p:grpSp>
        <p:nvGrpSpPr>
          <p:cNvPr id="3" name="组合 2"/>
          <p:cNvGrpSpPr/>
          <p:nvPr/>
        </p:nvGrpSpPr>
        <p:grpSpPr>
          <a:xfrm>
            <a:off x="275273" y="0"/>
            <a:ext cx="8940800" cy="714375"/>
            <a:chOff x="343" y="510"/>
            <a:chExt cx="14080" cy="1124"/>
          </a:xfrm>
        </p:grpSpPr>
        <p:pic>
          <p:nvPicPr>
            <p:cNvPr id="34819" name="图片 3" descr="th (16)"/>
            <p:cNvPicPr>
              <a:picLocks noChangeAspect="1"/>
            </p:cNvPicPr>
            <p:nvPr>
              <p:custDataLst>
                <p:tags r:id="rId11"/>
              </p:custDataLst>
            </p:nvPr>
          </p:nvPicPr>
          <p:blipFill>
            <a:blip r:embed="rId12"/>
            <a:stretch>
              <a:fillRect/>
            </a:stretch>
          </p:blipFill>
          <p:spPr>
            <a:xfrm>
              <a:off x="343" y="510"/>
              <a:ext cx="14081" cy="1112"/>
            </a:xfrm>
            <a:prstGeom prst="rect">
              <a:avLst/>
            </a:prstGeom>
            <a:noFill/>
            <a:ln w="9525">
              <a:noFill/>
            </a:ln>
          </p:spPr>
        </p:pic>
        <p:pic>
          <p:nvPicPr>
            <p:cNvPr id="34820" name="图片 6"/>
            <p:cNvPicPr>
              <a:picLocks noChangeAspect="1"/>
            </p:cNvPicPr>
            <p:nvPr>
              <p:custDataLst>
                <p:tags r:id="rId13"/>
              </p:custDataLst>
            </p:nvPr>
          </p:nvPicPr>
          <p:blipFill>
            <a:blip r:embed="rId14"/>
            <a:stretch>
              <a:fillRect/>
            </a:stretch>
          </p:blipFill>
          <p:spPr>
            <a:xfrm>
              <a:off x="1665" y="510"/>
              <a:ext cx="11295" cy="1125"/>
            </a:xfrm>
            <a:prstGeom prst="rect">
              <a:avLst/>
            </a:prstGeom>
            <a:noFill/>
            <a:ln w="9525">
              <a:no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000000"/>
                                          </p:val>
                                        </p:tav>
                                        <p:tav tm="100000">
                                          <p:val>
                                            <p:strVal val="#ppt_w"/>
                                          </p:val>
                                        </p:tav>
                                      </p:tavLst>
                                    </p:anim>
                                    <p:anim calcmode="lin" valueType="num">
                                      <p:cBhvr>
                                        <p:cTn id="8" dur="1000" fill="hold"/>
                                        <p:tgtEl>
                                          <p:spTgt spid="3"/>
                                        </p:tgtEl>
                                        <p:attrNameLst>
                                          <p:attrName>ppt_h</p:attrName>
                                        </p:attrNameLst>
                                      </p:cBhvr>
                                      <p:tavLst>
                                        <p:tav tm="0">
                                          <p:val>
                                            <p:fltVal val="0.00000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259205" y="44450"/>
            <a:ext cx="6188710" cy="460375"/>
          </a:xfrm>
          <a:prstGeom prst="rect">
            <a:avLst/>
          </a:prstGeom>
          <a:noFill/>
        </p:spPr>
        <p:txBody>
          <a:bodyPr wrap="square">
            <a:spAutoFit/>
          </a:bodyPr>
          <a:p>
            <a:pPr algn="ctr" defTabSz="685800">
              <a:defRPr/>
            </a:pP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Post-reading</a:t>
            </a:r>
            <a:r>
              <a:rPr lang="zh-CN" altLang="en-US"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thinking and sharing </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nvSpPr>
        <p:spPr>
          <a:xfrm>
            <a:off x="-92710" y="3644900"/>
            <a:ext cx="9589770" cy="1301115"/>
          </a:xfrm>
          <a:prstGeom prst="rect">
            <a:avLst/>
          </a:prstGeom>
          <a:noFill/>
        </p:spPr>
        <p:txBody>
          <a:bodyPr wrap="square" rtlCol="0" anchor="t">
            <a:noAutofit/>
          </a:bodyPr>
          <a:p>
            <a:r>
              <a:rPr lang="en-US" altLang="zh-CN" sz="2400" b="1" dirty="0" smtClean="0">
                <a:latin typeface="Times New Roman" panose="02020603050405020304" pitchFamily="18" charset="0"/>
                <a:ea typeface="+mn-ea"/>
                <a:cs typeface="Times New Roman" panose="02020603050405020304" pitchFamily="18" charset="0"/>
                <a:sym typeface="+mn-ea"/>
              </a:rPr>
              <a:t>As  teenagers, what can we do to help to preserve , inherit (传承) and spread the Chinese characters?</a:t>
            </a:r>
            <a:endParaRPr lang="en-US" altLang="zh-CN" sz="4000" b="1">
              <a:sym typeface="+mn-ea"/>
            </a:endParaRPr>
          </a:p>
        </p:txBody>
      </p:sp>
      <p:sp>
        <p:nvSpPr>
          <p:cNvPr id="4" name="文本框 3"/>
          <p:cNvSpPr txBox="1"/>
          <p:nvPr/>
        </p:nvSpPr>
        <p:spPr>
          <a:xfrm>
            <a:off x="251460" y="504825"/>
            <a:ext cx="8901430" cy="922020"/>
          </a:xfrm>
          <a:prstGeom prst="rect">
            <a:avLst/>
          </a:prstGeom>
          <a:noFill/>
        </p:spPr>
        <p:txBody>
          <a:bodyPr wrap="square" rtlCol="0" anchor="t">
            <a:spAutoFit/>
          </a:bodyPr>
          <a:p>
            <a:r>
              <a:rPr lang="en-US" altLang="zh-CN" sz="1800" dirty="0">
                <a:latin typeface="Times New Roman" panose="02020603050405020304" pitchFamily="18" charset="0"/>
                <a:cs typeface="Times New Roman" panose="02020603050405020304" pitchFamily="18" charset="0"/>
                <a:sym typeface="+mn-ea"/>
              </a:rPr>
              <a:t>Para6:  As China plays a greater role in global affairs, </a:t>
            </a:r>
            <a:r>
              <a:rPr lang="en-US" altLang="zh-CN" sz="1800" b="1" u="sng" dirty="0">
                <a:solidFill>
                  <a:srgbClr val="C00000"/>
                </a:solidFill>
                <a:latin typeface="Times New Roman" panose="02020603050405020304" pitchFamily="18" charset="0"/>
                <a:cs typeface="Times New Roman" panose="02020603050405020304" pitchFamily="18" charset="0"/>
                <a:sym typeface="+mn-ea"/>
              </a:rPr>
              <a:t>an increasing number of international students are beginning to appreciate China’s culture and history through this amazing language</a:t>
            </a:r>
            <a:r>
              <a:rPr lang="en-US" altLang="zh-CN" sz="1800" dirty="0">
                <a:latin typeface="Times New Roman" panose="02020603050405020304" pitchFamily="18" charset="0"/>
                <a:cs typeface="Times New Roman" panose="02020603050405020304" pitchFamily="18" charset="0"/>
                <a:sym typeface="+mn-ea"/>
              </a:rPr>
              <a:t>.</a:t>
            </a:r>
            <a:endParaRPr lang="en-US" altLang="zh-CN" sz="1800" dirty="0">
              <a:latin typeface="Times New Roman" panose="02020603050405020304" pitchFamily="18" charset="0"/>
              <a:cs typeface="Times New Roman" panose="02020603050405020304" pitchFamily="18" charset="0"/>
              <a:sym typeface="+mn-ea"/>
            </a:endParaRPr>
          </a:p>
        </p:txBody>
      </p:sp>
      <p:pic>
        <p:nvPicPr>
          <p:cNvPr id="100" name="图片 99"/>
          <p:cNvPicPr/>
          <p:nvPr>
            <p:custDataLst>
              <p:tags r:id="rId2"/>
            </p:custDataLst>
          </p:nvPr>
        </p:nvPicPr>
        <p:blipFill>
          <a:blip r:embed="rId3"/>
          <a:stretch>
            <a:fillRect/>
          </a:stretch>
        </p:blipFill>
        <p:spPr>
          <a:xfrm>
            <a:off x="5292090" y="1340485"/>
            <a:ext cx="3344545" cy="2273935"/>
          </a:xfrm>
          <a:prstGeom prst="round1Rect">
            <a:avLst/>
          </a:prstGeom>
          <a:noFill/>
          <a:ln w="9525">
            <a:noFill/>
          </a:ln>
        </p:spPr>
      </p:pic>
      <p:pic>
        <p:nvPicPr>
          <p:cNvPr id="101" name="图片 100"/>
          <p:cNvPicPr/>
          <p:nvPr>
            <p:custDataLst>
              <p:tags r:id="rId4"/>
            </p:custDataLst>
          </p:nvPr>
        </p:nvPicPr>
        <p:blipFill>
          <a:blip r:embed="rId5"/>
          <a:stretch>
            <a:fillRect/>
          </a:stretch>
        </p:blipFill>
        <p:spPr>
          <a:xfrm>
            <a:off x="323215" y="1340485"/>
            <a:ext cx="3208655" cy="2349500"/>
          </a:xfrm>
          <a:prstGeom prst="snipRoundRect">
            <a:avLst/>
          </a:prstGeom>
          <a:noFill/>
          <a:ln w="9525">
            <a:noFill/>
          </a:ln>
        </p:spPr>
      </p:pic>
      <p:sp>
        <p:nvSpPr>
          <p:cNvPr id="6" name="右箭头 5"/>
          <p:cNvSpPr/>
          <p:nvPr/>
        </p:nvSpPr>
        <p:spPr>
          <a:xfrm>
            <a:off x="250825" y="5264785"/>
            <a:ext cx="1008380" cy="215900"/>
          </a:xfrm>
          <a:prstGeom prst="rightArrow">
            <a:avLst/>
          </a:prstGeom>
          <a:gradFill flip="none" rotWithShape="1">
            <a:gsLst>
              <a:gs pos="0">
                <a:schemeClr val="bg1"/>
              </a:gs>
              <a:gs pos="100000">
                <a:srgbClr val="DDDEDD"/>
              </a:gs>
            </a:gsLst>
            <a:lin ang="60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188085" y="4364990"/>
            <a:ext cx="7966075" cy="3138170"/>
          </a:xfrm>
          <a:prstGeom prst="rect">
            <a:avLst/>
          </a:prstGeom>
          <a:noFill/>
        </p:spPr>
        <p:txBody>
          <a:bodyPr wrap="square" rtlCol="0">
            <a:spAutoFit/>
          </a:bodyPr>
          <a:p>
            <a:r>
              <a:rPr lang="en-US" altLang="zh-CN" sz="1800" b="1" u="sng" dirty="0">
                <a:solidFill>
                  <a:srgbClr val="C00000"/>
                </a:solidFill>
                <a:latin typeface="Times New Roman" panose="02020603050405020304" pitchFamily="18" charset="0"/>
                <a:cs typeface="Times New Roman" panose="02020603050405020304" pitchFamily="18" charset="0"/>
              </a:rPr>
              <a:t>Improve our Chinese and English to guarantee smooth  communication; </a:t>
            </a:r>
            <a:endParaRPr lang="en-US" altLang="zh-CN" sz="1800" b="1" u="sng" dirty="0">
              <a:solidFill>
                <a:srgbClr val="C00000"/>
              </a:solidFill>
              <a:latin typeface="Times New Roman" panose="02020603050405020304" pitchFamily="18" charset="0"/>
              <a:cs typeface="Times New Roman" panose="02020603050405020304" pitchFamily="18" charset="0"/>
            </a:endParaRPr>
          </a:p>
          <a:p>
            <a:endParaRPr lang="en-US" altLang="zh-CN" sz="1800" b="1" u="sng" dirty="0">
              <a:solidFill>
                <a:srgbClr val="C00000"/>
              </a:solidFill>
              <a:latin typeface="Times New Roman" panose="02020603050405020304" pitchFamily="18" charset="0"/>
              <a:cs typeface="Times New Roman" panose="02020603050405020304" pitchFamily="18" charset="0"/>
            </a:endParaRPr>
          </a:p>
          <a:p>
            <a:r>
              <a:rPr lang="en-US" altLang="zh-CN" sz="1800" b="1" u="sng" dirty="0">
                <a:solidFill>
                  <a:srgbClr val="C00000"/>
                </a:solidFill>
                <a:latin typeface="Times New Roman" panose="02020603050405020304" pitchFamily="18" charset="0"/>
                <a:cs typeface="Times New Roman" panose="02020603050405020304" pitchFamily="18" charset="0"/>
              </a:rPr>
              <a:t>Have a good knowledge of Chinese culture and learn some traditional arts when interested;</a:t>
            </a:r>
            <a:endParaRPr lang="en-US" altLang="zh-CN" sz="1800" b="1" u="sng" dirty="0">
              <a:solidFill>
                <a:srgbClr val="C00000"/>
              </a:solidFill>
              <a:latin typeface="Times New Roman" panose="02020603050405020304" pitchFamily="18" charset="0"/>
              <a:cs typeface="Times New Roman" panose="02020603050405020304" pitchFamily="18" charset="0"/>
            </a:endParaRPr>
          </a:p>
          <a:p>
            <a:r>
              <a:rPr lang="en-US" altLang="zh-CN" sz="1800" b="1" u="sng" dirty="0">
                <a:solidFill>
                  <a:srgbClr val="C00000"/>
                </a:solidFill>
                <a:latin typeface="Times New Roman" panose="02020603050405020304" pitchFamily="18" charset="0"/>
                <a:cs typeface="Times New Roman" panose="02020603050405020304" pitchFamily="18" charset="0"/>
              </a:rPr>
              <a:t> </a:t>
            </a:r>
            <a:endParaRPr lang="en-US" altLang="zh-CN" sz="1800" b="1" u="sng" dirty="0">
              <a:solidFill>
                <a:srgbClr val="C00000"/>
              </a:solidFill>
              <a:latin typeface="Times New Roman" panose="02020603050405020304" pitchFamily="18" charset="0"/>
              <a:cs typeface="Times New Roman" panose="02020603050405020304" pitchFamily="18" charset="0"/>
            </a:endParaRPr>
          </a:p>
          <a:p>
            <a:r>
              <a:rPr lang="en-US" altLang="zh-CN" sz="1800" b="1" u="sng" dirty="0">
                <a:solidFill>
                  <a:srgbClr val="C00000"/>
                </a:solidFill>
                <a:latin typeface="Times New Roman" panose="02020603050405020304" pitchFamily="18" charset="0"/>
                <a:cs typeface="Times New Roman" panose="02020603050405020304" pitchFamily="18" charset="0"/>
              </a:rPr>
              <a:t>Introduce Chinese culture including chinese calligraphy to foreigners if possible ;</a:t>
            </a:r>
            <a:endParaRPr lang="en-US" altLang="zh-CN" sz="1800" b="1" u="sng" dirty="0">
              <a:solidFill>
                <a:srgbClr val="C00000"/>
              </a:solidFill>
              <a:latin typeface="Times New Roman" panose="02020603050405020304" pitchFamily="18" charset="0"/>
              <a:cs typeface="Times New Roman" panose="02020603050405020304" pitchFamily="18" charset="0"/>
            </a:endParaRPr>
          </a:p>
          <a:p>
            <a:endParaRPr lang="en-US" altLang="zh-CN" sz="1800" b="1" u="sng" dirty="0">
              <a:solidFill>
                <a:srgbClr val="C00000"/>
              </a:solidFill>
              <a:latin typeface="Times New Roman" panose="02020603050405020304" pitchFamily="18" charset="0"/>
              <a:cs typeface="Times New Roman" panose="02020603050405020304" pitchFamily="18" charset="0"/>
            </a:endParaRPr>
          </a:p>
          <a:p>
            <a:r>
              <a:rPr lang="en-US" altLang="zh-CN" sz="1800" b="1" u="sng" dirty="0">
                <a:solidFill>
                  <a:srgbClr val="C00000"/>
                </a:solidFill>
                <a:latin typeface="Times New Roman" panose="02020603050405020304" pitchFamily="18" charset="0"/>
                <a:cs typeface="Times New Roman" panose="02020603050405020304" pitchFamily="18" charset="0"/>
              </a:rPr>
              <a:t>To be a volunteer Chinese teacher for foreigners</a:t>
            </a:r>
            <a:r>
              <a:rPr lang="en-US" altLang="zh-CN" sz="1800" b="1" u="sng" dirty="0">
                <a:solidFill>
                  <a:srgbClr val="C00000"/>
                </a:solidFill>
                <a:latin typeface="Times New Roman" panose="02020603050405020304" pitchFamily="18" charset="0"/>
                <a:cs typeface="Times New Roman" panose="02020603050405020304" pitchFamily="18" charset="0"/>
                <a:sym typeface="+mn-ea"/>
              </a:rPr>
              <a:t>...</a:t>
            </a:r>
            <a:endParaRPr lang="en-US" altLang="zh-CN" sz="1800" b="1" u="sng" dirty="0">
              <a:solidFill>
                <a:srgbClr val="C00000"/>
              </a:solidFill>
              <a:latin typeface="Times New Roman" panose="02020603050405020304" pitchFamily="18" charset="0"/>
              <a:cs typeface="Times New Roman" panose="02020603050405020304" pitchFamily="18" charset="0"/>
            </a:endParaRPr>
          </a:p>
          <a:p>
            <a:endParaRPr lang="en-US" altLang="zh-CN" sz="1800" b="1" u="sng" dirty="0">
              <a:solidFill>
                <a:srgbClr val="C00000"/>
              </a:solidFill>
              <a:latin typeface="Times New Roman" panose="02020603050405020304" pitchFamily="18" charset="0"/>
              <a:cs typeface="Times New Roman" panose="02020603050405020304" pitchFamily="18" charset="0"/>
            </a:endParaRPr>
          </a:p>
          <a:p>
            <a:endParaRPr lang="en-US" altLang="zh-CN" sz="1800" b="1" u="sng"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custDataLst>
              <p:tags r:id="rId1"/>
            </p:custDataLst>
          </p:nvPr>
        </p:nvSpPr>
        <p:spPr>
          <a:xfrm>
            <a:off x="1288327" y="2996583"/>
            <a:ext cx="6874510" cy="2059940"/>
          </a:xfrm>
          <a:prstGeom prst="rect">
            <a:avLst/>
          </a:prstGeom>
          <a:noFill/>
        </p:spPr>
        <p:txBody>
          <a:bodyPr wrap="none" lIns="91262" tIns="45626" rIns="91262" bIns="45626" rtlCol="0">
            <a:spAutoFit/>
          </a:bodyPr>
          <a:lstStyle/>
          <a:p>
            <a:endParaRPr lang="en-US" altLang="zh-CN" sz="3200" b="1" dirty="0">
              <a:solidFill>
                <a:srgbClr val="080808"/>
              </a:solidFill>
              <a:latin typeface="Cambria" panose="02040503050406030204" pitchFamily="18" charset="0"/>
              <a:ea typeface="Cambria" panose="02040503050406030204" pitchFamily="18" charset="0"/>
            </a:endParaRPr>
          </a:p>
          <a:p>
            <a:endParaRPr lang="en-US" altLang="zh-CN" sz="3200" b="1" dirty="0">
              <a:solidFill>
                <a:srgbClr val="080808"/>
              </a:solidFill>
              <a:latin typeface="Cambria" panose="02040503050406030204" pitchFamily="18" charset="0"/>
              <a:ea typeface="Cambria" panose="02040503050406030204" pitchFamily="18" charset="0"/>
            </a:endParaRPr>
          </a:p>
          <a:p>
            <a:endParaRPr lang="en-US" altLang="zh-CN" sz="3200" b="1" dirty="0">
              <a:solidFill>
                <a:srgbClr val="080808"/>
              </a:solidFill>
              <a:latin typeface="Cambria" panose="02040503050406030204" pitchFamily="18" charset="0"/>
              <a:ea typeface="Cambria" panose="02040503050406030204" pitchFamily="18" charset="0"/>
            </a:endParaRPr>
          </a:p>
          <a:p>
            <a:r>
              <a:rPr lang="en-US" altLang="zh-CN" sz="3200" b="1" dirty="0">
                <a:solidFill>
                  <a:srgbClr val="080808"/>
                </a:solidFill>
                <a:latin typeface="Cambria" panose="02040503050406030204" pitchFamily="18" charset="0"/>
                <a:ea typeface="Cambria" panose="02040503050406030204" pitchFamily="18" charset="0"/>
              </a:rPr>
              <a:t>Connecting the Past and the Present</a:t>
            </a:r>
            <a:endParaRPr lang="zh-CN" altLang="en-US" sz="3200" b="1" dirty="0">
              <a:solidFill>
                <a:srgbClr val="080808"/>
              </a:solidFill>
              <a:latin typeface="Cambria" panose="02040503050406030204" pitchFamily="18" charset="0"/>
              <a:ea typeface="方正硬笔楷书简体" panose="03000509000000000000" pitchFamily="65" charset="-122"/>
            </a:endParaRPr>
          </a:p>
        </p:txBody>
      </p:sp>
      <p:sp>
        <p:nvSpPr>
          <p:cNvPr id="22" name="TextBox 21"/>
          <p:cNvSpPr txBox="1"/>
          <p:nvPr>
            <p:custDataLst>
              <p:tags r:id="rId2"/>
            </p:custDataLst>
          </p:nvPr>
        </p:nvSpPr>
        <p:spPr>
          <a:xfrm>
            <a:off x="683062" y="1484796"/>
            <a:ext cx="8183880" cy="1936750"/>
          </a:xfrm>
          <a:prstGeom prst="rect">
            <a:avLst/>
          </a:prstGeom>
          <a:noFill/>
        </p:spPr>
        <p:txBody>
          <a:bodyPr wrap="none" lIns="91262" tIns="45626" rIns="91262" bIns="45626" rtlCol="0">
            <a:spAutoFit/>
          </a:bodyPr>
          <a:lstStyle/>
          <a:p>
            <a:pPr algn="l"/>
            <a:r>
              <a:rPr lang="en-US" altLang="zh-CN" sz="4000" b="1" dirty="0" smtClean="0">
                <a:solidFill>
                  <a:srgbClr val="FF0000"/>
                </a:solidFill>
                <a:latin typeface="Times New Roman" panose="02020603050405020304" pitchFamily="18" charset="0"/>
                <a:ea typeface="Dotum" panose="020B0600000101010101" pitchFamily="34" charset="-127"/>
                <a:cs typeface="Times New Roman" panose="02020603050405020304" pitchFamily="18" charset="0"/>
                <a:sym typeface="+mn-ea"/>
              </a:rPr>
              <a:t>     Reading and Thinking</a:t>
            </a:r>
            <a:endParaRPr lang="en-US" altLang="zh-CN" sz="4000" b="1" dirty="0" smtClean="0">
              <a:solidFill>
                <a:srgbClr val="FF0000"/>
              </a:solidFill>
              <a:latin typeface="Times New Roman" panose="02020603050405020304" pitchFamily="18" charset="0"/>
              <a:ea typeface="Dotum" panose="020B0600000101010101" pitchFamily="34" charset="-127"/>
              <a:cs typeface="Times New Roman" panose="02020603050405020304" pitchFamily="18" charset="0"/>
            </a:endParaRPr>
          </a:p>
          <a:p>
            <a:pPr algn="l"/>
            <a:endParaRPr lang="en-US" altLang="zh-CN" sz="4000" dirty="0">
              <a:solidFill>
                <a:srgbClr val="080808"/>
              </a:solidFill>
              <a:latin typeface="+mj-lt"/>
              <a:ea typeface="Cambria Math" panose="02040503050406030204" pitchFamily="18" charset="0"/>
            </a:endParaRPr>
          </a:p>
          <a:p>
            <a:pPr algn="l"/>
            <a:r>
              <a:rPr lang="en-US" altLang="zh-CN" sz="4000" dirty="0">
                <a:solidFill>
                  <a:srgbClr val="080808"/>
                </a:solidFill>
                <a:latin typeface="+mj-lt"/>
                <a:ea typeface="Cambria Math" panose="02040503050406030204" pitchFamily="18" charset="0"/>
              </a:rPr>
              <a:t>The </a:t>
            </a:r>
            <a:r>
              <a:rPr lang="en-US" altLang="zh-CN" sz="4000" dirty="0">
                <a:solidFill>
                  <a:srgbClr val="C00000"/>
                </a:solidFill>
                <a:latin typeface="+mj-lt"/>
                <a:ea typeface="Cambria Math" panose="02040503050406030204" pitchFamily="18" charset="0"/>
              </a:rPr>
              <a:t>C</a:t>
            </a:r>
            <a:r>
              <a:rPr lang="en-US" altLang="zh-CN" sz="4000" dirty="0">
                <a:solidFill>
                  <a:srgbClr val="080808"/>
                </a:solidFill>
                <a:latin typeface="+mj-lt"/>
                <a:ea typeface="Cambria Math" panose="02040503050406030204" pitchFamily="18" charset="0"/>
              </a:rPr>
              <a:t>hinese </a:t>
            </a:r>
            <a:r>
              <a:rPr lang="en-US" altLang="zh-CN" sz="4000" dirty="0">
                <a:solidFill>
                  <a:srgbClr val="C00000"/>
                </a:solidFill>
                <a:latin typeface="+mj-lt"/>
                <a:ea typeface="Cambria Math" panose="02040503050406030204" pitchFamily="18" charset="0"/>
              </a:rPr>
              <a:t>W</a:t>
            </a:r>
            <a:r>
              <a:rPr lang="en-US" altLang="zh-CN" sz="4000" dirty="0">
                <a:solidFill>
                  <a:srgbClr val="080808"/>
                </a:solidFill>
                <a:latin typeface="+mj-lt"/>
                <a:ea typeface="Cambria Math" panose="02040503050406030204" pitchFamily="18" charset="0"/>
              </a:rPr>
              <a:t>riting </a:t>
            </a:r>
            <a:r>
              <a:rPr lang="en-US" altLang="zh-CN" sz="4000" dirty="0">
                <a:solidFill>
                  <a:srgbClr val="C00000"/>
                </a:solidFill>
                <a:latin typeface="+mj-lt"/>
                <a:ea typeface="Cambria Math" panose="02040503050406030204" pitchFamily="18" charset="0"/>
              </a:rPr>
              <a:t>S</a:t>
            </a:r>
            <a:r>
              <a:rPr lang="en-US" altLang="zh-CN" sz="4000" dirty="0">
                <a:solidFill>
                  <a:srgbClr val="080808"/>
                </a:solidFill>
                <a:latin typeface="+mj-lt"/>
                <a:ea typeface="Cambria Math" panose="02040503050406030204" pitchFamily="18" charset="0"/>
              </a:rPr>
              <a:t>ystem:</a:t>
            </a:r>
            <a:endParaRPr lang="zh-CN" altLang="en-US" sz="4000">
              <a:solidFill>
                <a:srgbClr val="080808"/>
              </a:solidFill>
              <a:latin typeface="+mj-lt"/>
              <a:ea typeface="方正黄草_GBK" panose="03000509000000000000" pitchFamily="65" charset="-122"/>
            </a:endParaRPr>
          </a:p>
        </p:txBody>
      </p:sp>
      <p:grpSp>
        <p:nvGrpSpPr>
          <p:cNvPr id="3" name="组合 2"/>
          <p:cNvGrpSpPr/>
          <p:nvPr>
            <p:custDataLst>
              <p:tags r:id="rId3"/>
            </p:custDataLst>
          </p:nvPr>
        </p:nvGrpSpPr>
        <p:grpSpPr>
          <a:xfrm>
            <a:off x="539210" y="404654"/>
            <a:ext cx="1984598" cy="782460"/>
            <a:chOff x="515079" y="1671209"/>
            <a:chExt cx="1984598" cy="704214"/>
          </a:xfrm>
        </p:grpSpPr>
        <p:pic>
          <p:nvPicPr>
            <p:cNvPr id="24" name="图片 2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rot="16200000">
              <a:off x="1155271" y="1031017"/>
              <a:ext cx="704214" cy="1984598"/>
            </a:xfrm>
            <a:prstGeom prst="rect">
              <a:avLst/>
            </a:prstGeom>
          </p:spPr>
        </p:pic>
        <p:sp>
          <p:nvSpPr>
            <p:cNvPr id="2" name="TextBox 1"/>
            <p:cNvSpPr txBox="1"/>
            <p:nvPr>
              <p:custDataLst>
                <p:tags r:id="rId6"/>
              </p:custDataLst>
            </p:nvPr>
          </p:nvSpPr>
          <p:spPr>
            <a:xfrm>
              <a:off x="948519" y="1758363"/>
              <a:ext cx="1067937" cy="469773"/>
            </a:xfrm>
            <a:prstGeom prst="rect">
              <a:avLst/>
            </a:prstGeom>
            <a:noFill/>
          </p:spPr>
          <p:txBody>
            <a:bodyPr wrap="square" rtlCol="0">
              <a:spAutoFit/>
            </a:bodyPr>
            <a:lstStyle/>
            <a:p>
              <a:r>
                <a:rPr lang="en-US" altLang="zh-CN" sz="2800" b="1" dirty="0">
                  <a:solidFill>
                    <a:schemeClr val="bg1"/>
                  </a:solidFill>
                  <a:latin typeface="Cambria Math" panose="02040503050406030204" pitchFamily="18" charset="0"/>
                  <a:ea typeface="Cambria Math" panose="02040503050406030204" pitchFamily="18" charset="0"/>
                </a:rPr>
                <a:t>B1U5</a:t>
              </a:r>
              <a:endParaRPr lang="zh-CN" altLang="en-US" sz="2800" b="1">
                <a:solidFill>
                  <a:schemeClr val="bg1"/>
                </a:solidFill>
                <a:latin typeface="Cambria Math" panose="02040503050406030204" pitchFamily="18" charset="0"/>
              </a:endParaRPr>
            </a:p>
          </p:txBody>
        </p:sp>
      </p:grpSp>
      <p:sp>
        <p:nvSpPr>
          <p:cNvPr id="4" name="文本框 3"/>
          <p:cNvSpPr txBox="1"/>
          <p:nvPr/>
        </p:nvSpPr>
        <p:spPr>
          <a:xfrm>
            <a:off x="539115" y="3789045"/>
            <a:ext cx="8489950" cy="645160"/>
          </a:xfrm>
          <a:prstGeom prst="rect">
            <a:avLst/>
          </a:prstGeom>
          <a:noFill/>
        </p:spPr>
        <p:txBody>
          <a:bodyPr wrap="square" rtlCol="0" anchor="t">
            <a:spAutoFit/>
          </a:bodyPr>
          <a:p>
            <a:pPr lvl="0"/>
            <a:r>
              <a:rPr lang="en-US" altLang="zh-CN" sz="3600" b="1" dirty="0" smtClean="0">
                <a:solidFill>
                  <a:srgbClr val="FF0000"/>
                </a:solidFill>
                <a:latin typeface="Times New Roman" panose="02020603050405020304" pitchFamily="18" charset="0"/>
                <a:ea typeface="Dotum" panose="020B0600000101010101" pitchFamily="34" charset="-127"/>
                <a:cs typeface="Times New Roman" panose="02020603050405020304" pitchFamily="18" charset="0"/>
                <a:sym typeface="+mn-ea"/>
              </a:rPr>
              <a:t> </a:t>
            </a:r>
            <a:r>
              <a:rPr lang="en-US" altLang="zh-CN" sz="3600" b="1" dirty="0" smtClean="0">
                <a:solidFill>
                  <a:srgbClr val="FF0000"/>
                </a:solidFill>
                <a:latin typeface="Dotum" panose="020B0600000101010101" pitchFamily="34" charset="-127"/>
                <a:ea typeface="Dotum" panose="020B0600000101010101" pitchFamily="34" charset="-127"/>
                <a:sym typeface="+mn-ea"/>
              </a:rPr>
              <a:t>  </a:t>
            </a:r>
            <a:r>
              <a:rPr lang="en-US" altLang="zh-CN" sz="3600" b="1" dirty="0" smtClean="0">
                <a:solidFill>
                  <a:schemeClr val="accent2">
                    <a:lumMod val="75000"/>
                  </a:schemeClr>
                </a:solidFill>
                <a:latin typeface="Dotum" panose="020B0600000101010101" pitchFamily="34" charset="-127"/>
                <a:ea typeface="Dotum" panose="020B0600000101010101" pitchFamily="34" charset="-127"/>
                <a:sym typeface="+mn-ea"/>
              </a:rPr>
              <a:t> </a:t>
            </a:r>
            <a:endParaRPr lang="en-US" altLang="zh-CN" sz="3600" b="1" dirty="0" smtClean="0">
              <a:solidFill>
                <a:schemeClr val="accent2">
                  <a:lumMod val="75000"/>
                </a:schemeClr>
              </a:solidFill>
              <a:latin typeface="Dotum" panose="020B0600000101010101" pitchFamily="34" charset="-127"/>
              <a:ea typeface="Dotum" panose="020B0600000101010101" pitchFamily="34" charset="-127"/>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76200" y="90805"/>
            <a:ext cx="8990965" cy="63099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000000"/>
                                          </p:val>
                                        </p:tav>
                                        <p:tav tm="100000">
                                          <p:val>
                                            <p:strVal val="#ppt_w"/>
                                          </p:val>
                                        </p:tav>
                                      </p:tavLst>
                                    </p:anim>
                                    <p:anim calcmode="lin" valueType="num">
                                      <p:cBhvr>
                                        <p:cTn id="8" dur="1000" fill="hold"/>
                                        <p:tgtEl>
                                          <p:spTgt spid="4"/>
                                        </p:tgtEl>
                                        <p:attrNameLst>
                                          <p:attrName>ppt_h</p:attrName>
                                        </p:attrNameLst>
                                      </p:cBhvr>
                                      <p:tavLst>
                                        <p:tav tm="0">
                                          <p:val>
                                            <p:fltVal val="0.00000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467783" y="1844932"/>
            <a:ext cx="8341785" cy="4224293"/>
          </a:xfrm>
          <a:prstGeom prst="rect">
            <a:avLst/>
          </a:prstGeom>
          <a:noFill/>
          <a:ln w="9525">
            <a:noFill/>
          </a:ln>
        </p:spPr>
        <p:txBody>
          <a:bodyPr/>
          <a:lstStyle/>
          <a:p>
            <a:pPr algn="just"/>
            <a:r>
              <a:rPr lang="en-US" altLang="zh-CN" sz="2400" b="1" dirty="0">
                <a:latin typeface="High Tower Text" panose="02040502050506030303" pitchFamily="18" charset="0"/>
                <a:ea typeface="仿宋" panose="02010609060101010101" pitchFamily="49" charset="-122"/>
              </a:rPr>
              <a:t>    Make a speech on the opening ceremony of </a:t>
            </a:r>
            <a:r>
              <a:rPr lang="en-US" altLang="zh-CN" sz="2400" b="1" dirty="0">
                <a:latin typeface="High Tower Text" panose="02040502050506030303" pitchFamily="18" charset="0"/>
                <a:ea typeface="仿宋" panose="02010609060101010101" pitchFamily="49" charset="-122"/>
                <a:sym typeface="+mn-ea"/>
              </a:rPr>
              <a:t>the Festival of Chinese Characters in your school </a:t>
            </a:r>
            <a:r>
              <a:rPr lang="en-US" altLang="zh-CN" sz="2400" b="1" dirty="0">
                <a:latin typeface="High Tower Text" panose="02040502050506030303" pitchFamily="18" charset="0"/>
                <a:ea typeface="仿宋" panose="02010609060101010101" pitchFamily="49" charset="-122"/>
              </a:rPr>
              <a:t>to call on students to make </a:t>
            </a:r>
            <a:r>
              <a:rPr lang="en-US" altLang="zh-CN" sz="2400" b="1" dirty="0">
                <a:latin typeface="High Tower Text" panose="02040502050506030303" pitchFamily="18" charset="0"/>
                <a:ea typeface="仿宋" panose="02010609060101010101" pitchFamily="49" charset="-122"/>
                <a:sym typeface="+mn-ea"/>
              </a:rPr>
              <a:t>the Chinese writing system known to more people</a:t>
            </a:r>
            <a:r>
              <a:rPr lang="en-US" altLang="zh-CN" sz="2400" b="1" dirty="0">
                <a:latin typeface="High Tower Text" panose="02040502050506030303" pitchFamily="18" charset="0"/>
                <a:ea typeface="仿宋" panose="02010609060101010101" pitchFamily="49" charset="-122"/>
              </a:rPr>
              <a:t>. Your speech should include:</a:t>
            </a:r>
            <a:endParaRPr lang="en-US" altLang="zh-CN" sz="2400" b="1" dirty="0">
              <a:latin typeface="High Tower Text" panose="02040502050506030303" pitchFamily="18" charset="0"/>
              <a:ea typeface="仿宋" panose="02010609060101010101" pitchFamily="49" charset="-122"/>
            </a:endParaRPr>
          </a:p>
          <a:p>
            <a:pPr algn="just"/>
            <a:r>
              <a:rPr lang="en-US" altLang="zh-CN" sz="2400" b="1" dirty="0">
                <a:solidFill>
                  <a:srgbClr val="FF0000"/>
                </a:solidFill>
                <a:latin typeface="High Tower Text" panose="02040502050506030303" pitchFamily="18" charset="0"/>
                <a:ea typeface="仿宋" panose="02010609060101010101" pitchFamily="49" charset="-122"/>
              </a:rPr>
              <a:t>    </a:t>
            </a:r>
            <a:endParaRPr lang="en-US" altLang="zh-CN" sz="2400" b="1" dirty="0">
              <a:solidFill>
                <a:srgbClr val="FF0000"/>
              </a:solidFill>
              <a:latin typeface="High Tower Text" panose="02040502050506030303" pitchFamily="18" charset="0"/>
              <a:ea typeface="仿宋" panose="02010609060101010101" pitchFamily="49" charset="-122"/>
            </a:endParaRPr>
          </a:p>
          <a:p>
            <a:pPr algn="just"/>
            <a:r>
              <a:rPr lang="en-US" altLang="zh-CN" b="1" dirty="0">
                <a:solidFill>
                  <a:srgbClr val="FF0000"/>
                </a:solidFill>
                <a:ea typeface="仿宋" panose="02010609060101010101" pitchFamily="49" charset="-122"/>
              </a:rPr>
              <a:t>① </a:t>
            </a:r>
            <a:r>
              <a:rPr lang="en-US" altLang="zh-CN" sz="2400" b="1" dirty="0">
                <a:solidFill>
                  <a:srgbClr val="FF0000"/>
                </a:solidFill>
                <a:latin typeface="High Tower Text" panose="02040502050506030303" pitchFamily="18" charset="0"/>
                <a:ea typeface="仿宋" panose="02010609060101010101" pitchFamily="49" charset="-122"/>
              </a:rPr>
              <a:t>a topic;</a:t>
            </a:r>
            <a:endParaRPr lang="en-US" altLang="zh-CN" sz="2400" b="1" dirty="0">
              <a:solidFill>
                <a:srgbClr val="FF0000"/>
              </a:solidFill>
              <a:latin typeface="High Tower Text" panose="02040502050506030303" pitchFamily="18" charset="0"/>
              <a:ea typeface="仿宋" panose="02010609060101010101" pitchFamily="49" charset="-122"/>
            </a:endParaRPr>
          </a:p>
          <a:p>
            <a:pPr algn="just"/>
            <a:r>
              <a:rPr lang="en-US" altLang="zh-CN" b="1" dirty="0">
                <a:solidFill>
                  <a:srgbClr val="FF0000"/>
                </a:solidFill>
                <a:ea typeface="仿宋" panose="02010609060101010101" pitchFamily="49" charset="-122"/>
              </a:rPr>
              <a:t>② </a:t>
            </a:r>
            <a:r>
              <a:rPr lang="en-US" altLang="zh-CN" sz="2400" b="1" dirty="0">
                <a:solidFill>
                  <a:srgbClr val="FF0000"/>
                </a:solidFill>
                <a:latin typeface="High Tower Text" panose="02040502050506030303" pitchFamily="18" charset="0"/>
                <a:ea typeface="仿宋" panose="02010609060101010101" pitchFamily="49" charset="-122"/>
              </a:rPr>
              <a:t>the development, function and importance of the Chinese writing system</a:t>
            </a:r>
            <a:r>
              <a:rPr lang="en-US" sz="2400" b="1" dirty="0">
                <a:solidFill>
                  <a:srgbClr val="FF0000"/>
                </a:solidFill>
                <a:latin typeface="High Tower Text" panose="02040502050506030303" pitchFamily="18" charset="0"/>
                <a:ea typeface="仿宋" panose="02010609060101010101" pitchFamily="49" charset="-122"/>
              </a:rPr>
              <a:t>;</a:t>
            </a:r>
            <a:endParaRPr lang="en-US" sz="2400" b="1" dirty="0">
              <a:solidFill>
                <a:srgbClr val="FF0000"/>
              </a:solidFill>
              <a:latin typeface="High Tower Text" panose="02040502050506030303" pitchFamily="18" charset="0"/>
              <a:ea typeface="仿宋" panose="02010609060101010101" pitchFamily="49" charset="-122"/>
            </a:endParaRPr>
          </a:p>
          <a:p>
            <a:pPr algn="just"/>
            <a:r>
              <a:rPr lang="en-US" b="1" dirty="0">
                <a:solidFill>
                  <a:srgbClr val="FF0000"/>
                </a:solidFill>
                <a:ea typeface="仿宋" panose="02010609060101010101" pitchFamily="49" charset="-122"/>
              </a:rPr>
              <a:t>③ </a:t>
            </a:r>
            <a:r>
              <a:rPr lang="en-US" sz="2400" b="1" dirty="0">
                <a:solidFill>
                  <a:srgbClr val="FF0000"/>
                </a:solidFill>
                <a:latin typeface="High Tower Text" panose="02040502050506030303" pitchFamily="18" charset="0"/>
                <a:ea typeface="仿宋" panose="02010609060101010101" pitchFamily="49" charset="-122"/>
              </a:rPr>
              <a:t>a conclusion.</a:t>
            </a:r>
            <a:endParaRPr lang="en-US" sz="2400" b="1" dirty="0">
              <a:solidFill>
                <a:srgbClr val="FF0000"/>
              </a:solidFill>
              <a:latin typeface="High Tower Text" panose="02040502050506030303" pitchFamily="18" charset="0"/>
              <a:ea typeface="仿宋" panose="02010609060101010101" pitchFamily="49" charset="-122"/>
            </a:endParaRPr>
          </a:p>
        </p:txBody>
      </p:sp>
      <p:sp>
        <p:nvSpPr>
          <p:cNvPr id="8" name="矩形 8"/>
          <p:cNvSpPr/>
          <p:nvPr/>
        </p:nvSpPr>
        <p:spPr>
          <a:xfrm>
            <a:off x="262255" y="62653"/>
            <a:ext cx="8609330" cy="783219"/>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sz="4000" b="1" dirty="0">
                <a:gradFill>
                  <a:gsLst>
                    <a:gs pos="0">
                      <a:srgbClr val="007BD3"/>
                    </a:gs>
                    <a:gs pos="100000">
                      <a:srgbClr val="034373"/>
                    </a:gs>
                  </a:gsLst>
                  <a:lin scaled="0"/>
                </a:gradFill>
                <a:latin typeface="High Tower Text" panose="02040502050506030303" pitchFamily="18" charset="0"/>
                <a:ea typeface="仿宋" panose="02010609060101010101" pitchFamily="49" charset="-122"/>
              </a:rPr>
              <a:t>Assignment</a:t>
            </a:r>
            <a:endParaRPr lang="en-US" altLang="zh-CN" sz="4000" b="1" dirty="0">
              <a:gradFill>
                <a:gsLst>
                  <a:gs pos="0">
                    <a:srgbClr val="007BD3"/>
                  </a:gs>
                  <a:gs pos="100000">
                    <a:srgbClr val="034373"/>
                  </a:gs>
                </a:gsLst>
                <a:lin scaled="0"/>
              </a:gradFill>
              <a:latin typeface="High Tower Text" panose="02040502050506030303" pitchFamily="18" charset="0"/>
              <a:ea typeface="仿宋"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char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 y="188595"/>
            <a:ext cx="8957945" cy="4892675"/>
          </a:xfrm>
          <a:prstGeom prst="rect">
            <a:avLst/>
          </a:prstGeom>
          <a:noFill/>
        </p:spPr>
        <p:txBody>
          <a:bodyPr wrap="square" rtlCol="0">
            <a:spAutoFit/>
          </a:bodyPr>
          <a:p>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One possible Version</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p>
            <a:r>
              <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Dear fellow students ,</a:t>
            </a:r>
            <a:endParaRPr lang="en-US" altLang="zh-CN" sz="24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 Why can Chinese civilization continue all the way through into modern times ? The Chinese writing system have made a great difference in the process . So my  topic is " Appreciate the Importance of Chinese Writing system.”</a:t>
            </a:r>
            <a:endPar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endPar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rPr>
              <a:t>      First of all , the Chinese writing system is of great importance  in connecting the past and the present . It began as symbols carved on longgu several thousand years ago , some of which can still be seen in today ' s hanzi .It is also a very important means of connecting people and culture . In the Qin Dynasty , it developed in one direction . So , even today , people still can communicate with each other . </a:t>
            </a:r>
            <a:endPar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5124" name="图片 11" descr="水印"/>
          <p:cNvPicPr>
            <a:picLocks noChangeAspect="1"/>
          </p:cNvPicPr>
          <p:nvPr/>
        </p:nvPicPr>
        <p:blipFill>
          <a:blip r:embed="rId1"/>
          <a:stretch>
            <a:fillRect/>
          </a:stretch>
        </p:blipFill>
        <p:spPr>
          <a:xfrm>
            <a:off x="5080000" y="422275"/>
            <a:ext cx="3874135" cy="1254760"/>
          </a:xfrm>
          <a:prstGeom prst="rect">
            <a:avLst/>
          </a:prstGeom>
          <a:noFill/>
          <a:ln w="9525">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6200" y="332740"/>
            <a:ext cx="8991600" cy="4892675"/>
          </a:xfrm>
          <a:prstGeom prst="rect">
            <a:avLst/>
          </a:prstGeom>
          <a:noFill/>
        </p:spPr>
        <p:txBody>
          <a:bodyPr wrap="square" rtlCol="0" anchor="t">
            <a:spAutoFit/>
          </a:bodyPr>
          <a:p>
            <a:pPr algn="just">
              <a:buClrTx/>
              <a:buSzTx/>
              <a:buNone/>
            </a:pPr>
            <a:r>
              <a:rPr lang="en-US" altLang="zh-CN" sz="2400" i="1" dirty="0">
                <a:latin typeface="Times New Roman" panose="02020603050405020304" pitchFamily="18" charset="0"/>
                <a:ea typeface="微软雅黑" panose="020B0503020204020204" charset="-122"/>
                <a:cs typeface="Times New Roman" panose="02020603050405020304" pitchFamily="18" charset="0"/>
                <a:sym typeface="+mn-ea"/>
              </a:rPr>
              <a:t>         Besides , it can also connect with art , for Chinese characters have develope into an important art form --- Chinese Calligraphy . What ' s more , it even connects China and the world . Many foreign students are beginning to appreciate China ' s culture and history through it .</a:t>
            </a:r>
            <a:endParaRPr lang="en-US" altLang="zh-CN" sz="2400" i="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400" i="1" dirty="0">
                <a:latin typeface="Times New Roman" panose="02020603050405020304" pitchFamily="18" charset="0"/>
                <a:ea typeface="微软雅黑" panose="020B0503020204020204" charset="-122"/>
                <a:cs typeface="Times New Roman" panose="02020603050405020304" pitchFamily="18" charset="0"/>
              </a:rPr>
              <a:t>         As a Chinese , I ' m really proud of the amazing Chinese writing system . It is a great achievement for us to write Chinese characters well . It ' s really an honor for us to do something to help develop it better .</a:t>
            </a:r>
            <a:r>
              <a:rPr lang="en-US" altLang="zh-CN" sz="2400" i="1" dirty="0">
                <a:latin typeface="Times New Roman" panose="02020603050405020304" pitchFamily="18" charset="0"/>
                <a:ea typeface="微软雅黑" panose="020B0503020204020204" charset="-122"/>
                <a:cs typeface="Times New Roman" panose="02020603050405020304" pitchFamily="18" charset="0"/>
                <a:sym typeface="+mn-ea"/>
              </a:rPr>
              <a:t>Wherever we go , written Chinese is our root , which carries our culture and history !We should be proud of our language , better promote our language , and better shoulder the responsibility of spreading our ancient civilization .</a:t>
            </a:r>
            <a:endParaRPr lang="en-US" altLang="zh-CN" sz="2400" i="1" dirty="0">
              <a:latin typeface="Times New Roman" panose="02020603050405020304" pitchFamily="18" charset="0"/>
              <a:ea typeface="微软雅黑" panose="020B0503020204020204" charset="-122"/>
              <a:cs typeface="Times New Roman" panose="02020603050405020304" pitchFamily="18" charset="0"/>
            </a:endParaRPr>
          </a:p>
          <a:p>
            <a:r>
              <a:rPr lang="en-US" altLang="zh-CN" sz="2400" i="1" dirty="0">
                <a:latin typeface="Times New Roman" panose="02020603050405020304" pitchFamily="18" charset="0"/>
                <a:ea typeface="微软雅黑" panose="020B0503020204020204" charset="-122"/>
                <a:cs typeface="Times New Roman" panose="02020603050405020304" pitchFamily="18" charset="0"/>
              </a:rPr>
              <a:t>      That ' s all . Thank you !</a:t>
            </a:r>
            <a:endParaRPr lang="en-US" altLang="zh-CN" sz="2400" i="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5124" name="图片 11" descr="水印"/>
          <p:cNvPicPr>
            <a:picLocks noChangeAspect="1"/>
          </p:cNvPicPr>
          <p:nvPr/>
        </p:nvPicPr>
        <p:blipFill>
          <a:blip r:embed="rId1"/>
          <a:stretch>
            <a:fillRect/>
          </a:stretch>
        </p:blipFill>
        <p:spPr>
          <a:xfrm>
            <a:off x="5080000" y="422275"/>
            <a:ext cx="3874135" cy="1254760"/>
          </a:xfrm>
          <a:prstGeom prst="rect">
            <a:avLst/>
          </a:prstGeom>
          <a:noFill/>
          <a:ln w="9525">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97058" y="1734372"/>
            <a:ext cx="1658937" cy="45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057" y="1734322"/>
            <a:ext cx="1658937" cy="451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056" y="1734325"/>
            <a:ext cx="1663700" cy="446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740" y="1734373"/>
            <a:ext cx="1663700" cy="446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914" y="1734322"/>
            <a:ext cx="1663700" cy="4435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261" y="1765804"/>
            <a:ext cx="16637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文本框 38"/>
          <p:cNvSpPr txBox="1"/>
          <p:nvPr>
            <p:custDataLst>
              <p:tags r:id="rId6"/>
            </p:custDataLst>
          </p:nvPr>
        </p:nvSpPr>
        <p:spPr>
          <a:xfrm>
            <a:off x="2282133" y="1059537"/>
            <a:ext cx="4683125" cy="643890"/>
          </a:xfrm>
          <a:prstGeom prst="rect">
            <a:avLst/>
          </a:prstGeom>
          <a:noFill/>
        </p:spPr>
        <p:txBody>
          <a:bodyPr wrap="square" lIns="91262" tIns="45626" rIns="91262" bIns="45626" rtlCol="0">
            <a:spAutoFit/>
          </a:bodyPr>
          <a:lstStyle/>
          <a:p>
            <a:pPr algn="ctr"/>
            <a:r>
              <a:rPr lang="en-US" altLang="zh-CN" sz="3600" dirty="0">
                <a:solidFill>
                  <a:srgbClr val="FF0000"/>
                </a:solidFill>
                <a:latin typeface="Arial Black" panose="020B0A04020102020204"/>
                <a:cs typeface="Arial Black" panose="020B0A04020102020204" charset="0"/>
              </a:rPr>
              <a:t>Guessing </a:t>
            </a:r>
            <a:endParaRPr lang="en-US" altLang="zh-CN" sz="3600" dirty="0">
              <a:solidFill>
                <a:srgbClr val="FF0000"/>
              </a:solidFill>
              <a:latin typeface="Arial Black" panose="020B0A04020102020204"/>
              <a:cs typeface="Arial Black" panose="020B0A04020102020204" charset="0"/>
            </a:endParaRPr>
          </a:p>
        </p:txBody>
      </p:sp>
      <p:sp>
        <p:nvSpPr>
          <p:cNvPr id="4" name="圆角矩形 3"/>
          <p:cNvSpPr/>
          <p:nvPr>
            <p:custDataLst>
              <p:tags r:id="rId7"/>
            </p:custDataLst>
          </p:nvPr>
        </p:nvSpPr>
        <p:spPr>
          <a:xfrm>
            <a:off x="255511" y="1805993"/>
            <a:ext cx="1097977" cy="3832860"/>
          </a:xfrm>
          <a:prstGeom prst="round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t="100000" r="100000"/>
            </a:path>
            <a:tileRect l="-100000" b="-100000"/>
          </a:gradFill>
          <a:ln w="28575">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62" tIns="45626" rIns="91262" bIns="45626" rtlCol="0" anchor="ctr"/>
          <a:lstStyle/>
          <a:p>
            <a:pPr algn="ctr"/>
            <a:endParaRPr lang="zh-CN" altLang="en-US"/>
          </a:p>
        </p:txBody>
      </p:sp>
      <p:pic>
        <p:nvPicPr>
          <p:cNvPr id="13" name="Picture 3"/>
          <p:cNvPicPr>
            <a:picLocks noChangeAspect="1" noChangeArrowheads="1"/>
          </p:cNvPicPr>
          <p:nvPr>
            <p:custDataLst>
              <p:tags r:id="rId8"/>
            </p:custDataLst>
          </p:nvPr>
        </p:nvPicPr>
        <p:blipFill>
          <a:blip r:embed="rId9">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l="35367" t="10476" r="12493" b="13183"/>
          <a:stretch>
            <a:fillRect/>
          </a:stretch>
        </p:blipFill>
        <p:spPr bwMode="auto">
          <a:xfrm>
            <a:off x="255709" y="2127684"/>
            <a:ext cx="1225964" cy="159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custDataLst>
              <p:tags r:id="rId10"/>
            </p:custDataLst>
          </p:nvPr>
        </p:nvSpPr>
        <p:spPr>
          <a:xfrm>
            <a:off x="338672" y="4333268"/>
            <a:ext cx="760613" cy="767080"/>
          </a:xfrm>
          <a:prstGeom prst="rect">
            <a:avLst/>
          </a:prstGeom>
          <a:noFill/>
        </p:spPr>
        <p:txBody>
          <a:bodyPr wrap="square" lIns="91262" tIns="45626" rIns="91262" bIns="45626" rtlCol="0">
            <a:spAutoFit/>
          </a:bodyPr>
          <a:lstStyle/>
          <a:p>
            <a:r>
              <a:rPr lang="zh-CN" altLang="en-US" sz="4400" b="1" dirty="0">
                <a:solidFill>
                  <a:schemeClr val="tx1">
                    <a:lumMod val="50000"/>
                  </a:schemeClr>
                </a:solidFill>
                <a:latin typeface="华文仿宋" panose="02010600040101010101" pitchFamily="2" charset="-122"/>
                <a:ea typeface="华文仿宋" panose="02010600040101010101" pitchFamily="2" charset="-122"/>
              </a:rPr>
              <a:t>雨</a:t>
            </a:r>
            <a:endParaRPr lang="zh-CN" altLang="en-US" sz="4400" b="1" dirty="0">
              <a:solidFill>
                <a:schemeClr val="tx1">
                  <a:lumMod val="50000"/>
                </a:schemeClr>
              </a:solidFill>
              <a:latin typeface="华文仿宋" panose="02010600040101010101" pitchFamily="2" charset="-122"/>
              <a:ea typeface="华文仿宋" panose="02010600040101010101" pitchFamily="2" charset="-122"/>
            </a:endParaRPr>
          </a:p>
        </p:txBody>
      </p:sp>
      <p:pic>
        <p:nvPicPr>
          <p:cNvPr id="19" name="图片 18"/>
          <p:cNvPicPr>
            <a:picLocks noChangeAspect="1"/>
          </p:cNvPicPr>
          <p:nvPr>
            <p:custDataLst>
              <p:tags r:id="rId11"/>
            </p:custDataLst>
          </p:nvPr>
        </p:nvPicPr>
        <p:blipFill>
          <a:blip r:embed="rId12">
            <a:clrChange>
              <a:clrFrom>
                <a:srgbClr val="FEFEFE">
                  <a:alpha val="100000"/>
                </a:srgbClr>
              </a:clrFrom>
              <a:clrTo>
                <a:srgbClr val="FEFEFE">
                  <a:alpha val="100000"/>
                  <a:alpha val="0"/>
                </a:srgbClr>
              </a:clrTo>
            </a:clrChange>
          </a:blip>
          <a:srcRect l="47687" t="55332" r="41853" b="32701"/>
          <a:stretch>
            <a:fillRect/>
          </a:stretch>
        </p:blipFill>
        <p:spPr>
          <a:xfrm>
            <a:off x="1412975" y="2265622"/>
            <a:ext cx="1296115" cy="1187718"/>
          </a:xfrm>
          <a:prstGeom prst="rect">
            <a:avLst/>
          </a:prstGeom>
        </p:spPr>
      </p:pic>
      <p:sp>
        <p:nvSpPr>
          <p:cNvPr id="20" name="TextBox 19"/>
          <p:cNvSpPr txBox="1"/>
          <p:nvPr>
            <p:custDataLst>
              <p:tags r:id="rId13"/>
            </p:custDataLst>
          </p:nvPr>
        </p:nvSpPr>
        <p:spPr>
          <a:xfrm>
            <a:off x="1680726" y="4313355"/>
            <a:ext cx="760613" cy="767080"/>
          </a:xfrm>
          <a:prstGeom prst="rect">
            <a:avLst/>
          </a:prstGeom>
          <a:noFill/>
        </p:spPr>
        <p:txBody>
          <a:bodyPr wrap="square" lIns="91262" tIns="45626" rIns="91262" bIns="45626" rtlCol="0">
            <a:spAutoFit/>
          </a:bodyPr>
          <a:lstStyle/>
          <a:p>
            <a:r>
              <a:rPr lang="zh-CN" altLang="en-US" sz="4400" b="1" dirty="0">
                <a:solidFill>
                  <a:schemeClr val="tx1">
                    <a:lumMod val="50000"/>
                  </a:schemeClr>
                </a:solidFill>
                <a:latin typeface="华文仿宋" panose="02010600040101010101" pitchFamily="2" charset="-122"/>
                <a:ea typeface="华文仿宋" panose="02010600040101010101" pitchFamily="2" charset="-122"/>
              </a:rPr>
              <a:t>火</a:t>
            </a:r>
            <a:endParaRPr lang="zh-CN" altLang="en-US" sz="4400" b="1" dirty="0">
              <a:solidFill>
                <a:schemeClr val="tx1">
                  <a:lumMod val="50000"/>
                </a:schemeClr>
              </a:solidFill>
              <a:latin typeface="华文仿宋" panose="02010600040101010101" pitchFamily="2" charset="-122"/>
              <a:ea typeface="华文仿宋" panose="02010600040101010101" pitchFamily="2" charset="-122"/>
            </a:endParaRPr>
          </a:p>
        </p:txBody>
      </p:sp>
      <p:pic>
        <p:nvPicPr>
          <p:cNvPr id="21" name="图片 20"/>
          <p:cNvPicPr>
            <a:picLocks noChangeAspect="1"/>
          </p:cNvPicPr>
          <p:nvPr>
            <p:custDataLst>
              <p:tags r:id="rId14"/>
            </p:custDataLst>
          </p:nvPr>
        </p:nvPicPr>
        <p:blipFill>
          <a:blip r:embed="rId15">
            <a:clrChange>
              <a:clrFrom>
                <a:srgbClr val="FFFDFE"/>
              </a:clrFrom>
              <a:clrTo>
                <a:srgbClr val="FFFDFE">
                  <a:alpha val="0"/>
                </a:srgbClr>
              </a:clrTo>
            </a:clrChange>
          </a:blip>
          <a:srcRect l="40599" r="37109" b="22101"/>
          <a:stretch>
            <a:fillRect/>
          </a:stretch>
        </p:blipFill>
        <p:spPr>
          <a:xfrm>
            <a:off x="2978838" y="1888341"/>
            <a:ext cx="980812" cy="1505106"/>
          </a:xfrm>
          <a:prstGeom prst="rect">
            <a:avLst/>
          </a:prstGeom>
        </p:spPr>
      </p:pic>
      <p:sp>
        <p:nvSpPr>
          <p:cNvPr id="22" name="TextBox 21"/>
          <p:cNvSpPr txBox="1"/>
          <p:nvPr>
            <p:custDataLst>
              <p:tags r:id="rId16"/>
            </p:custDataLst>
          </p:nvPr>
        </p:nvSpPr>
        <p:spPr>
          <a:xfrm>
            <a:off x="3088946" y="4239589"/>
            <a:ext cx="760613" cy="767080"/>
          </a:xfrm>
          <a:prstGeom prst="rect">
            <a:avLst/>
          </a:prstGeom>
          <a:noFill/>
        </p:spPr>
        <p:txBody>
          <a:bodyPr wrap="square" lIns="91262" tIns="45626" rIns="91262" bIns="45626" rtlCol="0">
            <a:spAutoFit/>
          </a:bodyPr>
          <a:lstStyle/>
          <a:p>
            <a:r>
              <a:rPr lang="zh-CN" altLang="en-US" sz="4400" b="1" dirty="0">
                <a:solidFill>
                  <a:schemeClr val="tx1">
                    <a:lumMod val="50000"/>
                  </a:schemeClr>
                </a:solidFill>
                <a:latin typeface="华文仿宋" panose="02010600040101010101" pitchFamily="2" charset="-122"/>
                <a:ea typeface="华文仿宋" panose="02010600040101010101" pitchFamily="2" charset="-122"/>
              </a:rPr>
              <a:t>山</a:t>
            </a:r>
            <a:endParaRPr lang="zh-CN" altLang="en-US" sz="4400" b="1" dirty="0">
              <a:solidFill>
                <a:schemeClr val="tx1">
                  <a:lumMod val="50000"/>
                </a:schemeClr>
              </a:solidFill>
              <a:latin typeface="华文仿宋" panose="02010600040101010101" pitchFamily="2" charset="-122"/>
              <a:ea typeface="华文仿宋" panose="02010600040101010101" pitchFamily="2" charset="-122"/>
            </a:endParaRPr>
          </a:p>
        </p:txBody>
      </p:sp>
      <p:pic>
        <p:nvPicPr>
          <p:cNvPr id="23" name="图片 22"/>
          <p:cNvPicPr>
            <a:picLocks noChangeAspect="1"/>
          </p:cNvPicPr>
          <p:nvPr>
            <p:custDataLst>
              <p:tags r:id="rId17"/>
            </p:custDataLst>
          </p:nvPr>
        </p:nvPicPr>
        <p:blipFill>
          <a:blip r:embed="rId15">
            <a:clrChange>
              <a:clrFrom>
                <a:srgbClr val="FFFDFE"/>
              </a:clrFrom>
              <a:clrTo>
                <a:srgbClr val="FFFDFE">
                  <a:alpha val="0"/>
                </a:srgbClr>
              </a:clrTo>
            </a:clrChange>
          </a:blip>
          <a:srcRect l="68698" r="13255" b="22101"/>
          <a:stretch>
            <a:fillRect/>
          </a:stretch>
        </p:blipFill>
        <p:spPr>
          <a:xfrm>
            <a:off x="4359348" y="2037020"/>
            <a:ext cx="952499" cy="1298346"/>
          </a:xfrm>
          <a:prstGeom prst="rect">
            <a:avLst/>
          </a:prstGeom>
        </p:spPr>
      </p:pic>
      <p:sp>
        <p:nvSpPr>
          <p:cNvPr id="25" name="TextBox 24"/>
          <p:cNvSpPr txBox="1"/>
          <p:nvPr>
            <p:custDataLst>
              <p:tags r:id="rId18"/>
            </p:custDataLst>
          </p:nvPr>
        </p:nvSpPr>
        <p:spPr>
          <a:xfrm>
            <a:off x="4345870" y="4235645"/>
            <a:ext cx="760613" cy="767080"/>
          </a:xfrm>
          <a:prstGeom prst="rect">
            <a:avLst/>
          </a:prstGeom>
          <a:noFill/>
        </p:spPr>
        <p:txBody>
          <a:bodyPr wrap="square" lIns="91262" tIns="45626" rIns="91262" bIns="45626" rtlCol="0">
            <a:spAutoFit/>
          </a:bodyPr>
          <a:lstStyle/>
          <a:p>
            <a:r>
              <a:rPr lang="zh-CN" altLang="en-US" sz="4400" b="1" dirty="0">
                <a:solidFill>
                  <a:schemeClr val="tx1">
                    <a:lumMod val="50000"/>
                  </a:schemeClr>
                </a:solidFill>
                <a:latin typeface="华文仿宋" panose="02010600040101010101" pitchFamily="2" charset="-122"/>
                <a:ea typeface="华文仿宋" panose="02010600040101010101" pitchFamily="2" charset="-122"/>
              </a:rPr>
              <a:t>水</a:t>
            </a:r>
            <a:endParaRPr lang="zh-CN" altLang="en-US" sz="4400" b="1" dirty="0">
              <a:solidFill>
                <a:schemeClr val="tx1">
                  <a:lumMod val="50000"/>
                </a:schemeClr>
              </a:solidFill>
              <a:latin typeface="华文仿宋" panose="02010600040101010101" pitchFamily="2" charset="-122"/>
              <a:ea typeface="华文仿宋" panose="02010600040101010101" pitchFamily="2" charset="-122"/>
            </a:endParaRPr>
          </a:p>
        </p:txBody>
      </p:sp>
      <p:pic>
        <p:nvPicPr>
          <p:cNvPr id="1031"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58436" y="1911745"/>
            <a:ext cx="1292225" cy="189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05652" y="4174527"/>
            <a:ext cx="1243013"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67462" y="2182412"/>
            <a:ext cx="844963"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50772" y="4174527"/>
            <a:ext cx="1243013"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54551" y="2158849"/>
            <a:ext cx="1030287"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13062" y="4132907"/>
            <a:ext cx="1243013"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组合 3"/>
          <p:cNvGrpSpPr/>
          <p:nvPr>
            <p:custDataLst>
              <p:tags r:id="rId25"/>
            </p:custDataLst>
          </p:nvPr>
        </p:nvGrpSpPr>
        <p:grpSpPr>
          <a:xfrm>
            <a:off x="-89937" y="180815"/>
            <a:ext cx="4338665" cy="1201738"/>
            <a:chOff x="-382998" y="-532617"/>
            <a:chExt cx="6873954" cy="1303924"/>
          </a:xfrm>
        </p:grpSpPr>
        <p:pic>
          <p:nvPicPr>
            <p:cNvPr id="30" name="Picture 9" descr="F:\ppt素材\图标\我收集的图标\字体\3.png"/>
            <p:cNvPicPr>
              <a:picLocks noChangeAspect="1"/>
            </p:cNvPicPr>
            <p:nvPr>
              <p:custDataLst>
                <p:tags r:id="rId26"/>
              </p:custDataLst>
            </p:nvPr>
          </p:nvPicPr>
          <p:blipFill>
            <a:blip r:embed="rId27"/>
            <a:stretch>
              <a:fillRect/>
            </a:stretch>
          </p:blipFill>
          <p:spPr>
            <a:xfrm rot="5400000">
              <a:off x="2706782" y="-3012867"/>
              <a:ext cx="1303924" cy="6264424"/>
            </a:xfrm>
            <a:prstGeom prst="rect">
              <a:avLst/>
            </a:prstGeom>
            <a:noFill/>
            <a:ln w="9525">
              <a:noFill/>
            </a:ln>
          </p:spPr>
        </p:pic>
        <p:pic>
          <p:nvPicPr>
            <p:cNvPr id="31" name="Picture 6" descr="F:\超棒ppt模板\中国风\中国风物件\maobi.png"/>
            <p:cNvPicPr>
              <a:picLocks noChangeAspect="1"/>
            </p:cNvPicPr>
            <p:nvPr>
              <p:custDataLst>
                <p:tags r:id="rId28"/>
              </p:custDataLst>
            </p:nvPr>
          </p:nvPicPr>
          <p:blipFill>
            <a:blip r:embed="rId29"/>
            <a:stretch>
              <a:fillRect/>
            </a:stretch>
          </p:blipFill>
          <p:spPr>
            <a:xfrm>
              <a:off x="-382998" y="-214041"/>
              <a:ext cx="985349" cy="985348"/>
            </a:xfrm>
            <a:prstGeom prst="rect">
              <a:avLst/>
            </a:prstGeom>
            <a:noFill/>
            <a:ln w="9525">
              <a:noFill/>
            </a:ln>
          </p:spPr>
        </p:pic>
        <p:sp>
          <p:nvSpPr>
            <p:cNvPr id="32" name="TextBox 2"/>
            <p:cNvSpPr txBox="1"/>
            <p:nvPr>
              <p:custDataLst>
                <p:tags r:id="rId30"/>
              </p:custDataLst>
            </p:nvPr>
          </p:nvSpPr>
          <p:spPr>
            <a:xfrm>
              <a:off x="602351" y="0"/>
              <a:ext cx="4260972" cy="633187"/>
            </a:xfrm>
            <a:prstGeom prst="rect">
              <a:avLst/>
            </a:prstGeom>
            <a:noFill/>
            <a:ln w="9525">
              <a:noFill/>
            </a:ln>
          </p:spPr>
          <p:txBody>
            <a:bodyPr wrap="square" anchor="t">
              <a:spAutoFit/>
            </a:bodyPr>
            <a:lstStyle/>
            <a:p>
              <a:pPr defTabSz="913130"/>
              <a:r>
                <a:rPr lang="en-US" altLang="zh-CN" sz="3200" b="1" i="1" kern="0" dirty="0">
                  <a:solidFill>
                    <a:srgbClr val="FFFFFF"/>
                  </a:solidFill>
                  <a:latin typeface="Microsoft New Tai Lue" panose="020B0502040204020203" charset="0"/>
                  <a:ea typeface="楷体" panose="02010609060101010101" pitchFamily="49" charset="-122"/>
                </a:rPr>
                <a:t>Warming up</a:t>
              </a:r>
              <a:endParaRPr lang="en-US" altLang="zh-CN" sz="2800" b="1" i="1" kern="0" dirty="0">
                <a:solidFill>
                  <a:srgbClr val="FFFFFF"/>
                </a:solidFill>
                <a:latin typeface="Microsoft New Tai Lue" panose="020B0502040204020203" charset="0"/>
                <a:ea typeface="楷体" panose="02010609060101010101" pitchFamily="49" charset="-122"/>
              </a:endParaRPr>
            </a:p>
          </p:txBody>
        </p:sp>
      </p:grpSp>
      <p:grpSp>
        <p:nvGrpSpPr>
          <p:cNvPr id="33" name="组合 3"/>
          <p:cNvGrpSpPr/>
          <p:nvPr>
            <p:custDataLst>
              <p:tags r:id="rId31"/>
            </p:custDataLst>
          </p:nvPr>
        </p:nvGrpSpPr>
        <p:grpSpPr>
          <a:xfrm>
            <a:off x="-79581" y="180814"/>
            <a:ext cx="4338665" cy="1201738"/>
            <a:chOff x="-382998" y="-532617"/>
            <a:chExt cx="6873954" cy="1303924"/>
          </a:xfrm>
        </p:grpSpPr>
        <p:pic>
          <p:nvPicPr>
            <p:cNvPr id="34" name="Picture 9" descr="F:\ppt素材\图标\我收集的图标\字体\3.png"/>
            <p:cNvPicPr>
              <a:picLocks noChangeAspect="1"/>
            </p:cNvPicPr>
            <p:nvPr>
              <p:custDataLst>
                <p:tags r:id="rId32"/>
              </p:custDataLst>
            </p:nvPr>
          </p:nvPicPr>
          <p:blipFill>
            <a:blip r:embed="rId27"/>
            <a:stretch>
              <a:fillRect/>
            </a:stretch>
          </p:blipFill>
          <p:spPr>
            <a:xfrm rot="5400000">
              <a:off x="2706782" y="-3012867"/>
              <a:ext cx="1303924" cy="6264424"/>
            </a:xfrm>
            <a:prstGeom prst="rect">
              <a:avLst/>
            </a:prstGeom>
            <a:noFill/>
            <a:ln w="9525">
              <a:noFill/>
            </a:ln>
          </p:spPr>
        </p:pic>
        <p:pic>
          <p:nvPicPr>
            <p:cNvPr id="35" name="Picture 6" descr="F:\超棒ppt模板\中国风\中国风物件\maobi.png"/>
            <p:cNvPicPr>
              <a:picLocks noChangeAspect="1"/>
            </p:cNvPicPr>
            <p:nvPr>
              <p:custDataLst>
                <p:tags r:id="rId33"/>
              </p:custDataLst>
            </p:nvPr>
          </p:nvPicPr>
          <p:blipFill>
            <a:blip r:embed="rId29"/>
            <a:stretch>
              <a:fillRect/>
            </a:stretch>
          </p:blipFill>
          <p:spPr>
            <a:xfrm>
              <a:off x="-382998" y="-214041"/>
              <a:ext cx="985349" cy="985348"/>
            </a:xfrm>
            <a:prstGeom prst="rect">
              <a:avLst/>
            </a:prstGeom>
            <a:noFill/>
            <a:ln w="9525">
              <a:noFill/>
            </a:ln>
          </p:spPr>
        </p:pic>
        <p:sp>
          <p:nvSpPr>
            <p:cNvPr id="36" name="TextBox 2"/>
            <p:cNvSpPr txBox="1"/>
            <p:nvPr>
              <p:custDataLst>
                <p:tags r:id="rId34"/>
              </p:custDataLst>
            </p:nvPr>
          </p:nvSpPr>
          <p:spPr>
            <a:xfrm>
              <a:off x="602351" y="0"/>
              <a:ext cx="4260972" cy="633187"/>
            </a:xfrm>
            <a:prstGeom prst="rect">
              <a:avLst/>
            </a:prstGeom>
            <a:noFill/>
            <a:ln w="9525">
              <a:noFill/>
            </a:ln>
          </p:spPr>
          <p:txBody>
            <a:bodyPr wrap="square" anchor="t">
              <a:spAutoFit/>
            </a:bodyPr>
            <a:lstStyle/>
            <a:p>
              <a:pPr defTabSz="913130"/>
              <a:r>
                <a:rPr lang="en-US" altLang="zh-CN" sz="3200" b="1" i="1" kern="0" dirty="0">
                  <a:solidFill>
                    <a:srgbClr val="FFFFFF"/>
                  </a:solidFill>
                  <a:latin typeface="Microsoft New Tai Lue" panose="020B0502040204020203" charset="0"/>
                  <a:ea typeface="楷体" panose="02010609060101010101" pitchFamily="49" charset="-122"/>
                </a:rPr>
                <a:t>Warming up</a:t>
              </a:r>
              <a:endParaRPr lang="en-US" altLang="zh-CN" sz="2800" b="1" i="1" kern="0" dirty="0">
                <a:solidFill>
                  <a:srgbClr val="FFFFFF"/>
                </a:solidFill>
                <a:latin typeface="Microsoft New Tai Lue" panose="020B0502040204020203" charset="0"/>
                <a:ea typeface="楷体" panose="02010609060101010101" pitchFamily="49" charset="-122"/>
              </a:endParaRPr>
            </a:p>
          </p:txBody>
        </p:sp>
      </p:grpSp>
      <p:sp>
        <p:nvSpPr>
          <p:cNvPr id="5" name="文本框 4"/>
          <p:cNvSpPr txBox="1"/>
          <p:nvPr/>
        </p:nvSpPr>
        <p:spPr>
          <a:xfrm>
            <a:off x="4284345" y="-99786"/>
            <a:ext cx="4965065" cy="1321952"/>
          </a:xfrm>
          <a:prstGeom prst="rect">
            <a:avLst/>
          </a:prstGeom>
          <a:noFill/>
        </p:spPr>
        <p:txBody>
          <a:bodyPr wrap="square" rtlCol="0" anchor="t">
            <a:spAutoFit/>
          </a:bodyPr>
          <a:p>
            <a:pPr algn="ctr"/>
            <a:r>
              <a:rPr lang="en-US" altLang="zh-CN" sz="4000" noProof="1" dirty="0">
                <a:solidFill>
                  <a:srgbClr val="FF0000"/>
                </a:solidFill>
                <a:effectLst>
                  <a:innerShdw blurRad="63500" dist="50800" dir="13500000">
                    <a:srgbClr val="000000">
                      <a:alpha val="50000"/>
                    </a:srgbClr>
                  </a:innerShdw>
                </a:effectLst>
                <a:latin typeface="Comic Sans MS" panose="030F0702030302020204" pitchFamily="66" charset="0"/>
                <a:ea typeface="宋体" panose="02010600030101010101" pitchFamily="2" charset="-122"/>
                <a:cs typeface="Comic Sans MS" panose="030F0702030302020204" pitchFamily="66" charset="0"/>
                <a:sym typeface="+mn-ea"/>
              </a:rPr>
              <a:t>How do they develop over time?</a:t>
            </a:r>
            <a:endParaRPr lang="en-US" altLang="zh-CN" sz="4000" noProof="1" dirty="0">
              <a:solidFill>
                <a:srgbClr val="FF0000"/>
              </a:solidFill>
              <a:effectLst>
                <a:innerShdw blurRad="63500" dist="50800" dir="13500000">
                  <a:srgbClr val="000000">
                    <a:alpha val="50000"/>
                  </a:srgbClr>
                </a:innerShdw>
              </a:effectLst>
              <a:latin typeface="Comic Sans MS" panose="030F0702030302020204" pitchFamily="66" charset="0"/>
              <a:ea typeface="宋体" panose="02010600030101010101" pitchFamily="2" charset="-122"/>
              <a:cs typeface="Comic Sans MS" panose="030F0702030302020204" pitchFamily="66" charset="0"/>
              <a:sym typeface="+mn-ea"/>
            </a:endParaRPr>
          </a:p>
        </p:txBody>
      </p:sp>
      <p:sp>
        <p:nvSpPr>
          <p:cNvPr id="12" name="文本框 11"/>
          <p:cNvSpPr txBox="1"/>
          <p:nvPr>
            <p:custDataLst>
              <p:tags r:id="rId35"/>
            </p:custDataLst>
          </p:nvPr>
        </p:nvSpPr>
        <p:spPr>
          <a:xfrm>
            <a:off x="107028" y="6141289"/>
            <a:ext cx="1641796" cy="400110"/>
          </a:xfrm>
          <a:prstGeom prst="rect">
            <a:avLst/>
          </a:prstGeom>
          <a:noFill/>
          <a:ln w="28575">
            <a:solidFill>
              <a:srgbClr val="680000"/>
            </a:solidFill>
          </a:ln>
        </p:spPr>
        <p:txBody>
          <a:bodyPr wrap="none" rtlCol="0">
            <a:spAutoFit/>
          </a:bodyPr>
          <a:p>
            <a:r>
              <a:rPr lang="en-US" altLang="zh-CN" sz="2000" dirty="0">
                <a:latin typeface="Times New Roman" panose="02020603050405020304" pitchFamily="18" charset="0"/>
                <a:cs typeface="Times New Roman" panose="02020603050405020304" pitchFamily="18" charset="0"/>
              </a:rPr>
              <a:t>Picture-based </a:t>
            </a:r>
            <a:endParaRPr lang="en-US" altLang="zh-CN" sz="2000" dirty="0">
              <a:latin typeface="Times New Roman" panose="02020603050405020304" pitchFamily="18" charset="0"/>
              <a:cs typeface="Times New Roman" panose="02020603050405020304" pitchFamily="18" charset="0"/>
            </a:endParaRPr>
          </a:p>
        </p:txBody>
      </p:sp>
      <p:sp>
        <p:nvSpPr>
          <p:cNvPr id="17" name="文本框 16"/>
          <p:cNvSpPr txBox="1"/>
          <p:nvPr>
            <p:custDataLst>
              <p:tags r:id="rId36"/>
            </p:custDataLst>
          </p:nvPr>
        </p:nvSpPr>
        <p:spPr>
          <a:xfrm>
            <a:off x="1835516" y="5940833"/>
            <a:ext cx="2455754" cy="646331"/>
          </a:xfrm>
          <a:prstGeom prst="rect">
            <a:avLst/>
          </a:prstGeom>
          <a:noFill/>
          <a:ln w="28575">
            <a:solidFill>
              <a:srgbClr val="680000"/>
            </a:solidFill>
          </a:ln>
        </p:spPr>
        <p:txBody>
          <a:bodyPr wrap="square">
            <a:spAutoFit/>
          </a:bodyPr>
          <a:p>
            <a:r>
              <a:rPr lang="en-US" altLang="zh-CN" sz="1800" dirty="0">
                <a:solidFill>
                  <a:srgbClr val="C00000"/>
                </a:solidFill>
                <a:latin typeface="Times New Roman" panose="02020603050405020304" pitchFamily="18" charset="0"/>
                <a:cs typeface="Times New Roman" panose="02020603050405020304" pitchFamily="18" charset="0"/>
              </a:rPr>
              <a:t>picto</a:t>
            </a:r>
            <a:r>
              <a:rPr lang="en-US" altLang="zh-CN" sz="1800" dirty="0">
                <a:solidFill>
                  <a:schemeClr val="accent4">
                    <a:lumMod val="75000"/>
                  </a:schemeClr>
                </a:solidFill>
                <a:latin typeface="Times New Roman" panose="02020603050405020304" pitchFamily="18" charset="0"/>
                <a:cs typeface="Times New Roman" panose="02020603050405020304" pitchFamily="18" charset="0"/>
              </a:rPr>
              <a:t>graphic</a:t>
            </a:r>
            <a:r>
              <a:rPr lang="en-US" altLang="zh-CN" sz="1800" dirty="0">
                <a:latin typeface="Times New Roman" panose="02020603050405020304" pitchFamily="18" charset="0"/>
                <a:cs typeface="Times New Roman" panose="02020603050405020304" pitchFamily="18" charset="0"/>
              </a:rPr>
              <a:t> characters</a:t>
            </a:r>
            <a:endParaRPr lang="en-US" altLang="zh-CN" sz="1800"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象形文字</a:t>
            </a:r>
            <a:endParaRPr lang="zh-CN" altLang="en-US" dirty="0"/>
          </a:p>
        </p:txBody>
      </p:sp>
      <p:sp>
        <p:nvSpPr>
          <p:cNvPr id="6" name="文本框 5"/>
          <p:cNvSpPr txBox="1"/>
          <p:nvPr>
            <p:custDataLst>
              <p:tags r:id="rId37"/>
            </p:custDataLst>
          </p:nvPr>
        </p:nvSpPr>
        <p:spPr>
          <a:xfrm>
            <a:off x="4378611" y="6093709"/>
            <a:ext cx="2076209" cy="400110"/>
          </a:xfrm>
          <a:prstGeom prst="rect">
            <a:avLst/>
          </a:prstGeom>
          <a:noFill/>
          <a:ln w="28575">
            <a:solidFill>
              <a:srgbClr val="680000"/>
            </a:solidFill>
          </a:ln>
        </p:spPr>
        <p:txBody>
          <a:bodyPr wrap="none" rtlCol="0">
            <a:spAutoFit/>
          </a:bodyPr>
          <a:p>
            <a:r>
              <a:rPr lang="en-US" altLang="zh-CN" sz="2000" i="1" dirty="0" err="1">
                <a:latin typeface="Times New Roman" panose="02020603050405020304" pitchFamily="18" charset="0"/>
                <a:cs typeface="Times New Roman" panose="02020603050405020304" pitchFamily="18" charset="0"/>
              </a:rPr>
              <a:t>Jiaguwen</a:t>
            </a:r>
            <a:r>
              <a:rPr lang="en-US" altLang="zh-CN" sz="2000" dirty="0">
                <a:latin typeface="Times New Roman" panose="02020603050405020304" pitchFamily="18" charset="0"/>
                <a:cs typeface="Times New Roman" panose="02020603050405020304" pitchFamily="18" charset="0"/>
              </a:rPr>
              <a:t>/oracles  </a:t>
            </a:r>
            <a:endParaRPr lang="en-US" altLang="zh-CN" sz="2000" dirty="0">
              <a:latin typeface="Times New Roman" panose="02020603050405020304" pitchFamily="18" charset="0"/>
              <a:cs typeface="Times New Roman" panose="02020603050405020304" pitchFamily="18" charset="0"/>
            </a:endParaRPr>
          </a:p>
        </p:txBody>
      </p:sp>
      <p:sp>
        <p:nvSpPr>
          <p:cNvPr id="14" name="文本框 13"/>
          <p:cNvSpPr txBox="1"/>
          <p:nvPr>
            <p:custDataLst>
              <p:tags r:id="rId38"/>
            </p:custDataLst>
          </p:nvPr>
        </p:nvSpPr>
        <p:spPr>
          <a:xfrm>
            <a:off x="6444226" y="6093318"/>
            <a:ext cx="2738250" cy="400110"/>
          </a:xfrm>
          <a:prstGeom prst="rect">
            <a:avLst/>
          </a:prstGeom>
          <a:noFill/>
          <a:ln w="28575">
            <a:solidFill>
              <a:srgbClr val="680000"/>
            </a:solidFill>
          </a:ln>
        </p:spPr>
        <p:txBody>
          <a:bodyPr wrap="none" rtlCol="0">
            <a:spAutoFit/>
          </a:bodyPr>
          <a:p>
            <a:r>
              <a:rPr lang="en-US" altLang="zh-CN" sz="2000" dirty="0">
                <a:latin typeface="Times New Roman" panose="02020603050405020304" pitchFamily="18" charset="0"/>
                <a:cs typeface="Times New Roman" panose="02020603050405020304" pitchFamily="18" charset="0"/>
              </a:rPr>
              <a:t>carved on animal bones  </a:t>
            </a:r>
            <a:endParaRPr lang="en-US" altLang="zh-CN"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3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3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3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04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5">
                                            <p:txEl>
                                              <p:pRg st="0" end="0"/>
                                            </p:txEl>
                                          </p:spTgt>
                                        </p:tgtEl>
                                        <p:attrNameLst>
                                          <p:attrName>style.visibility</p:attrName>
                                        </p:attrNameLst>
                                      </p:cBhvr>
                                      <p:to>
                                        <p:strVal val="visible"/>
                                      </p:to>
                                    </p:set>
                                    <p:animEffect transition="in" filter="blinds(horizontal)">
                                      <p:cBhvr>
                                        <p:cTn id="76" dur="500"/>
                                        <p:tgtEl>
                                          <p:spTgt spid="5">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randombar(horizontal)">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randombar(horizontal)">
                                      <p:cBhvr>
                                        <p:cTn id="91" dur="5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randombar(horizontal)">
                                      <p:cBhvr>
                                        <p:cTn id="9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20" grpId="0"/>
      <p:bldP spid="22" grpId="0"/>
      <p:bldP spid="25" grpId="0"/>
      <p:bldP spid="12" grpId="0" bldLvl="0" animBg="1"/>
      <p:bldP spid="17" grpId="0" bldLvl="0" animBg="1"/>
      <p:bldP spid="6" grpId="0" bldLvl="0" animBg="1"/>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p:cNvSpPr txBox="1">
            <a:spLocks noChangeArrowheads="1"/>
          </p:cNvSpPr>
          <p:nvPr/>
        </p:nvSpPr>
        <p:spPr bwMode="auto">
          <a:xfrm>
            <a:off x="37465" y="3140710"/>
            <a:ext cx="5310505" cy="1078230"/>
          </a:xfrm>
          <a:prstGeom prst="rect">
            <a:avLst/>
          </a:prstGeom>
        </p:spPr>
        <p:style>
          <a:lnRef idx="2">
            <a:schemeClr val="accent3"/>
          </a:lnRef>
          <a:fillRef idx="1">
            <a:schemeClr val="lt1"/>
          </a:fillRef>
          <a:effectRef idx="0">
            <a:schemeClr val="accent3"/>
          </a:effectRef>
          <a:fontRef idx="minor">
            <a:schemeClr val="dk1"/>
          </a:fontRef>
        </p:style>
        <p:txBody>
          <a:bodyPr wrap="square" lIns="121917" tIns="60958" rIns="121917" bIns="60958">
            <a:spAutoFit/>
          </a:bodyPr>
          <a:lstStyle>
            <a:lvl1pPr eaLnBrk="0" hangingPunct="0">
              <a:spcBef>
                <a:spcPct val="20000"/>
              </a:spcBef>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ts val="3735"/>
              </a:lnSpc>
              <a:spcBef>
                <a:spcPct val="0"/>
              </a:spcBef>
              <a:buNone/>
              <a:defRPr/>
            </a:pPr>
            <a:r>
              <a:rPr lang="en-US" altLang="zh-CN" sz="2800" b="1" dirty="0">
                <a:solidFill>
                  <a:srgbClr val="FF0000"/>
                </a:solidFill>
                <a:latin typeface="Times New Roman" panose="02020603050405020304" pitchFamily="18" charset="0"/>
                <a:ea typeface="仿宋" panose="02010609060101010101" pitchFamily="49" charset="-122"/>
                <a:sym typeface="宋体" panose="02010600030101010101" pitchFamily="2" charset="-122"/>
              </a:rPr>
              <a:t>What will be talked about?  </a:t>
            </a:r>
            <a:r>
              <a:rPr lang="en-US" altLang="zh-CN" b="1" dirty="0">
                <a:solidFill>
                  <a:srgbClr val="FF0000"/>
                </a:solidFill>
                <a:latin typeface="Times New Roman" panose="02020603050405020304" pitchFamily="18" charset="0"/>
                <a:ea typeface="仿宋" panose="02010609060101010101" pitchFamily="49" charset="-122"/>
                <a:sym typeface="宋体" panose="02010600030101010101" pitchFamily="2" charset="-122"/>
              </a:rPr>
              <a:t>  </a:t>
            </a:r>
            <a:endParaRPr lang="en-US" altLang="zh-CN" b="1" dirty="0">
              <a:solidFill>
                <a:srgbClr val="FF0000"/>
              </a:solidFill>
              <a:latin typeface="Times New Roman" panose="02020603050405020304" pitchFamily="18" charset="0"/>
              <a:ea typeface="仿宋" panose="02010609060101010101" pitchFamily="49" charset="-122"/>
              <a:sym typeface="宋体" panose="02010600030101010101" pitchFamily="2" charset="-122"/>
            </a:endParaRPr>
          </a:p>
          <a:p>
            <a:pPr eaLnBrk="1" hangingPunct="1">
              <a:lnSpc>
                <a:spcPts val="3735"/>
              </a:lnSpc>
              <a:spcBef>
                <a:spcPct val="0"/>
              </a:spcBef>
              <a:buNone/>
              <a:defRPr/>
            </a:pPr>
            <a:endParaRPr lang="en-US" altLang="zh-CN" b="1" dirty="0">
              <a:solidFill>
                <a:srgbClr val="FF0000"/>
              </a:solidFill>
              <a:latin typeface="Times New Roman" panose="02020603050405020304" pitchFamily="18" charset="0"/>
              <a:ea typeface="仿宋" panose="02010609060101010101" pitchFamily="49" charset="-122"/>
              <a:sym typeface="宋体" panose="02010600030101010101" pitchFamily="2" charset="-122"/>
            </a:endParaRPr>
          </a:p>
        </p:txBody>
      </p:sp>
      <p:sp>
        <p:nvSpPr>
          <p:cNvPr id="8" name="圆角矩形 7"/>
          <p:cNvSpPr/>
          <p:nvPr/>
        </p:nvSpPr>
        <p:spPr>
          <a:xfrm>
            <a:off x="35560" y="3856990"/>
            <a:ext cx="4643755" cy="3000375"/>
          </a:xfrm>
          <a:prstGeom prst="roundRect">
            <a:avLst/>
          </a:prstGeom>
        </p:spPr>
        <p:style>
          <a:lnRef idx="2">
            <a:schemeClr val="accent2"/>
          </a:lnRef>
          <a:fillRef idx="1">
            <a:schemeClr val="lt1"/>
          </a:fillRef>
          <a:effectRef idx="0">
            <a:schemeClr val="accent2"/>
          </a:effectRef>
          <a:fontRef idx="minor">
            <a:schemeClr val="dk1"/>
          </a:fontRef>
        </p:style>
        <p:txBody>
          <a:bodyPr wrap="square">
            <a:noAutofit/>
          </a:bodyPr>
          <a:lstStyle/>
          <a:p>
            <a:r>
              <a:rPr lang="en-US" altLang="zh-CN" sz="2400" dirty="0">
                <a:solidFill>
                  <a:sysClr val="windowText" lastClr="000000"/>
                </a:solidFill>
                <a:latin typeface="Times New Roman" panose="02020603050405020304" pitchFamily="18" charset="0"/>
                <a:ea typeface="+mn-ea"/>
                <a:cs typeface="Times New Roman" panose="02020603050405020304" pitchFamily="18" charset="0"/>
                <a:sym typeface="+mn-ea"/>
              </a:rPr>
              <a:t>The passage is probably about the </a:t>
            </a:r>
            <a:endParaRPr lang="en-US" altLang="zh-CN" sz="2400" dirty="0">
              <a:latin typeface="Times New Roman" panose="02020603050405020304" pitchFamily="18" charset="0"/>
              <a:cs typeface="Times New Roman" panose="02020603050405020304" pitchFamily="18" charset="0"/>
            </a:endParaRPr>
          </a:p>
          <a:p>
            <a:endParaRPr lang="en-US" altLang="zh-CN" sz="2400" u="sng" dirty="0">
              <a:solidFill>
                <a:sysClr val="windowText" lastClr="000000"/>
              </a:solidFill>
              <a:latin typeface="Times New Roman" panose="02020603050405020304" pitchFamily="18" charset="0"/>
              <a:ea typeface="+mn-ea"/>
              <a:cs typeface="Times New Roman" panose="02020603050405020304" pitchFamily="18" charset="0"/>
              <a:sym typeface="+mn-ea"/>
            </a:endParaRPr>
          </a:p>
          <a:p>
            <a:r>
              <a:rPr lang="en-US" altLang="zh-CN" sz="2400" u="sng"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2400" u="sng" dirty="0">
              <a:solidFill>
                <a:sysClr val="windowText" lastClr="000000"/>
              </a:solidFill>
              <a:latin typeface="Times New Roman" panose="02020603050405020304" pitchFamily="18" charset="0"/>
              <a:ea typeface="+mn-ea"/>
              <a:cs typeface="Times New Roman" panose="02020603050405020304" pitchFamily="18" charset="0"/>
              <a:sym typeface="+mn-ea"/>
            </a:endParaRPr>
          </a:p>
          <a:p>
            <a:r>
              <a:rPr lang="en-US" altLang="zh-CN" sz="2400" dirty="0">
                <a:solidFill>
                  <a:sysClr val="windowText" lastClr="000000"/>
                </a:solidFill>
                <a:latin typeface="Times New Roman" panose="02020603050405020304" pitchFamily="18" charset="0"/>
                <a:ea typeface="+mn-ea"/>
                <a:cs typeface="Times New Roman" panose="02020603050405020304" pitchFamily="18" charset="0"/>
                <a:sym typeface="+mn-ea"/>
              </a:rPr>
              <a:t>and</a:t>
            </a:r>
            <a:r>
              <a:rPr lang="en-US" altLang="zh-CN" sz="2400" u="sng" dirty="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en-US" altLang="zh-CN" sz="2400" u="sng" dirty="0">
              <a:solidFill>
                <a:sysClr val="windowText" lastClr="000000"/>
              </a:solidFill>
              <a:latin typeface="Times New Roman" panose="02020603050405020304" pitchFamily="18" charset="0"/>
              <a:ea typeface="+mn-ea"/>
              <a:cs typeface="Times New Roman" panose="02020603050405020304" pitchFamily="18" charset="0"/>
              <a:sym typeface="+mn-ea"/>
            </a:endParaRPr>
          </a:p>
          <a:p>
            <a:r>
              <a:rPr lang="en-US" altLang="zh-CN" sz="2400" u="sng" dirty="0">
                <a:solidFill>
                  <a:sysClr val="windowText" lastClr="000000"/>
                </a:solidFill>
                <a:latin typeface="Times New Roman" panose="02020603050405020304" pitchFamily="18" charset="0"/>
                <a:ea typeface="+mn-ea"/>
                <a:cs typeface="Times New Roman" panose="02020603050405020304" pitchFamily="18" charset="0"/>
                <a:sym typeface="+mn-ea"/>
              </a:rPr>
              <a:t>—————————————</a:t>
            </a:r>
            <a:r>
              <a:rPr lang="en-US" altLang="zh-CN" sz="2400" dirty="0">
                <a:solidFill>
                  <a:sysClr val="windowText" lastClr="000000"/>
                </a:solidFill>
                <a:latin typeface="Times New Roman" panose="02020603050405020304" pitchFamily="18" charset="0"/>
                <a:ea typeface="+mn-ea"/>
                <a:cs typeface="Times New Roman" panose="02020603050405020304" pitchFamily="18" charset="0"/>
                <a:sym typeface="+mn-ea"/>
              </a:rPr>
              <a:t>of Chinese writing system.</a:t>
            </a:r>
            <a:endParaRPr lang="zh-CN" altLang="en-US" sz="3600" dirty="0">
              <a:solidFill>
                <a:srgbClr val="FF0000"/>
              </a:solidFill>
              <a:latin typeface="Cambria Math" panose="02040503050406030204" pitchFamily="18" charset="0"/>
              <a:ea typeface="DFKai-SB" panose="03000509000000000000" pitchFamily="65" charset="-120"/>
              <a:cs typeface="Times New Roman" panose="02020603050405020304" pitchFamily="18" charset="0"/>
            </a:endParaRPr>
          </a:p>
        </p:txBody>
      </p:sp>
      <p:pic>
        <p:nvPicPr>
          <p:cNvPr id="15" name="Picture 2" descr="C:\Users\hp\AppData\Roaming\Tencent\Users\774744251\QQ\WinTemp\RichOle\V@[]ECEVB8HCUC7THT4M~$5.png"/>
          <p:cNvPicPr>
            <a:picLocks noChangeAspect="1" noChangeArrowheads="1"/>
          </p:cNvPicPr>
          <p:nvPr/>
        </p:nvPicPr>
        <p:blipFill>
          <a:blip r:embed="rId1" cstate="print"/>
          <a:srcRect/>
          <a:stretch>
            <a:fillRect/>
          </a:stretch>
        </p:blipFill>
        <p:spPr bwMode="auto">
          <a:xfrm>
            <a:off x="4656138" y="2772834"/>
            <a:ext cx="4487863" cy="4085167"/>
          </a:xfrm>
          <a:prstGeom prst="rect">
            <a:avLst/>
          </a:prstGeom>
          <a:noFill/>
          <a:ln w="9525">
            <a:noFill/>
            <a:miter lim="800000"/>
            <a:headEnd/>
            <a:tailEnd/>
          </a:ln>
        </p:spPr>
      </p:pic>
      <p:pic>
        <p:nvPicPr>
          <p:cNvPr id="20" name="Picture 1" descr="C:\Users\hp\AppData\Roaming\Tencent\Users\774744251\QQ\WinTemp\RichOle\1B30O$OLX8~6GH%I_HE%{}T.png"/>
          <p:cNvPicPr>
            <a:picLocks noChangeAspect="1" noChangeArrowheads="1"/>
          </p:cNvPicPr>
          <p:nvPr/>
        </p:nvPicPr>
        <p:blipFill>
          <a:blip r:embed="rId2" cstate="print"/>
          <a:srcRect/>
          <a:stretch>
            <a:fillRect/>
          </a:stretch>
        </p:blipFill>
        <p:spPr bwMode="auto">
          <a:xfrm>
            <a:off x="433389" y="1540249"/>
            <a:ext cx="8424862" cy="1299633"/>
          </a:xfrm>
          <a:prstGeom prst="rect">
            <a:avLst/>
          </a:prstGeom>
          <a:ln>
            <a:noFill/>
          </a:ln>
          <a:effectLst>
            <a:outerShdw blurRad="292100" dist="139700" dir="2700000" algn="tl" rotWithShape="0">
              <a:srgbClr val="333333">
                <a:alpha val="65000"/>
              </a:srgbClr>
            </a:outerShdw>
          </a:effectLst>
        </p:spPr>
      </p:pic>
      <p:sp>
        <p:nvSpPr>
          <p:cNvPr id="21" name="圆角矩形 20"/>
          <p:cNvSpPr/>
          <p:nvPr/>
        </p:nvSpPr>
        <p:spPr>
          <a:xfrm>
            <a:off x="754064" y="1629148"/>
            <a:ext cx="7632700" cy="560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auto">
              <a:defRPr/>
            </a:pPr>
            <a:endParaRPr lang="zh-CN" altLang="en-US" noProof="1"/>
          </a:p>
        </p:txBody>
      </p:sp>
      <p:sp>
        <p:nvSpPr>
          <p:cNvPr id="4" name="椭圆 3"/>
          <p:cNvSpPr/>
          <p:nvPr/>
        </p:nvSpPr>
        <p:spPr>
          <a:xfrm>
            <a:off x="238125" y="1932557"/>
            <a:ext cx="82423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buFont typeface="Arial" panose="020B0604020202020204" pitchFamily="34" charset="0"/>
              <a:buNone/>
              <a:defRPr/>
            </a:pPr>
            <a:endParaRPr lang="zh-CN" altLang="en-US">
              <a:solidFill>
                <a:srgbClr val="FF0000"/>
              </a:solidFill>
            </a:endParaRPr>
          </a:p>
        </p:txBody>
      </p:sp>
      <p:sp>
        <p:nvSpPr>
          <p:cNvPr id="9" name="矩形 16"/>
          <p:cNvSpPr/>
          <p:nvPr/>
        </p:nvSpPr>
        <p:spPr>
          <a:xfrm>
            <a:off x="251520" y="0"/>
            <a:ext cx="8640960" cy="562549"/>
          </a:xfrm>
          <a:prstGeom prst="roundRect">
            <a:avLst/>
          </a:prstGeom>
        </p:spPr>
        <p:style>
          <a:lnRef idx="2">
            <a:schemeClr val="dk1"/>
          </a:lnRef>
          <a:fillRef idx="1">
            <a:schemeClr val="lt1"/>
          </a:fillRef>
          <a:effectRef idx="0">
            <a:schemeClr val="dk1"/>
          </a:effectRef>
          <a:fontRef idx="minor">
            <a:schemeClr val="dk1"/>
          </a:fontRef>
        </p:style>
        <p:txBody>
          <a:bodyPr wrap="square" lIns="121917" tIns="60958" rIns="121917" bIns="60958">
            <a:spAutoFit/>
          </a:bodyPr>
          <a:lstStyle/>
          <a:p>
            <a:pPr algn="ctr">
              <a:buFont typeface="Arial" panose="020B0604020202020204" pitchFamily="34" charset="0"/>
              <a:buNone/>
              <a:defRPr/>
            </a:pPr>
            <a:r>
              <a:rPr lang="en-US" altLang="zh-CN" sz="2400" b="1" noProof="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Pre-reading  : Predict the content</a:t>
            </a:r>
            <a:endParaRPr lang="en-US" altLang="zh-CN" sz="2400" b="1" noProof="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314" name="Rectangle 23"/>
          <p:cNvSpPr/>
          <p:nvPr/>
        </p:nvSpPr>
        <p:spPr>
          <a:xfrm>
            <a:off x="354965" y="749300"/>
            <a:ext cx="8503285" cy="829945"/>
          </a:xfrm>
          <a:prstGeom prst="rect">
            <a:avLst/>
          </a:prstGeom>
          <a:solidFill>
            <a:srgbClr val="002060"/>
          </a:solidFill>
        </p:spPr>
        <p:style>
          <a:lnRef idx="2">
            <a:schemeClr val="accent6">
              <a:shade val="50000"/>
            </a:schemeClr>
          </a:lnRef>
          <a:fillRef idx="1">
            <a:schemeClr val="accent6"/>
          </a:fillRef>
          <a:effectRef idx="0">
            <a:schemeClr val="accent6"/>
          </a:effectRef>
          <a:fontRef idx="minor">
            <a:schemeClr val="lt1"/>
          </a:fontRef>
        </p:style>
        <p:txBody>
          <a:bodyPr wrap="square" anchor="t">
            <a:spAutoFit/>
          </a:bodyPr>
          <a:p>
            <a:pPr fontAlgn="base"/>
            <a:r>
              <a:rPr lang="en-US" altLang="zh-CN" sz="2400" strike="noStrike" noProof="1" dirty="0">
                <a:latin typeface="Times New Roman" panose="02020603050405020304" pitchFamily="18" charset="0"/>
                <a:ea typeface="宋体" panose="02010600030101010101" pitchFamily="2" charset="-122"/>
              </a:rPr>
              <a:t>Look at the title and picture below.   Predict what the text will be about.</a:t>
            </a:r>
            <a:endParaRPr lang="en-US" altLang="zh-CN" sz="2400" strike="noStrike" noProof="1" dirty="0">
              <a:latin typeface="Times New Roman" panose="02020603050405020304" pitchFamily="18" charset="0"/>
              <a:ea typeface="宋体" panose="02010600030101010101" pitchFamily="2" charset="-122"/>
            </a:endParaRPr>
          </a:p>
        </p:txBody>
      </p:sp>
      <p:sp>
        <p:nvSpPr>
          <p:cNvPr id="2" name="文本框 1"/>
          <p:cNvSpPr txBox="1"/>
          <p:nvPr>
            <p:custDataLst>
              <p:tags r:id="rId3"/>
            </p:custDataLst>
          </p:nvPr>
        </p:nvSpPr>
        <p:spPr>
          <a:xfrm>
            <a:off x="755852" y="4520116"/>
            <a:ext cx="2917190" cy="460375"/>
          </a:xfrm>
          <a:prstGeom prst="rect">
            <a:avLst/>
          </a:prstGeom>
          <a:noFill/>
        </p:spPr>
        <p:txBody>
          <a:bodyPr wrap="none" rtlCol="0">
            <a:spAutoFit/>
          </a:bodyPr>
          <a:p>
            <a:r>
              <a:rPr lang="en-US" altLang="zh-CN" sz="2400" b="1" dirty="0">
                <a:solidFill>
                  <a:srgbClr val="FF0000"/>
                </a:solidFill>
                <a:latin typeface="Times New Roman" panose="02020603050405020304" pitchFamily="18" charset="0"/>
                <a:cs typeface="Times New Roman" panose="02020603050405020304" pitchFamily="18" charset="0"/>
              </a:rPr>
              <a:t>history/development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custDataLst>
              <p:tags r:id="rId4"/>
            </p:custDataLst>
          </p:nvPr>
        </p:nvSpPr>
        <p:spPr>
          <a:xfrm>
            <a:off x="1259455" y="5282691"/>
            <a:ext cx="1748790" cy="460375"/>
          </a:xfrm>
          <a:prstGeom prst="rect">
            <a:avLst/>
          </a:prstGeom>
          <a:noFill/>
        </p:spPr>
        <p:txBody>
          <a:bodyPr wrap="none" rtlCol="0">
            <a:spAutoFit/>
          </a:bodyPr>
          <a:p>
            <a:r>
              <a:rPr lang="en-US" altLang="zh-CN" sz="2400" b="1" dirty="0">
                <a:solidFill>
                  <a:srgbClr val="FF0000"/>
                </a:solidFill>
                <a:latin typeface="Times New Roman" panose="02020603050405020304" pitchFamily="18" charset="0"/>
                <a:cs typeface="Times New Roman" panose="02020603050405020304" pitchFamily="18" charset="0"/>
              </a:rPr>
              <a:t>importance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ircle(in)">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build="allAtOnce"/>
      <p:bldP spid="8" grpId="0" bldLvl="0" animBg="1"/>
      <p:bldP spid="21" grpId="0" bldLvl="0" animBg="1"/>
      <p:bldP spid="4" grpId="0" bldLvl="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5560" y="44450"/>
            <a:ext cx="2195736" cy="460375"/>
          </a:xfrm>
          <a:prstGeom prst="rect">
            <a:avLst/>
          </a:prstGeom>
          <a:noFill/>
        </p:spPr>
        <p:txBody>
          <a:bodyPr wrap="square">
            <a:spAutoFit/>
          </a:bodyPr>
          <a:p>
            <a:pPr algn="ctr" defTabSz="685800">
              <a:defRPr/>
            </a:pP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While-reading </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custDataLst>
              <p:tags r:id="rId2"/>
            </p:custDataLst>
          </p:nvPr>
        </p:nvSpPr>
        <p:spPr>
          <a:xfrm>
            <a:off x="256207" y="404245"/>
            <a:ext cx="7106920" cy="398780"/>
          </a:xfrm>
          <a:prstGeom prst="rect">
            <a:avLst/>
          </a:prstGeom>
          <a:noFill/>
        </p:spPr>
        <p:txBody>
          <a:bodyPr wrap="none" rtlCol="0">
            <a:spAutoFit/>
          </a:bodyPr>
          <a:p>
            <a:r>
              <a:rPr lang="en-US" altLang="zh-CN" sz="2000" b="1" dirty="0">
                <a:solidFill>
                  <a:srgbClr val="C00000"/>
                </a:solidFill>
                <a:latin typeface="Times New Roman" panose="02020603050405020304" pitchFamily="18" charset="0"/>
                <a:cs typeface="Times New Roman" panose="02020603050405020304" pitchFamily="18" charset="0"/>
              </a:rPr>
              <a:t>Activity 1: Read for main idea of each paragraph and structure </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7" name="表格 6"/>
          <p:cNvGraphicFramePr/>
          <p:nvPr>
            <p:custDataLst>
              <p:tags r:id="rId3"/>
            </p:custDataLst>
          </p:nvPr>
        </p:nvGraphicFramePr>
        <p:xfrm>
          <a:off x="0" y="908685"/>
          <a:ext cx="9109075" cy="5575935"/>
        </p:xfrm>
        <a:graphic>
          <a:graphicData uri="http://schemas.openxmlformats.org/drawingml/2006/table">
            <a:tbl>
              <a:tblPr firstRow="1" bandRow="1">
                <a:tableStyleId>{7DF18680-E054-41AD-8BC1-D1AEF772440D}</a:tableStyleId>
              </a:tblPr>
              <a:tblGrid>
                <a:gridCol w="1141730"/>
                <a:gridCol w="7967345"/>
              </a:tblGrid>
              <a:tr h="787400">
                <a:tc>
                  <a:txBody>
                    <a:bodyPr/>
                    <a:p>
                      <a:pPr algn="ctr">
                        <a:buNone/>
                      </a:pPr>
                      <a:endParaRPr lang="en-US" altLang="zh-CN" sz="3600" b="1">
                        <a:latin typeface="Arial Narrow" panose="020B0606020202030204" pitchFamily="34" charset="0"/>
                        <a:cs typeface="Arial Narrow" panose="020B0606020202030204" pitchFamily="34"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endParaRPr lang="en-US" altLang="zh-CN" sz="3600">
                        <a:latin typeface="Arial Narrow" panose="020B0606020202030204" pitchFamily="34" charset="0"/>
                        <a:cs typeface="Arial Narrow" panose="020B0606020202030204" pitchFamily="34"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87400">
                <a:tc>
                  <a:txBody>
                    <a:bodyPr/>
                    <a:p>
                      <a:pPr algn="ctr">
                        <a:buNone/>
                      </a:pPr>
                      <a:r>
                        <a:rPr lang="en-US" altLang="zh-CN" sz="2800" b="1">
                          <a:solidFill>
                            <a:srgbClr val="9A0687"/>
                          </a:solidFill>
                          <a:latin typeface="Arial Narrow" panose="020B0606020202030204" pitchFamily="34" charset="0"/>
                          <a:cs typeface="Arial Narrow" panose="020B0606020202030204" pitchFamily="34" charset="0"/>
                        </a:rPr>
                        <a:t>Para 1</a:t>
                      </a:r>
                      <a:endParaRPr lang="en-US" altLang="zh-CN" sz="2800" b="1">
                        <a:solidFill>
                          <a:srgbClr val="9A0687"/>
                        </a:solidFill>
                        <a:latin typeface="Arial Narrow" panose="020B0606020202030204" pitchFamily="34" charset="0"/>
                        <a:cs typeface="Arial Narrow" panose="020B0606020202030204" pitchFamily="34" charset="0"/>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en-US" altLang="zh-CN" sz="1800" b="1" dirty="0">
                          <a:latin typeface="High Tower Text" panose="02040502050506030303" pitchFamily="18" charset="0"/>
                          <a:ea typeface="仿宋" panose="02010609060101010101" pitchFamily="49" charset="-122"/>
                          <a:sym typeface="+mn-ea"/>
                        </a:rPr>
                        <a:t>The Chinese writing system is one of the_______________________that  help chinese civilisation  survive  into modern times.</a:t>
                      </a:r>
                      <a:endParaRPr lang="zh-CN" altLang="en-US" sz="1800" b="1" dirty="0">
                        <a:latin typeface="High Tower Text" panose="02040502050506030303" pitchFamily="18" charset="0"/>
                        <a:ea typeface="仿宋" panose="02010609060101010101" pitchFamily="49"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33425">
                <a:tc>
                  <a:txBody>
                    <a:bodyPr/>
                    <a:p>
                      <a:pPr algn="ctr">
                        <a:buNone/>
                      </a:pPr>
                      <a:r>
                        <a:rPr lang="en-US" altLang="zh-CN" sz="2800" b="1">
                          <a:solidFill>
                            <a:srgbClr val="9A0687"/>
                          </a:solidFill>
                          <a:latin typeface="Arial Narrow" panose="020B0606020202030204" pitchFamily="34" charset="0"/>
                          <a:cs typeface="Arial Narrow" panose="020B0606020202030204" pitchFamily="34" charset="0"/>
                          <a:sym typeface="+mn-ea"/>
                        </a:rPr>
                        <a:t>Para 2</a:t>
                      </a:r>
                      <a:endParaRPr lang="en-US" altLang="zh-CN" sz="2800" b="1">
                        <a:solidFill>
                          <a:srgbClr val="9A0687"/>
                        </a:solidFill>
                        <a:latin typeface="Arial Narrow" panose="020B0606020202030204" pitchFamily="34" charset="0"/>
                        <a:cs typeface="Arial Narrow" panose="020B0606020202030204" pitchFamily="34" charset="0"/>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en-US" altLang="zh-CN" sz="1800" b="1" dirty="0">
                          <a:latin typeface="High Tower Text" panose="02040502050506030303" pitchFamily="18" charset="0"/>
                          <a:ea typeface="仿宋" panose="02010609060101010101" pitchFamily="49" charset="-122"/>
                          <a:sym typeface="+mn-ea"/>
                        </a:rPr>
                        <a:t>Written Chinese was a _______________________________ at the beginning. </a:t>
                      </a: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87400">
                <a:tc>
                  <a:txBody>
                    <a:bodyPr/>
                    <a:p>
                      <a:pPr algn="ctr">
                        <a:buNone/>
                      </a:pPr>
                      <a:r>
                        <a:rPr lang="en-US" altLang="zh-CN" sz="2800" b="1">
                          <a:solidFill>
                            <a:srgbClr val="9A0687"/>
                          </a:solidFill>
                          <a:latin typeface="Arial Narrow" panose="020B0606020202030204" pitchFamily="34" charset="0"/>
                          <a:cs typeface="Arial Narrow" panose="020B0606020202030204" pitchFamily="34" charset="0"/>
                          <a:sym typeface="+mn-ea"/>
                        </a:rPr>
                        <a:t>Para 3</a:t>
                      </a:r>
                      <a:endParaRPr lang="en-US" altLang="zh-CN" sz="2800" b="1">
                        <a:solidFill>
                          <a:srgbClr val="9A0687"/>
                        </a:solidFill>
                        <a:latin typeface="Arial Narrow" panose="020B0606020202030204" pitchFamily="34" charset="0"/>
                        <a:cs typeface="Arial Narrow" panose="020B0606020202030204" pitchFamily="34" charset="0"/>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en-US" altLang="zh-CN" sz="1800" b="1" dirty="0">
                          <a:latin typeface="High Tower Text" panose="02040502050506030303" pitchFamily="18" charset="0"/>
                          <a:ea typeface="仿宋" panose="02010609060101010101" pitchFamily="49" charset="-122"/>
                          <a:sym typeface="+mn-ea"/>
                        </a:rPr>
                        <a:t>The Chinese writing system  became</a:t>
                      </a:r>
                      <a:r>
                        <a:rPr lang="en-US" altLang="zh-CN" sz="1800">
                          <a:solidFill>
                            <a:srgbClr val="C00000"/>
                          </a:solidFill>
                          <a:latin typeface="Arial Narrow" panose="020B0606020202030204" pitchFamily="34" charset="0"/>
                          <a:sym typeface="+mn-ea"/>
                        </a:rPr>
                        <a:t> </a:t>
                      </a:r>
                      <a:r>
                        <a:rPr lang="en-US" altLang="zh-CN" sz="1800" b="1" dirty="0">
                          <a:latin typeface="High Tower Text" panose="02040502050506030303" pitchFamily="18" charset="0"/>
                          <a:ea typeface="仿宋" panose="02010609060101010101" pitchFamily="49" charset="-122"/>
                          <a:sym typeface="+mn-ea"/>
                        </a:rPr>
                        <a:t>______________________.</a:t>
                      </a:r>
                      <a:endParaRPr lang="zh-CN" altLang="en-US" sz="1800"/>
                    </a:p>
                    <a:p>
                      <a:pPr>
                        <a:buNone/>
                      </a:pPr>
                      <a:r>
                        <a:rPr lang="en-US" altLang="zh-CN" sz="1800">
                          <a:solidFill>
                            <a:srgbClr val="C00000"/>
                          </a:solidFill>
                          <a:latin typeface="Arial Narrow" panose="020B0606020202030204" pitchFamily="34" charset="0"/>
                          <a:sym typeface="+mn-ea"/>
                        </a:rPr>
                        <a:t> </a:t>
                      </a: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636905">
                <a:tc>
                  <a:txBody>
                    <a:bodyPr/>
                    <a:p>
                      <a:pPr algn="ctr">
                        <a:buNone/>
                      </a:pPr>
                      <a:r>
                        <a:rPr lang="en-US" altLang="zh-CN" sz="2800" b="1">
                          <a:solidFill>
                            <a:srgbClr val="9A0687"/>
                          </a:solidFill>
                          <a:latin typeface="Arial Narrow" panose="020B0606020202030204" pitchFamily="34" charset="0"/>
                          <a:cs typeface="Arial Narrow" panose="020B0606020202030204" pitchFamily="34" charset="0"/>
                          <a:sym typeface="+mn-ea"/>
                        </a:rPr>
                        <a:t>Para 4</a:t>
                      </a:r>
                      <a:endParaRPr lang="en-US" altLang="zh-CN" sz="2800" b="1">
                        <a:solidFill>
                          <a:srgbClr val="9A0687"/>
                        </a:solidFill>
                        <a:latin typeface="Arial Narrow" panose="020B0606020202030204" pitchFamily="34" charset="0"/>
                        <a:cs typeface="Arial Narrow" panose="020B0606020202030204" pitchFamily="34" charset="0"/>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en-US" altLang="zh-CN" sz="1800" b="1" dirty="0">
                          <a:latin typeface="High Tower Text" panose="02040502050506030303" pitchFamily="18" charset="0"/>
                          <a:ea typeface="仿宋" panose="02010609060101010101" pitchFamily="49" charset="-122"/>
                          <a:sym typeface="+mn-ea"/>
                        </a:rPr>
                        <a:t>The Chinese writing system  became_____________.</a:t>
                      </a: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18820">
                <a:tc>
                  <a:txBody>
                    <a:bodyPr/>
                    <a:p>
                      <a:pPr algn="ctr">
                        <a:buNone/>
                      </a:pPr>
                      <a:r>
                        <a:rPr lang="en-US" altLang="zh-CN" sz="2800" b="1">
                          <a:solidFill>
                            <a:srgbClr val="9A0687"/>
                          </a:solidFill>
                          <a:latin typeface="Arial Narrow" panose="020B0606020202030204" pitchFamily="34" charset="0"/>
                          <a:cs typeface="Arial Narrow" panose="020B0606020202030204" pitchFamily="34" charset="0"/>
                          <a:sym typeface="+mn-ea"/>
                        </a:rPr>
                        <a:t>Para 5</a:t>
                      </a:r>
                      <a:endParaRPr lang="en-US" altLang="zh-CN" sz="2800" b="1">
                        <a:solidFill>
                          <a:srgbClr val="9A0687"/>
                        </a:solidFill>
                        <a:latin typeface="Arial Narrow" panose="020B0606020202030204" pitchFamily="34" charset="0"/>
                        <a:cs typeface="Arial Narrow" panose="020B0606020202030204" pitchFamily="34" charset="0"/>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defTabSz="685800">
                        <a:lnSpc>
                          <a:spcPct val="90000"/>
                        </a:lnSpc>
                      </a:pPr>
                      <a:r>
                        <a:rPr lang="en-US" altLang="zh-CN" sz="1800" b="1" dirty="0">
                          <a:latin typeface="High Tower Text" panose="02040502050506030303" pitchFamily="18" charset="0"/>
                          <a:ea typeface="仿宋" panose="02010609060101010101" pitchFamily="49" charset="-122"/>
                          <a:sym typeface="微软雅黑" panose="020B0503020204020204" charset="-122"/>
                        </a:rPr>
                        <a:t>Written Chinese connects China's __________with its ___________.</a:t>
                      </a:r>
                      <a:endParaRPr lang="en-US" altLang="zh-CN" sz="1800" b="1" dirty="0">
                        <a:latin typeface="High Tower Text" panose="02040502050506030303" pitchFamily="18" charset="0"/>
                        <a:ea typeface="仿宋" panose="02010609060101010101" pitchFamily="49" charset="-122"/>
                        <a:sym typeface="微软雅黑" panose="020B0503020204020204" charset="-122"/>
                      </a:endParaRPr>
                    </a:p>
                    <a:p>
                      <a:pPr defTabSz="685800">
                        <a:lnSpc>
                          <a:spcPct val="90000"/>
                        </a:lnSpc>
                      </a:pPr>
                      <a:endParaRPr lang="en-US" altLang="zh-CN" b="1" dirty="0">
                        <a:latin typeface="High Tower Text" panose="02040502050506030303" pitchFamily="18" charset="0"/>
                        <a:ea typeface="仿宋" panose="02010609060101010101" pitchFamily="49"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124585">
                <a:tc>
                  <a:txBody>
                    <a:bodyPr/>
                    <a:p>
                      <a:pPr algn="ctr">
                        <a:buNone/>
                      </a:pPr>
                      <a:r>
                        <a:rPr lang="en-US" altLang="zh-CN" sz="2800" b="1">
                          <a:solidFill>
                            <a:srgbClr val="9A0687"/>
                          </a:solidFill>
                          <a:latin typeface="Arial Narrow" panose="020B0606020202030204" pitchFamily="34" charset="0"/>
                          <a:cs typeface="Arial Narrow" panose="020B0606020202030204" pitchFamily="34" charset="0"/>
                          <a:sym typeface="+mn-ea"/>
                        </a:rPr>
                        <a:t>Para 6</a:t>
                      </a:r>
                      <a:endParaRPr lang="en-US" altLang="zh-CN" sz="2800" b="1">
                        <a:solidFill>
                          <a:srgbClr val="9A0687"/>
                        </a:solidFill>
                        <a:latin typeface="Arial Narrow" panose="020B0606020202030204" pitchFamily="34" charset="0"/>
                        <a:cs typeface="Arial Narrow" panose="020B0606020202030204" pitchFamily="34" charset="0"/>
                        <a:sym typeface="+mn-ea"/>
                      </a:endParaRPr>
                    </a:p>
                  </a:txBody>
                  <a:tcPr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en-US" altLang="zh-CN" sz="1800" b="1" dirty="0">
                          <a:latin typeface="High Tower Text" panose="02040502050506030303" pitchFamily="18" charset="0"/>
                          <a:ea typeface="仿宋" panose="02010609060101010101" pitchFamily="49" charset="-122"/>
                          <a:sym typeface="微软雅黑" panose="020B0503020204020204" charset="-122"/>
                        </a:rPr>
                        <a:t>The Chinese language is helping to____________</a:t>
                      </a:r>
                      <a:r>
                        <a:rPr lang="en-US" altLang="zh-CN" sz="1800">
                          <a:solidFill>
                            <a:srgbClr val="FF0000"/>
                          </a:solidFill>
                          <a:latin typeface="Arial Narrow" panose="020B0606020202030204" pitchFamily="34" charset="0"/>
                          <a:ea typeface="微软雅黑" panose="020B0503020204020204" charset="-122"/>
                          <a:sym typeface="微软雅黑" panose="020B0503020204020204" charset="-122"/>
                        </a:rPr>
                        <a:t> </a:t>
                      </a:r>
                      <a:r>
                        <a:rPr lang="en-US" altLang="zh-CN" sz="1800" b="1" dirty="0">
                          <a:latin typeface="High Tower Text" panose="02040502050506030303" pitchFamily="18" charset="0"/>
                          <a:ea typeface="仿宋" panose="02010609060101010101" pitchFamily="49" charset="-122"/>
                          <a:sym typeface="微软雅黑" panose="020B0503020204020204" charset="-122"/>
                        </a:rPr>
                        <a:t>China's culture and history to the world.</a:t>
                      </a:r>
                      <a:endParaRPr lang="en-US" altLang="zh-CN" sz="1800" b="1" dirty="0">
                        <a:latin typeface="High Tower Text" panose="02040502050506030303" pitchFamily="18" charset="0"/>
                        <a:ea typeface="仿宋" panose="02010609060101010101" pitchFamily="49" charset="-122"/>
                        <a:sym typeface="微软雅黑" panose="020B0503020204020204" charset="-122"/>
                      </a:endParaRPr>
                    </a:p>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4376" name="矩形 14376"/>
          <p:cNvSpPr/>
          <p:nvPr>
            <p:custDataLst>
              <p:tags r:id="rId4"/>
            </p:custDataLst>
          </p:nvPr>
        </p:nvSpPr>
        <p:spPr>
          <a:xfrm>
            <a:off x="179388" y="1052830"/>
            <a:ext cx="1295400" cy="521970"/>
          </a:xfrm>
          <a:prstGeom prst="rect">
            <a:avLst/>
          </a:prstGeom>
          <a:noFill/>
          <a:ln w="9525">
            <a:noFill/>
          </a:ln>
        </p:spPr>
        <p:txBody>
          <a:bodyPr anchor="t" anchorCtr="0">
            <a:spAutoFit/>
          </a:bodyPr>
          <a:p>
            <a:r>
              <a:rPr lang="en-US" altLang="zh-CN" sz="2800" b="1" dirty="0">
                <a:solidFill>
                  <a:srgbClr val="FFFFFF"/>
                </a:solidFill>
                <a:latin typeface="Arial Narrow" panose="020B0606020202030204" pitchFamily="34" charset="0"/>
                <a:ea typeface="宋体" panose="02010600030101010101" pitchFamily="2" charset="-122"/>
              </a:rPr>
              <a:t>Para</a:t>
            </a:r>
            <a:endParaRPr lang="en-US" altLang="zh-CN" sz="2800" b="1" dirty="0">
              <a:solidFill>
                <a:srgbClr val="FFFFFF"/>
              </a:solidFill>
              <a:latin typeface="Arial Narrow" panose="020B0606020202030204" pitchFamily="34" charset="0"/>
              <a:ea typeface="宋体" panose="02010600030101010101" pitchFamily="2" charset="-122"/>
            </a:endParaRPr>
          </a:p>
        </p:txBody>
      </p:sp>
      <p:sp>
        <p:nvSpPr>
          <p:cNvPr id="4" name="文本框 3"/>
          <p:cNvSpPr txBox="1"/>
          <p:nvPr/>
        </p:nvSpPr>
        <p:spPr>
          <a:xfrm>
            <a:off x="5239385" y="3068955"/>
            <a:ext cx="2904490" cy="245745"/>
          </a:xfrm>
          <a:prstGeom prst="rect">
            <a:avLst/>
          </a:prstGeom>
          <a:noFill/>
        </p:spPr>
        <p:txBody>
          <a:bodyPr wrap="square" rtlCol="0">
            <a:noAutofit/>
          </a:bodyPr>
          <a:p>
            <a:r>
              <a:rPr lang="en-US" altLang="zh-CN" sz="2800" b="1">
                <a:solidFill>
                  <a:srgbClr val="FF0000"/>
                </a:solidFill>
                <a:latin typeface="Arial Narrow" panose="020B0606020202030204" pitchFamily="34" charset="0"/>
                <a:ea typeface="微软雅黑" panose="020B0503020204020204" charset="-122"/>
                <a:sym typeface="+mn-ea"/>
              </a:rPr>
              <a:t>well-developed </a:t>
            </a:r>
            <a:endParaRPr lang="en-US" altLang="zh-CN" sz="1800">
              <a:solidFill>
                <a:srgbClr val="C00000"/>
              </a:solidFill>
              <a:latin typeface="Arial Narrow" panose="020B0606020202030204" pitchFamily="34" charset="0"/>
            </a:endParaRPr>
          </a:p>
          <a:p>
            <a:endParaRPr lang="en-US" altLang="zh-CN" sz="1800" dirty="0">
              <a:solidFill>
                <a:srgbClr val="C00000"/>
              </a:solidFill>
              <a:latin typeface="Arial Narrow" panose="020B0606020202030204" pitchFamily="34" charset="0"/>
              <a:cs typeface="Times New Roman" panose="02020603050405020304" pitchFamily="18" charset="0"/>
            </a:endParaRPr>
          </a:p>
        </p:txBody>
      </p:sp>
      <p:sp>
        <p:nvSpPr>
          <p:cNvPr id="5" name="文本框 4"/>
          <p:cNvSpPr txBox="1"/>
          <p:nvPr/>
        </p:nvSpPr>
        <p:spPr>
          <a:xfrm>
            <a:off x="3636010" y="2322830"/>
            <a:ext cx="3889375" cy="521970"/>
          </a:xfrm>
          <a:prstGeom prst="rect">
            <a:avLst/>
          </a:prstGeom>
          <a:noFill/>
        </p:spPr>
        <p:txBody>
          <a:bodyPr wrap="square" rtlCol="0">
            <a:spAutoFit/>
          </a:bodyPr>
          <a:p>
            <a:r>
              <a:rPr lang="en-US" altLang="zh-CN" sz="2800" b="1">
                <a:solidFill>
                  <a:srgbClr val="FF0000"/>
                </a:solidFill>
                <a:latin typeface="Arial Narrow" panose="020B0606020202030204" pitchFamily="34" charset="0"/>
                <a:ea typeface="微软雅黑" panose="020B0503020204020204" charset="-122"/>
                <a:sym typeface="+mn-ea"/>
              </a:rPr>
              <a:t>picture-based language</a:t>
            </a:r>
            <a:endParaRPr lang="zh-CN" altLang="en-US" sz="1800"/>
          </a:p>
        </p:txBody>
      </p:sp>
      <p:sp>
        <p:nvSpPr>
          <p:cNvPr id="6" name="文本框 5"/>
          <p:cNvSpPr txBox="1"/>
          <p:nvPr/>
        </p:nvSpPr>
        <p:spPr>
          <a:xfrm>
            <a:off x="5147945" y="3861435"/>
            <a:ext cx="1634490" cy="521970"/>
          </a:xfrm>
          <a:prstGeom prst="rect">
            <a:avLst/>
          </a:prstGeom>
          <a:noFill/>
        </p:spPr>
        <p:txBody>
          <a:bodyPr wrap="square" rtlCol="0">
            <a:spAutoFit/>
          </a:bodyPr>
          <a:p>
            <a:r>
              <a:rPr lang="en-US" altLang="zh-CN" sz="2800" b="1">
                <a:solidFill>
                  <a:srgbClr val="FF0000"/>
                </a:solidFill>
                <a:latin typeface="Arial Narrow" panose="020B0606020202030204" pitchFamily="34" charset="0"/>
                <a:ea typeface="微软雅黑" panose="020B0503020204020204" charset="-122"/>
              </a:rPr>
              <a:t>unified</a:t>
            </a:r>
            <a:endParaRPr lang="en-US" altLang="zh-CN" sz="2800" b="1">
              <a:solidFill>
                <a:srgbClr val="FF0000"/>
              </a:solidFill>
              <a:latin typeface="Arial Narrow" panose="020B0606020202030204" pitchFamily="34" charset="0"/>
              <a:ea typeface="微软雅黑" panose="020B0503020204020204" charset="-122"/>
            </a:endParaRPr>
          </a:p>
        </p:txBody>
      </p:sp>
      <p:sp>
        <p:nvSpPr>
          <p:cNvPr id="8" name="文本框 7"/>
          <p:cNvSpPr txBox="1"/>
          <p:nvPr/>
        </p:nvSpPr>
        <p:spPr>
          <a:xfrm>
            <a:off x="5591810" y="1628775"/>
            <a:ext cx="2220595" cy="521970"/>
          </a:xfrm>
          <a:prstGeom prst="rect">
            <a:avLst/>
          </a:prstGeom>
          <a:noFill/>
        </p:spPr>
        <p:txBody>
          <a:bodyPr wrap="square" rtlCol="0">
            <a:spAutoFit/>
          </a:bodyPr>
          <a:p>
            <a:r>
              <a:rPr lang="en-US" altLang="zh-CN" sz="2800" b="1">
                <a:solidFill>
                  <a:srgbClr val="FF0000"/>
                </a:solidFill>
                <a:latin typeface="Arial Narrow" panose="020B0606020202030204" pitchFamily="34" charset="0"/>
                <a:ea typeface="微软雅黑" panose="020B0503020204020204" charset="-122"/>
              </a:rPr>
              <a:t>main factors</a:t>
            </a:r>
            <a:endParaRPr lang="en-US" altLang="zh-CN" sz="2800" b="1">
              <a:solidFill>
                <a:srgbClr val="FF0000"/>
              </a:solidFill>
              <a:latin typeface="Arial Narrow" panose="020B0606020202030204" pitchFamily="34" charset="0"/>
              <a:ea typeface="微软雅黑" panose="020B0503020204020204" charset="-122"/>
            </a:endParaRPr>
          </a:p>
        </p:txBody>
      </p:sp>
      <p:sp>
        <p:nvSpPr>
          <p:cNvPr id="9" name="文本框 8"/>
          <p:cNvSpPr txBox="1"/>
          <p:nvPr/>
        </p:nvSpPr>
        <p:spPr>
          <a:xfrm>
            <a:off x="6853555" y="4509135"/>
            <a:ext cx="946785" cy="521970"/>
          </a:xfrm>
          <a:prstGeom prst="rect">
            <a:avLst/>
          </a:prstGeom>
          <a:noFill/>
        </p:spPr>
        <p:txBody>
          <a:bodyPr wrap="square" rtlCol="0">
            <a:spAutoFit/>
          </a:bodyPr>
          <a:p>
            <a:pPr algn="l" defTabSz="914400">
              <a:lnSpc>
                <a:spcPct val="100000"/>
              </a:lnSpc>
              <a:buClrTx/>
              <a:buSzTx/>
              <a:buFontTx/>
            </a:pPr>
            <a:r>
              <a:rPr lang="en-US" altLang="zh-CN" sz="2800" b="1">
                <a:solidFill>
                  <a:srgbClr val="FF0000"/>
                </a:solidFill>
                <a:latin typeface="Arial Narrow" panose="020B0606020202030204" pitchFamily="34" charset="0"/>
                <a:ea typeface="微软雅黑" panose="020B0503020204020204" charset="-122"/>
                <a:sym typeface="微软雅黑" panose="020B0503020204020204" charset="-122"/>
              </a:rPr>
              <a:t>past</a:t>
            </a:r>
            <a:endParaRPr lang="en-US" altLang="zh-CN" sz="2800" b="1">
              <a:solidFill>
                <a:srgbClr val="FF0000"/>
              </a:solidFill>
              <a:latin typeface="Arial Narrow" panose="020B0606020202030204" pitchFamily="34" charset="0"/>
              <a:ea typeface="微软雅黑" panose="020B0503020204020204" charset="-122"/>
            </a:endParaRPr>
          </a:p>
        </p:txBody>
      </p:sp>
      <p:sp>
        <p:nvSpPr>
          <p:cNvPr id="11" name="文本框 10"/>
          <p:cNvSpPr txBox="1"/>
          <p:nvPr/>
        </p:nvSpPr>
        <p:spPr>
          <a:xfrm>
            <a:off x="4644390" y="4547870"/>
            <a:ext cx="1717040" cy="521970"/>
          </a:xfrm>
          <a:prstGeom prst="rect">
            <a:avLst/>
          </a:prstGeom>
          <a:noFill/>
        </p:spPr>
        <p:txBody>
          <a:bodyPr wrap="square" rtlCol="0">
            <a:spAutoFit/>
          </a:bodyPr>
          <a:p>
            <a:r>
              <a:rPr lang="en-US" altLang="zh-CN" sz="2800" b="1">
                <a:solidFill>
                  <a:srgbClr val="FF0000"/>
                </a:solidFill>
                <a:latin typeface="Arial Narrow" panose="020B0606020202030204" pitchFamily="34" charset="0"/>
                <a:ea typeface="微软雅黑" panose="020B0503020204020204" charset="-122"/>
                <a:sym typeface="微软雅黑" panose="020B0503020204020204" charset="-122"/>
              </a:rPr>
              <a:t>present </a:t>
            </a:r>
            <a:endParaRPr lang="zh-CN" altLang="en-US" sz="1800"/>
          </a:p>
        </p:txBody>
      </p:sp>
      <p:sp>
        <p:nvSpPr>
          <p:cNvPr id="12" name="文本框 11"/>
          <p:cNvSpPr txBox="1"/>
          <p:nvPr/>
        </p:nvSpPr>
        <p:spPr>
          <a:xfrm>
            <a:off x="4860290" y="5289550"/>
            <a:ext cx="1642745" cy="521970"/>
          </a:xfrm>
          <a:prstGeom prst="rect">
            <a:avLst/>
          </a:prstGeom>
          <a:noFill/>
        </p:spPr>
        <p:txBody>
          <a:bodyPr wrap="square" rtlCol="0">
            <a:spAutoFit/>
          </a:bodyPr>
          <a:p>
            <a:r>
              <a:rPr lang="en-US" altLang="zh-CN" sz="2800" b="1">
                <a:solidFill>
                  <a:srgbClr val="FF0000"/>
                </a:solidFill>
                <a:latin typeface="Arial Narrow" panose="020B0606020202030204" pitchFamily="34" charset="0"/>
                <a:ea typeface="微软雅黑" panose="020B0503020204020204" charset="-122"/>
                <a:sym typeface="微软雅黑" panose="020B0503020204020204" charset="-122"/>
              </a:rPr>
              <a:t>spread</a:t>
            </a:r>
            <a:endParaRPr lang="en-US" altLang="zh-CN" sz="2800" b="1">
              <a:solidFill>
                <a:srgbClr val="FF0000"/>
              </a:solidFill>
              <a:latin typeface="Arial Narrow" panose="020B0606020202030204" pitchFamily="34" charset="0"/>
              <a:ea typeface="微软雅黑" panose="020B0503020204020204" charset="-122"/>
            </a:endParaRPr>
          </a:p>
        </p:txBody>
      </p:sp>
      <p:sp>
        <p:nvSpPr>
          <p:cNvPr id="14" name="矩形 14377"/>
          <p:cNvSpPr>
            <a:spLocks noChangeArrowheads="1"/>
          </p:cNvSpPr>
          <p:nvPr>
            <p:custDataLst>
              <p:tags r:id="rId5"/>
            </p:custDataLst>
          </p:nvPr>
        </p:nvSpPr>
        <p:spPr bwMode="auto">
          <a:xfrm>
            <a:off x="4067535" y="915380"/>
            <a:ext cx="1511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72" tIns="45632" rIns="91272" bIns="45632">
            <a:spAutoFit/>
          </a:bodyPr>
          <a:p>
            <a:pPr defTabSz="912495" fontAlgn="base">
              <a:spcBef>
                <a:spcPct val="0"/>
              </a:spcBef>
              <a:spcAft>
                <a:spcPct val="0"/>
              </a:spcAft>
            </a:pPr>
            <a:r>
              <a:rPr lang="en-US" altLang="zh-CN" sz="2800" b="1" dirty="0">
                <a:solidFill>
                  <a:srgbClr val="FFFFFF"/>
                </a:solidFill>
                <a:latin typeface="Arial Narrow" panose="020B0606020202030204" pitchFamily="34" charset="0"/>
                <a:ea typeface="宋体" panose="02010600030101010101" pitchFamily="2" charset="-122"/>
              </a:rPr>
              <a:t>Main idea</a:t>
            </a:r>
            <a:endParaRPr lang="en-US" altLang="zh-CN" sz="2800" b="1" dirty="0">
              <a:solidFill>
                <a:srgbClr val="FFFFFF"/>
              </a:solidFill>
              <a:latin typeface="Arial Narrow" panose="020B0606020202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P spid="5" grpId="1"/>
      <p:bldP spid="4" grpId="0"/>
      <p:bldP spid="4" grpId="1"/>
      <p:bldP spid="6" grpId="0"/>
      <p:bldP spid="6" grpId="1"/>
      <p:bldP spid="11" grpId="0"/>
      <p:bldP spid="11" grpId="1"/>
      <p:bldP spid="9" grpId="0"/>
      <p:bldP spid="9"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tretch>
            <a:fillRect/>
          </a:stretch>
        </p:blipFill>
        <p:spPr>
          <a:xfrm>
            <a:off x="337210" y="858571"/>
            <a:ext cx="4418438" cy="5106857"/>
          </a:xfrm>
          <a:prstGeom prst="rect">
            <a:avLst/>
          </a:prstGeom>
        </p:spPr>
      </p:pic>
      <p:sp>
        <p:nvSpPr>
          <p:cNvPr id="16" name="文本框 6"/>
          <p:cNvSpPr txBox="1"/>
          <p:nvPr>
            <p:custDataLst>
              <p:tags r:id="rId3"/>
            </p:custDataLst>
          </p:nvPr>
        </p:nvSpPr>
        <p:spPr>
          <a:xfrm>
            <a:off x="-65115" y="942372"/>
            <a:ext cx="487680" cy="4926965"/>
          </a:xfrm>
          <a:prstGeom prst="rect">
            <a:avLst/>
          </a:prstGeom>
          <a:noFill/>
        </p:spPr>
        <p:txBody>
          <a:bodyPr wrap="none" lIns="91272" tIns="45632" rIns="91272" bIns="45632" rtlCol="0" anchor="t">
            <a:spAutoFit/>
          </a:bodyPr>
          <a:lstStyle/>
          <a:p>
            <a:pPr defTabSz="684530"/>
            <a:endParaRPr lang="en-US" altLang="zh-CN" sz="2400" b="1" dirty="0">
              <a:solidFill>
                <a:srgbClr val="ED7D31">
                  <a:lumMod val="50000"/>
                </a:srgbClr>
              </a:solidFill>
              <a:latin typeface="Times New Roman" panose="02020603050405020304" pitchFamily="18" charset="0"/>
              <a:sym typeface="+mn-ea"/>
            </a:endParaRPr>
          </a:p>
          <a:p>
            <a:pPr defTabSz="684530"/>
            <a:r>
              <a:rPr lang="zh-CN" altLang="en-US" sz="2400" b="1" dirty="0">
                <a:solidFill>
                  <a:srgbClr val="ED7D31">
                    <a:lumMod val="50000"/>
                  </a:srgbClr>
                </a:solidFill>
                <a:latin typeface="Times New Roman" panose="02020603050405020304" pitchFamily="18" charset="0"/>
                <a:sym typeface="+mn-ea"/>
              </a:rPr>
              <a:t>①</a:t>
            </a:r>
            <a:endParaRPr lang="zh-CN" altLang="en-US" sz="2400" b="1" dirty="0">
              <a:solidFill>
                <a:srgbClr val="ED7D31">
                  <a:lumMod val="50000"/>
                </a:srgbClr>
              </a:solidFill>
              <a:latin typeface="Times New Roman" panose="02020603050405020304" pitchFamily="18" charset="0"/>
              <a:sym typeface="+mn-ea"/>
            </a:endParaRPr>
          </a:p>
          <a:p>
            <a:pPr defTabSz="684530"/>
            <a:endParaRPr lang="en-US" altLang="zh-CN" sz="2400" b="1" dirty="0">
              <a:solidFill>
                <a:srgbClr val="ED7D31">
                  <a:lumMod val="50000"/>
                </a:srgbClr>
              </a:solidFill>
              <a:latin typeface="Times New Roman" panose="02020603050405020304" pitchFamily="18" charset="0"/>
            </a:endParaRPr>
          </a:p>
          <a:p>
            <a:pPr defTabSz="684530"/>
            <a:r>
              <a:rPr lang="zh-CN" altLang="en-US" sz="2400" b="1" dirty="0">
                <a:solidFill>
                  <a:srgbClr val="ED7D31">
                    <a:lumMod val="50000"/>
                  </a:srgbClr>
                </a:solidFill>
                <a:latin typeface="Times New Roman" panose="02020603050405020304" pitchFamily="18" charset="0"/>
              </a:rPr>
              <a:t>②</a:t>
            </a:r>
            <a:endParaRPr lang="en-US" altLang="zh-CN" sz="2400" b="1" dirty="0">
              <a:solidFill>
                <a:srgbClr val="ED7D31">
                  <a:lumMod val="50000"/>
                </a:srgbClr>
              </a:solidFill>
              <a:latin typeface="Times New Roman" panose="02020603050405020304" pitchFamily="18" charset="0"/>
            </a:endParaRPr>
          </a:p>
          <a:p>
            <a:pPr defTabSz="684530"/>
            <a:endParaRPr lang="zh-CN" altLang="en-US" sz="2400" b="1" dirty="0">
              <a:solidFill>
                <a:srgbClr val="ED7D31">
                  <a:lumMod val="50000"/>
                </a:srgbClr>
              </a:solidFill>
              <a:latin typeface="Times New Roman" panose="02020603050405020304" pitchFamily="18" charset="0"/>
            </a:endParaRPr>
          </a:p>
          <a:p>
            <a:pPr defTabSz="684530"/>
            <a:r>
              <a:rPr lang="zh-CN" altLang="en-US" sz="2400" b="1" dirty="0">
                <a:solidFill>
                  <a:srgbClr val="ED7D31">
                    <a:lumMod val="50000"/>
                  </a:srgbClr>
                </a:solidFill>
                <a:latin typeface="Times New Roman" panose="02020603050405020304" pitchFamily="18" charset="0"/>
              </a:rPr>
              <a:t>③</a:t>
            </a:r>
            <a:endParaRPr lang="zh-CN" altLang="en-US" sz="2400" b="1" dirty="0">
              <a:solidFill>
                <a:srgbClr val="ED7D31">
                  <a:lumMod val="50000"/>
                </a:srgbClr>
              </a:solidFill>
              <a:latin typeface="Times New Roman" panose="02020603050405020304" pitchFamily="18" charset="0"/>
            </a:endParaRPr>
          </a:p>
          <a:p>
            <a:pPr defTabSz="684530"/>
            <a:endParaRPr lang="zh-CN" altLang="en-US" sz="2400" b="1" dirty="0">
              <a:solidFill>
                <a:srgbClr val="ED7D31">
                  <a:lumMod val="50000"/>
                </a:srgbClr>
              </a:solidFill>
              <a:latin typeface="微软雅黑" panose="020B0503020204020204" charset="-122"/>
            </a:endParaRPr>
          </a:p>
          <a:p>
            <a:pPr defTabSz="684530"/>
            <a:endParaRPr lang="zh-CN" altLang="en-US" sz="2400" b="1" dirty="0">
              <a:solidFill>
                <a:srgbClr val="ED7D31">
                  <a:lumMod val="50000"/>
                </a:srgbClr>
              </a:solidFill>
              <a:latin typeface="微软雅黑" panose="020B0503020204020204" charset="-122"/>
            </a:endParaRPr>
          </a:p>
          <a:p>
            <a:pPr defTabSz="684530">
              <a:lnSpc>
                <a:spcPct val="40000"/>
              </a:lnSpc>
            </a:pPr>
            <a:endParaRPr lang="en-US" altLang="zh-CN" sz="2400" b="1" dirty="0">
              <a:solidFill>
                <a:srgbClr val="ED7D31">
                  <a:lumMod val="50000"/>
                </a:srgbClr>
              </a:solidFill>
              <a:latin typeface="微软雅黑" panose="020B0503020204020204" charset="-122"/>
            </a:endParaRPr>
          </a:p>
          <a:p>
            <a:pPr defTabSz="684530">
              <a:lnSpc>
                <a:spcPct val="40000"/>
              </a:lnSpc>
            </a:pPr>
            <a:endParaRPr lang="zh-CN" altLang="en-US" sz="2400" b="1" dirty="0">
              <a:solidFill>
                <a:srgbClr val="ED7D31">
                  <a:lumMod val="50000"/>
                </a:srgbClr>
              </a:solidFill>
              <a:latin typeface="微软雅黑" panose="020B0503020204020204" charset="-122"/>
            </a:endParaRPr>
          </a:p>
          <a:p>
            <a:pPr defTabSz="684530"/>
            <a:r>
              <a:rPr lang="zh-CN" altLang="en-US" sz="2400" b="1" dirty="0">
                <a:solidFill>
                  <a:srgbClr val="ED7D31">
                    <a:lumMod val="50000"/>
                  </a:srgbClr>
                </a:solidFill>
                <a:latin typeface="微软雅黑" panose="020B0503020204020204" charset="-122"/>
              </a:rPr>
              <a:t>④</a:t>
            </a:r>
            <a:endParaRPr lang="en-US" altLang="zh-CN" sz="2400" b="1" dirty="0">
              <a:solidFill>
                <a:srgbClr val="ED7D31">
                  <a:lumMod val="50000"/>
                </a:srgbClr>
              </a:solidFill>
              <a:latin typeface="微软雅黑" panose="020B0503020204020204" charset="-122"/>
            </a:endParaRPr>
          </a:p>
          <a:p>
            <a:pPr defTabSz="684530"/>
            <a:endParaRPr lang="zh-CN" altLang="en-US" sz="2400" b="1" dirty="0">
              <a:solidFill>
                <a:srgbClr val="ED7D31">
                  <a:lumMod val="50000"/>
                </a:srgbClr>
              </a:solidFill>
              <a:latin typeface="微软雅黑" panose="020B0503020204020204" charset="-122"/>
            </a:endParaRPr>
          </a:p>
          <a:p>
            <a:pPr defTabSz="684530">
              <a:lnSpc>
                <a:spcPct val="40000"/>
              </a:lnSpc>
            </a:pPr>
            <a:r>
              <a:rPr lang="zh-CN" altLang="en-US" sz="2400" b="1" dirty="0">
                <a:solidFill>
                  <a:srgbClr val="ED7D31">
                    <a:lumMod val="50000"/>
                  </a:srgbClr>
                </a:solidFill>
                <a:latin typeface="微软雅黑" panose="020B0503020204020204" charset="-122"/>
              </a:rPr>
              <a:t>⑤</a:t>
            </a:r>
            <a:endParaRPr lang="zh-CN" altLang="en-US" sz="2400" b="1" dirty="0">
              <a:solidFill>
                <a:srgbClr val="ED7D31">
                  <a:lumMod val="50000"/>
                </a:srgbClr>
              </a:solidFill>
              <a:latin typeface="微软雅黑" panose="020B0503020204020204" charset="-122"/>
            </a:endParaRPr>
          </a:p>
          <a:p>
            <a:pPr defTabSz="684530"/>
            <a:endParaRPr lang="zh-CN" altLang="en-US" sz="2400" b="1" dirty="0">
              <a:solidFill>
                <a:srgbClr val="ED7D31">
                  <a:lumMod val="50000"/>
                </a:srgbClr>
              </a:solidFill>
              <a:latin typeface="微软雅黑" panose="020B0503020204020204" charset="-122"/>
            </a:endParaRPr>
          </a:p>
          <a:p>
            <a:pPr defTabSz="684530">
              <a:lnSpc>
                <a:spcPct val="90000"/>
              </a:lnSpc>
            </a:pPr>
            <a:r>
              <a:rPr lang="zh-CN" altLang="en-US" sz="2400" b="1" dirty="0">
                <a:solidFill>
                  <a:srgbClr val="ED7D31">
                    <a:lumMod val="50000"/>
                  </a:srgbClr>
                </a:solidFill>
                <a:latin typeface="微软雅黑" panose="020B0503020204020204" charset="-122"/>
              </a:rPr>
              <a:t>⑥</a:t>
            </a:r>
            <a:endParaRPr lang="zh-CN" altLang="en-US" sz="2400" b="1" dirty="0">
              <a:solidFill>
                <a:srgbClr val="ED7D31">
                  <a:lumMod val="50000"/>
                </a:srgbClr>
              </a:solidFill>
              <a:latin typeface="微软雅黑" panose="020B0503020204020204" charset="-122"/>
            </a:endParaRPr>
          </a:p>
        </p:txBody>
      </p:sp>
      <p:sp>
        <p:nvSpPr>
          <p:cNvPr id="6" name="线形标注 1 5"/>
          <p:cNvSpPr/>
          <p:nvPr>
            <p:custDataLst>
              <p:tags r:id="rId4"/>
            </p:custDataLst>
          </p:nvPr>
        </p:nvSpPr>
        <p:spPr>
          <a:xfrm flipH="1">
            <a:off x="344224" y="1889300"/>
            <a:ext cx="4411449" cy="2130976"/>
          </a:xfrm>
          <a:prstGeom prst="borderCallout1">
            <a:avLst>
              <a:gd name="adj1" fmla="val 71693"/>
              <a:gd name="adj2" fmla="val -626"/>
              <a:gd name="adj3" fmla="val 71594"/>
              <a:gd name="adj4" fmla="val -18619"/>
            </a:avLst>
          </a:prstGeom>
          <a:noFill/>
          <a:ln w="38100">
            <a:solidFill>
              <a:schemeClr val="accent2">
                <a:lumMod val="75000"/>
              </a:schemeClr>
            </a:solidFill>
            <a:prstDash val="sysDash"/>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72" tIns="45632" rIns="91272" bIns="45632" rtlCol="0" anchor="ctr"/>
          <a:lstStyle/>
          <a:p>
            <a:pPr algn="ctr" defTabSz="684530"/>
            <a:endParaRPr lang="zh-CN" altLang="en-US" sz="1400">
              <a:solidFill>
                <a:prstClr val="white"/>
              </a:solidFill>
            </a:endParaRPr>
          </a:p>
        </p:txBody>
      </p:sp>
      <p:sp>
        <p:nvSpPr>
          <p:cNvPr id="7" name="TextBox 6"/>
          <p:cNvSpPr txBox="1"/>
          <p:nvPr>
            <p:custDataLst>
              <p:tags r:id="rId5"/>
            </p:custDataLst>
          </p:nvPr>
        </p:nvSpPr>
        <p:spPr>
          <a:xfrm>
            <a:off x="5641115" y="3023330"/>
            <a:ext cx="3441955" cy="520700"/>
          </a:xfrm>
          <a:prstGeom prst="rect">
            <a:avLst/>
          </a:prstGeom>
          <a:noFill/>
          <a:ln w="19050">
            <a:solidFill>
              <a:schemeClr val="accent2">
                <a:lumMod val="75000"/>
              </a:schemeClr>
            </a:solidFill>
            <a:prstDash val="sysDash"/>
          </a:ln>
        </p:spPr>
        <p:txBody>
          <a:bodyPr wrap="square" lIns="91272" tIns="45632" rIns="91272" bIns="45632" rtlCol="0">
            <a:spAutoFit/>
          </a:bodyPr>
          <a:lstStyle/>
          <a:p>
            <a:pPr algn="ctr" defTabSz="684530"/>
            <a:endParaRPr lang="zh-CN" altLang="en-US" sz="2800" b="1" dirty="0">
              <a:solidFill>
                <a:srgbClr val="ED7D31">
                  <a:lumMod val="50000"/>
                </a:srgbClr>
              </a:solidFill>
              <a:cs typeface="MV Boli" panose="02000500030200090000" pitchFamily="2" charset="0"/>
            </a:endParaRPr>
          </a:p>
        </p:txBody>
      </p:sp>
      <p:sp>
        <p:nvSpPr>
          <p:cNvPr id="15" name="线形标注 2 14"/>
          <p:cNvSpPr/>
          <p:nvPr>
            <p:custDataLst>
              <p:tags r:id="rId6"/>
            </p:custDataLst>
          </p:nvPr>
        </p:nvSpPr>
        <p:spPr>
          <a:xfrm flipH="1">
            <a:off x="294812" y="1411796"/>
            <a:ext cx="4411459" cy="406610"/>
          </a:xfrm>
          <a:prstGeom prst="borderCallout2">
            <a:avLst>
              <a:gd name="adj1" fmla="val 51176"/>
              <a:gd name="adj2" fmla="val 211"/>
              <a:gd name="adj3" fmla="val 154834"/>
              <a:gd name="adj4" fmla="val -12307"/>
              <a:gd name="adj5" fmla="val 218701"/>
              <a:gd name="adj6" fmla="val -19074"/>
            </a:avLst>
          </a:prstGeom>
          <a:noFill/>
          <a:ln w="38100">
            <a:solidFill>
              <a:schemeClr val="accent1">
                <a:lumMod val="75000"/>
              </a:schemeClr>
            </a:solidFill>
            <a:prstDash val="sysDash"/>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72" tIns="45632" rIns="91272" bIns="45632" rtlCol="0" anchor="ctr"/>
          <a:lstStyle/>
          <a:p>
            <a:pPr algn="ctr" defTabSz="684530"/>
            <a:endParaRPr lang="zh-CN" altLang="en-US" sz="1400">
              <a:solidFill>
                <a:prstClr val="white"/>
              </a:solidFill>
            </a:endParaRPr>
          </a:p>
        </p:txBody>
      </p:sp>
      <p:sp>
        <p:nvSpPr>
          <p:cNvPr id="35" name="TextBox 34"/>
          <p:cNvSpPr txBox="1"/>
          <p:nvPr>
            <p:custDataLst>
              <p:tags r:id="rId7"/>
            </p:custDataLst>
          </p:nvPr>
        </p:nvSpPr>
        <p:spPr>
          <a:xfrm>
            <a:off x="5641086" y="2220249"/>
            <a:ext cx="3293512" cy="520700"/>
          </a:xfrm>
          <a:prstGeom prst="rect">
            <a:avLst/>
          </a:prstGeom>
          <a:noFill/>
          <a:ln w="19050">
            <a:solidFill>
              <a:schemeClr val="accent1">
                <a:lumMod val="75000"/>
              </a:schemeClr>
            </a:solidFill>
            <a:prstDash val="sysDash"/>
          </a:ln>
        </p:spPr>
        <p:txBody>
          <a:bodyPr wrap="square" lIns="91272" tIns="45632" rIns="91272" bIns="45632" rtlCol="0">
            <a:spAutoFit/>
          </a:bodyPr>
          <a:lstStyle/>
          <a:p>
            <a:pPr algn="ctr" defTabSz="684530"/>
            <a:r>
              <a:rPr lang="en-US" altLang="zh-CN" sz="2800" b="1" dirty="0">
                <a:solidFill>
                  <a:srgbClr val="5B9BD5">
                    <a:lumMod val="50000"/>
                  </a:srgbClr>
                </a:solidFill>
                <a:cs typeface="MV Boli" panose="02000500030200090000" pitchFamily="2" charset="0"/>
              </a:rPr>
              <a:t>The introduction</a:t>
            </a:r>
            <a:endParaRPr lang="zh-CN" altLang="en-US" sz="2800" b="1" dirty="0">
              <a:solidFill>
                <a:srgbClr val="5B9BD5">
                  <a:lumMod val="50000"/>
                </a:srgbClr>
              </a:solidFill>
              <a:cs typeface="MV Boli" panose="02000500030200090000" pitchFamily="2" charset="0"/>
            </a:endParaRPr>
          </a:p>
        </p:txBody>
      </p:sp>
      <p:sp>
        <p:nvSpPr>
          <p:cNvPr id="36" name="矩形 35"/>
          <p:cNvSpPr/>
          <p:nvPr>
            <p:custDataLst>
              <p:tags r:id="rId8"/>
            </p:custDataLst>
          </p:nvPr>
        </p:nvSpPr>
        <p:spPr>
          <a:xfrm>
            <a:off x="5238756" y="548399"/>
            <a:ext cx="3894737" cy="1567180"/>
          </a:xfrm>
          <a:prstGeom prst="rect">
            <a:avLst/>
          </a:prstGeom>
        </p:spPr>
        <p:txBody>
          <a:bodyPr wrap="square" lIns="91272" tIns="45632" rIns="91272" bIns="45632">
            <a:spAutoFit/>
          </a:bodyPr>
          <a:lstStyle/>
          <a:p>
            <a:pPr defTabSz="684530"/>
            <a:r>
              <a:rPr lang="en-US" altLang="zh-CN" sz="2400" b="1" dirty="0">
                <a:solidFill>
                  <a:srgbClr val="333333"/>
                </a:solidFill>
                <a:latin typeface="Times New Roman" panose="02020603050405020304" pitchFamily="18" charset="0"/>
                <a:cs typeface="Times New Roman" panose="02020603050405020304" pitchFamily="18" charset="0"/>
              </a:rPr>
              <a:t>What’s </a:t>
            </a:r>
            <a:r>
              <a:rPr lang="en-US" altLang="zh-CN" sz="2400" b="1" dirty="0" smtClean="0">
                <a:solidFill>
                  <a:srgbClr val="333333"/>
                </a:solidFill>
                <a:latin typeface="Times New Roman" panose="02020603050405020304" pitchFamily="18" charset="0"/>
                <a:cs typeface="Times New Roman" panose="02020603050405020304" pitchFamily="18" charset="0"/>
              </a:rPr>
              <a:t>the type of the text?</a:t>
            </a:r>
            <a:endParaRPr lang="en-US" altLang="zh-CN" sz="2400" b="1" dirty="0">
              <a:solidFill>
                <a:srgbClr val="333333"/>
              </a:solidFill>
              <a:latin typeface="Times New Roman" panose="02020603050405020304" pitchFamily="18" charset="0"/>
              <a:cs typeface="Times New Roman" panose="02020603050405020304" pitchFamily="18" charset="0"/>
            </a:endParaRPr>
          </a:p>
          <a:p>
            <a:pPr defTabSz="684530"/>
            <a:r>
              <a:rPr lang="en-US" altLang="zh-CN" sz="2400" b="1" dirty="0" err="1">
                <a:solidFill>
                  <a:srgbClr val="333333"/>
                </a:solidFill>
                <a:latin typeface="Times New Roman" panose="02020603050405020304" pitchFamily="18" charset="0"/>
                <a:cs typeface="Times New Roman" panose="02020603050405020304" pitchFamily="18" charset="0"/>
              </a:rPr>
              <a:t>A.Narration</a:t>
            </a:r>
            <a:r>
              <a:rPr lang="en-US" altLang="zh-CN" sz="2400" b="1" dirty="0">
                <a:solidFill>
                  <a:srgbClr val="333333"/>
                </a:solidFill>
                <a:latin typeface="Times New Roman" panose="02020603050405020304" pitchFamily="18" charset="0"/>
                <a:cs typeface="Times New Roman" panose="02020603050405020304" pitchFamily="18" charset="0"/>
              </a:rPr>
              <a:t>(</a:t>
            </a:r>
            <a:r>
              <a:rPr lang="zh-CN" altLang="en-US" sz="2000" b="1" dirty="0">
                <a:solidFill>
                  <a:srgbClr val="333333"/>
                </a:solidFill>
                <a:latin typeface="楷体" panose="02010609060101010101" pitchFamily="49" charset="-122"/>
                <a:ea typeface="楷体" panose="02010609060101010101" pitchFamily="49" charset="-122"/>
                <a:cs typeface="Times New Roman" panose="02020603050405020304" pitchFamily="18" charset="0"/>
              </a:rPr>
              <a:t>叙述文</a:t>
            </a:r>
            <a:r>
              <a:rPr lang="en-US" altLang="zh-CN" sz="2400" b="1" dirty="0">
                <a:solidFill>
                  <a:srgbClr val="333333"/>
                </a:solidFill>
                <a:latin typeface="Times New Roman" panose="02020603050405020304" pitchFamily="18" charset="0"/>
                <a:cs typeface="Times New Roman" panose="02020603050405020304" pitchFamily="18" charset="0"/>
              </a:rPr>
              <a:t>)   </a:t>
            </a:r>
            <a:r>
              <a:rPr lang="en-US" altLang="zh-CN" sz="2400" b="1" dirty="0" err="1">
                <a:solidFill>
                  <a:srgbClr val="333333"/>
                </a:solidFill>
                <a:latin typeface="Times New Roman" panose="02020603050405020304" pitchFamily="18" charset="0"/>
                <a:cs typeface="Times New Roman" panose="02020603050405020304" pitchFamily="18" charset="0"/>
              </a:rPr>
              <a:t>B.Argumentation</a:t>
            </a:r>
            <a:r>
              <a:rPr lang="en-US" altLang="zh-CN" sz="2400" b="1" dirty="0">
                <a:solidFill>
                  <a:srgbClr val="333333"/>
                </a:solidFill>
                <a:latin typeface="Times New Roman" panose="02020603050405020304" pitchFamily="18" charset="0"/>
                <a:cs typeface="Times New Roman" panose="02020603050405020304" pitchFamily="18" charset="0"/>
              </a:rPr>
              <a:t>(</a:t>
            </a:r>
            <a:r>
              <a:rPr lang="zh-CN" altLang="en-US" sz="2000" b="1" dirty="0">
                <a:solidFill>
                  <a:srgbClr val="333333"/>
                </a:solidFill>
                <a:latin typeface="楷体" panose="02010609060101010101" pitchFamily="49" charset="-122"/>
                <a:ea typeface="楷体" panose="02010609060101010101" pitchFamily="49" charset="-122"/>
                <a:cs typeface="Times New Roman" panose="02020603050405020304" pitchFamily="18" charset="0"/>
              </a:rPr>
              <a:t>议论文</a:t>
            </a:r>
            <a:r>
              <a:rPr lang="en-US" altLang="zh-CN" sz="2400" b="1" dirty="0">
                <a:solidFill>
                  <a:srgbClr val="333333"/>
                </a:solidFill>
                <a:latin typeface="Times New Roman" panose="02020603050405020304" pitchFamily="18" charset="0"/>
                <a:cs typeface="Times New Roman" panose="02020603050405020304" pitchFamily="18" charset="0"/>
              </a:rPr>
              <a:t>)  </a:t>
            </a:r>
            <a:r>
              <a:rPr lang="en-US" altLang="zh-CN" sz="2400" b="1" dirty="0" err="1">
                <a:solidFill>
                  <a:srgbClr val="333333"/>
                </a:solidFill>
                <a:latin typeface="Times New Roman" panose="02020603050405020304" pitchFamily="18" charset="0"/>
                <a:cs typeface="Times New Roman" panose="02020603050405020304" pitchFamily="18" charset="0"/>
              </a:rPr>
              <a:t>C.Exposition</a:t>
            </a:r>
            <a:r>
              <a:rPr lang="en-US" altLang="zh-CN" sz="2400" b="1" dirty="0">
                <a:solidFill>
                  <a:srgbClr val="333333"/>
                </a:solidFill>
                <a:latin typeface="Times New Roman" panose="02020603050405020304" pitchFamily="18" charset="0"/>
                <a:cs typeface="Times New Roman" panose="02020603050405020304" pitchFamily="18" charset="0"/>
              </a:rPr>
              <a:t> (</a:t>
            </a:r>
            <a:r>
              <a:rPr lang="zh-CN" altLang="en-US" sz="2000" b="1" dirty="0">
                <a:solidFill>
                  <a:srgbClr val="333333"/>
                </a:solidFill>
                <a:latin typeface="楷体" panose="02010609060101010101" pitchFamily="49" charset="-122"/>
                <a:ea typeface="楷体" panose="02010609060101010101" pitchFamily="49" charset="-122"/>
                <a:cs typeface="Times New Roman" panose="02020603050405020304" pitchFamily="18" charset="0"/>
              </a:rPr>
              <a:t>说明文</a:t>
            </a:r>
            <a:r>
              <a:rPr lang="en-US" altLang="zh-CN" sz="2400" b="1" dirty="0">
                <a:solidFill>
                  <a:srgbClr val="333333"/>
                </a:solidFill>
                <a:latin typeface="Times New Roman" panose="02020603050405020304" pitchFamily="18" charset="0"/>
                <a:cs typeface="Times New Roman" panose="02020603050405020304" pitchFamily="18" charset="0"/>
              </a:rPr>
              <a:t>)</a:t>
            </a:r>
            <a:endParaRPr lang="en-US" altLang="zh-CN" sz="2400" b="1" dirty="0">
              <a:solidFill>
                <a:srgbClr val="333333"/>
              </a:solidFill>
              <a:latin typeface="Times New Roman" panose="02020603050405020304" pitchFamily="18" charset="0"/>
              <a:cs typeface="Times New Roman" panose="02020603050405020304" pitchFamily="18" charset="0"/>
            </a:endParaRPr>
          </a:p>
        </p:txBody>
      </p:sp>
      <p:pic>
        <p:nvPicPr>
          <p:cNvPr id="37" name="Picture 2" descr="E:\水墨图表素材\5356.png"/>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5136893" y="1635341"/>
            <a:ext cx="479556" cy="507918"/>
          </a:xfrm>
          <a:prstGeom prst="rect">
            <a:avLst/>
          </a:prstGeom>
          <a:noFill/>
          <a:extLst>
            <a:ext uri="{909E8E84-426E-40DD-AFC4-6F175D3DCCD1}">
              <a14:hiddenFill xmlns:a14="http://schemas.microsoft.com/office/drawing/2010/main">
                <a:solidFill>
                  <a:srgbClr val="FFFFFF"/>
                </a:solidFill>
              </a14:hiddenFill>
            </a:ext>
          </a:extLst>
        </p:spPr>
      </p:pic>
      <p:sp>
        <p:nvSpPr>
          <p:cNvPr id="4" name="线形标注 2 3"/>
          <p:cNvSpPr/>
          <p:nvPr>
            <p:custDataLst>
              <p:tags r:id="rId11"/>
            </p:custDataLst>
          </p:nvPr>
        </p:nvSpPr>
        <p:spPr>
          <a:xfrm flipH="1">
            <a:off x="337195" y="4161041"/>
            <a:ext cx="4418450" cy="1808039"/>
          </a:xfrm>
          <a:prstGeom prst="borderCallout2">
            <a:avLst>
              <a:gd name="adj1" fmla="val 54341"/>
              <a:gd name="adj2" fmla="val -270"/>
              <a:gd name="adj3" fmla="val 54561"/>
              <a:gd name="adj4" fmla="val -4876"/>
              <a:gd name="adj5" fmla="val 54351"/>
              <a:gd name="adj6" fmla="val -20121"/>
            </a:avLst>
          </a:prstGeom>
          <a:noFill/>
          <a:ln w="38100">
            <a:solidFill>
              <a:srgbClr val="7030A0"/>
            </a:solidFill>
            <a:prstDash val="dash"/>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72" tIns="45632" rIns="91272" bIns="45632" rtlCol="0" anchor="ctr"/>
          <a:lstStyle/>
          <a:p>
            <a:pPr algn="ctr" defTabSz="684530"/>
            <a:endParaRPr lang="zh-CN" altLang="en-US" sz="1400">
              <a:solidFill>
                <a:prstClr val="white"/>
              </a:solidFill>
            </a:endParaRPr>
          </a:p>
        </p:txBody>
      </p:sp>
      <p:sp>
        <p:nvSpPr>
          <p:cNvPr id="28" name="TextBox 27"/>
          <p:cNvSpPr txBox="1"/>
          <p:nvPr>
            <p:custDataLst>
              <p:tags r:id="rId12"/>
            </p:custDataLst>
          </p:nvPr>
        </p:nvSpPr>
        <p:spPr>
          <a:xfrm>
            <a:off x="5641086" y="4850210"/>
            <a:ext cx="3441954" cy="520700"/>
          </a:xfrm>
          <a:prstGeom prst="rect">
            <a:avLst/>
          </a:prstGeom>
          <a:noFill/>
          <a:ln w="19050">
            <a:solidFill>
              <a:srgbClr val="7030A0"/>
            </a:solidFill>
            <a:prstDash val="sysDash"/>
          </a:ln>
        </p:spPr>
        <p:txBody>
          <a:bodyPr wrap="square" lIns="91272" tIns="45632" rIns="91272" bIns="45632" rtlCol="0">
            <a:spAutoFit/>
          </a:bodyPr>
          <a:lstStyle/>
          <a:p>
            <a:pPr algn="ctr" defTabSz="684530"/>
            <a:endParaRPr lang="zh-CN" altLang="en-US" sz="2800" b="1" dirty="0">
              <a:solidFill>
                <a:srgbClr val="7030A0"/>
              </a:solidFill>
              <a:cs typeface="MV Boli" panose="02000500030200090000" pitchFamily="2" charset="0"/>
            </a:endParaRPr>
          </a:p>
        </p:txBody>
      </p:sp>
      <p:sp>
        <p:nvSpPr>
          <p:cNvPr id="2" name="TextBox 1"/>
          <p:cNvSpPr txBox="1"/>
          <p:nvPr>
            <p:custDataLst>
              <p:tags r:id="rId13"/>
            </p:custDataLst>
          </p:nvPr>
        </p:nvSpPr>
        <p:spPr>
          <a:xfrm>
            <a:off x="5641087" y="3054148"/>
            <a:ext cx="2523860" cy="520700"/>
          </a:xfrm>
          <a:prstGeom prst="rect">
            <a:avLst/>
          </a:prstGeom>
          <a:noFill/>
        </p:spPr>
        <p:txBody>
          <a:bodyPr wrap="square" lIns="91272" tIns="45632" rIns="91272" bIns="45632" rtlCol="0">
            <a:spAutoFit/>
          </a:bodyPr>
          <a:lstStyle/>
          <a:p>
            <a:pPr defTabSz="684530"/>
            <a:r>
              <a:rPr lang="en-US" altLang="zh-CN" sz="2800" b="1" dirty="0">
                <a:solidFill>
                  <a:srgbClr val="C00000"/>
                </a:solidFill>
                <a:cs typeface="MV Boli" panose="02000500030200090000" pitchFamily="2" charset="0"/>
              </a:rPr>
              <a:t>The history</a:t>
            </a:r>
            <a:endParaRPr lang="zh-CN" altLang="en-US" sz="2800" b="1" dirty="0">
              <a:solidFill>
                <a:srgbClr val="C00000"/>
              </a:solidFill>
              <a:cs typeface="MV Boli" panose="02000500030200090000" pitchFamily="2" charset="0"/>
            </a:endParaRPr>
          </a:p>
        </p:txBody>
      </p:sp>
      <p:sp>
        <p:nvSpPr>
          <p:cNvPr id="18" name="TextBox 17"/>
          <p:cNvSpPr txBox="1"/>
          <p:nvPr>
            <p:custDataLst>
              <p:tags r:id="rId14"/>
            </p:custDataLst>
          </p:nvPr>
        </p:nvSpPr>
        <p:spPr>
          <a:xfrm>
            <a:off x="5423663" y="4850210"/>
            <a:ext cx="3705745" cy="520700"/>
          </a:xfrm>
          <a:prstGeom prst="rect">
            <a:avLst/>
          </a:prstGeom>
          <a:noFill/>
        </p:spPr>
        <p:txBody>
          <a:bodyPr wrap="square" lIns="91272" tIns="45632" rIns="91272" bIns="45632" rtlCol="0">
            <a:spAutoFit/>
          </a:bodyPr>
          <a:lstStyle/>
          <a:p>
            <a:pPr defTabSz="684530"/>
            <a:r>
              <a:rPr lang="en-US" altLang="zh-CN" sz="2800" b="1" dirty="0">
                <a:solidFill>
                  <a:srgbClr val="C00000"/>
                </a:solidFill>
                <a:cs typeface="MV Boli" panose="02000500030200090000" pitchFamily="2" charset="0"/>
              </a:rPr>
              <a:t>  The importance</a:t>
            </a:r>
            <a:endParaRPr lang="zh-CN" altLang="en-US" sz="2800" b="1" dirty="0">
              <a:solidFill>
                <a:srgbClr val="C00000"/>
              </a:solidFill>
              <a:cs typeface="MV Boli" panose="02000500030200090000" pitchFamily="2" charset="0"/>
            </a:endParaRPr>
          </a:p>
        </p:txBody>
      </p:sp>
      <p:sp>
        <p:nvSpPr>
          <p:cNvPr id="8" name="文本框 7"/>
          <p:cNvSpPr txBox="1"/>
          <p:nvPr>
            <p:custDataLst>
              <p:tags r:id="rId15"/>
            </p:custDataLst>
          </p:nvPr>
        </p:nvSpPr>
        <p:spPr>
          <a:xfrm>
            <a:off x="256207" y="115955"/>
            <a:ext cx="4990465" cy="398780"/>
          </a:xfrm>
          <a:prstGeom prst="rect">
            <a:avLst/>
          </a:prstGeom>
          <a:noFill/>
        </p:spPr>
        <p:txBody>
          <a:bodyPr wrap="none" rtlCol="0">
            <a:spAutoFit/>
          </a:bodyPr>
          <a:p>
            <a:pPr algn="l"/>
            <a:r>
              <a:rPr lang="en-US" altLang="zh-CN" sz="2000" b="1" dirty="0">
                <a:solidFill>
                  <a:srgbClr val="C00000"/>
                </a:solidFill>
                <a:latin typeface="Times New Roman" panose="02020603050405020304" pitchFamily="18" charset="0"/>
                <a:cs typeface="Times New Roman" panose="02020603050405020304" pitchFamily="18" charset="0"/>
              </a:rPr>
              <a:t>Activity 2:  </a:t>
            </a:r>
            <a:r>
              <a:rPr lang="en-US" altLang="zh-CN" sz="2000" b="1" dirty="0">
                <a:solidFill>
                  <a:srgbClr val="C00000"/>
                </a:solidFill>
                <a:latin typeface="Times New Roman" panose="02020603050405020304" pitchFamily="18" charset="0"/>
                <a:cs typeface="Times New Roman" panose="02020603050405020304" pitchFamily="18" charset="0"/>
                <a:sym typeface="+mn-ea"/>
              </a:rPr>
              <a:t>Read for text type and </a:t>
            </a:r>
            <a:r>
              <a:rPr lang="en-US" altLang="zh-CN" sz="2000" b="1" dirty="0">
                <a:solidFill>
                  <a:srgbClr val="C00000"/>
                </a:solidFill>
                <a:latin typeface="Times New Roman" panose="02020603050405020304" pitchFamily="18" charset="0"/>
                <a:cs typeface="Times New Roman" panose="02020603050405020304" pitchFamily="18" charset="0"/>
              </a:rPr>
              <a:t>structure </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fltVal val="0"/>
                                          </p:val>
                                        </p:tav>
                                        <p:tav tm="100000">
                                          <p:val>
                                            <p:strVal val="#ppt_w"/>
                                          </p:val>
                                        </p:tav>
                                      </p:tavLst>
                                    </p:anim>
                                    <p:anim calcmode="lin" valueType="num">
                                      <p:cBhvr>
                                        <p:cTn id="48" dur="1000" fill="hold"/>
                                        <p:tgtEl>
                                          <p:spTgt spid="37"/>
                                        </p:tgtEl>
                                        <p:attrNameLst>
                                          <p:attrName>ppt_h</p:attrName>
                                        </p:attrNameLst>
                                      </p:cBhvr>
                                      <p:tavLst>
                                        <p:tav tm="0">
                                          <p:val>
                                            <p:fltVal val="0"/>
                                          </p:val>
                                        </p:tav>
                                        <p:tav tm="100000">
                                          <p:val>
                                            <p:strVal val="#ppt_h"/>
                                          </p:val>
                                        </p:tav>
                                      </p:tavLst>
                                    </p:anim>
                                    <p:anim calcmode="lin" valueType="num">
                                      <p:cBhvr>
                                        <p:cTn id="49" dur="1000" fill="hold"/>
                                        <p:tgtEl>
                                          <p:spTgt spid="37"/>
                                        </p:tgtEl>
                                        <p:attrNameLst>
                                          <p:attrName>style.rotation</p:attrName>
                                        </p:attrNameLst>
                                      </p:cBhvr>
                                      <p:tavLst>
                                        <p:tav tm="0">
                                          <p:val>
                                            <p:fltVal val="90"/>
                                          </p:val>
                                        </p:tav>
                                        <p:tav tm="100000">
                                          <p:val>
                                            <p:fltVal val="0"/>
                                          </p:val>
                                        </p:tav>
                                      </p:tavLst>
                                    </p:anim>
                                    <p:animEffect transition="in" filter="fade">
                                      <p:cBhvr>
                                        <p:cTn id="5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bldLvl="0" animBg="1"/>
      <p:bldP spid="7" grpId="0" bldLvl="0" animBg="1"/>
      <p:bldP spid="15" grpId="0" bldLvl="0" animBg="1"/>
      <p:bldP spid="35" grpId="0" bldLvl="0" animBg="1"/>
      <p:bldP spid="36" grpId="0"/>
      <p:bldP spid="4" grpId="0" bldLvl="0" animBg="1"/>
      <p:bldP spid="28" grpId="0" bldLvl="0" animBg="1"/>
      <p:bldP spid="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BEBA8EAE-BF5A-486C-A8C5-ECC9F3942E4B}">
                <a14:imgProps xmlns:a14="http://schemas.microsoft.com/office/drawing/2010/main">
                  <a14:imgLayer r:embed="rId2">
                    <a14:imgEffect>
                      <a14:backgroundRemoval t="3546" b="98388" l="4297" r="98438">
                        <a14:foregroundMark x1="11979" y1="60999" x2="3553" y2="45711"/>
                        <a14:foregroundMark x1="3289" y1="35148" x2="11979" y2="19259"/>
                        <a14:foregroundMark x1="11979" y1="19259" x2="38021" y2="3948"/>
                        <a14:foregroundMark x1="38021" y1="3948" x2="72266" y2="11765"/>
                        <a14:foregroundMark x1="72266" y1="11765" x2="96354" y2="29734"/>
                        <a14:foregroundMark x1="97118" y1="42933" x2="97369" y2="47275"/>
                        <a14:foregroundMark x1="96913" y1="39404" x2="97075" y2="42201"/>
                        <a14:foregroundMark x1="96354" y1="29734" x2="96913" y2="39404"/>
                        <a14:foregroundMark x1="34245" y1="83803" x2="57161" y2="94037"/>
                        <a14:foregroundMark x1="6057" y1="45835" x2="6250" y2="47623"/>
                        <a14:foregroundMark x1="4297" y1="29573" x2="6017" y2="45469"/>
                        <a14:foregroundMark x1="25260" y1="7897" x2="28516" y2="5963"/>
                        <a14:foregroundMark x1="33594" y1="3948" x2="59635" y2="3546"/>
                        <a14:foregroundMark x1="88281" y1="72039" x2="70573" y2="91700"/>
                        <a14:foregroundMark x1="70573" y1="91700" x2="35547" y2="98388"/>
                        <a14:foregroundMark x1="35547" y1="98388" x2="30990" y2="94843"/>
                        <a14:backgroundMark x1="89453" y1="60596" x2="98438" y2="39404"/>
                        <a14:backgroundMark x1="98438" y1="39404" x2="98438" y2="39404"/>
                        <a14:backgroundMark x1="83203" y1="77921" x2="86979" y2="73570"/>
                        <a14:backgroundMark x1="521" y1="33118" x2="3776" y2="45689"/>
                        <a14:backgroundMark x1="96484" y1="69299" x2="95964" y2="47381"/>
                        <a14:backgroundMark x1="95964" y1="47381" x2="99740" y2="66479"/>
                      </a14:backgroundRemoval>
                    </a14:imgEffect>
                  </a14:imgLayer>
                </a14:imgProps>
              </a:ext>
              <a:ext uri="{28A0092B-C50C-407E-A947-70E740481C1C}">
                <a14:useLocalDpi xmlns:a14="http://schemas.microsoft.com/office/drawing/2010/main" val="0"/>
              </a:ext>
            </a:extLst>
          </a:blip>
          <a:stretch>
            <a:fillRect/>
          </a:stretch>
        </p:blipFill>
        <p:spPr>
          <a:xfrm>
            <a:off x="7164288" y="3768079"/>
            <a:ext cx="1357219" cy="2193110"/>
          </a:xfrm>
          <a:prstGeom prst="rect">
            <a:avLst/>
          </a:prstGeom>
        </p:spPr>
      </p:pic>
      <p:sp>
        <p:nvSpPr>
          <p:cNvPr id="13" name="文本框 12"/>
          <p:cNvSpPr txBox="1"/>
          <p:nvPr/>
        </p:nvSpPr>
        <p:spPr>
          <a:xfrm>
            <a:off x="1043564" y="620613"/>
            <a:ext cx="694880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2-4: </a:t>
            </a:r>
            <a:r>
              <a:rPr lang="en-US" altLang="zh-CN" sz="2000" b="1" dirty="0">
                <a:solidFill>
                  <a:srgbClr val="C00000"/>
                </a:solidFill>
                <a:latin typeface="Times New Roman" panose="02020603050405020304" pitchFamily="18" charset="0"/>
                <a:cs typeface="Times New Roman" panose="02020603050405020304" pitchFamily="18" charset="0"/>
              </a:rPr>
              <a:t>the history/development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5" name="流程图: 接点 14"/>
          <p:cNvSpPr/>
          <p:nvPr/>
        </p:nvSpPr>
        <p:spPr>
          <a:xfrm rot="16200000">
            <a:off x="89754" y="1751692"/>
            <a:ext cx="3923932" cy="4320480"/>
          </a:xfrm>
          <a:prstGeom prst="flowChartConnector">
            <a:avLst/>
          </a:prstGeom>
          <a:noFill/>
          <a:ln w="25400">
            <a:gradFill flip="none" rotWithShape="1">
              <a:gsLst>
                <a:gs pos="66000">
                  <a:schemeClr val="accent1">
                    <a:alpha val="0"/>
                    <a:lumMod val="100000"/>
                  </a:schemeClr>
                </a:gs>
                <a:gs pos="67000">
                  <a:schemeClr val="accent1">
                    <a:lumMod val="45000"/>
                    <a:lumOff val="55000"/>
                  </a:schemeClr>
                </a:gs>
                <a:gs pos="83000">
                  <a:schemeClr val="accent1">
                    <a:lumMod val="45000"/>
                    <a:lumOff val="55000"/>
                  </a:schemeClr>
                </a:gs>
                <a:gs pos="100000">
                  <a:schemeClr val="accent1">
                    <a:lumMod val="30000"/>
                    <a:lumOff val="70000"/>
                  </a:schemeClr>
                </a:gs>
              </a:gsLst>
              <a:lin ang="6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sz="1800">
              <a:solidFill>
                <a:schemeClr val="tx1"/>
              </a:solidFill>
              <a:effectLst>
                <a:outerShdw blurRad="38100" dist="19050" dir="2700000" algn="tl" rotWithShape="0">
                  <a:schemeClr val="dk1">
                    <a:alpha val="40000"/>
                  </a:schemeClr>
                </a:outerShdw>
              </a:effectLst>
              <a:highlight>
                <a:srgbClr val="800080"/>
              </a:highlight>
            </a:endParaRPr>
          </a:p>
        </p:txBody>
      </p:sp>
      <p:sp>
        <p:nvSpPr>
          <p:cNvPr id="16" name="文本框 15"/>
          <p:cNvSpPr txBox="1"/>
          <p:nvPr/>
        </p:nvSpPr>
        <p:spPr>
          <a:xfrm>
            <a:off x="2411760" y="3537694"/>
            <a:ext cx="1865630" cy="368300"/>
          </a:xfrm>
          <a:prstGeom prst="rect">
            <a:avLst/>
          </a:prstGeom>
          <a:noFill/>
          <a:ln>
            <a:noFill/>
          </a:ln>
        </p:spPr>
        <p:txBody>
          <a:bodyPr wrap="none" rtlCol="0">
            <a:spAutoFit/>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At the beginning </a:t>
            </a:r>
            <a:endParaRPr lang="en-US" altLang="zh-CN" sz="1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848462" y="4045381"/>
            <a:ext cx="2392680" cy="368300"/>
          </a:xfrm>
          <a:prstGeom prst="rect">
            <a:avLst/>
          </a:prstGeom>
          <a:noFill/>
        </p:spPr>
        <p:txBody>
          <a:bodyPr wrap="none" rtlCol="0">
            <a:spAutoFit/>
          </a:bodyPr>
          <a:lstStyle/>
          <a:p>
            <a:pPr algn="l">
              <a:buClrTx/>
              <a:buSzTx/>
              <a:buFontTx/>
            </a:pPr>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By</a:t>
            </a:r>
            <a:r>
              <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rPr>
              <a:t> the Shang Dynasty </a:t>
            </a:r>
            <a:endPar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endParaRPr>
          </a:p>
        </p:txBody>
      </p:sp>
      <p:sp>
        <p:nvSpPr>
          <p:cNvPr id="18" name="文本框 17"/>
          <p:cNvSpPr txBox="1"/>
          <p:nvPr/>
        </p:nvSpPr>
        <p:spPr>
          <a:xfrm>
            <a:off x="1362346" y="5175130"/>
            <a:ext cx="2151380" cy="368300"/>
          </a:xfrm>
          <a:prstGeom prst="rect">
            <a:avLst/>
          </a:prstGeom>
          <a:noFill/>
        </p:spPr>
        <p:txBody>
          <a:bodyPr wrap="none" rtlCol="0">
            <a:spAutoFit/>
          </a:bodyPr>
          <a:lstStyle/>
          <a:p>
            <a:pPr lvl="0" algn="l">
              <a:buClrTx/>
              <a:buSzTx/>
              <a:buFontTx/>
            </a:pPr>
            <a:r>
              <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sym typeface="+mn-ea"/>
              </a:rPr>
              <a:t>By the Qin Dynasty </a:t>
            </a:r>
            <a:endPar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1883593" y="5474105"/>
            <a:ext cx="840740" cy="368300"/>
          </a:xfrm>
          <a:prstGeom prst="rect">
            <a:avLst/>
          </a:prstGeom>
          <a:noFill/>
        </p:spPr>
        <p:txBody>
          <a:bodyPr wrap="none" rtlCol="0">
            <a:spAutoFit/>
          </a:bodyPr>
          <a:lstStyle/>
          <a:p>
            <a:pPr lvl="0" algn="l">
              <a:buClrTx/>
              <a:buSzTx/>
              <a:buFontTx/>
            </a:pPr>
            <a:r>
              <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sym typeface="+mn-ea"/>
              </a:rPr>
              <a:t>Today </a:t>
            </a:r>
            <a:endPar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sym typeface="+mn-ea"/>
            </a:endParaRPr>
          </a:p>
        </p:txBody>
      </p:sp>
      <p:sp>
        <p:nvSpPr>
          <p:cNvPr id="21" name="流程图: 接点 20"/>
          <p:cNvSpPr/>
          <p:nvPr/>
        </p:nvSpPr>
        <p:spPr>
          <a:xfrm>
            <a:off x="4188769" y="3722360"/>
            <a:ext cx="45719" cy="45719"/>
          </a:xfrm>
          <a:prstGeom prst="flowChartConnector">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2">
                  <a:lumMod val="20000"/>
                  <a:lumOff val="80000"/>
                </a:schemeClr>
              </a:solidFill>
            </a:endParaRPr>
          </a:p>
        </p:txBody>
      </p:sp>
      <p:sp>
        <p:nvSpPr>
          <p:cNvPr id="22" name="文本框 21"/>
          <p:cNvSpPr txBox="1"/>
          <p:nvPr/>
        </p:nvSpPr>
        <p:spPr>
          <a:xfrm>
            <a:off x="2400523" y="2982738"/>
            <a:ext cx="1637030" cy="368300"/>
          </a:xfrm>
          <a:prstGeom prst="rect">
            <a:avLst/>
          </a:prstGeom>
          <a:noFill/>
        </p:spPr>
        <p:txBody>
          <a:bodyPr wrap="none" rtlCol="0">
            <a:spAutoFit/>
          </a:bodyPr>
          <a:lstStyle/>
          <a:p>
            <a:pPr lvl="0" algn="l">
              <a:buClrTx/>
              <a:buSzTx/>
              <a:buFontTx/>
            </a:pPr>
            <a:r>
              <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sym typeface="+mn-ea"/>
              </a:rPr>
              <a:t>Long time ago </a:t>
            </a:r>
            <a:endPar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sym typeface="+mn-ea"/>
            </a:endParaRPr>
          </a:p>
        </p:txBody>
      </p:sp>
      <p:sp>
        <p:nvSpPr>
          <p:cNvPr id="24" name="流程图: 接点 23"/>
          <p:cNvSpPr/>
          <p:nvPr/>
        </p:nvSpPr>
        <p:spPr>
          <a:xfrm flipH="1">
            <a:off x="3994997" y="3095249"/>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 name="文本框 24"/>
          <p:cNvSpPr txBox="1"/>
          <p:nvPr/>
        </p:nvSpPr>
        <p:spPr>
          <a:xfrm>
            <a:off x="1809374" y="2350790"/>
            <a:ext cx="1829435" cy="368300"/>
          </a:xfrm>
          <a:prstGeom prst="rect">
            <a:avLst/>
          </a:prstGeom>
          <a:noFill/>
        </p:spPr>
        <p:txBody>
          <a:bodyPr wrap="none" rtlCol="0">
            <a:spAutoFit/>
          </a:bodyPr>
          <a:lstStyle/>
          <a:p>
            <a:r>
              <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rPr>
              <a:t>Before life began</a:t>
            </a:r>
            <a:endPar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endParaRPr>
          </a:p>
        </p:txBody>
      </p:sp>
      <p:sp>
        <p:nvSpPr>
          <p:cNvPr id="26" name="流程图: 接点 25"/>
          <p:cNvSpPr/>
          <p:nvPr/>
        </p:nvSpPr>
        <p:spPr>
          <a:xfrm>
            <a:off x="3563888" y="2519710"/>
            <a:ext cx="72008"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流程图: 接点 26"/>
          <p:cNvSpPr/>
          <p:nvPr/>
        </p:nvSpPr>
        <p:spPr>
          <a:xfrm>
            <a:off x="4143050" y="4244130"/>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流程图: 接点 27"/>
          <p:cNvSpPr/>
          <p:nvPr/>
        </p:nvSpPr>
        <p:spPr>
          <a:xfrm>
            <a:off x="3851920" y="4908035"/>
            <a:ext cx="47220" cy="5538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流程图: 接点 28"/>
          <p:cNvSpPr/>
          <p:nvPr/>
        </p:nvSpPr>
        <p:spPr>
          <a:xfrm>
            <a:off x="3275856" y="5517232"/>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0" name="文本框 29"/>
          <p:cNvSpPr txBox="1"/>
          <p:nvPr/>
        </p:nvSpPr>
        <p:spPr>
          <a:xfrm>
            <a:off x="4427984" y="3352070"/>
            <a:ext cx="4471482" cy="645160"/>
          </a:xfrm>
          <a:prstGeom prst="rect">
            <a:avLst/>
          </a:prstGeom>
          <a:noFill/>
          <a:ln w="19050">
            <a:solidFill>
              <a:schemeClr val="accent2">
                <a:lumMod val="50000"/>
              </a:schemeClr>
            </a:solidFill>
          </a:ln>
        </p:spPr>
        <p:txBody>
          <a:bodyPr wrap="square" rtlCol="0">
            <a:spAutoFit/>
          </a:bodyPr>
          <a:lstStyle/>
          <a:p>
            <a:r>
              <a:rPr lang="en-US" altLang="zh-CN" sz="1800" dirty="0">
                <a:latin typeface="Times New Roman" panose="02020603050405020304" pitchFamily="18" charset="0"/>
                <a:cs typeface="Times New Roman" panose="02020603050405020304" pitchFamily="18" charset="0"/>
              </a:rPr>
              <a:t>A picture-based language; </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symbols carved on animal bones and shells </a:t>
            </a:r>
            <a:endParaRPr lang="en-US" altLang="zh-CN" sz="1800" dirty="0">
              <a:latin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 y="2961351"/>
            <a:ext cx="2208766" cy="1567736"/>
          </a:xfrm>
          <a:prstGeom prst="rect">
            <a:avLst/>
          </a:prstGeom>
        </p:spPr>
      </p:pic>
      <p:sp>
        <p:nvSpPr>
          <p:cNvPr id="34" name="文本框 33"/>
          <p:cNvSpPr txBox="1"/>
          <p:nvPr/>
        </p:nvSpPr>
        <p:spPr>
          <a:xfrm>
            <a:off x="2212824" y="4673629"/>
            <a:ext cx="1670685" cy="368300"/>
          </a:xfrm>
          <a:prstGeom prst="rect">
            <a:avLst/>
          </a:prstGeom>
          <a:noFill/>
        </p:spPr>
        <p:txBody>
          <a:bodyPr wrap="none" rtlCol="0">
            <a:spAutoFit/>
          </a:bodyPr>
          <a:lstStyle/>
          <a:p>
            <a:pPr algn="l">
              <a:buClrTx/>
              <a:buSzTx/>
              <a:buFontTx/>
            </a:pPr>
            <a:r>
              <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rPr>
              <a:t>Over the years </a:t>
            </a:r>
            <a:endParaRPr lang="en-US" altLang="zh-CN" sz="1800" b="1" dirty="0">
              <a:solidFill>
                <a:schemeClr val="accent2">
                  <a:lumMod val="20000"/>
                  <a:lumOff val="80000"/>
                </a:schemeClr>
              </a:solidFill>
              <a:highlight>
                <a:srgbClr val="80008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35560" y="876300"/>
            <a:ext cx="8883015" cy="1168400"/>
          </a:xfrm>
          <a:prstGeom prst="rect">
            <a:avLst/>
          </a:prstGeom>
          <a:noFill/>
        </p:spPr>
        <p:txBody>
          <a:bodyPr wrap="square" rtlCol="0" anchor="t">
            <a:spAutoFit/>
          </a:bodyPr>
          <a:p>
            <a:pPr algn="just">
              <a:lnSpc>
                <a:spcPts val="2800"/>
              </a:lnSpc>
            </a:pPr>
            <a:r>
              <a:rPr lang="en-US" altLang="zh-CN" sz="2800" b="1" dirty="0">
                <a:latin typeface="High Tower Text" panose="02040502050506030303" pitchFamily="18" charset="0"/>
                <a:ea typeface="仿宋" panose="02010609060101010101" pitchFamily="49" charset="-122"/>
                <a:sym typeface="宋体" panose="02010600030101010101" pitchFamily="2" charset="-122"/>
              </a:rPr>
              <a:t>    </a:t>
            </a:r>
            <a:r>
              <a:rPr lang="en-US" altLang="zh-CN" sz="1800" b="1" dirty="0">
                <a:solidFill>
                  <a:schemeClr val="dk1"/>
                </a:solidFill>
                <a:latin typeface="High Tower Text" panose="02040502050506030303" pitchFamily="18" charset="0"/>
                <a:ea typeface="仿宋" panose="02010609060101010101" pitchFamily="49" charset="-122"/>
                <a:sym typeface="宋体" panose="02010600030101010101" pitchFamily="2" charset="-122"/>
              </a:rPr>
              <a:t>Q1: What kind of words can show the development of the Chinese writing system clearly?    </a:t>
            </a:r>
            <a:endParaRPr lang="en-US" altLang="zh-CN" sz="1800" b="1" dirty="0">
              <a:solidFill>
                <a:schemeClr val="dk1"/>
              </a:solidFill>
              <a:latin typeface="High Tower Text" panose="02040502050506030303" pitchFamily="18" charset="0"/>
              <a:ea typeface="仿宋" panose="02010609060101010101" pitchFamily="49" charset="-122"/>
              <a:sym typeface="宋体" panose="02010600030101010101" pitchFamily="2" charset="-122"/>
            </a:endParaRPr>
          </a:p>
          <a:p>
            <a:pPr algn="just">
              <a:lnSpc>
                <a:spcPts val="2800"/>
              </a:lnSpc>
            </a:pPr>
            <a:r>
              <a:rPr lang="en-US" altLang="zh-CN" sz="1800" b="1" dirty="0">
                <a:solidFill>
                  <a:schemeClr val="dk1"/>
                </a:solidFill>
                <a:latin typeface="High Tower Text" panose="02040502050506030303" pitchFamily="18" charset="0"/>
                <a:ea typeface="仿宋" panose="02010609060101010101" pitchFamily="49" charset="-122"/>
                <a:sym typeface="宋体" panose="02010600030101010101" pitchFamily="2" charset="-122"/>
              </a:rPr>
              <a:t>      Q2: What happened to the Chinese characters at those important times?</a:t>
            </a:r>
            <a:endParaRPr lang="en-US" altLang="zh-CN" sz="1800" b="1" dirty="0">
              <a:solidFill>
                <a:schemeClr val="dk1"/>
              </a:solidFill>
              <a:latin typeface="High Tower Text" panose="02040502050506030303" pitchFamily="18" charset="0"/>
              <a:ea typeface="仿宋" panose="02010609060101010101" pitchFamily="49" charset="-122"/>
              <a:sym typeface="宋体" panose="02010600030101010101" pitchFamily="2" charset="-122"/>
            </a:endParaRPr>
          </a:p>
        </p:txBody>
      </p:sp>
      <p:sp>
        <p:nvSpPr>
          <p:cNvPr id="4" name="文本框 3"/>
          <p:cNvSpPr txBox="1"/>
          <p:nvPr/>
        </p:nvSpPr>
        <p:spPr>
          <a:xfrm>
            <a:off x="107950" y="260350"/>
            <a:ext cx="4572000" cy="398780"/>
          </a:xfrm>
          <a:prstGeom prst="rect">
            <a:avLst/>
          </a:prstGeom>
          <a:noFill/>
        </p:spPr>
        <p:txBody>
          <a:bodyPr wrap="square" rtlCol="0" anchor="t">
            <a:spAutoFit/>
          </a:bodyPr>
          <a:p>
            <a:pPr algn="ctr"/>
            <a:r>
              <a:rPr lang="en-US" altLang="zh-CN" sz="2000" b="1" dirty="0">
                <a:solidFill>
                  <a:srgbClr val="C00000"/>
                </a:solidFill>
                <a:latin typeface="Times New Roman" panose="02020603050405020304" pitchFamily="18" charset="0"/>
                <a:cs typeface="Times New Roman" panose="02020603050405020304" pitchFamily="18" charset="0"/>
                <a:sym typeface="+mn-ea"/>
              </a:rPr>
              <a:t>Activity 3: Focusing on the development</a:t>
            </a:r>
            <a:endParaRPr lang="en-US" altLang="zh-CN" sz="2000" b="1" dirty="0">
              <a:solidFill>
                <a:srgbClr val="C00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2411730" y="-48895"/>
            <a:ext cx="4572000" cy="460375"/>
          </a:xfrm>
          <a:prstGeom prst="rect">
            <a:avLst/>
          </a:prstGeom>
          <a:noFill/>
        </p:spPr>
        <p:txBody>
          <a:bodyPr wrap="square" rtlCol="0" anchor="t">
            <a:spAutoFit/>
          </a:bodyPr>
          <a:p>
            <a:pPr algn="ctr" defTabSz="685800">
              <a:defRPr/>
            </a:pPr>
            <a:r>
              <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While-reading </a:t>
            </a:r>
            <a:endParaRPr lang="en-US" altLang="zh-CN" sz="24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流程图: 接点 11"/>
          <p:cNvSpPr/>
          <p:nvPr>
            <p:custDataLst>
              <p:tags r:id="rId4"/>
            </p:custDataLst>
          </p:nvPr>
        </p:nvSpPr>
        <p:spPr>
          <a:xfrm>
            <a:off x="7740075" y="-6985"/>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latin typeface="Times New Roman" panose="02020603050405020304" pitchFamily="18" charset="0"/>
                <a:cs typeface="Times New Roman" panose="02020603050405020304" pitchFamily="18" charset="0"/>
              </a:rPr>
              <a:t>Part 2</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ransition advClick="0" advTm="4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21" presetClass="entr" presetSubtype="1"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heel(1)">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ackgroundRemoval t="8639" b="89791" l="13125" r="90000">
                        <a14:foregroundMark x1="68438" y1="12565" x2="81875" y2="8639"/>
                        <a14:foregroundMark x1="88544" y1="46056" x2="88594" y2="46335"/>
                        <a14:foregroundMark x1="81875" y1="8639" x2="86361" y2="33806"/>
                        <a14:foregroundMark x1="60982" y1="89973" x2="57500" y2="90052"/>
                        <a14:foregroundMark x1="80469" y1="89529" x2="62243" y2="89944"/>
                        <a14:foregroundMark x1="58906" y1="74869" x2="56719" y2="71990"/>
                        <a14:foregroundMark x1="44688" y1="62827" x2="41563" y2="67016"/>
                        <a14:foregroundMark x1="18594" y1="56283" x2="13281" y2="33770"/>
                        <a14:foregroundMark x1="13281" y1="33770" x2="18438" y2="27749"/>
                        <a14:backgroundMark x1="86406" y1="33770" x2="89844" y2="45026"/>
                        <a14:backgroundMark x1="88594" y1="46335" x2="90313" y2="45550"/>
                        <a14:backgroundMark x1="61250" y1="89267" x2="62500" y2="89267"/>
                      </a14:backgroundRemoval>
                    </a14:imgEffect>
                  </a14:imgLayer>
                </a14:imgProps>
              </a:ext>
              <a:ext uri="{28A0092B-C50C-407E-A947-70E740481C1C}">
                <a14:useLocalDpi xmlns:a14="http://schemas.microsoft.com/office/drawing/2010/main" val="0"/>
              </a:ext>
            </a:extLst>
          </a:blip>
          <a:srcRect l="10833" r="10256"/>
          <a:stretch>
            <a:fillRect/>
          </a:stretch>
        </p:blipFill>
        <p:spPr>
          <a:xfrm rot="5623284">
            <a:off x="6680641" y="3421280"/>
            <a:ext cx="2841579" cy="2149348"/>
          </a:xfrm>
          <a:prstGeom prst="rect">
            <a:avLst/>
          </a:prstGeom>
        </p:spPr>
      </p:pic>
      <p:sp>
        <p:nvSpPr>
          <p:cNvPr id="13" name="文本框 12"/>
          <p:cNvSpPr txBox="1"/>
          <p:nvPr/>
        </p:nvSpPr>
        <p:spPr>
          <a:xfrm>
            <a:off x="1809374" y="1089243"/>
            <a:ext cx="694880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2-4: </a:t>
            </a:r>
            <a:r>
              <a:rPr lang="en-US" altLang="zh-CN" sz="2000" b="1" dirty="0">
                <a:solidFill>
                  <a:srgbClr val="C00000"/>
                </a:solidFill>
                <a:latin typeface="Times New Roman" panose="02020603050405020304" pitchFamily="18" charset="0"/>
                <a:cs typeface="Times New Roman" panose="02020603050405020304" pitchFamily="18" charset="0"/>
              </a:rPr>
              <a:t>the history/development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244533" y="1721346"/>
            <a:ext cx="86283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Read para2-4 to </a:t>
            </a:r>
            <a:r>
              <a:rPr lang="en-US" altLang="zh-CN" sz="1800" b="1" dirty="0">
                <a:latin typeface="Times New Roman" panose="02020603050405020304" pitchFamily="18" charset="0"/>
                <a:cs typeface="Times New Roman" panose="02020603050405020304" pitchFamily="18" charset="0"/>
              </a:rPr>
              <a:t>draw a mind map </a:t>
            </a:r>
            <a:r>
              <a:rPr lang="en-US" altLang="zh-CN" sz="1800" dirty="0">
                <a:latin typeface="Times New Roman" panose="02020603050405020304" pitchFamily="18" charset="0"/>
                <a:cs typeface="Times New Roman" panose="02020603050405020304" pitchFamily="18" charset="0"/>
              </a:rPr>
              <a:t>to show the development of the Chinese writing system.</a:t>
            </a:r>
            <a:endParaRPr lang="en-US" altLang="zh-CN" sz="1800" dirty="0">
              <a:latin typeface="Times New Roman" panose="02020603050405020304" pitchFamily="18" charset="0"/>
              <a:cs typeface="Times New Roman" panose="02020603050405020304" pitchFamily="18" charset="0"/>
            </a:endParaRPr>
          </a:p>
        </p:txBody>
      </p:sp>
      <p:sp>
        <p:nvSpPr>
          <p:cNvPr id="15" name="流程图: 接点 14"/>
          <p:cNvSpPr/>
          <p:nvPr/>
        </p:nvSpPr>
        <p:spPr>
          <a:xfrm rot="16200000">
            <a:off x="89754" y="1751692"/>
            <a:ext cx="3923932" cy="4320480"/>
          </a:xfrm>
          <a:prstGeom prst="flowChartConnector">
            <a:avLst/>
          </a:prstGeom>
          <a:noFill/>
          <a:ln w="25400">
            <a:gradFill flip="none" rotWithShape="1">
              <a:gsLst>
                <a:gs pos="66000">
                  <a:schemeClr val="accent1">
                    <a:alpha val="0"/>
                    <a:lumMod val="100000"/>
                  </a:schemeClr>
                </a:gs>
                <a:gs pos="67000">
                  <a:schemeClr val="accent1">
                    <a:lumMod val="45000"/>
                    <a:lumOff val="55000"/>
                  </a:schemeClr>
                </a:gs>
                <a:gs pos="83000">
                  <a:schemeClr val="accent1">
                    <a:lumMod val="45000"/>
                    <a:lumOff val="55000"/>
                  </a:schemeClr>
                </a:gs>
                <a:gs pos="100000">
                  <a:schemeClr val="accent1">
                    <a:lumMod val="30000"/>
                    <a:lumOff val="70000"/>
                  </a:schemeClr>
                </a:gs>
              </a:gsLst>
              <a:lin ang="6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p:nvSpPr>
        <p:spPr>
          <a:xfrm>
            <a:off x="2207193" y="2933442"/>
            <a:ext cx="1865630" cy="368300"/>
          </a:xfrm>
          <a:prstGeom prst="rect">
            <a:avLst/>
          </a:prstGeom>
          <a:noFill/>
          <a:ln>
            <a:noFill/>
          </a:ln>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At the beginning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848461" y="3552785"/>
            <a:ext cx="2392680" cy="368300"/>
          </a:xfrm>
          <a:prstGeom prst="rect">
            <a:avLst/>
          </a:prstGeom>
          <a:noFill/>
        </p:spPr>
        <p:txBody>
          <a:bodyPr wrap="none" rtlCol="0">
            <a:spAutoFit/>
          </a:bodyPr>
          <a:lstStyle/>
          <a:p>
            <a:r>
              <a:rPr lang="en-US" altLang="zh-CN" sz="1800" b="1" dirty="0">
                <a:solidFill>
                  <a:srgbClr val="680000"/>
                </a:solidFill>
                <a:latin typeface="Times New Roman" panose="02020603050405020304" pitchFamily="18" charset="0"/>
                <a:cs typeface="Times New Roman" panose="02020603050405020304" pitchFamily="18" charset="0"/>
              </a:rPr>
              <a:t>By the Shang Dynasty </a:t>
            </a:r>
            <a:endParaRPr lang="en-US" altLang="zh-CN" sz="1800" b="1" dirty="0">
              <a:solidFill>
                <a:srgbClr val="6800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1808205" y="4697640"/>
            <a:ext cx="2151380" cy="368300"/>
          </a:xfrm>
          <a:prstGeom prst="rect">
            <a:avLst/>
          </a:prstGeom>
          <a:noFill/>
        </p:spPr>
        <p:txBody>
          <a:bodyPr wrap="none" rtlCol="0">
            <a:spAutoFit/>
          </a:bodyPr>
          <a:lstStyle/>
          <a:p>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By the Qin Dynasty </a:t>
            </a:r>
            <a:endPar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2498257" y="5295591"/>
            <a:ext cx="840740" cy="368300"/>
          </a:xfrm>
          <a:prstGeom prst="rect">
            <a:avLst/>
          </a:prstGeom>
          <a:noFill/>
        </p:spPr>
        <p:txBody>
          <a:bodyPr wrap="none" rtlCol="0">
            <a:spAutoFit/>
          </a:bodyPr>
          <a:lstStyle/>
          <a:p>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Today </a:t>
            </a:r>
            <a:endPar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21" name="流程图: 接点 20"/>
          <p:cNvSpPr/>
          <p:nvPr/>
        </p:nvSpPr>
        <p:spPr>
          <a:xfrm>
            <a:off x="4188769" y="3722360"/>
            <a:ext cx="45719" cy="45719"/>
          </a:xfrm>
          <a:prstGeom prst="flowChartConnector">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2">
                  <a:lumMod val="20000"/>
                  <a:lumOff val="80000"/>
                </a:schemeClr>
              </a:solidFill>
            </a:endParaRPr>
          </a:p>
        </p:txBody>
      </p:sp>
      <p:sp>
        <p:nvSpPr>
          <p:cNvPr id="22" name="文本框 21"/>
          <p:cNvSpPr txBox="1"/>
          <p:nvPr/>
        </p:nvSpPr>
        <p:spPr>
          <a:xfrm>
            <a:off x="2015743" y="2352042"/>
            <a:ext cx="1637030" cy="368300"/>
          </a:xfrm>
          <a:prstGeom prst="rect">
            <a:avLst/>
          </a:prstGeom>
          <a:noFill/>
        </p:spPr>
        <p:txBody>
          <a:bodyPr wrap="none" rtlCol="0">
            <a:spAutoFit/>
          </a:bodyPr>
          <a:lstStyle/>
          <a:p>
            <a:r>
              <a:rPr lang="en-US" altLang="zh-CN" sz="1800" b="1" dirty="0">
                <a:solidFill>
                  <a:schemeClr val="accent2">
                    <a:lumMod val="20000"/>
                    <a:lumOff val="80000"/>
                  </a:schemeClr>
                </a:solidFill>
                <a:latin typeface="Times New Roman" panose="02020603050405020304" pitchFamily="18" charset="0"/>
                <a:cs typeface="Times New Roman" panose="02020603050405020304" pitchFamily="18" charset="0"/>
              </a:rPr>
              <a:t>Long time ago </a:t>
            </a:r>
            <a:endParaRPr lang="en-US" altLang="zh-CN" sz="1800" b="1"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24" name="流程图: 接点 23"/>
          <p:cNvSpPr/>
          <p:nvPr/>
        </p:nvSpPr>
        <p:spPr>
          <a:xfrm flipH="1">
            <a:off x="3994997" y="3095249"/>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 name="流程图: 接点 25"/>
          <p:cNvSpPr/>
          <p:nvPr/>
        </p:nvSpPr>
        <p:spPr>
          <a:xfrm>
            <a:off x="3563888" y="2519710"/>
            <a:ext cx="72008"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流程图: 接点 26"/>
          <p:cNvSpPr/>
          <p:nvPr/>
        </p:nvSpPr>
        <p:spPr>
          <a:xfrm>
            <a:off x="4143050" y="4244130"/>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流程图: 接点 27"/>
          <p:cNvSpPr/>
          <p:nvPr/>
        </p:nvSpPr>
        <p:spPr>
          <a:xfrm>
            <a:off x="3851920" y="4908035"/>
            <a:ext cx="47220" cy="5538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流程图: 接点 28"/>
          <p:cNvSpPr/>
          <p:nvPr/>
        </p:nvSpPr>
        <p:spPr>
          <a:xfrm>
            <a:off x="3275856" y="5517232"/>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0" name="文本框 29"/>
          <p:cNvSpPr txBox="1"/>
          <p:nvPr/>
        </p:nvSpPr>
        <p:spPr>
          <a:xfrm>
            <a:off x="4331258" y="3537694"/>
            <a:ext cx="3265078" cy="368300"/>
          </a:xfrm>
          <a:prstGeom prst="rect">
            <a:avLst/>
          </a:prstGeom>
          <a:noFill/>
          <a:ln w="19050">
            <a:solidFill>
              <a:schemeClr val="accent2">
                <a:lumMod val="50000"/>
              </a:schemeClr>
            </a:solidFill>
          </a:ln>
        </p:spPr>
        <p:txBody>
          <a:bodyPr wrap="square" rtlCol="0">
            <a:spAutoFit/>
          </a:bodyPr>
          <a:lstStyle/>
          <a:p>
            <a:r>
              <a:rPr lang="en-US" altLang="zh-CN" sz="1800" dirty="0">
                <a:latin typeface="Times New Roman" panose="02020603050405020304" pitchFamily="18" charset="0"/>
                <a:cs typeface="Times New Roman" panose="02020603050405020304" pitchFamily="18" charset="0"/>
              </a:rPr>
              <a:t>A well-developed writing system</a:t>
            </a:r>
            <a:endParaRPr lang="en-US" altLang="zh-CN" sz="1800" dirty="0">
              <a:latin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 y="2961351"/>
            <a:ext cx="2208766" cy="1567736"/>
          </a:xfrm>
          <a:prstGeom prst="rect">
            <a:avLst/>
          </a:prstGeom>
        </p:spPr>
      </p:pic>
      <p:sp>
        <p:nvSpPr>
          <p:cNvPr id="34" name="文本框 33"/>
          <p:cNvSpPr txBox="1"/>
          <p:nvPr/>
        </p:nvSpPr>
        <p:spPr>
          <a:xfrm>
            <a:off x="2501448" y="4059464"/>
            <a:ext cx="1670685" cy="368300"/>
          </a:xfrm>
          <a:prstGeom prst="rect">
            <a:avLst/>
          </a:prstGeom>
          <a:noFill/>
        </p:spPr>
        <p:txBody>
          <a:bodyPr wrap="none" rtlCol="0">
            <a:spAutoFit/>
          </a:bodyPr>
          <a:lstStyle/>
          <a:p>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Over the years </a:t>
            </a:r>
            <a:endPar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4" name="文本框 3"/>
          <p:cNvSpPr txBox="1"/>
          <p:nvPr>
            <p:custDataLst>
              <p:tags r:id="rId4"/>
            </p:custDataLst>
          </p:nvPr>
        </p:nvSpPr>
        <p:spPr>
          <a:xfrm>
            <a:off x="107950" y="260350"/>
            <a:ext cx="4572000" cy="398780"/>
          </a:xfrm>
          <a:prstGeom prst="rect">
            <a:avLst/>
          </a:prstGeom>
          <a:noFill/>
        </p:spPr>
        <p:txBody>
          <a:bodyPr wrap="square" rtlCol="0" anchor="t">
            <a:spAutoFit/>
          </a:bodyPr>
          <a:p>
            <a:pPr algn="ctr"/>
            <a:r>
              <a:rPr lang="en-US" altLang="zh-CN" sz="2000" b="1" dirty="0">
                <a:solidFill>
                  <a:srgbClr val="C00000"/>
                </a:solidFill>
                <a:latin typeface="Times New Roman" panose="02020603050405020304" pitchFamily="18" charset="0"/>
                <a:cs typeface="Times New Roman" panose="02020603050405020304" pitchFamily="18" charset="0"/>
                <a:sym typeface="+mn-ea"/>
              </a:rPr>
              <a:t>Activity 3: Focusing on the development</a:t>
            </a:r>
            <a:endParaRPr lang="en-US" altLang="zh-CN" sz="2000" b="1" dirty="0">
              <a:solidFill>
                <a:srgbClr val="C00000"/>
              </a:solidFill>
              <a:latin typeface="Times New Roman" panose="02020603050405020304" pitchFamily="18" charset="0"/>
              <a:cs typeface="Times New Roman" panose="02020603050405020304" pitchFamily="18" charset="0"/>
              <a:sym typeface="+mn-ea"/>
            </a:endParaRPr>
          </a:p>
        </p:txBody>
      </p:sp>
      <p:sp>
        <p:nvSpPr>
          <p:cNvPr id="2" name="流程图: 接点 11"/>
          <p:cNvSpPr/>
          <p:nvPr>
            <p:custDataLst>
              <p:tags r:id="rId5"/>
            </p:custDataLst>
          </p:nvPr>
        </p:nvSpPr>
        <p:spPr>
          <a:xfrm>
            <a:off x="251520" y="85725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latin typeface="Times New Roman" panose="02020603050405020304" pitchFamily="18" charset="0"/>
                <a:cs typeface="Times New Roman" panose="02020603050405020304" pitchFamily="18" charset="0"/>
              </a:rPr>
              <a:t>Part 2</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4000">
        <p:sndAc>
          <p:stSnd>
            <p:snd r:embed="rId6" name="cashreg.wav"/>
          </p:stSnd>
        </p:sndAc>
      </p:transition>
    </mc:Choice>
    <mc:Fallback>
      <p:transition spd="slow" advTm="4000">
        <p:sndAc>
          <p:stSnd>
            <p:snd r:embed="rId6"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ackgroundRemoval t="2049" b="88525" l="620" r="99587">
                        <a14:foregroundMark x1="7025" y1="4098" x2="21694" y2="7787"/>
                        <a14:foregroundMark x1="21694" y1="7787" x2="54959" y2="4098"/>
                        <a14:foregroundMark x1="54959" y1="4098" x2="84298" y2="6557"/>
                        <a14:foregroundMark x1="413" y1="91393" x2="33678" y2="84426"/>
                        <a14:foregroundMark x1="33678" y1="84426" x2="51446" y2="88525"/>
                        <a14:foregroundMark x1="51446" y1="88525" x2="51240" y2="84836"/>
                        <a14:foregroundMark x1="6818" y1="26542" x2="6818" y2="68852"/>
                        <a14:foregroundMark x1="6798" y1="11453" x2="6203" y2="25380"/>
                        <a14:foregroundMark x1="7025" y1="6148" x2="6843" y2="10402"/>
                        <a14:foregroundMark x1="2863" y1="55722" x2="826" y2="85246"/>
                        <a14:foregroundMark x1="4437" y1="32908" x2="4367" y2="33916"/>
                        <a14:foregroundMark x1="5857" y1="12318" x2="5649" y2="15333"/>
                        <a14:foregroundMark x1="6220" y1="7064" x2="5931" y2="11240"/>
                        <a14:foregroundMark x1="826" y1="85246" x2="18595" y2="90984"/>
                        <a14:foregroundMark x1="18595" y1="90984" x2="52686" y2="86885"/>
                        <a14:foregroundMark x1="52686" y1="86885" x2="85124" y2="88934"/>
                        <a14:foregroundMark x1="85124" y1="88934" x2="97934" y2="88525"/>
                        <a14:foregroundMark x1="97934" y1="88525" x2="92355" y2="11475"/>
                        <a14:foregroundMark x1="92355" y1="11475" x2="90909" y2="6148"/>
                        <a14:foregroundMark x1="6198" y1="6148" x2="5400" y2="10823"/>
                        <a14:foregroundMark x1="5917" y1="11253" x2="6198" y2="9836"/>
                        <a14:foregroundMark x1="5532" y1="13201" x2="5673" y2="12487"/>
                        <a14:foregroundMark x1="6198" y1="9836" x2="6198" y2="9836"/>
                        <a14:foregroundMark x1="5568" y1="12584" x2="5518" y2="12948"/>
                        <a14:foregroundMark x1="7025" y1="2049" x2="5728" y2="11427"/>
                        <a14:backgroundMark x1="91322" y1="5738" x2="99793" y2="47131"/>
                        <a14:backgroundMark x1="93130" y1="16277" x2="99793" y2="56557"/>
                        <a14:backgroundMark x1="91116" y1="4098" x2="92209" y2="10706"/>
                        <a14:backgroundMark x1="98652" y1="89710" x2="99793" y2="89754"/>
                        <a14:backgroundMark x1="97570" y1="89669" x2="98129" y2="89690"/>
                        <a14:backgroundMark x1="1653" y1="6967" x2="3099" y2="33197"/>
                        <a14:backgroundMark x1="3099" y1="33197" x2="0" y2="54098"/>
                        <a14:backgroundMark x1="4339" y1="12705" x2="4545" y2="13525"/>
                        <a14:backgroundMark x1="4959" y1="11066" x2="5165" y2="9836"/>
                        <a14:backgroundMark x1="5372" y1="11885" x2="6198" y2="7787"/>
                        <a14:backgroundMark x1="5372" y1="11475" x2="5992" y2="6148"/>
                      </a14:backgroundRemoval>
                    </a14:imgEffect>
                  </a14:imgLayer>
                </a14:imgProps>
              </a:ext>
              <a:ext uri="{28A0092B-C50C-407E-A947-70E740481C1C}">
                <a14:useLocalDpi xmlns:a14="http://schemas.microsoft.com/office/drawing/2010/main" val="0"/>
              </a:ext>
            </a:extLst>
          </a:blip>
          <a:srcRect t="3935" b="9981"/>
          <a:stretch>
            <a:fillRect/>
          </a:stretch>
        </p:blipFill>
        <p:spPr>
          <a:xfrm>
            <a:off x="4790008" y="4074258"/>
            <a:ext cx="4107101" cy="1782388"/>
          </a:xfrm>
          <a:prstGeom prst="rect">
            <a:avLst/>
          </a:prstGeom>
        </p:spPr>
      </p:pic>
      <p:sp>
        <p:nvSpPr>
          <p:cNvPr id="13" name="文本框 12"/>
          <p:cNvSpPr txBox="1"/>
          <p:nvPr/>
        </p:nvSpPr>
        <p:spPr>
          <a:xfrm>
            <a:off x="1809374" y="1089243"/>
            <a:ext cx="6948805" cy="39878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Para 2-4: </a:t>
            </a:r>
            <a:r>
              <a:rPr lang="en-US" altLang="zh-CN" sz="2000" b="1" dirty="0">
                <a:solidFill>
                  <a:srgbClr val="C00000"/>
                </a:solidFill>
                <a:latin typeface="Times New Roman" panose="02020603050405020304" pitchFamily="18" charset="0"/>
                <a:cs typeface="Times New Roman" panose="02020603050405020304" pitchFamily="18" charset="0"/>
              </a:rPr>
              <a:t>the history/development </a:t>
            </a:r>
            <a:r>
              <a:rPr lang="en-US" altLang="zh-CN" sz="2000" dirty="0">
                <a:latin typeface="Times New Roman" panose="02020603050405020304" pitchFamily="18" charset="0"/>
                <a:cs typeface="Times New Roman" panose="02020603050405020304" pitchFamily="18" charset="0"/>
              </a:rPr>
              <a:t>of the Chinese writing system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244533" y="1721346"/>
            <a:ext cx="8628380" cy="368300"/>
          </a:xfrm>
          <a:prstGeom prst="rect">
            <a:avLst/>
          </a:prstGeom>
          <a:noFill/>
        </p:spPr>
        <p:txBody>
          <a:bodyPr wrap="none" rtlCol="0">
            <a:spAutoFit/>
          </a:bodyPr>
          <a:lstStyle/>
          <a:p>
            <a:r>
              <a:rPr lang="en-US" altLang="zh-CN" sz="1800" dirty="0">
                <a:latin typeface="Times New Roman" panose="02020603050405020304" pitchFamily="18" charset="0"/>
                <a:cs typeface="Times New Roman" panose="02020603050405020304" pitchFamily="18" charset="0"/>
              </a:rPr>
              <a:t>Read para2-4 to </a:t>
            </a:r>
            <a:r>
              <a:rPr lang="en-US" altLang="zh-CN" sz="1800" b="1" dirty="0">
                <a:latin typeface="Times New Roman" panose="02020603050405020304" pitchFamily="18" charset="0"/>
                <a:cs typeface="Times New Roman" panose="02020603050405020304" pitchFamily="18" charset="0"/>
              </a:rPr>
              <a:t>draw a mind map </a:t>
            </a:r>
            <a:r>
              <a:rPr lang="en-US" altLang="zh-CN" sz="1800" dirty="0">
                <a:latin typeface="Times New Roman" panose="02020603050405020304" pitchFamily="18" charset="0"/>
                <a:cs typeface="Times New Roman" panose="02020603050405020304" pitchFamily="18" charset="0"/>
              </a:rPr>
              <a:t>to show the development of the Chinese writing system.</a:t>
            </a:r>
            <a:endParaRPr lang="en-US" altLang="zh-CN" sz="1800" dirty="0">
              <a:latin typeface="Times New Roman" panose="02020603050405020304" pitchFamily="18" charset="0"/>
              <a:cs typeface="Times New Roman" panose="02020603050405020304" pitchFamily="18" charset="0"/>
            </a:endParaRPr>
          </a:p>
        </p:txBody>
      </p:sp>
      <p:sp>
        <p:nvSpPr>
          <p:cNvPr id="15" name="流程图: 接点 14"/>
          <p:cNvSpPr/>
          <p:nvPr/>
        </p:nvSpPr>
        <p:spPr>
          <a:xfrm rot="16200000">
            <a:off x="89754" y="1751692"/>
            <a:ext cx="3923932" cy="4320480"/>
          </a:xfrm>
          <a:prstGeom prst="flowChartConnector">
            <a:avLst/>
          </a:prstGeom>
          <a:noFill/>
          <a:ln w="25400">
            <a:gradFill flip="none" rotWithShape="1">
              <a:gsLst>
                <a:gs pos="66000">
                  <a:schemeClr val="accent1">
                    <a:alpha val="0"/>
                    <a:lumMod val="100000"/>
                  </a:schemeClr>
                </a:gs>
                <a:gs pos="67000">
                  <a:schemeClr val="accent1">
                    <a:lumMod val="45000"/>
                    <a:lumOff val="55000"/>
                  </a:schemeClr>
                </a:gs>
                <a:gs pos="83000">
                  <a:schemeClr val="accent1">
                    <a:lumMod val="45000"/>
                    <a:lumOff val="55000"/>
                  </a:schemeClr>
                </a:gs>
                <a:gs pos="100000">
                  <a:schemeClr val="accent1">
                    <a:lumMod val="30000"/>
                    <a:lumOff val="70000"/>
                  </a:schemeClr>
                </a:gs>
              </a:gsLst>
              <a:lin ang="6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文本框 15"/>
          <p:cNvSpPr txBox="1"/>
          <p:nvPr/>
        </p:nvSpPr>
        <p:spPr>
          <a:xfrm>
            <a:off x="1802299" y="2388924"/>
            <a:ext cx="1865630" cy="368300"/>
          </a:xfrm>
          <a:prstGeom prst="rect">
            <a:avLst/>
          </a:prstGeom>
          <a:noFill/>
          <a:ln>
            <a:noFill/>
          </a:ln>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At the beginning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715030" y="2947017"/>
            <a:ext cx="2392680" cy="368300"/>
          </a:xfrm>
          <a:prstGeom prst="rect">
            <a:avLst/>
          </a:prstGeom>
          <a:noFill/>
        </p:spPr>
        <p:txBody>
          <a:bodyPr wrap="none" rtlCol="0">
            <a:spAutoFit/>
          </a:bodyPr>
          <a:lstStyle/>
          <a:p>
            <a:r>
              <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rPr>
              <a:t>By the Shang Dynasty </a:t>
            </a:r>
            <a:endParaRPr lang="en-US" altLang="zh-CN" sz="1800"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2099219" y="4078437"/>
            <a:ext cx="2151380" cy="368300"/>
          </a:xfrm>
          <a:prstGeom prst="rect">
            <a:avLst/>
          </a:prstGeom>
          <a:noFill/>
        </p:spPr>
        <p:txBody>
          <a:bodyPr wrap="none" rtlCol="0">
            <a:spAutoFit/>
          </a:bodyPr>
          <a:lstStyle/>
          <a:p>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By the Qin Dynasty </a:t>
            </a:r>
            <a:endPar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3137802" y="4666566"/>
            <a:ext cx="840740" cy="368300"/>
          </a:xfrm>
          <a:prstGeom prst="rect">
            <a:avLst/>
          </a:prstGeom>
          <a:noFill/>
        </p:spPr>
        <p:txBody>
          <a:bodyPr wrap="none" rtlCol="0">
            <a:spAutoFit/>
          </a:bodyPr>
          <a:lstStyle/>
          <a:p>
            <a:r>
              <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rPr>
              <a:t>Today </a:t>
            </a:r>
            <a:endParaRPr lang="en-US" altLang="zh-CN" sz="18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21" name="流程图: 接点 20"/>
          <p:cNvSpPr/>
          <p:nvPr/>
        </p:nvSpPr>
        <p:spPr>
          <a:xfrm>
            <a:off x="4188769" y="3722360"/>
            <a:ext cx="45719" cy="45719"/>
          </a:xfrm>
          <a:prstGeom prst="flowChartConnector">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accent2">
                  <a:lumMod val="20000"/>
                  <a:lumOff val="80000"/>
                </a:schemeClr>
              </a:solidFill>
            </a:endParaRPr>
          </a:p>
        </p:txBody>
      </p:sp>
      <p:sp>
        <p:nvSpPr>
          <p:cNvPr id="24" name="流程图: 接点 23"/>
          <p:cNvSpPr/>
          <p:nvPr/>
        </p:nvSpPr>
        <p:spPr>
          <a:xfrm flipH="1">
            <a:off x="3994997" y="3095249"/>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 name="流程图: 接点 25"/>
          <p:cNvSpPr/>
          <p:nvPr/>
        </p:nvSpPr>
        <p:spPr>
          <a:xfrm>
            <a:off x="3563888" y="2519710"/>
            <a:ext cx="72008"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 name="流程图: 接点 26"/>
          <p:cNvSpPr/>
          <p:nvPr/>
        </p:nvSpPr>
        <p:spPr>
          <a:xfrm>
            <a:off x="4143050" y="4244130"/>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流程图: 接点 27"/>
          <p:cNvSpPr/>
          <p:nvPr/>
        </p:nvSpPr>
        <p:spPr>
          <a:xfrm>
            <a:off x="3851920" y="4908035"/>
            <a:ext cx="47220" cy="5538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流程图: 接点 28"/>
          <p:cNvSpPr/>
          <p:nvPr/>
        </p:nvSpPr>
        <p:spPr>
          <a:xfrm>
            <a:off x="3275856" y="5517232"/>
            <a:ext cx="45719" cy="45719"/>
          </a:xfrm>
          <a:prstGeom prst="flowChartConnec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0" name="文本框 29"/>
          <p:cNvSpPr txBox="1"/>
          <p:nvPr/>
        </p:nvSpPr>
        <p:spPr>
          <a:xfrm>
            <a:off x="4321191" y="3107583"/>
            <a:ext cx="4273190" cy="922020"/>
          </a:xfrm>
          <a:prstGeom prst="rect">
            <a:avLst/>
          </a:prstGeom>
          <a:noFill/>
          <a:ln w="19050">
            <a:solidFill>
              <a:schemeClr val="accent2">
                <a:lumMod val="50000"/>
              </a:schemeClr>
            </a:solidFill>
          </a:ln>
        </p:spPr>
        <p:txBody>
          <a:bodyPr wrap="square" rtlCol="0">
            <a:spAutoFit/>
          </a:bodyPr>
          <a:lstStyle/>
          <a:p>
            <a:r>
              <a:rPr lang="en-US" altLang="zh-CN" sz="1800" dirty="0">
                <a:latin typeface="Times New Roman" panose="02020603050405020304" pitchFamily="18" charset="0"/>
                <a:cs typeface="Times New Roman" panose="02020603050405020304" pitchFamily="18" charset="0"/>
              </a:rPr>
              <a:t>Developed into different forms </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Divided geographically </a:t>
            </a:r>
            <a:endParaRPr lang="en-US" altLang="zh-CN" sz="1800" dirty="0">
              <a:latin typeface="Times New Roman" panose="02020603050405020304" pitchFamily="18" charset="0"/>
              <a:cs typeface="Times New Roman" panose="02020603050405020304" pitchFamily="18" charset="0"/>
            </a:endParaRPr>
          </a:p>
          <a:p>
            <a:r>
              <a:rPr lang="en-US" altLang="zh-CN" sz="1800" dirty="0">
                <a:latin typeface="Times New Roman" panose="02020603050405020304" pitchFamily="18" charset="0"/>
                <a:cs typeface="Times New Roman" panose="02020603050405020304" pitchFamily="18" charset="0"/>
              </a:rPr>
              <a:t>Many varieties of dialects and characters </a:t>
            </a:r>
            <a:endParaRPr lang="en-US" altLang="zh-CN" sz="1800" dirty="0">
              <a:latin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 y="2961351"/>
            <a:ext cx="2208766" cy="1567736"/>
          </a:xfrm>
          <a:prstGeom prst="rect">
            <a:avLst/>
          </a:prstGeom>
        </p:spPr>
      </p:pic>
      <p:sp>
        <p:nvSpPr>
          <p:cNvPr id="34" name="文本框 33"/>
          <p:cNvSpPr txBox="1"/>
          <p:nvPr/>
        </p:nvSpPr>
        <p:spPr>
          <a:xfrm>
            <a:off x="2574880" y="3535146"/>
            <a:ext cx="1670685" cy="368300"/>
          </a:xfrm>
          <a:prstGeom prst="rect">
            <a:avLst/>
          </a:prstGeom>
          <a:noFill/>
        </p:spPr>
        <p:txBody>
          <a:bodyPr wrap="none" rtlCol="0">
            <a:spAutoFit/>
          </a:bodyPr>
          <a:lstStyle/>
          <a:p>
            <a:r>
              <a:rPr lang="en-US" altLang="zh-CN" sz="1800" b="1" dirty="0">
                <a:solidFill>
                  <a:schemeClr val="accent2">
                    <a:lumMod val="50000"/>
                  </a:schemeClr>
                </a:solidFill>
                <a:latin typeface="Times New Roman" panose="02020603050405020304" pitchFamily="18" charset="0"/>
                <a:cs typeface="Times New Roman" panose="02020603050405020304" pitchFamily="18" charset="0"/>
              </a:rPr>
              <a:t>Over the years </a:t>
            </a:r>
            <a:endParaRPr lang="en-US" altLang="zh-CN" sz="1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文本框 2"/>
          <p:cNvSpPr txBox="1"/>
          <p:nvPr>
            <p:custDataLst>
              <p:tags r:id="rId4"/>
            </p:custDataLst>
          </p:nvPr>
        </p:nvSpPr>
        <p:spPr>
          <a:xfrm>
            <a:off x="107950" y="260350"/>
            <a:ext cx="4572000" cy="398780"/>
          </a:xfrm>
          <a:prstGeom prst="rect">
            <a:avLst/>
          </a:prstGeom>
          <a:noFill/>
        </p:spPr>
        <p:txBody>
          <a:bodyPr wrap="square" rtlCol="0" anchor="t">
            <a:spAutoFit/>
          </a:bodyPr>
          <a:p>
            <a:pPr algn="ctr"/>
            <a:r>
              <a:rPr lang="en-US" altLang="zh-CN" sz="2000" b="1" dirty="0">
                <a:solidFill>
                  <a:srgbClr val="C00000"/>
                </a:solidFill>
                <a:latin typeface="Times New Roman" panose="02020603050405020304" pitchFamily="18" charset="0"/>
                <a:cs typeface="Times New Roman" panose="02020603050405020304" pitchFamily="18" charset="0"/>
                <a:sym typeface="+mn-ea"/>
              </a:rPr>
              <a:t>Activity 3: Focusing on the development</a:t>
            </a:r>
            <a:endParaRPr lang="en-US" altLang="zh-CN" sz="2000" b="1" dirty="0">
              <a:solidFill>
                <a:srgbClr val="C00000"/>
              </a:solidFill>
              <a:latin typeface="Times New Roman" panose="02020603050405020304" pitchFamily="18" charset="0"/>
              <a:cs typeface="Times New Roman" panose="02020603050405020304" pitchFamily="18" charset="0"/>
              <a:sym typeface="+mn-ea"/>
            </a:endParaRPr>
          </a:p>
        </p:txBody>
      </p:sp>
      <p:sp>
        <p:nvSpPr>
          <p:cNvPr id="5" name="流程图: 接点 11"/>
          <p:cNvSpPr/>
          <p:nvPr>
            <p:custDataLst>
              <p:tags r:id="rId5"/>
            </p:custDataLst>
          </p:nvPr>
        </p:nvSpPr>
        <p:spPr>
          <a:xfrm>
            <a:off x="251520" y="857250"/>
            <a:ext cx="1368152" cy="864096"/>
          </a:xfrm>
          <a:prstGeom prst="flowChartConnector">
            <a:avLst/>
          </a:prstGeom>
          <a:solidFill>
            <a:srgbClr val="C8000B"/>
          </a:solidFill>
          <a:ln>
            <a:solidFill>
              <a:srgbClr val="8EB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Part 2</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4000">
        <p:sndAc>
          <p:stSnd>
            <p:snd r:embed="rId6" name="cashreg.wav"/>
          </p:stSnd>
        </p:sndAc>
      </p:transition>
    </mc:Choice>
    <mc:Fallback>
      <p:transition spd="slow" advClick="0" advTm="4000">
        <p:sndAc>
          <p:stSnd>
            <p:snd r:embed="rId6"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tags/tag1.xml><?xml version="1.0" encoding="utf-8"?>
<p:tagLst xmlns:p="http://schemas.openxmlformats.org/presentationml/2006/main">
  <p:tag name="AS_UNIQUEID" val="469"/>
</p:tagLst>
</file>

<file path=ppt/tags/tag10.xml><?xml version="1.0" encoding="utf-8"?>
<p:tagLst xmlns:p="http://schemas.openxmlformats.org/presentationml/2006/main">
  <p:tag name="AS_UNIQUEID" val="479"/>
</p:tagLst>
</file>

<file path=ppt/tags/tag100.xml><?xml version="1.0" encoding="utf-8"?>
<p:tagLst xmlns:p="http://schemas.openxmlformats.org/presentationml/2006/main">
  <p:tag name="AS_UNIQUEID" val="671"/>
</p:tagLst>
</file>

<file path=ppt/tags/tag101.xml><?xml version="1.0" encoding="utf-8"?>
<p:tagLst xmlns:p="http://schemas.openxmlformats.org/presentationml/2006/main">
  <p:tag name="AS_UNIQUEID" val="672"/>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AS_UNIQUEID" val="652"/>
</p:tagLst>
</file>

<file path=ppt/tags/tag104.xml><?xml version="1.0" encoding="utf-8"?>
<p:tagLst xmlns:p="http://schemas.openxmlformats.org/presentationml/2006/main">
  <p:tag name="AS_UNIQUEID" val="653"/>
</p:tagLst>
</file>

<file path=ppt/tags/tag105.xml><?xml version="1.0" encoding="utf-8"?>
<p:tagLst xmlns:p="http://schemas.openxmlformats.org/presentationml/2006/main">
  <p:tag name="AS_UNIQUEID" val="654"/>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AS_UNIQUEID" val="480"/>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AS_UNIQUEID" val="689"/>
</p:tagLst>
</file>

<file path=ppt/tags/tag115.xml><?xml version="1.0" encoding="utf-8"?>
<p:tagLst xmlns:p="http://schemas.openxmlformats.org/presentationml/2006/main">
  <p:tag name="AS_UNIQUEID" val="690"/>
</p:tagLst>
</file>

<file path=ppt/tags/tag116.xml><?xml version="1.0" encoding="utf-8"?>
<p:tagLst xmlns:p="http://schemas.openxmlformats.org/presentationml/2006/main">
  <p:tag name="AS_UNIQUEID" val="260"/>
</p:tagLst>
</file>

<file path=ppt/tags/tag117.xml><?xml version="1.0" encoding="utf-8"?>
<p:tagLst xmlns:p="http://schemas.openxmlformats.org/presentationml/2006/main">
  <p:tag name="AS_UNIQUEID" val="260"/>
</p:tagLst>
</file>

<file path=ppt/tags/tag118.xml><?xml version="1.0" encoding="utf-8"?>
<p:tagLst xmlns:p="http://schemas.openxmlformats.org/presentationml/2006/main">
  <p:tag name="AS_UNIQUEID" val="260"/>
</p:tagLst>
</file>

<file path=ppt/tags/tag119.xml><?xml version="1.0" encoding="utf-8"?>
<p:tagLst xmlns:p="http://schemas.openxmlformats.org/presentationml/2006/main">
  <p:tag name="AS_UNIQUEID" val="724"/>
</p:tagLst>
</file>

<file path=ppt/tags/tag12.xml><?xml version="1.0" encoding="utf-8"?>
<p:tagLst xmlns:p="http://schemas.openxmlformats.org/presentationml/2006/main">
  <p:tag name="AS_UNIQUEID" val="482"/>
</p:tagLst>
</file>

<file path=ppt/tags/tag120.xml><?xml version="1.0" encoding="utf-8"?>
<p:tagLst xmlns:p="http://schemas.openxmlformats.org/presentationml/2006/main">
  <p:tag name="AS_UNIQUEID" val="725"/>
</p:tagLst>
</file>

<file path=ppt/tags/tag121.xml><?xml version="1.0" encoding="utf-8"?>
<p:tagLst xmlns:p="http://schemas.openxmlformats.org/presentationml/2006/main">
  <p:tag name="AS_UNIQUEID" val="726"/>
</p:tagLst>
</file>

<file path=ppt/tags/tag122.xml><?xml version="1.0" encoding="utf-8"?>
<p:tagLst xmlns:p="http://schemas.openxmlformats.org/presentationml/2006/main">
  <p:tag name="AS_UNIQUEID" val="1152"/>
</p:tagLst>
</file>

<file path=ppt/tags/tag123.xml><?xml version="1.0" encoding="utf-8"?>
<p:tagLst xmlns:p="http://schemas.openxmlformats.org/presentationml/2006/main">
  <p:tag name="AS_UNIQUEID" val="1153"/>
</p:tagLst>
</file>

<file path=ppt/tags/tag124.xml><?xml version="1.0" encoding="utf-8"?>
<p:tagLst xmlns:p="http://schemas.openxmlformats.org/presentationml/2006/main">
  <p:tag name="AS_UNIQUEID" val="1154"/>
</p:tagLst>
</file>

<file path=ppt/tags/tag125.xml><?xml version="1.0" encoding="utf-8"?>
<p:tagLst xmlns:p="http://schemas.openxmlformats.org/presentationml/2006/main">
  <p:tag name="AS_UNIQUEID" val="723"/>
</p:tagLst>
</file>

<file path=ppt/tags/tag126.xml><?xml version="1.0" encoding="utf-8"?>
<p:tagLst xmlns:p="http://schemas.openxmlformats.org/presentationml/2006/main">
  <p:tag name="AS_UNIQUEID" val="1162"/>
</p:tagLst>
</file>

<file path=ppt/tags/tag127.xml><?xml version="1.0" encoding="utf-8"?>
<p:tagLst xmlns:p="http://schemas.openxmlformats.org/presentationml/2006/main">
  <p:tag name="AS_UNIQUEID" val="1162"/>
</p:tagLst>
</file>

<file path=ppt/tags/tag128.xml><?xml version="1.0" encoding="utf-8"?>
<p:tagLst xmlns:p="http://schemas.openxmlformats.org/presentationml/2006/main">
  <p:tag name="AS_UNIQUEID" val="1162"/>
</p:tagLst>
</file>

<file path=ppt/tags/tag129.xml><?xml version="1.0" encoding="utf-8"?>
<p:tagLst xmlns:p="http://schemas.openxmlformats.org/presentationml/2006/main">
  <p:tag name="AS_UNIQUEID" val="1162"/>
</p:tagLst>
</file>

<file path=ppt/tags/tag13.xml><?xml version="1.0" encoding="utf-8"?>
<p:tagLst xmlns:p="http://schemas.openxmlformats.org/presentationml/2006/main">
  <p:tag name="AS_UNIQUEID" val="483"/>
</p:tagLst>
</file>

<file path=ppt/tags/tag130.xml><?xml version="1.0" encoding="utf-8"?>
<p:tagLst xmlns:p="http://schemas.openxmlformats.org/presentationml/2006/main">
  <p:tag name="AS_UNIQUEID" val="1162"/>
</p:tagLst>
</file>

<file path=ppt/tags/tag131.xml><?xml version="1.0" encoding="utf-8"?>
<p:tagLst xmlns:p="http://schemas.openxmlformats.org/presentationml/2006/main">
  <p:tag name="AS_UNIQUEID" val="724"/>
</p:tagLst>
</file>

<file path=ppt/tags/tag132.xml><?xml version="1.0" encoding="utf-8"?>
<p:tagLst xmlns:p="http://schemas.openxmlformats.org/presentationml/2006/main">
  <p:tag name="AS_UNIQUEID" val="258"/>
</p:tagLst>
</file>

<file path=ppt/tags/tag133.xml><?xml version="1.0" encoding="utf-8"?>
<p:tagLst xmlns:p="http://schemas.openxmlformats.org/presentationml/2006/main">
  <p:tag name="AS_UNIQUEID" val="1230"/>
</p:tagLst>
</file>

<file path=ppt/tags/tag134.xml><?xml version="1.0" encoding="utf-8"?>
<p:tagLst xmlns:p="http://schemas.openxmlformats.org/presentationml/2006/main">
  <p:tag name="AS_UNIQUEID" val="1231"/>
</p:tagLst>
</file>

<file path=ppt/tags/tag135.xml><?xml version="1.0" encoding="utf-8"?>
<p:tagLst xmlns:p="http://schemas.openxmlformats.org/presentationml/2006/main">
  <p:tag name="AS_UNIQUEID" val="1232"/>
</p:tagLst>
</file>

<file path=ppt/tags/tag136.xml><?xml version="1.0" encoding="utf-8"?>
<p:tagLst xmlns:p="http://schemas.openxmlformats.org/presentationml/2006/main">
  <p:tag name="AS_UNIQUEID" val="1233"/>
</p:tagLst>
</file>

<file path=ppt/tags/tag137.xml><?xml version="1.0" encoding="utf-8"?>
<p:tagLst xmlns:p="http://schemas.openxmlformats.org/presentationml/2006/main">
  <p:tag name="AS_UNIQUEID" val="1226"/>
</p:tagLst>
</file>

<file path=ppt/tags/tag138.xml><?xml version="1.0" encoding="utf-8"?>
<p:tagLst xmlns:p="http://schemas.openxmlformats.org/presentationml/2006/main">
  <p:tag name="AS_UNIQUEID" val="1237"/>
</p:tagLst>
</file>

<file path=ppt/tags/tag139.xml><?xml version="1.0" encoding="utf-8"?>
<p:tagLst xmlns:p="http://schemas.openxmlformats.org/presentationml/2006/main">
  <p:tag name="AS_UNIQUEID" val="1237"/>
</p:tagLst>
</file>

<file path=ppt/tags/tag14.xml><?xml version="1.0" encoding="utf-8"?>
<p:tagLst xmlns:p="http://schemas.openxmlformats.org/presentationml/2006/main">
  <p:tag name="AS_UNIQUEID" val="484"/>
</p:tagLst>
</file>

<file path=ppt/tags/tag140.xml><?xml version="1.0" encoding="utf-8"?>
<p:tagLst xmlns:p="http://schemas.openxmlformats.org/presentationml/2006/main">
  <p:tag name="AS_UNIQUEID" val="1237"/>
</p:tagLst>
</file>

<file path=ppt/tags/tag141.xml><?xml version="1.0" encoding="utf-8"?>
<p:tagLst xmlns:p="http://schemas.openxmlformats.org/presentationml/2006/main">
  <p:tag name="AS_UNIQUEID" val="272"/>
</p:tagLst>
</file>

<file path=ppt/tags/tag142.xml><?xml version="1.0" encoding="utf-8"?>
<p:tagLst xmlns:p="http://schemas.openxmlformats.org/presentationml/2006/main">
  <p:tag name="AS_UNIQUEID" val="1039"/>
</p:tagLst>
</file>

<file path=ppt/tags/tag143.xml><?xml version="1.0" encoding="utf-8"?>
<p:tagLst xmlns:p="http://schemas.openxmlformats.org/presentationml/2006/main">
  <p:tag name="AS_UNIQUEID" val="1040"/>
</p:tagLst>
</file>

<file path=ppt/tags/tag144.xml><?xml version="1.0" encoding="utf-8"?>
<p:tagLst xmlns:p="http://schemas.openxmlformats.org/presentationml/2006/main">
  <p:tag name="AS_UNIQUEID" val="1037"/>
</p:tagLst>
</file>

<file path=ppt/tags/tag145.xml><?xml version="1.0" encoding="utf-8"?>
<p:tagLst xmlns:p="http://schemas.openxmlformats.org/presentationml/2006/main">
  <p:tag name="AS_UNIQUEID" val="1038"/>
</p:tagLst>
</file>

<file path=ppt/tags/tag146.xml><?xml version="1.0" encoding="utf-8"?>
<p:tagLst xmlns:p="http://schemas.openxmlformats.org/presentationml/2006/main">
  <p:tag name="AS_UNIQUEID" val="1039"/>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485"/>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486"/>
</p:tagLst>
</file>

<file path=ppt/tags/tag17.xml><?xml version="1.0" encoding="utf-8"?>
<p:tagLst xmlns:p="http://schemas.openxmlformats.org/presentationml/2006/main">
  <p:tag name="AS_UNIQUEID" val="487"/>
</p:tagLst>
</file>

<file path=ppt/tags/tag18.xml><?xml version="1.0" encoding="utf-8"?>
<p:tagLst xmlns:p="http://schemas.openxmlformats.org/presentationml/2006/main">
  <p:tag name="AS_UNIQUEID" val="488"/>
</p:tagLst>
</file>

<file path=ppt/tags/tag19.xml><?xml version="1.0" encoding="utf-8"?>
<p:tagLst xmlns:p="http://schemas.openxmlformats.org/presentationml/2006/main">
  <p:tag name="AS_UNIQUEID" val="489"/>
</p:tagLst>
</file>

<file path=ppt/tags/tag2.xml><?xml version="1.0" encoding="utf-8"?>
<p:tagLst xmlns:p="http://schemas.openxmlformats.org/presentationml/2006/main">
  <p:tag name="AS_UNIQUEID" val="470"/>
</p:tagLst>
</file>

<file path=ppt/tags/tag20.xml><?xml version="1.0" encoding="utf-8"?>
<p:tagLst xmlns:p="http://schemas.openxmlformats.org/presentationml/2006/main">
  <p:tag name="AS_UNIQUEID" val="491"/>
</p:tagLst>
</file>

<file path=ppt/tags/tag21.xml><?xml version="1.0" encoding="utf-8"?>
<p:tagLst xmlns:p="http://schemas.openxmlformats.org/presentationml/2006/main">
  <p:tag name="AS_UNIQUEID" val="492"/>
</p:tagLst>
</file>

<file path=ppt/tags/tag22.xml><?xml version="1.0" encoding="utf-8"?>
<p:tagLst xmlns:p="http://schemas.openxmlformats.org/presentationml/2006/main">
  <p:tag name="AS_UNIQUEID" val="493"/>
</p:tagLst>
</file>

<file path=ppt/tags/tag23.xml><?xml version="1.0" encoding="utf-8"?>
<p:tagLst xmlns:p="http://schemas.openxmlformats.org/presentationml/2006/main">
  <p:tag name="AS_UNIQUEID" val="494"/>
</p:tagLst>
</file>

<file path=ppt/tags/tag24.xml><?xml version="1.0" encoding="utf-8"?>
<p:tagLst xmlns:p="http://schemas.openxmlformats.org/presentationml/2006/main">
  <p:tag name="AS_UNIQUEID" val="496"/>
</p:tagLst>
</file>

<file path=ppt/tags/tag25.xml><?xml version="1.0" encoding="utf-8"?>
<p:tagLst xmlns:p="http://schemas.openxmlformats.org/presentationml/2006/main">
  <p:tag name="AS_UNIQUEID" val="497"/>
</p:tagLst>
</file>

<file path=ppt/tags/tag26.xml><?xml version="1.0" encoding="utf-8"?>
<p:tagLst xmlns:p="http://schemas.openxmlformats.org/presentationml/2006/main">
  <p:tag name="AS_UNIQUEID" val="498"/>
</p:tagLst>
</file>

<file path=ppt/tags/tag27.xml><?xml version="1.0" encoding="utf-8"?>
<p:tagLst xmlns:p="http://schemas.openxmlformats.org/presentationml/2006/main">
  <p:tag name="AS_UNIQUEID" val="500"/>
</p:tagLst>
</file>

<file path=ppt/tags/tag28.xml><?xml version="1.0" encoding="utf-8"?>
<p:tagLst xmlns:p="http://schemas.openxmlformats.org/presentationml/2006/main">
  <p:tag name="AS_UNIQUEID" val="501"/>
</p:tagLst>
</file>

<file path=ppt/tags/tag29.xml><?xml version="1.0" encoding="utf-8"?>
<p:tagLst xmlns:p="http://schemas.openxmlformats.org/presentationml/2006/main">
  <p:tag name="AS_UNIQUEID" val="502"/>
</p:tagLst>
</file>

<file path=ppt/tags/tag3.xml><?xml version="1.0" encoding="utf-8"?>
<p:tagLst xmlns:p="http://schemas.openxmlformats.org/presentationml/2006/main">
  <p:tag name="AS_UNIQUEID" val="471"/>
</p:tagLst>
</file>

<file path=ppt/tags/tag30.xml><?xml version="1.0" encoding="utf-8"?>
<p:tagLst xmlns:p="http://schemas.openxmlformats.org/presentationml/2006/main">
  <p:tag name="AS_UNIQUEID" val="503"/>
</p:tagLst>
</file>

<file path=ppt/tags/tag31.xml><?xml version="1.0" encoding="utf-8"?>
<p:tagLst xmlns:p="http://schemas.openxmlformats.org/presentationml/2006/main">
  <p:tag name="AS_UNIQUEID" val="504"/>
</p:tagLst>
</file>

<file path=ppt/tags/tag32.xml><?xml version="1.0" encoding="utf-8"?>
<p:tagLst xmlns:p="http://schemas.openxmlformats.org/presentationml/2006/main">
  <p:tag name="AS_UNIQUEID" val="505"/>
</p:tagLst>
</file>

<file path=ppt/tags/tag33.xml><?xml version="1.0" encoding="utf-8"?>
<p:tagLst xmlns:p="http://schemas.openxmlformats.org/presentationml/2006/main">
  <p:tag name="AS_UNIQUEID" val="507"/>
</p:tagLst>
</file>

<file path=ppt/tags/tag34.xml><?xml version="1.0" encoding="utf-8"?>
<p:tagLst xmlns:p="http://schemas.openxmlformats.org/presentationml/2006/main">
  <p:tag name="AS_UNIQUEID" val="508"/>
</p:tagLst>
</file>

<file path=ppt/tags/tag35.xml><?xml version="1.0" encoding="utf-8"?>
<p:tagLst xmlns:p="http://schemas.openxmlformats.org/presentationml/2006/main">
  <p:tag name="AS_UNIQUEID" val="509"/>
</p:tagLst>
</file>

<file path=ppt/tags/tag36.xml><?xml version="1.0" encoding="utf-8"?>
<p:tagLst xmlns:p="http://schemas.openxmlformats.org/presentationml/2006/main">
  <p:tag name="AS_UNIQUEID" val="510"/>
</p:tagLst>
</file>

<file path=ppt/tags/tag37.xml><?xml version="1.0" encoding="utf-8"?>
<p:tagLst xmlns:p="http://schemas.openxmlformats.org/presentationml/2006/main">
  <p:tag name="AS_UNIQUEID" val="511"/>
</p:tagLst>
</file>

<file path=ppt/tags/tag38.xml><?xml version="1.0" encoding="utf-8"?>
<p:tagLst xmlns:p="http://schemas.openxmlformats.org/presentationml/2006/main">
  <p:tag name="AS_UNIQUEID" val="512"/>
</p:tagLst>
</file>

<file path=ppt/tags/tag39.xml><?xml version="1.0" encoding="utf-8"?>
<p:tagLst xmlns:p="http://schemas.openxmlformats.org/presentationml/2006/main">
  <p:tag name="AS_UNIQUEID" val="514"/>
</p:tagLst>
</file>

<file path=ppt/tags/tag4.xml><?xml version="1.0" encoding="utf-8"?>
<p:tagLst xmlns:p="http://schemas.openxmlformats.org/presentationml/2006/main">
  <p:tag name="AS_UNIQUEID" val="472"/>
</p:tagLst>
</file>

<file path=ppt/tags/tag40.xml><?xml version="1.0" encoding="utf-8"?>
<p:tagLst xmlns:p="http://schemas.openxmlformats.org/presentationml/2006/main">
  <p:tag name="AS_UNIQUEID" val="515"/>
</p:tagLst>
</file>

<file path=ppt/tags/tag41.xml><?xml version="1.0" encoding="utf-8"?>
<p:tagLst xmlns:p="http://schemas.openxmlformats.org/presentationml/2006/main">
  <p:tag name="AS_UNIQUEID" val="516"/>
</p:tagLst>
</file>

<file path=ppt/tags/tag42.xml><?xml version="1.0" encoding="utf-8"?>
<p:tagLst xmlns:p="http://schemas.openxmlformats.org/presentationml/2006/main">
  <p:tag name="AS_UNIQUEID" val="517"/>
</p:tagLst>
</file>

<file path=ppt/tags/tag43.xml><?xml version="1.0" encoding="utf-8"?>
<p:tagLst xmlns:p="http://schemas.openxmlformats.org/presentationml/2006/main">
  <p:tag name="AS_UNIQUEID" val="518"/>
</p:tagLst>
</file>

<file path=ppt/tags/tag44.xml><?xml version="1.0" encoding="utf-8"?>
<p:tagLst xmlns:p="http://schemas.openxmlformats.org/presentationml/2006/main">
  <p:tag name="AS_UNIQUEID" val="520"/>
</p:tagLst>
</file>

<file path=ppt/tags/tag45.xml><?xml version="1.0" encoding="utf-8"?>
<p:tagLst xmlns:p="http://schemas.openxmlformats.org/presentationml/2006/main">
  <p:tag name="AS_UNIQUEID" val="521"/>
</p:tagLst>
</file>

<file path=ppt/tags/tag46.xml><?xml version="1.0" encoding="utf-8"?>
<p:tagLst xmlns:p="http://schemas.openxmlformats.org/presentationml/2006/main">
  <p:tag name="AS_UNIQUEID" val="522"/>
</p:tagLst>
</file>

<file path=ppt/tags/tag47.xml><?xml version="1.0" encoding="utf-8"?>
<p:tagLst xmlns:p="http://schemas.openxmlformats.org/presentationml/2006/main">
  <p:tag name="AS_UNIQUEID" val="523"/>
</p:tagLst>
</file>

<file path=ppt/tags/tag48.xml><?xml version="1.0" encoding="utf-8"?>
<p:tagLst xmlns:p="http://schemas.openxmlformats.org/presentationml/2006/main">
  <p:tag name="AS_UNIQUEID" val="524"/>
</p:tagLst>
</file>

<file path=ppt/tags/tag49.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5.xml><?xml version="1.0" encoding="utf-8"?>
<p:tagLst xmlns:p="http://schemas.openxmlformats.org/presentationml/2006/main">
  <p:tag name="AS_UNIQUEID" val="473"/>
</p:tagLst>
</file>

<file path=ppt/tags/tag50.xml><?xml version="1.0" encoding="utf-8"?>
<p:tagLst xmlns:p="http://schemas.openxmlformats.org/presentationml/2006/main">
  <p:tag name="AS_UNIQUEID" val="598"/>
</p:tagLst>
</file>

<file path=ppt/tags/tag51.xml><?xml version="1.0" encoding="utf-8"?>
<p:tagLst xmlns:p="http://schemas.openxmlformats.org/presentationml/2006/main">
  <p:tag name="AS_UNIQUEID" val="599"/>
</p:tagLst>
</file>

<file path=ppt/tags/tag52.xml><?xml version="1.0" encoding="utf-8"?>
<p:tagLst xmlns:p="http://schemas.openxmlformats.org/presentationml/2006/main">
  <p:tag name="AS_UNIQUEID" val="600"/>
</p:tagLst>
</file>

<file path=ppt/tags/tag53.xml><?xml version="1.0" encoding="utf-8"?>
<p:tagLst xmlns:p="http://schemas.openxmlformats.org/presentationml/2006/main">
  <p:tag name="AS_UNIQUEID" val="601"/>
</p:tagLst>
</file>

<file path=ppt/tags/tag54.xml><?xml version="1.0" encoding="utf-8"?>
<p:tagLst xmlns:p="http://schemas.openxmlformats.org/presentationml/2006/main">
  <p:tag name="AS_UNIQUEID" val="602"/>
</p:tagLst>
</file>

<file path=ppt/tags/tag55.xml><?xml version="1.0" encoding="utf-8"?>
<p:tagLst xmlns:p="http://schemas.openxmlformats.org/presentationml/2006/main">
  <p:tag name="AS_UNIQUEID" val="594"/>
</p:tagLst>
</file>

<file path=ppt/tags/tag56.xml><?xml version="1.0" encoding="utf-8"?>
<p:tagLst xmlns:p="http://schemas.openxmlformats.org/presentationml/2006/main">
  <p:tag name="AS_UNIQUEID" val="595"/>
</p:tagLst>
</file>

<file path=ppt/tags/tag57.xml><?xml version="1.0" encoding="utf-8"?>
<p:tagLst xmlns:p="http://schemas.openxmlformats.org/presentationml/2006/main">
  <p:tag name="AS_UNIQUEID" val="596"/>
</p:tagLst>
</file>

<file path=ppt/tags/tag58.xml><?xml version="1.0" encoding="utf-8"?>
<p:tagLst xmlns:p="http://schemas.openxmlformats.org/presentationml/2006/main">
  <p:tag name="AS_UNIQUEID" val="623"/>
</p:tagLst>
</file>

<file path=ppt/tags/tag59.xml><?xml version="1.0" encoding="utf-8"?>
<p:tagLst xmlns:p="http://schemas.openxmlformats.org/presentationml/2006/main">
  <p:tag name="AS_UNIQUEID" val="624"/>
</p:tagLst>
</file>

<file path=ppt/tags/tag6.xml><?xml version="1.0" encoding="utf-8"?>
<p:tagLst xmlns:p="http://schemas.openxmlformats.org/presentationml/2006/main">
  <p:tag name="AS_UNIQUEID" val="475"/>
</p:tagLst>
</file>

<file path=ppt/tags/tag60.xml><?xml version="1.0" encoding="utf-8"?>
<p:tagLst xmlns:p="http://schemas.openxmlformats.org/presentationml/2006/main">
  <p:tag name="AS_UNIQUEID" val="625"/>
</p:tagLst>
</file>

<file path=ppt/tags/tag61.xml><?xml version="1.0" encoding="utf-8"?>
<p:tagLst xmlns:p="http://schemas.openxmlformats.org/presentationml/2006/main">
  <p:tag name="AS_UNIQUEID" val="626"/>
</p:tagLst>
</file>

<file path=ppt/tags/tag62.xml><?xml version="1.0" encoding="utf-8"?>
<p:tagLst xmlns:p="http://schemas.openxmlformats.org/presentationml/2006/main">
  <p:tag name="AS_UNIQUEID" val="630"/>
</p:tagLst>
</file>

<file path=ppt/tags/tag63.xml><?xml version="1.0" encoding="utf-8"?>
<p:tagLst xmlns:p="http://schemas.openxmlformats.org/presentationml/2006/main">
  <p:tag name="AS_UNIQUEID" val="631"/>
</p:tagLst>
</file>

<file path=ppt/tags/tag64.xml><?xml version="1.0" encoding="utf-8"?>
<p:tagLst xmlns:p="http://schemas.openxmlformats.org/presentationml/2006/main">
  <p:tag name="AS_UNIQUEID" val="632"/>
</p:tagLst>
</file>

<file path=ppt/tags/tag65.xml><?xml version="1.0" encoding="utf-8"?>
<p:tagLst xmlns:p="http://schemas.openxmlformats.org/presentationml/2006/main">
  <p:tag name="AS_UNIQUEID" val="633"/>
</p:tagLst>
</file>

<file path=ppt/tags/tag66.xml><?xml version="1.0" encoding="utf-8"?>
<p:tagLst xmlns:p="http://schemas.openxmlformats.org/presentationml/2006/main">
  <p:tag name="AS_UNIQUEID" val="634"/>
</p:tagLst>
</file>

<file path=ppt/tags/tag67.xml><?xml version="1.0" encoding="utf-8"?>
<p:tagLst xmlns:p="http://schemas.openxmlformats.org/presentationml/2006/main">
  <p:tag name="AS_UNIQUEID" val="635"/>
</p:tagLst>
</file>

<file path=ppt/tags/tag68.xml><?xml version="1.0" encoding="utf-8"?>
<p:tagLst xmlns:p="http://schemas.openxmlformats.org/presentationml/2006/main">
  <p:tag name="AS_UNIQUEID" val="1037"/>
</p:tagLst>
</file>

<file path=ppt/tags/tag69.xml><?xml version="1.0" encoding="utf-8"?>
<p:tagLst xmlns:p="http://schemas.openxmlformats.org/presentationml/2006/main">
  <p:tag name="AS_UNIQUEID" val="1038"/>
</p:tagLst>
</file>

<file path=ppt/tags/tag7.xml><?xml version="1.0" encoding="utf-8"?>
<p:tagLst xmlns:p="http://schemas.openxmlformats.org/presentationml/2006/main">
  <p:tag name="AS_UNIQUEID" val="476"/>
</p:tagLst>
</file>

<file path=ppt/tags/tag70.xml><?xml version="1.0" encoding="utf-8"?>
<p:tagLst xmlns:p="http://schemas.openxmlformats.org/presentationml/2006/main">
  <p:tag name="AS_UNIQUEID" val="1039"/>
</p:tagLst>
</file>

<file path=ppt/tags/tag71.xml><?xml version="1.0" encoding="utf-8"?>
<p:tagLst xmlns:p="http://schemas.openxmlformats.org/presentationml/2006/main">
  <p:tag name="AS_UNIQUEID" val="1040"/>
</p:tagLst>
</file>

<file path=ppt/tags/tag72.xml><?xml version="1.0" encoding="utf-8"?>
<p:tagLst xmlns:p="http://schemas.openxmlformats.org/presentationml/2006/main">
  <p:tag name="AS_UNIQUEID" val="1037"/>
</p:tagLst>
</file>

<file path=ppt/tags/tag73.xml><?xml version="1.0" encoding="utf-8"?>
<p:tagLst xmlns:p="http://schemas.openxmlformats.org/presentationml/2006/main">
  <p:tag name="AS_UNIQUEID" val="1038"/>
</p:tagLst>
</file>

<file path=ppt/tags/tag74.xml><?xml version="1.0" encoding="utf-8"?>
<p:tagLst xmlns:p="http://schemas.openxmlformats.org/presentationml/2006/main">
  <p:tag name="AS_UNIQUEID" val="1039"/>
</p:tagLst>
</file>

<file path=ppt/tags/tag75.xml><?xml version="1.0" encoding="utf-8"?>
<p:tagLst xmlns:p="http://schemas.openxmlformats.org/presentationml/2006/main">
  <p:tag name="AS_UNIQUEID" val="1040"/>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AS_UNIQUEID" val="477"/>
</p:tagLst>
</file>

<file path=ppt/tags/tag80.xml><?xml version="1.0" encoding="utf-8"?>
<p:tagLst xmlns:p="http://schemas.openxmlformats.org/presentationml/2006/main">
  <p:tag name="AS_UNIQUEID" val="619"/>
</p:tagLst>
</file>

<file path=ppt/tags/tag81.xml><?xml version="1.0" encoding="utf-8"?>
<p:tagLst xmlns:p="http://schemas.openxmlformats.org/presentationml/2006/main">
  <p:tag name="AS_UNIQUEID" val="620"/>
</p:tagLst>
</file>

<file path=ppt/tags/tag82.xml><?xml version="1.0" encoding="utf-8"?>
<p:tagLst xmlns:p="http://schemas.openxmlformats.org/presentationml/2006/main">
  <p:tag name="AS_UNIQUEID" val="621"/>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 name="TABLE_ENDDRAG_ORIGIN_RECT" val="717*439"/>
  <p:tag name="TABLE_ENDDRAG_RECT" val="0*71*717*439"/>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AS_UNIQUEID" val="478"/>
</p:tagLst>
</file>

<file path=ppt/tags/tag90.xml><?xml version="1.0" encoding="utf-8"?>
<p:tagLst xmlns:p="http://schemas.openxmlformats.org/presentationml/2006/main">
  <p:tag name="AS_UNIQUEID" val="656"/>
</p:tagLst>
</file>

<file path=ppt/tags/tag91.xml><?xml version="1.0" encoding="utf-8"?>
<p:tagLst xmlns:p="http://schemas.openxmlformats.org/presentationml/2006/main">
  <p:tag name="AS_UNIQUEID" val="658"/>
</p:tagLst>
</file>

<file path=ppt/tags/tag92.xml><?xml version="1.0" encoding="utf-8"?>
<p:tagLst xmlns:p="http://schemas.openxmlformats.org/presentationml/2006/main">
  <p:tag name="AS_UNIQUEID" val="659"/>
</p:tagLst>
</file>

<file path=ppt/tags/tag93.xml><?xml version="1.0" encoding="utf-8"?>
<p:tagLst xmlns:p="http://schemas.openxmlformats.org/presentationml/2006/main">
  <p:tag name="AS_UNIQUEID" val="660"/>
</p:tagLst>
</file>

<file path=ppt/tags/tag94.xml><?xml version="1.0" encoding="utf-8"?>
<p:tagLst xmlns:p="http://schemas.openxmlformats.org/presentationml/2006/main">
  <p:tag name="AS_UNIQUEID" val="661"/>
</p:tagLst>
</file>

<file path=ppt/tags/tag95.xml><?xml version="1.0" encoding="utf-8"?>
<p:tagLst xmlns:p="http://schemas.openxmlformats.org/presentationml/2006/main">
  <p:tag name="AS_UNIQUEID" val="662"/>
</p:tagLst>
</file>

<file path=ppt/tags/tag96.xml><?xml version="1.0" encoding="utf-8"?>
<p:tagLst xmlns:p="http://schemas.openxmlformats.org/presentationml/2006/main">
  <p:tag name="AS_UNIQUEID" val="663"/>
</p:tagLst>
</file>

<file path=ppt/tags/tag97.xml><?xml version="1.0" encoding="utf-8"?>
<p:tagLst xmlns:p="http://schemas.openxmlformats.org/presentationml/2006/main">
  <p:tag name="AS_UNIQUEID" val="664"/>
</p:tagLst>
</file>

<file path=ppt/tags/tag98.xml><?xml version="1.0" encoding="utf-8"?>
<p:tagLst xmlns:p="http://schemas.openxmlformats.org/presentationml/2006/main">
  <p:tag name="AS_UNIQUEID" val="668"/>
</p:tagLst>
</file>

<file path=ppt/tags/tag99.xml><?xml version="1.0" encoding="utf-8"?>
<p:tagLst xmlns:p="http://schemas.openxmlformats.org/presentationml/2006/main">
  <p:tag name="AS_UNIQUEID" val="669"/>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788">
      <a:dk1>
        <a:srgbClr val="333333"/>
      </a:dk1>
      <a:lt1>
        <a:sysClr val="window" lastClr="FFFFFF"/>
      </a:lt1>
      <a:dk2>
        <a:srgbClr val="1D53A5"/>
      </a:dk2>
      <a:lt2>
        <a:srgbClr val="2160BD"/>
      </a:lt2>
      <a:accent1>
        <a:srgbClr val="5B9BD5"/>
      </a:accent1>
      <a:accent2>
        <a:srgbClr val="ED7D31"/>
      </a:accent2>
      <a:accent3>
        <a:srgbClr val="333333"/>
      </a:accent3>
      <a:accent4>
        <a:srgbClr val="FFC000"/>
      </a:accent4>
      <a:accent5>
        <a:srgbClr val="333333"/>
      </a:accent5>
      <a:accent6>
        <a:srgbClr val="70AD47"/>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bg1"/>
            </a:gs>
            <a:gs pos="100000">
              <a:srgbClr val="DDDEDD"/>
            </a:gs>
          </a:gsLst>
          <a:lin ang="6000000" scaled="0"/>
          <a:tileRect/>
        </a:gradFill>
        <a:ln w="28575">
          <a:solidFill>
            <a:schemeClr val="bg1"/>
          </a:solidFill>
        </a:ln>
        <a:effectLst>
          <a:outerShdw blurRad="279400" dist="254000" dir="8100000" algn="tr"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9984</Words>
  <Application>WPS 演示</Application>
  <PresentationFormat/>
  <Paragraphs>426</Paragraphs>
  <Slides>23</Slides>
  <Notes>0</Notes>
  <HiddenSlides>0</HiddenSlides>
  <MMClips>0</MMClips>
  <ScaleCrop>false</ScaleCrop>
  <HeadingPairs>
    <vt:vector size="6" baseType="variant">
      <vt:variant>
        <vt:lpstr>已用的字体</vt:lpstr>
      </vt:variant>
      <vt:variant>
        <vt:i4>31</vt:i4>
      </vt:variant>
      <vt:variant>
        <vt:lpstr>主题</vt:lpstr>
      </vt:variant>
      <vt:variant>
        <vt:i4>4</vt:i4>
      </vt:variant>
      <vt:variant>
        <vt:lpstr>幻灯片标题</vt:lpstr>
      </vt:variant>
      <vt:variant>
        <vt:i4>23</vt:i4>
      </vt:variant>
    </vt:vector>
  </HeadingPairs>
  <TitlesOfParts>
    <vt:vector size="58" baseType="lpstr">
      <vt:lpstr>Arial</vt:lpstr>
      <vt:lpstr>宋体</vt:lpstr>
      <vt:lpstr>Wingdings</vt:lpstr>
      <vt:lpstr>微软雅黑</vt:lpstr>
      <vt:lpstr>Cambria</vt:lpstr>
      <vt:lpstr>方正硬笔楷书简体</vt:lpstr>
      <vt:lpstr>Times New Roman</vt:lpstr>
      <vt:lpstr>Dotum</vt:lpstr>
      <vt:lpstr>Cambria Math</vt:lpstr>
      <vt:lpstr>方正黄草_GBK</vt:lpstr>
      <vt:lpstr>Arial Black</vt:lpstr>
      <vt:lpstr>Arial Black</vt:lpstr>
      <vt:lpstr>华文仿宋</vt:lpstr>
      <vt:lpstr>Microsoft New Tai Lue</vt:lpstr>
      <vt:lpstr>楷体</vt:lpstr>
      <vt:lpstr>Comic Sans MS</vt:lpstr>
      <vt:lpstr>Calibri</vt:lpstr>
      <vt:lpstr>仿宋</vt:lpstr>
      <vt:lpstr>DFKai-SB</vt:lpstr>
      <vt:lpstr>Arial Narrow</vt:lpstr>
      <vt:lpstr>High Tower Text</vt:lpstr>
      <vt:lpstr>MV Boli</vt:lpstr>
      <vt:lpstr>Malgun Gothic</vt:lpstr>
      <vt:lpstr>Arial Unicode MS</vt:lpstr>
      <vt:lpstr>Calibri</vt:lpstr>
      <vt:lpstr>Wingdings</vt:lpstr>
      <vt:lpstr>Palatino Linotype</vt:lpstr>
      <vt:lpstr>HelveticaNeue</vt:lpstr>
      <vt:lpstr>华文新魏</vt:lpstr>
      <vt:lpstr>Segoe Print</vt:lpstr>
      <vt:lpstr>MingLiU-ExtB</vt:lpstr>
      <vt:lpstr>默认设计模板</vt:lpstr>
      <vt:lpstr>1_Office 主题</vt:lpstr>
      <vt:lpstr>2_Office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郝海英</dc:creator>
  <cp:lastModifiedBy>Administrator</cp:lastModifiedBy>
  <cp:revision>66</cp:revision>
  <dcterms:created xsi:type="dcterms:W3CDTF">2023-11-09T10:43:00Z</dcterms:created>
  <dcterms:modified xsi:type="dcterms:W3CDTF">2023-11-20T02:56:59Z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568C6034D99C43B1940C8DF8C49FF4FF_13</vt:lpwstr>
  </property>
</Properties>
</file>