
<file path=[Content_Types].xml><?xml version="1.0" encoding="utf-8"?>
<Types xmlns="http://schemas.openxmlformats.org/package/2006/content-types">
  <Default Extension="wav" ContentType="audio/x-wav"/>
  <Default Extension="png" ContentType="image/png"/>
  <Default Extension="jpeg" ContentType="image/jpeg"/>
  <Default Extension="gif" ContentType="image/gif"/>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372" r:id="rId3"/>
    <p:sldId id="256" r:id="rId4"/>
    <p:sldId id="274" r:id="rId5"/>
    <p:sldId id="259" r:id="rId7"/>
    <p:sldId id="289" r:id="rId8"/>
    <p:sldId id="309" r:id="rId9"/>
    <p:sldId id="306" r:id="rId10"/>
    <p:sldId id="307" r:id="rId11"/>
    <p:sldId id="308" r:id="rId12"/>
    <p:sldId id="310" r:id="rId13"/>
    <p:sldId id="311" r:id="rId14"/>
    <p:sldId id="353" r:id="rId15"/>
    <p:sldId id="313" r:id="rId16"/>
    <p:sldId id="261" r:id="rId17"/>
    <p:sldId id="325" r:id="rId18"/>
    <p:sldId id="263" r:id="rId19"/>
    <p:sldId id="265" r:id="rId20"/>
    <p:sldId id="267" r:id="rId21"/>
    <p:sldId id="268" r:id="rId22"/>
    <p:sldId id="269" r:id="rId23"/>
    <p:sldId id="346" r:id="rId24"/>
    <p:sldId id="326" r:id="rId25"/>
    <p:sldId id="271" r:id="rId26"/>
    <p:sldId id="327" r:id="rId27"/>
    <p:sldId id="272" r:id="rId28"/>
    <p:sldId id="273" r:id="rId29"/>
    <p:sldId id="369" r:id="rId30"/>
    <p:sldId id="370" r:id="rId31"/>
    <p:sldId id="275"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msung" initials="s" lastIdx="0" clrIdx="0"/>
  <p:cmAuthor id="1" name="Microsoft" initials="M" lastIdx="0" clrIdx="0"/>
  <p:cmAuthor id="2" name="psylife00" initials="p" lastIdx="0" clrIdx="1"/>
  <p:cmAuthor id="3" name="psylife" initials="p"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clrMru>
    <a:srgbClr val="E9E1D6"/>
    <a:srgbClr val="EAE2D6"/>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58"/>
        <p:guide pos="397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commentAuthors" Target="commentAuthors.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a running commentary on a game</a:t>
            </a:r>
            <a:r>
              <a:rPr lang="zh-CN" altLang="en-US"/>
              <a:t>实况报道</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sym typeface="+mn-ea"/>
              </a:rPr>
              <a:t> </a:t>
            </a:r>
            <a:endParaRPr lang="zh-CN" altLang="en-US">
              <a:sym typeface="+mn-e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en-US" altLang="zh-CN"/>
              <a:t> </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r>
              <a:rPr lang="zh-CN" altLang="en-US" dirty="0"/>
              <a:t>潘佳娜老师原创课件</a:t>
            </a:r>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r>
              <a:rPr lang="zh-CN" altLang="en-US" dirty="0">
                <a:sym typeface="+mn-ea"/>
              </a:rPr>
              <a:t>潘佳娜老师原创课件</a:t>
            </a:r>
            <a:endParaRPr lang="zh-CN" altLang="en-US" dirty="0"/>
          </a:p>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r>
              <a:rPr lang="zh-CN" altLang="en-US" dirty="0">
                <a:sym typeface="+mn-ea"/>
              </a:rPr>
              <a:t>潘佳娜老师原创课件</a:t>
            </a:r>
            <a:endParaRPr lang="zh-CN" altLang="en-US" dirty="0"/>
          </a:p>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r>
              <a:rPr lang="zh-CN" altLang="en-US" dirty="0">
                <a:sym typeface="+mn-ea"/>
              </a:rPr>
              <a:t>潘佳娜老师原创课件</a:t>
            </a:r>
            <a:endParaRPr lang="zh-CN" altLang="en-US" dirty="0"/>
          </a:p>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r>
              <a:rPr lang="zh-CN" altLang="en-US"/>
              <a:t>潘佳娜老师原创课件</a:t>
            </a:r>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r>
              <a:rPr lang="zh-CN" altLang="en-US"/>
              <a:t>潘佳娜老师原创课件</a:t>
            </a:r>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r>
              <a:rPr lang="zh-CN" altLang="en-US" dirty="0">
                <a:sym typeface="+mn-ea"/>
              </a:rPr>
              <a:t>潘佳娜老师原创课件</a:t>
            </a:r>
            <a:endParaRPr lang="zh-CN" altLang="en-US" dirty="0"/>
          </a:p>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r>
              <a:rPr lang="zh-CN" altLang="en-US" dirty="0">
                <a:sym typeface="+mn-ea"/>
              </a:rPr>
              <a:t>潘佳娜老师原创课件</a:t>
            </a:r>
            <a:endParaRPr lang="zh-CN" altLang="en-US" dirty="0"/>
          </a:p>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r>
              <a:rPr lang="zh-CN" altLang="en-US" dirty="0">
                <a:sym typeface="+mn-ea"/>
              </a:rPr>
              <a:t>潘佳娜老师原创课件</a:t>
            </a:r>
            <a:endParaRPr lang="zh-CN" altLang="en-US" dirty="0"/>
          </a:p>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r>
              <a:rPr lang="zh-CN" altLang="en-US" dirty="0">
                <a:sym typeface="+mn-ea"/>
              </a:rPr>
              <a:t>潘佳娜老师原创课件</a:t>
            </a:r>
            <a:endParaRPr lang="zh-CN" altLang="en-US" dirty="0"/>
          </a:p>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image" Target="../media/image1.png"/><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r>
              <a:rPr lang="zh-CN" altLang="en-US" dirty="0"/>
              <a:t>潘佳娜老师原创课件</a:t>
            </a:r>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pic>
        <p:nvPicPr>
          <p:cNvPr id="7" name="图片 11" descr="水印"/>
          <p:cNvPicPr>
            <a:picLocks noChangeAspect="1"/>
          </p:cNvPicPr>
          <p:nvPr userDrawn="1"/>
        </p:nvPicPr>
        <p:blipFill>
          <a:blip r:embed="rId17"/>
          <a:stretch>
            <a:fillRect/>
          </a:stretch>
        </p:blipFill>
        <p:spPr>
          <a:xfrm>
            <a:off x="7186613" y="63500"/>
            <a:ext cx="4902200" cy="1587500"/>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2.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3.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67.xml"/><Relationship Id="rId7" Type="http://schemas.openxmlformats.org/officeDocument/2006/relationships/image" Target="../media/image5.png"/><Relationship Id="rId6" Type="http://schemas.openxmlformats.org/officeDocument/2006/relationships/tags" Target="../tags/tag66.xml"/><Relationship Id="rId5" Type="http://schemas.microsoft.com/office/2007/relationships/media" Target="../media/media1.mp4"/><Relationship Id="rId4" Type="http://schemas.openxmlformats.org/officeDocument/2006/relationships/video" Target="../media/media1.mp4"/><Relationship Id="rId3" Type="http://schemas.openxmlformats.org/officeDocument/2006/relationships/image" Target="../media/image4.GIF"/><Relationship Id="rId2" Type="http://schemas.openxmlformats.org/officeDocument/2006/relationships/tags" Target="../tags/tag65.xml"/><Relationship Id="rId10" Type="http://schemas.openxmlformats.org/officeDocument/2006/relationships/notesSlide" Target="../notesSlides/notesSlide1.xml"/><Relationship Id="rId1" Type="http://schemas.openxmlformats.org/officeDocument/2006/relationships/tags" Target="../tags/tag64.xml"/></Relationships>
</file>

<file path=ppt/slides/_rels/slide4.xml.rels><?xml version="1.0" encoding="UTF-8" standalone="yes"?>
<Relationships xmlns="http://schemas.openxmlformats.org/package/2006/relationships"><Relationship Id="rId9" Type="http://schemas.openxmlformats.org/officeDocument/2006/relationships/tags" Target="../tags/tag70.xml"/><Relationship Id="rId8" Type="http://schemas.openxmlformats.org/officeDocument/2006/relationships/image" Target="../media/image11.jpeg"/><Relationship Id="rId7" Type="http://schemas.openxmlformats.org/officeDocument/2006/relationships/tags" Target="../tags/tag69.xml"/><Relationship Id="rId6" Type="http://schemas.openxmlformats.org/officeDocument/2006/relationships/image" Target="../media/image10.png"/><Relationship Id="rId5" Type="http://schemas.openxmlformats.org/officeDocument/2006/relationships/tags" Target="../tags/tag68.xml"/><Relationship Id="rId4" Type="http://schemas.openxmlformats.org/officeDocument/2006/relationships/image" Target="../media/image9.png"/><Relationship Id="rId3" Type="http://schemas.openxmlformats.org/officeDocument/2006/relationships/image" Target="../media/image8.png"/><Relationship Id="rId25" Type="http://schemas.openxmlformats.org/officeDocument/2006/relationships/notesSlide" Target="../notesSlides/notesSlide2.xml"/><Relationship Id="rId24" Type="http://schemas.openxmlformats.org/officeDocument/2006/relationships/slideLayout" Target="../slideLayouts/slideLayout1.xml"/><Relationship Id="rId23" Type="http://schemas.openxmlformats.org/officeDocument/2006/relationships/audio" Target="../media/audio1.wav"/><Relationship Id="rId22" Type="http://schemas.openxmlformats.org/officeDocument/2006/relationships/image" Target="../media/image4.GIF"/><Relationship Id="rId21" Type="http://schemas.openxmlformats.org/officeDocument/2006/relationships/tags" Target="../tags/tag76.xml"/><Relationship Id="rId20" Type="http://schemas.openxmlformats.org/officeDocument/2006/relationships/image" Target="../media/image17.jpeg"/><Relationship Id="rId2" Type="http://schemas.openxmlformats.org/officeDocument/2006/relationships/image" Target="../media/image7.png"/><Relationship Id="rId19" Type="http://schemas.openxmlformats.org/officeDocument/2006/relationships/tags" Target="../tags/tag75.xml"/><Relationship Id="rId18" Type="http://schemas.openxmlformats.org/officeDocument/2006/relationships/image" Target="../media/image16.jpeg"/><Relationship Id="rId17" Type="http://schemas.openxmlformats.org/officeDocument/2006/relationships/tags" Target="../tags/tag74.xml"/><Relationship Id="rId16" Type="http://schemas.openxmlformats.org/officeDocument/2006/relationships/image" Target="../media/image15.jpeg"/><Relationship Id="rId15" Type="http://schemas.openxmlformats.org/officeDocument/2006/relationships/tags" Target="../tags/tag73.xml"/><Relationship Id="rId14" Type="http://schemas.openxmlformats.org/officeDocument/2006/relationships/image" Target="../media/image14.png"/><Relationship Id="rId13" Type="http://schemas.openxmlformats.org/officeDocument/2006/relationships/tags" Target="../tags/tag72.xml"/><Relationship Id="rId12" Type="http://schemas.openxmlformats.org/officeDocument/2006/relationships/image" Target="../media/image13.jpeg"/><Relationship Id="rId11" Type="http://schemas.openxmlformats.org/officeDocument/2006/relationships/tags" Target="../tags/tag71.xml"/><Relationship Id="rId10" Type="http://schemas.openxmlformats.org/officeDocument/2006/relationships/image" Target="../media/image12.jpe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9" Type="http://schemas.openxmlformats.org/officeDocument/2006/relationships/slide" Target="slide9.xml"/><Relationship Id="rId8" Type="http://schemas.openxmlformats.org/officeDocument/2006/relationships/tags" Target="../tags/tag79.xml"/><Relationship Id="rId7" Type="http://schemas.openxmlformats.org/officeDocument/2006/relationships/slide" Target="slide8.xml"/><Relationship Id="rId6" Type="http://schemas.openxmlformats.org/officeDocument/2006/relationships/tags" Target="../tags/tag78.xml"/><Relationship Id="rId5" Type="http://schemas.openxmlformats.org/officeDocument/2006/relationships/slide" Target="slide7.xml"/><Relationship Id="rId4" Type="http://schemas.openxmlformats.org/officeDocument/2006/relationships/image" Target="../media/image18.jpeg"/><Relationship Id="rId3" Type="http://schemas.openxmlformats.org/officeDocument/2006/relationships/tags" Target="../tags/tag77.xml"/><Relationship Id="rId24" Type="http://schemas.openxmlformats.org/officeDocument/2006/relationships/notesSlide" Target="../notesSlides/notesSlide3.xml"/><Relationship Id="rId23" Type="http://schemas.openxmlformats.org/officeDocument/2006/relationships/slideLayout" Target="../slideLayouts/slideLayout7.xml"/><Relationship Id="rId22" Type="http://schemas.openxmlformats.org/officeDocument/2006/relationships/tags" Target="../tags/tag85.xml"/><Relationship Id="rId21" Type="http://schemas.openxmlformats.org/officeDocument/2006/relationships/image" Target="../media/image21.jpeg"/><Relationship Id="rId20" Type="http://schemas.openxmlformats.org/officeDocument/2006/relationships/image" Target="../media/image20.jpeg"/><Relationship Id="rId2" Type="http://schemas.openxmlformats.org/officeDocument/2006/relationships/audio" Target="../media/audio2.wav"/><Relationship Id="rId19" Type="http://schemas.openxmlformats.org/officeDocument/2006/relationships/image" Target="../media/image19.jpeg"/><Relationship Id="rId18" Type="http://schemas.openxmlformats.org/officeDocument/2006/relationships/tags" Target="../tags/tag84.xml"/><Relationship Id="rId17" Type="http://schemas.openxmlformats.org/officeDocument/2006/relationships/slide" Target="slide13.xml"/><Relationship Id="rId16" Type="http://schemas.openxmlformats.org/officeDocument/2006/relationships/tags" Target="../tags/tag83.xml"/><Relationship Id="rId15" Type="http://schemas.openxmlformats.org/officeDocument/2006/relationships/slide" Target="slide12.xml"/><Relationship Id="rId14" Type="http://schemas.openxmlformats.org/officeDocument/2006/relationships/tags" Target="../tags/tag82.xml"/><Relationship Id="rId13" Type="http://schemas.openxmlformats.org/officeDocument/2006/relationships/slide" Target="slide11.xml"/><Relationship Id="rId12" Type="http://schemas.openxmlformats.org/officeDocument/2006/relationships/tags" Target="../tags/tag81.xml"/><Relationship Id="rId11" Type="http://schemas.openxmlformats.org/officeDocument/2006/relationships/slide" Target="slide10.xml"/><Relationship Id="rId10" Type="http://schemas.openxmlformats.org/officeDocument/2006/relationships/tags" Target="../tags/tag80.xml"/><Relationship Id="rId1" Type="http://schemas.openxmlformats.org/officeDocument/2006/relationships/slide" Target="slide6.xml"/></Relationships>
</file>

<file path=ppt/slides/_rels/slide6.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slideLayout" Target="../slideLayouts/slideLayout2.xml"/><Relationship Id="rId20" Type="http://schemas.openxmlformats.org/officeDocument/2006/relationships/audio" Target="../media/audio3.wav"/><Relationship Id="rId2" Type="http://schemas.openxmlformats.org/officeDocument/2006/relationships/image" Target="../media/image23.png"/><Relationship Id="rId19" Type="http://schemas.openxmlformats.org/officeDocument/2006/relationships/tags" Target="../tags/tag88.xml"/><Relationship Id="rId18" Type="http://schemas.openxmlformats.org/officeDocument/2006/relationships/image" Target="../media/image35.png"/><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87.xml"/><Relationship Id="rId13" Type="http://schemas.openxmlformats.org/officeDocument/2006/relationships/image" Target="../media/image4.GIF"/><Relationship Id="rId12" Type="http://schemas.openxmlformats.org/officeDocument/2006/relationships/tags" Target="../tags/tag86.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7.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2" Type="http://schemas.openxmlformats.org/officeDocument/2006/relationships/slideLayout" Target="../slideLayouts/slideLayout2.xml"/><Relationship Id="rId21" Type="http://schemas.openxmlformats.org/officeDocument/2006/relationships/audio" Target="../media/audio3.wav"/><Relationship Id="rId20" Type="http://schemas.openxmlformats.org/officeDocument/2006/relationships/image" Target="../media/image37.jpeg"/><Relationship Id="rId2" Type="http://schemas.openxmlformats.org/officeDocument/2006/relationships/image" Target="../media/image23.png"/><Relationship Id="rId19" Type="http://schemas.openxmlformats.org/officeDocument/2006/relationships/tags" Target="../tags/tag91.xml"/><Relationship Id="rId18" Type="http://schemas.openxmlformats.org/officeDocument/2006/relationships/image" Target="../media/image36.jpeg"/><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90.xml"/><Relationship Id="rId13" Type="http://schemas.openxmlformats.org/officeDocument/2006/relationships/image" Target="../media/image4.GIF"/><Relationship Id="rId12" Type="http://schemas.openxmlformats.org/officeDocument/2006/relationships/tags" Target="../tags/tag89.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8.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slideLayout" Target="../slideLayouts/slideLayout2.xml"/><Relationship Id="rId20" Type="http://schemas.openxmlformats.org/officeDocument/2006/relationships/audio" Target="../media/audio3.wav"/><Relationship Id="rId2" Type="http://schemas.openxmlformats.org/officeDocument/2006/relationships/image" Target="../media/image23.png"/><Relationship Id="rId19" Type="http://schemas.openxmlformats.org/officeDocument/2006/relationships/image" Target="../media/image38.jpeg"/><Relationship Id="rId18" Type="http://schemas.openxmlformats.org/officeDocument/2006/relationships/tags" Target="../tags/tag94.xml"/><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93.xml"/><Relationship Id="rId13" Type="http://schemas.openxmlformats.org/officeDocument/2006/relationships/image" Target="../media/image4.GIF"/><Relationship Id="rId12" Type="http://schemas.openxmlformats.org/officeDocument/2006/relationships/tags" Target="../tags/tag92.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9.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slideLayout" Target="../slideLayouts/slideLayout2.xml"/><Relationship Id="rId20" Type="http://schemas.openxmlformats.org/officeDocument/2006/relationships/audio" Target="../media/audio3.wav"/><Relationship Id="rId2" Type="http://schemas.openxmlformats.org/officeDocument/2006/relationships/image" Target="../media/image23.png"/><Relationship Id="rId19" Type="http://schemas.openxmlformats.org/officeDocument/2006/relationships/image" Target="../media/image39.jpeg"/><Relationship Id="rId18" Type="http://schemas.openxmlformats.org/officeDocument/2006/relationships/tags" Target="../tags/tag97.xml"/><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96.xml"/><Relationship Id="rId13" Type="http://schemas.openxmlformats.org/officeDocument/2006/relationships/image" Target="../media/image4.GIF"/><Relationship Id="rId12" Type="http://schemas.openxmlformats.org/officeDocument/2006/relationships/tags" Target="../tags/tag95.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10.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slideLayout" Target="../slideLayouts/slideLayout2.xml"/><Relationship Id="rId20" Type="http://schemas.openxmlformats.org/officeDocument/2006/relationships/audio" Target="../media/audio3.wav"/><Relationship Id="rId2" Type="http://schemas.openxmlformats.org/officeDocument/2006/relationships/image" Target="../media/image23.png"/><Relationship Id="rId19" Type="http://schemas.openxmlformats.org/officeDocument/2006/relationships/image" Target="../media/image40.jpeg"/><Relationship Id="rId18" Type="http://schemas.openxmlformats.org/officeDocument/2006/relationships/tags" Target="../tags/tag100.xml"/><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99.xml"/><Relationship Id="rId13" Type="http://schemas.openxmlformats.org/officeDocument/2006/relationships/image" Target="../media/image4.GIF"/><Relationship Id="rId12" Type="http://schemas.openxmlformats.org/officeDocument/2006/relationships/tags" Target="../tags/tag98.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11.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notesSlide" Target="../notesSlides/notesSlide4.xml"/><Relationship Id="rId20" Type="http://schemas.openxmlformats.org/officeDocument/2006/relationships/slideLayout" Target="../slideLayouts/slideLayout2.xml"/><Relationship Id="rId2" Type="http://schemas.openxmlformats.org/officeDocument/2006/relationships/image" Target="../media/image23.png"/><Relationship Id="rId19" Type="http://schemas.openxmlformats.org/officeDocument/2006/relationships/audio" Target="../media/audio3.wav"/><Relationship Id="rId18" Type="http://schemas.openxmlformats.org/officeDocument/2006/relationships/image" Target="../media/image41.jpeg"/><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102.xml"/><Relationship Id="rId13" Type="http://schemas.openxmlformats.org/officeDocument/2006/relationships/image" Target="../media/image4.GIF"/><Relationship Id="rId12" Type="http://schemas.openxmlformats.org/officeDocument/2006/relationships/tags" Target="../tags/tag101.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12.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1" Type="http://schemas.openxmlformats.org/officeDocument/2006/relationships/slideLayout" Target="../slideLayouts/slideLayout2.xml"/><Relationship Id="rId20" Type="http://schemas.openxmlformats.org/officeDocument/2006/relationships/audio" Target="../media/audio3.wav"/><Relationship Id="rId2" Type="http://schemas.openxmlformats.org/officeDocument/2006/relationships/image" Target="../media/image23.png"/><Relationship Id="rId19" Type="http://schemas.openxmlformats.org/officeDocument/2006/relationships/image" Target="../media/image42.jpeg"/><Relationship Id="rId18" Type="http://schemas.openxmlformats.org/officeDocument/2006/relationships/tags" Target="../tags/tag105.xml"/><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104.xml"/><Relationship Id="rId13" Type="http://schemas.openxmlformats.org/officeDocument/2006/relationships/image" Target="../media/image4.GIF"/><Relationship Id="rId12" Type="http://schemas.openxmlformats.org/officeDocument/2006/relationships/tags" Target="../tags/tag103.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13.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9.png"/><Relationship Id="rId7" Type="http://schemas.openxmlformats.org/officeDocument/2006/relationships/image" Target="../media/image28.png"/><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3" Type="http://schemas.openxmlformats.org/officeDocument/2006/relationships/image" Target="../media/image24.png"/><Relationship Id="rId22" Type="http://schemas.openxmlformats.org/officeDocument/2006/relationships/slideLayout" Target="../slideLayouts/slideLayout2.xml"/><Relationship Id="rId21" Type="http://schemas.openxmlformats.org/officeDocument/2006/relationships/audio" Target="../media/audio3.wav"/><Relationship Id="rId20" Type="http://schemas.openxmlformats.org/officeDocument/2006/relationships/tags" Target="../tags/tag109.xml"/><Relationship Id="rId2" Type="http://schemas.openxmlformats.org/officeDocument/2006/relationships/image" Target="../media/image23.png"/><Relationship Id="rId19" Type="http://schemas.openxmlformats.org/officeDocument/2006/relationships/image" Target="../media/image43.jpeg"/><Relationship Id="rId18" Type="http://schemas.openxmlformats.org/officeDocument/2006/relationships/tags" Target="../tags/tag108.xml"/><Relationship Id="rId17" Type="http://schemas.openxmlformats.org/officeDocument/2006/relationships/image" Target="../media/image34.jpeg"/><Relationship Id="rId16" Type="http://schemas.openxmlformats.org/officeDocument/2006/relationships/slide" Target="slide5.xml"/><Relationship Id="rId15" Type="http://schemas.openxmlformats.org/officeDocument/2006/relationships/image" Target="../media/image33.png"/><Relationship Id="rId14" Type="http://schemas.openxmlformats.org/officeDocument/2006/relationships/tags" Target="../tags/tag107.xml"/><Relationship Id="rId13" Type="http://schemas.openxmlformats.org/officeDocument/2006/relationships/image" Target="../media/image4.GIF"/><Relationship Id="rId12" Type="http://schemas.openxmlformats.org/officeDocument/2006/relationships/tags" Target="../tags/tag106.xml"/><Relationship Id="rId11" Type="http://schemas.openxmlformats.org/officeDocument/2006/relationships/image" Target="../media/image32.png"/><Relationship Id="rId10" Type="http://schemas.openxmlformats.org/officeDocument/2006/relationships/image" Target="../media/image31.png"/><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7.xml"/><Relationship Id="rId6" Type="http://schemas.openxmlformats.org/officeDocument/2006/relationships/tags" Target="../tags/tag112.xml"/><Relationship Id="rId5" Type="http://schemas.openxmlformats.org/officeDocument/2006/relationships/image" Target="../media/image45.jpeg"/><Relationship Id="rId4" Type="http://schemas.openxmlformats.org/officeDocument/2006/relationships/image" Target="../media/image44.jpeg"/><Relationship Id="rId3" Type="http://schemas.openxmlformats.org/officeDocument/2006/relationships/image" Target="../media/image4.GIF"/><Relationship Id="rId2" Type="http://schemas.openxmlformats.org/officeDocument/2006/relationships/tags" Target="../tags/tag111.xml"/><Relationship Id="rId1" Type="http://schemas.openxmlformats.org/officeDocument/2006/relationships/tags" Target="../tags/tag110.xml"/></Relationships>
</file>

<file path=ppt/slides/_rels/slide15.xml.rels><?xml version="1.0" encoding="UTF-8" standalone="yes"?>
<Relationships xmlns="http://schemas.openxmlformats.org/package/2006/relationships"><Relationship Id="rId9" Type="http://schemas.openxmlformats.org/officeDocument/2006/relationships/tags" Target="../tags/tag117.xml"/><Relationship Id="rId8" Type="http://schemas.openxmlformats.org/officeDocument/2006/relationships/image" Target="../media/image46.png"/><Relationship Id="rId7" Type="http://schemas.openxmlformats.org/officeDocument/2006/relationships/tags" Target="../tags/tag116.xml"/><Relationship Id="rId6" Type="http://schemas.microsoft.com/office/2007/relationships/media" Target="../media/media2.mp3"/><Relationship Id="rId5" Type="http://schemas.openxmlformats.org/officeDocument/2006/relationships/audio" Target="../media/media2.mp3"/><Relationship Id="rId4" Type="http://schemas.openxmlformats.org/officeDocument/2006/relationships/image" Target="../media/image4.GIF"/><Relationship Id="rId3" Type="http://schemas.openxmlformats.org/officeDocument/2006/relationships/tags" Target="../tags/tag115.xml"/><Relationship Id="rId2" Type="http://schemas.openxmlformats.org/officeDocument/2006/relationships/tags" Target="../tags/tag114.xml"/><Relationship Id="rId11" Type="http://schemas.openxmlformats.org/officeDocument/2006/relationships/notesSlide" Target="../notesSlides/notesSlide6.xml"/><Relationship Id="rId10" Type="http://schemas.openxmlformats.org/officeDocument/2006/relationships/slideLayout" Target="../slideLayouts/slideLayout7.xml"/><Relationship Id="rId1" Type="http://schemas.openxmlformats.org/officeDocument/2006/relationships/tags" Target="../tags/tag113.xml"/></Relationships>
</file>

<file path=ppt/slides/_rels/slide16.xml.rels><?xml version="1.0" encoding="UTF-8" standalone="yes"?>
<Relationships xmlns="http://schemas.openxmlformats.org/package/2006/relationships"><Relationship Id="rId9" Type="http://schemas.openxmlformats.org/officeDocument/2006/relationships/tags" Target="../tags/tag124.xml"/><Relationship Id="rId8" Type="http://schemas.openxmlformats.org/officeDocument/2006/relationships/tags" Target="../tags/tag123.xml"/><Relationship Id="rId7" Type="http://schemas.openxmlformats.org/officeDocument/2006/relationships/tags" Target="../tags/tag122.xml"/><Relationship Id="rId6" Type="http://schemas.openxmlformats.org/officeDocument/2006/relationships/tags" Target="../tags/tag121.xml"/><Relationship Id="rId5" Type="http://schemas.openxmlformats.org/officeDocument/2006/relationships/tags" Target="../tags/tag120.xml"/><Relationship Id="rId4" Type="http://schemas.openxmlformats.org/officeDocument/2006/relationships/image" Target="../media/image47.png"/><Relationship Id="rId3" Type="http://schemas.openxmlformats.org/officeDocument/2006/relationships/image" Target="../media/image4.GIF"/><Relationship Id="rId20" Type="http://schemas.openxmlformats.org/officeDocument/2006/relationships/notesSlide" Target="../notesSlides/notesSlide7.xml"/><Relationship Id="rId2" Type="http://schemas.openxmlformats.org/officeDocument/2006/relationships/tags" Target="../tags/tag119.xml"/><Relationship Id="rId19" Type="http://schemas.openxmlformats.org/officeDocument/2006/relationships/slideLayout" Target="../slideLayouts/slideLayout7.xml"/><Relationship Id="rId18" Type="http://schemas.openxmlformats.org/officeDocument/2006/relationships/tags" Target="../tags/tag130.xml"/><Relationship Id="rId17" Type="http://schemas.openxmlformats.org/officeDocument/2006/relationships/image" Target="../media/image50.GIF"/><Relationship Id="rId16" Type="http://schemas.openxmlformats.org/officeDocument/2006/relationships/tags" Target="../tags/tag129.xml"/><Relationship Id="rId15" Type="http://schemas.openxmlformats.org/officeDocument/2006/relationships/image" Target="../media/image49.GIF"/><Relationship Id="rId14" Type="http://schemas.openxmlformats.org/officeDocument/2006/relationships/tags" Target="../tags/tag128.xml"/><Relationship Id="rId13" Type="http://schemas.openxmlformats.org/officeDocument/2006/relationships/tags" Target="../tags/tag127.xml"/><Relationship Id="rId12" Type="http://schemas.openxmlformats.org/officeDocument/2006/relationships/tags" Target="../tags/tag126.xml"/><Relationship Id="rId11" Type="http://schemas.openxmlformats.org/officeDocument/2006/relationships/image" Target="../media/image48.GIF"/><Relationship Id="rId10" Type="http://schemas.openxmlformats.org/officeDocument/2006/relationships/tags" Target="../tags/tag125.xml"/><Relationship Id="rId1" Type="http://schemas.openxmlformats.org/officeDocument/2006/relationships/tags" Target="../tags/tag118.xml"/></Relationships>
</file>

<file path=ppt/slides/_rels/slide17.xml.rels><?xml version="1.0" encoding="UTF-8" standalone="yes"?>
<Relationships xmlns="http://schemas.openxmlformats.org/package/2006/relationships"><Relationship Id="rId9" Type="http://schemas.openxmlformats.org/officeDocument/2006/relationships/tags" Target="../tags/tag137.xml"/><Relationship Id="rId8" Type="http://schemas.openxmlformats.org/officeDocument/2006/relationships/tags" Target="../tags/tag136.xml"/><Relationship Id="rId7" Type="http://schemas.openxmlformats.org/officeDocument/2006/relationships/tags" Target="../tags/tag135.xml"/><Relationship Id="rId6" Type="http://schemas.openxmlformats.org/officeDocument/2006/relationships/tags" Target="../tags/tag134.xml"/><Relationship Id="rId5" Type="http://schemas.openxmlformats.org/officeDocument/2006/relationships/tags" Target="../tags/tag133.xml"/><Relationship Id="rId4" Type="http://schemas.openxmlformats.org/officeDocument/2006/relationships/image" Target="../media/image47.png"/><Relationship Id="rId3" Type="http://schemas.openxmlformats.org/officeDocument/2006/relationships/image" Target="../media/image4.GIF"/><Relationship Id="rId2" Type="http://schemas.openxmlformats.org/officeDocument/2006/relationships/tags" Target="../tags/tag132.xml"/><Relationship Id="rId17" Type="http://schemas.openxmlformats.org/officeDocument/2006/relationships/notesSlide" Target="../notesSlides/notesSlide8.xml"/><Relationship Id="rId16" Type="http://schemas.openxmlformats.org/officeDocument/2006/relationships/slideLayout" Target="../slideLayouts/slideLayout7.xml"/><Relationship Id="rId15" Type="http://schemas.openxmlformats.org/officeDocument/2006/relationships/tags" Target="../tags/tag143.xml"/><Relationship Id="rId14" Type="http://schemas.openxmlformats.org/officeDocument/2006/relationships/tags" Target="../tags/tag142.xml"/><Relationship Id="rId13" Type="http://schemas.openxmlformats.org/officeDocument/2006/relationships/tags" Target="../tags/tag141.xml"/><Relationship Id="rId12" Type="http://schemas.openxmlformats.org/officeDocument/2006/relationships/tags" Target="../tags/tag140.xml"/><Relationship Id="rId11" Type="http://schemas.openxmlformats.org/officeDocument/2006/relationships/tags" Target="../tags/tag139.xml"/><Relationship Id="rId10" Type="http://schemas.openxmlformats.org/officeDocument/2006/relationships/tags" Target="../tags/tag138.xml"/><Relationship Id="rId1" Type="http://schemas.openxmlformats.org/officeDocument/2006/relationships/tags" Target="../tags/tag131.xml"/></Relationships>
</file>

<file path=ppt/slides/_rels/slide18.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image" Target="../media/image52.jpeg"/><Relationship Id="rId7" Type="http://schemas.openxmlformats.org/officeDocument/2006/relationships/image" Target="../media/image51.png"/><Relationship Id="rId6" Type="http://schemas.openxmlformats.org/officeDocument/2006/relationships/tags" Target="../tags/tag146.xml"/><Relationship Id="rId5" Type="http://schemas.microsoft.com/office/2007/relationships/media" Target="../media/media3.mp4"/><Relationship Id="rId4" Type="http://schemas.openxmlformats.org/officeDocument/2006/relationships/video" Target="../media/media3.mp4"/><Relationship Id="rId3" Type="http://schemas.openxmlformats.org/officeDocument/2006/relationships/image" Target="../media/image4.GIF"/><Relationship Id="rId2" Type="http://schemas.openxmlformats.org/officeDocument/2006/relationships/tags" Target="../tags/tag145.xml"/><Relationship Id="rId12" Type="http://schemas.openxmlformats.org/officeDocument/2006/relationships/notesSlide" Target="../notesSlides/notesSlide9.xml"/><Relationship Id="rId11" Type="http://schemas.openxmlformats.org/officeDocument/2006/relationships/slideLayout" Target="../slideLayouts/slideLayout7.xml"/><Relationship Id="rId10" Type="http://schemas.openxmlformats.org/officeDocument/2006/relationships/tags" Target="../tags/tag148.xml"/><Relationship Id="rId1" Type="http://schemas.openxmlformats.org/officeDocument/2006/relationships/tags" Target="../tags/tag144.xml"/></Relationships>
</file>

<file path=ppt/slides/_rels/slide19.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55.xml"/><Relationship Id="rId7" Type="http://schemas.openxmlformats.org/officeDocument/2006/relationships/tags" Target="../tags/tag154.xml"/><Relationship Id="rId6" Type="http://schemas.openxmlformats.org/officeDocument/2006/relationships/image" Target="../media/image4.GIF"/><Relationship Id="rId5" Type="http://schemas.openxmlformats.org/officeDocument/2006/relationships/tags" Target="../tags/tag153.xml"/><Relationship Id="rId4" Type="http://schemas.openxmlformats.org/officeDocument/2006/relationships/tags" Target="../tags/tag152.xml"/><Relationship Id="rId3" Type="http://schemas.openxmlformats.org/officeDocument/2006/relationships/tags" Target="../tags/tag151.xml"/><Relationship Id="rId2" Type="http://schemas.openxmlformats.org/officeDocument/2006/relationships/tags" Target="../tags/tag150.xml"/><Relationship Id="rId10" Type="http://schemas.openxmlformats.org/officeDocument/2006/relationships/notesSlide" Target="../notesSlides/notesSlide10.xml"/><Relationship Id="rId1" Type="http://schemas.openxmlformats.org/officeDocument/2006/relationships/tags" Target="../tags/tag149.xml"/></Relationships>
</file>

<file path=ppt/slides/_rels/slide20.xml.rels><?xml version="1.0" encoding="UTF-8" standalone="yes"?>
<Relationships xmlns="http://schemas.openxmlformats.org/package/2006/relationships"><Relationship Id="rId9" Type="http://schemas.openxmlformats.org/officeDocument/2006/relationships/tags" Target="../tags/tag161.xml"/><Relationship Id="rId8" Type="http://schemas.microsoft.com/office/2007/relationships/media" Target="../media/media4.mp4"/><Relationship Id="rId7" Type="http://schemas.openxmlformats.org/officeDocument/2006/relationships/video" Target="../media/media4.mp4"/><Relationship Id="rId6" Type="http://schemas.openxmlformats.org/officeDocument/2006/relationships/tags" Target="../tags/tag160.xml"/><Relationship Id="rId5" Type="http://schemas.openxmlformats.org/officeDocument/2006/relationships/tags" Target="../tags/tag159.xml"/><Relationship Id="rId4" Type="http://schemas.openxmlformats.org/officeDocument/2006/relationships/tags" Target="../tags/tag158.xml"/><Relationship Id="rId3" Type="http://schemas.openxmlformats.org/officeDocument/2006/relationships/image" Target="../media/image4.GIF"/><Relationship Id="rId2" Type="http://schemas.openxmlformats.org/officeDocument/2006/relationships/tags" Target="../tags/tag157.xml"/><Relationship Id="rId17" Type="http://schemas.openxmlformats.org/officeDocument/2006/relationships/slideLayout" Target="../slideLayouts/slideLayout7.xml"/><Relationship Id="rId16" Type="http://schemas.openxmlformats.org/officeDocument/2006/relationships/tags" Target="../tags/tag167.xml"/><Relationship Id="rId15" Type="http://schemas.openxmlformats.org/officeDocument/2006/relationships/tags" Target="../tags/tag166.xml"/><Relationship Id="rId14" Type="http://schemas.openxmlformats.org/officeDocument/2006/relationships/tags" Target="../tags/tag165.xml"/><Relationship Id="rId13" Type="http://schemas.openxmlformats.org/officeDocument/2006/relationships/tags" Target="../tags/tag164.xml"/><Relationship Id="rId12" Type="http://schemas.openxmlformats.org/officeDocument/2006/relationships/tags" Target="../tags/tag163.xml"/><Relationship Id="rId11" Type="http://schemas.openxmlformats.org/officeDocument/2006/relationships/tags" Target="../tags/tag162.xml"/><Relationship Id="rId10" Type="http://schemas.openxmlformats.org/officeDocument/2006/relationships/image" Target="../media/image53.png"/><Relationship Id="rId1" Type="http://schemas.openxmlformats.org/officeDocument/2006/relationships/tags" Target="../tags/tag156.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69.xml"/><Relationship Id="rId2" Type="http://schemas.openxmlformats.org/officeDocument/2006/relationships/image" Target="../media/image4.GIF"/><Relationship Id="rId1" Type="http://schemas.openxmlformats.org/officeDocument/2006/relationships/tags" Target="../tags/tag168.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72.xml"/><Relationship Id="rId2" Type="http://schemas.openxmlformats.org/officeDocument/2006/relationships/tags" Target="../tags/tag171.xml"/><Relationship Id="rId1" Type="http://schemas.openxmlformats.org/officeDocument/2006/relationships/tags" Target="../tags/tag170.xml"/></Relationships>
</file>

<file path=ppt/slides/_rels/slide2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tags" Target="../tags/tag177.xml"/><Relationship Id="rId5" Type="http://schemas.openxmlformats.org/officeDocument/2006/relationships/tags" Target="../tags/tag176.xml"/><Relationship Id="rId4" Type="http://schemas.openxmlformats.org/officeDocument/2006/relationships/tags" Target="../tags/tag175.xml"/><Relationship Id="rId3" Type="http://schemas.openxmlformats.org/officeDocument/2006/relationships/image" Target="../media/image4.GIF"/><Relationship Id="rId2" Type="http://schemas.openxmlformats.org/officeDocument/2006/relationships/tags" Target="../tags/tag174.xml"/><Relationship Id="rId1" Type="http://schemas.openxmlformats.org/officeDocument/2006/relationships/tags" Target="../tags/tag173.xml"/></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tags" Target="../tags/tag180.xml"/><Relationship Id="rId3" Type="http://schemas.openxmlformats.org/officeDocument/2006/relationships/image" Target="../media/image54.png"/><Relationship Id="rId2" Type="http://schemas.openxmlformats.org/officeDocument/2006/relationships/tags" Target="../tags/tag179.xml"/><Relationship Id="rId1" Type="http://schemas.openxmlformats.org/officeDocument/2006/relationships/tags" Target="../tags/tag178.xml"/></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83.xml"/><Relationship Id="rId4" Type="http://schemas.openxmlformats.org/officeDocument/2006/relationships/image" Target="../media/image55.png"/><Relationship Id="rId3" Type="http://schemas.openxmlformats.org/officeDocument/2006/relationships/image" Target="../media/image4.GIF"/><Relationship Id="rId2" Type="http://schemas.openxmlformats.org/officeDocument/2006/relationships/tags" Target="../tags/tag182.xml"/><Relationship Id="rId1" Type="http://schemas.openxmlformats.org/officeDocument/2006/relationships/tags" Target="../tags/tag181.xml"/></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86.xml"/><Relationship Id="rId3" Type="http://schemas.openxmlformats.org/officeDocument/2006/relationships/image" Target="../media/image4.GIF"/><Relationship Id="rId2" Type="http://schemas.openxmlformats.org/officeDocument/2006/relationships/tags" Target="../tags/tag185.xml"/><Relationship Id="rId1" Type="http://schemas.openxmlformats.org/officeDocument/2006/relationships/tags" Target="../tags/tag184.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88.xml"/><Relationship Id="rId1" Type="http://schemas.openxmlformats.org/officeDocument/2006/relationships/tags" Target="../tags/tag18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89.xm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91.xml"/><Relationship Id="rId2" Type="http://schemas.openxmlformats.org/officeDocument/2006/relationships/tags" Target="../tags/tag190.xml"/><Relationship Id="rId1"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矩形 1"/>
          <p:cNvSpPr/>
          <p:nvPr/>
        </p:nvSpPr>
        <p:spPr>
          <a:xfrm>
            <a:off x="762000" y="1246188"/>
            <a:ext cx="6538913" cy="5016500"/>
          </a:xfrm>
          <a:prstGeom prst="rect">
            <a:avLst/>
          </a:prstGeom>
          <a:noFill/>
          <a:ln w="9525">
            <a:noFill/>
          </a:ln>
        </p:spPr>
        <p:txBody>
          <a:bodyPr wrap="square" anchor="t">
            <a:spAutoFit/>
          </a:bodyPr>
          <a:p>
            <a:r>
              <a:rPr lang="zh-CN" altLang="en-US" sz="4000" b="1">
                <a:solidFill>
                  <a:srgbClr val="FF0000"/>
                </a:solidFill>
                <a:latin typeface="HelveticaNeue" pitchFamily="2" charset="0"/>
                <a:ea typeface="宋体" panose="02010600030101010101" pitchFamily="2" charset="-122"/>
              </a:rPr>
              <a:t>感恩遇见，相互成就，本课件资料仅供您个人参考、教学使用，严禁自行在网络传播，违者依知识产权法追究法律责任。</a:t>
            </a:r>
            <a:endParaRPr lang="en-US" altLang="zh-CN" sz="4000" b="1">
              <a:solidFill>
                <a:srgbClr val="FF0000"/>
              </a:solidFill>
              <a:latin typeface="HelveticaNeue" pitchFamily="2" charset="0"/>
              <a:ea typeface="宋体" panose="02010600030101010101" pitchFamily="2" charset="-122"/>
            </a:endParaRPr>
          </a:p>
          <a:p>
            <a:endParaRPr lang="en-US" altLang="zh-CN" sz="4000" b="1">
              <a:solidFill>
                <a:srgbClr val="FF0000"/>
              </a:solidFill>
              <a:latin typeface="HelveticaNeue" pitchFamily="2" charset="0"/>
              <a:ea typeface="宋体" panose="02010600030101010101" pitchFamily="2" charset="-122"/>
            </a:endParaRPr>
          </a:p>
          <a:p>
            <a:r>
              <a:rPr lang="zh-CN" altLang="en-US" sz="4000" b="1">
                <a:solidFill>
                  <a:srgbClr val="FF0000"/>
                </a:solidFill>
                <a:latin typeface="HelveticaNeue" pitchFamily="2" charset="0"/>
                <a:ea typeface="宋体" panose="02010600030101010101" pitchFamily="2" charset="-122"/>
              </a:rPr>
              <a:t>更多教学资源请关注</a:t>
            </a:r>
            <a:endParaRPr lang="en-US" altLang="zh-CN" sz="4000" b="1">
              <a:solidFill>
                <a:srgbClr val="FF0000"/>
              </a:solidFill>
              <a:latin typeface="HelveticaNeue" pitchFamily="2" charset="0"/>
              <a:ea typeface="宋体" panose="02010600030101010101" pitchFamily="2" charset="-122"/>
            </a:endParaRPr>
          </a:p>
          <a:p>
            <a:r>
              <a:rPr lang="zh-CN" altLang="en-US" sz="4000" b="1">
                <a:solidFill>
                  <a:srgbClr val="FF0000"/>
                </a:solidFill>
                <a:latin typeface="HelveticaNeue" pitchFamily="2" charset="0"/>
                <a:ea typeface="宋体" panose="02010600030101010101" pitchFamily="2" charset="-122"/>
              </a:rPr>
              <a:t>公众号：溯恩高中英语</a:t>
            </a:r>
            <a:endParaRPr lang="zh-CN" altLang="en-US" sz="4000" b="1">
              <a:solidFill>
                <a:srgbClr val="FF0000"/>
              </a:solidFill>
              <a:latin typeface="HelveticaNeue" pitchFamily="2" charset="0"/>
              <a:ea typeface="宋体" panose="02010600030101010101" pitchFamily="2" charset="-122"/>
            </a:endParaRPr>
          </a:p>
        </p:txBody>
      </p:sp>
      <p:pic>
        <p:nvPicPr>
          <p:cNvPr id="5122" name="图片 2"/>
          <p:cNvPicPr>
            <a:picLocks noChangeAspect="1"/>
          </p:cNvPicPr>
          <p:nvPr/>
        </p:nvPicPr>
        <p:blipFill>
          <a:blip r:embed="rId1"/>
          <a:stretch>
            <a:fillRect/>
          </a:stretch>
        </p:blipFill>
        <p:spPr>
          <a:xfrm>
            <a:off x="7270750" y="2273300"/>
            <a:ext cx="3359150" cy="3359150"/>
          </a:xfrm>
          <a:prstGeom prst="rect">
            <a:avLst/>
          </a:prstGeom>
          <a:noFill/>
          <a:ln w="9525">
            <a:noFill/>
          </a:ln>
        </p:spPr>
      </p:pic>
      <p:sp>
        <p:nvSpPr>
          <p:cNvPr id="5123" name="矩形 3"/>
          <p:cNvSpPr/>
          <p:nvPr/>
        </p:nvSpPr>
        <p:spPr>
          <a:xfrm>
            <a:off x="7312025" y="1616075"/>
            <a:ext cx="3603625" cy="708025"/>
          </a:xfrm>
          <a:prstGeom prst="rect">
            <a:avLst/>
          </a:prstGeom>
          <a:noFill/>
          <a:ln w="9525">
            <a:noFill/>
          </a:ln>
        </p:spPr>
        <p:txBody>
          <a:bodyPr wrap="square" anchor="t">
            <a:spAutoFit/>
          </a:bodyPr>
          <a:p>
            <a:r>
              <a:rPr lang="zh-CN" altLang="en-US" sz="4000" b="1">
                <a:latin typeface="华文新魏" pitchFamily="2" charset="-122"/>
                <a:ea typeface="宋体" panose="02010600030101010101" pitchFamily="2" charset="-122"/>
              </a:rPr>
              <a:t>知识产权声明</a:t>
            </a:r>
            <a:endParaRPr lang="zh-CN" altLang="en-US" sz="4000" b="1">
              <a:latin typeface="华文新魏" pitchFamily="2" charset="-122"/>
              <a:ea typeface="宋体" panose="02010600030101010101" pitchFamily="2" charset="-122"/>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nvPicPr>
        <p:blipFill>
          <a:blip r:embed="rId1"/>
          <a:stretch>
            <a:fillRect/>
          </a:stretch>
        </p:blipFill>
        <p:spPr>
          <a:xfrm>
            <a:off x="1067435" y="2088515"/>
            <a:ext cx="9370695" cy="4589780"/>
          </a:xfrm>
          <a:prstGeom prst="rect">
            <a:avLst/>
          </a:prstGeom>
          <a:noFill/>
          <a:ln w="9525">
            <a:noFill/>
          </a:ln>
          <a:effectLst>
            <a:softEdge rad="127000"/>
          </a:effectLst>
        </p:spPr>
      </p:pic>
      <p:sp>
        <p:nvSpPr>
          <p:cNvPr id="4" name="文本框 3"/>
          <p:cNvSpPr txBox="1"/>
          <p:nvPr/>
        </p:nvSpPr>
        <p:spPr>
          <a:xfrm>
            <a:off x="3338830" y="293370"/>
            <a:ext cx="5078095" cy="1014730"/>
          </a:xfrm>
          <a:prstGeom prst="rect">
            <a:avLst/>
          </a:prstGeom>
          <a:noFill/>
        </p:spPr>
        <p:txBody>
          <a:bodyPr wrap="square" rtlCol="0">
            <a:spAutoFit/>
          </a:bodyPr>
          <a:p>
            <a:r>
              <a:rPr lang="en-US" altLang="zh-CN" sz="6000" b="1" i="1">
                <a:solidFill>
                  <a:schemeClr val="accent6">
                    <a:lumMod val="50000"/>
                  </a:schemeClr>
                </a:solidFill>
                <a:latin typeface="Cambria" panose="02040503050406030204" charset="0"/>
                <a:cs typeface="Cambria" panose="02040503050406030204" charset="0"/>
              </a:rPr>
              <a:t>Pass the Ball!</a:t>
            </a:r>
            <a:endParaRPr lang="en-US" altLang="zh-CN" sz="6000" b="1" i="1">
              <a:solidFill>
                <a:schemeClr val="accent6">
                  <a:lumMod val="50000"/>
                </a:schemeClr>
              </a:solidFill>
              <a:latin typeface="Cambria" panose="02040503050406030204" charset="0"/>
              <a:cs typeface="Cambria" panose="02040503050406030204" charset="0"/>
            </a:endParaRPr>
          </a:p>
        </p:txBody>
      </p:sp>
      <p:sp>
        <p:nvSpPr>
          <p:cNvPr id="5" name="文本框 4"/>
          <p:cNvSpPr txBox="1"/>
          <p:nvPr/>
        </p:nvSpPr>
        <p:spPr>
          <a:xfrm>
            <a:off x="4723130" y="1308100"/>
            <a:ext cx="2309495" cy="645160"/>
          </a:xfrm>
          <a:prstGeom prst="rect">
            <a:avLst/>
          </a:prstGeom>
          <a:noFill/>
        </p:spPr>
        <p:txBody>
          <a:bodyPr wrap="square" rtlCol="0">
            <a:spAutoFit/>
          </a:bodyPr>
          <a:p>
            <a:r>
              <a:rPr lang="en-US" altLang="zh-CN" sz="3600" b="1" i="1">
                <a:solidFill>
                  <a:schemeClr val="accent4">
                    <a:lumMod val="50000"/>
                  </a:schemeClr>
                </a:solidFill>
                <a:latin typeface="Cambria" panose="02040503050406030204" charset="0"/>
                <a:cs typeface="Cambria" panose="02040503050406030204" charset="0"/>
              </a:rPr>
              <a:t>Chapter 4</a:t>
            </a:r>
            <a:endParaRPr lang="en-US" altLang="zh-CN" sz="3600" b="1" i="1">
              <a:solidFill>
                <a:schemeClr val="accent4">
                  <a:lumMod val="50000"/>
                </a:schemeClr>
              </a:solidFill>
              <a:latin typeface="Cambria" panose="02040503050406030204" charset="0"/>
              <a:cs typeface="Cambria" panose="02040503050406030204" charset="0"/>
            </a:endParaRPr>
          </a:p>
        </p:txBody>
      </p:sp>
      <p:sp>
        <p:nvSpPr>
          <p:cNvPr id="6" name="文本框 5"/>
          <p:cNvSpPr txBox="1"/>
          <p:nvPr/>
        </p:nvSpPr>
        <p:spPr>
          <a:xfrm>
            <a:off x="8321040" y="562610"/>
            <a:ext cx="1750695" cy="645160"/>
          </a:xfrm>
          <a:prstGeom prst="rect">
            <a:avLst/>
          </a:prstGeom>
          <a:noFill/>
        </p:spPr>
        <p:txBody>
          <a:bodyPr wrap="square" rtlCol="0">
            <a:spAutoFit/>
          </a:bodyPr>
          <a:p>
            <a:r>
              <a:rPr lang="en-US" altLang="zh-CN">
                <a:latin typeface="Cambria" panose="02040503050406030204" charset="0"/>
                <a:cs typeface="Cambria" panose="02040503050406030204" charset="0"/>
              </a:rPr>
              <a:t>Witten by:</a:t>
            </a:r>
            <a:endParaRPr lang="en-US" altLang="zh-CN">
              <a:latin typeface="Cambria" panose="02040503050406030204" charset="0"/>
              <a:cs typeface="Cambria" panose="02040503050406030204" charset="0"/>
            </a:endParaRPr>
          </a:p>
          <a:p>
            <a:r>
              <a:rPr lang="en-US" altLang="zh-CN">
                <a:latin typeface="Cambria" panose="02040503050406030204" charset="0"/>
                <a:cs typeface="Cambria" panose="02040503050406030204" charset="0"/>
              </a:rPr>
              <a:t>Debbie White</a:t>
            </a:r>
            <a:endParaRPr lang="en-US" altLang="zh-CN">
              <a:latin typeface="Cambria" panose="02040503050406030204" charset="0"/>
              <a:cs typeface="Cambria" panose="02040503050406030204" charset="0"/>
            </a:endParaRPr>
          </a:p>
        </p:txBody>
      </p:sp>
      <p:sp>
        <p:nvSpPr>
          <p:cNvPr id="2" name="矩形 1" descr="7b0a2020202022776f7264617274223a2022220a7d0a"/>
          <p:cNvSpPr/>
          <p:nvPr/>
        </p:nvSpPr>
        <p:spPr>
          <a:xfrm>
            <a:off x="7955915" y="1299845"/>
            <a:ext cx="3557270" cy="788670"/>
          </a:xfrm>
          <a:prstGeom prst="rect">
            <a:avLst/>
          </a:prstGeom>
          <a:noFill/>
          <a:ln>
            <a:noFill/>
          </a:ln>
        </p:spPr>
        <p:txBody>
          <a:bodyPr wrap="none" lIns="90170" tIns="46990" rIns="90170" bIns="46990" rtlCol="0" anchor="t">
            <a:scene3d>
              <a:camera prst="obliqueBottomLeft"/>
              <a:lightRig rig="contrasting" dir="t">
                <a:rot lat="0" lon="0" rev="0"/>
              </a:lightRig>
            </a:scene3d>
            <a:sp3d>
              <a:extrusionClr>
                <a:srgbClr val="AEFEF2"/>
              </a:extrusionClr>
            </a:sp3d>
          </a:bodyPr>
          <a:p>
            <a:pPr algn="ctr"/>
            <a:r>
              <a:rPr lang="en-US" altLang="zh-CN" sz="4800" b="1">
                <a:ln w="12700">
                  <a:solidFill>
                    <a:srgbClr val="E6B76F"/>
                  </a:solidFill>
                </a:ln>
                <a:gradFill>
                  <a:gsLst>
                    <a:gs pos="100000">
                      <a:srgbClr val="ADB836"/>
                    </a:gs>
                    <a:gs pos="67000">
                      <a:srgbClr val="324A25"/>
                    </a:gs>
                  </a:gsLst>
                  <a:lin ang="5400000" scaled="0"/>
                </a:gradFill>
                <a:effectLst>
                  <a:outerShdw dist="76200" dir="7740000" algn="t" rotWithShape="0">
                    <a:srgbClr val="99BB83">
                      <a:alpha val="100000"/>
                    </a:srgbClr>
                  </a:outerShdw>
                  <a:reflection blurRad="6350" stA="27000" endA="300" endPos="45500" dist="50800" dir="5400000" sy="-100000" algn="bl" rotWithShape="0"/>
                </a:effectLst>
                <a:latin typeface="汉仪蝶语体简" panose="02010600000101010101" charset="-122"/>
                <a:ea typeface="汉仪蝶语体简" panose="02010600000101010101" charset="-122"/>
              </a:rPr>
              <a:t>Jennifer</a:t>
            </a:r>
            <a:endParaRPr lang="en-US" altLang="zh-CN" sz="4800" b="1">
              <a:ln w="12700">
                <a:solidFill>
                  <a:srgbClr val="E6B76F"/>
                </a:solidFill>
              </a:ln>
              <a:gradFill>
                <a:gsLst>
                  <a:gs pos="100000">
                    <a:srgbClr val="ADB836"/>
                  </a:gs>
                  <a:gs pos="67000">
                    <a:srgbClr val="324A25"/>
                  </a:gs>
                </a:gsLst>
                <a:lin ang="5400000" scaled="0"/>
              </a:gradFill>
              <a:effectLst>
                <a:outerShdw dist="76200" dir="7740000" algn="t" rotWithShape="0">
                  <a:srgbClr val="99BB83">
                    <a:alpha val="100000"/>
                  </a:srgbClr>
                </a:outerShdw>
                <a:reflection blurRad="6350" stA="27000" endA="300" endPos="45500" dist="50800" dir="5400000" sy="-100000" algn="bl" rotWithShape="0"/>
              </a:effectLst>
              <a:latin typeface="汉仪蝶语体简" panose="02010600000101010101" charset="-122"/>
              <a:ea typeface="汉仪蝶语体简" panose="02010600000101010101" charset="-122"/>
            </a:endParaRPr>
          </a:p>
        </p:txBody>
      </p:sp>
    </p:spTree>
    <p:custDataLst>
      <p:tags r:id="rId2"/>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1"/>
          <p:cNvGrpSpPr/>
          <p:nvPr/>
        </p:nvGrpSpPr>
        <p:grpSpPr>
          <a:xfrm>
            <a:off x="-635" y="-359410"/>
            <a:ext cx="12369165" cy="1059815"/>
            <a:chOff x="201" y="-566"/>
            <a:chExt cx="19479" cy="1669"/>
          </a:xfrm>
        </p:grpSpPr>
        <p:sp>
          <p:nvSpPr>
            <p:cNvPr id="7" name="文本框 6"/>
            <p:cNvSpPr txBox="1"/>
            <p:nvPr>
              <p:custDataLst>
                <p:tags r:id="rId1"/>
              </p:custDataLst>
            </p:nvPr>
          </p:nvSpPr>
          <p:spPr>
            <a:xfrm>
              <a:off x="201" y="0"/>
              <a:ext cx="19000" cy="822"/>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Warm-up</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7778" y="-566"/>
              <a:ext cx="1902" cy="1669"/>
            </a:xfrm>
            <a:prstGeom prst="rect">
              <a:avLst/>
            </a:prstGeom>
            <a:noFill/>
            <a:ln w="9525">
              <a:noFill/>
            </a:ln>
          </p:spPr>
        </p:pic>
      </p:grpSp>
      <p:pic>
        <p:nvPicPr>
          <p:cNvPr id="3" name="C罗 hat-trick_20231113_19521327">
            <a:hlinkClick r:id="" action="ppaction://media"/>
          </p:cNvPr>
          <p:cNvPicPr/>
          <p:nvPr>
            <a:videoFile r:link="rId4"/>
            <p:extLst>
              <p:ext uri="{DAA4B4D4-6D71-4841-9C94-3DE7FCFB9230}">
                <p14:media xmlns:p14="http://schemas.microsoft.com/office/powerpoint/2010/main" r:embed="rId5"/>
              </p:ext>
            </p:extLst>
            <p:custDataLst>
              <p:tags r:id="rId6"/>
            </p:custDataLst>
          </p:nvPr>
        </p:nvPicPr>
        <p:blipFill>
          <a:blip r:embed="rId7"/>
          <a:stretch>
            <a:fillRect/>
          </a:stretch>
        </p:blipFill>
        <p:spPr>
          <a:xfrm>
            <a:off x="1151255" y="1000125"/>
            <a:ext cx="9034780" cy="5253355"/>
          </a:xfrm>
          <a:prstGeom prst="rect">
            <a:avLst/>
          </a:prstGeom>
        </p:spPr>
      </p:pic>
    </p:spTree>
    <p:custDataLst>
      <p:tags r:id="rId8"/>
    </p:custDataLst>
  </p:cSld>
  <p:clrMapOvr>
    <a:masterClrMapping/>
  </p:clrMapOvr>
  <p:transition/>
  <p:timing>
    <p:tnLst>
      <p:par>
        <p:cTn id="1" dur="indefinite" restart="never" nodeType="tmRoot">
          <p:childTnLst>
            <p:video fullScrn="0">
              <p:cMediaNode>
                <p:cTn id="2" fill="hold" display="1">
                  <p:stCondLst>
                    <p:cond delay="indefinite"/>
                  </p:stCondLst>
                </p:cTn>
                <p:tgtEl>
                  <p:spTgt spid="3"/>
                </p:tgtEl>
              </p:cMediaNode>
            </p:video>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a:xfrm>
            <a:off x="7162800" y="3627755"/>
            <a:ext cx="4902200" cy="27940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descr="世界杯足球球门场地png素材"/>
          <p:cNvPicPr>
            <a:picLocks noChangeAspect="1"/>
          </p:cNvPicPr>
          <p:nvPr/>
        </p:nvPicPr>
        <p:blipFill>
          <a:blip r:embed="rId1"/>
          <a:srcRect l="14925" t="32784" r="11388" b="24347"/>
          <a:stretch>
            <a:fillRect/>
          </a:stretch>
        </p:blipFill>
        <p:spPr>
          <a:xfrm>
            <a:off x="-175895" y="2166620"/>
            <a:ext cx="12544425" cy="6461760"/>
          </a:xfrm>
          <a:prstGeom prst="rect">
            <a:avLst/>
          </a:prstGeom>
        </p:spPr>
      </p:pic>
      <p:pic>
        <p:nvPicPr>
          <p:cNvPr id="10" name="图片 9" descr="C:/Users/ADMINI~1/AppData/Local/Temp/kaimatting/20200506224321/output_aiMatting_20200506224326.pngoutput_aiMatting_20200506224326"/>
          <p:cNvPicPr>
            <a:picLocks noChangeAspect="1"/>
          </p:cNvPicPr>
          <p:nvPr/>
        </p:nvPicPr>
        <p:blipFill>
          <a:blip r:embed="rId2"/>
          <a:stretch>
            <a:fillRect/>
          </a:stretch>
        </p:blipFill>
        <p:spPr>
          <a:xfrm>
            <a:off x="2136140" y="3579495"/>
            <a:ext cx="1548130" cy="1833245"/>
          </a:xfrm>
          <a:prstGeom prst="rect">
            <a:avLst/>
          </a:prstGeom>
        </p:spPr>
      </p:pic>
      <p:sp>
        <p:nvSpPr>
          <p:cNvPr id="15" name="文本框 14"/>
          <p:cNvSpPr txBox="1"/>
          <p:nvPr/>
        </p:nvSpPr>
        <p:spPr>
          <a:xfrm>
            <a:off x="3453130" y="3429000"/>
            <a:ext cx="5532755" cy="1014730"/>
          </a:xfrm>
          <a:prstGeom prst="rect">
            <a:avLst/>
          </a:prstGeom>
          <a:noFill/>
          <a:effectLst>
            <a:softEdge rad="12700"/>
          </a:effectLst>
        </p:spPr>
        <p:txBody>
          <a:bodyPr wrap="square" rtlCol="0">
            <a:spAutoFit/>
          </a:bodyPr>
          <a:lstStyle/>
          <a:p>
            <a:pPr algn="ctr"/>
            <a:r>
              <a:rPr lang="en-US" altLang="zh-CN" sz="6000" b="1">
                <a:latin typeface="Cambria" panose="02040503050406030204" charset="0"/>
                <a:cs typeface="Cambria" panose="02040503050406030204" charset="0"/>
              </a:rPr>
              <a:t>Ready?</a:t>
            </a:r>
            <a:endParaRPr lang="en-US" altLang="zh-CN" sz="6000" b="1">
              <a:latin typeface="Cambria" panose="02040503050406030204" charset="0"/>
              <a:cs typeface="Cambria" panose="02040503050406030204" charset="0"/>
            </a:endParaRPr>
          </a:p>
        </p:txBody>
      </p:sp>
      <p:sp>
        <p:nvSpPr>
          <p:cNvPr id="16" name="文本框 15"/>
          <p:cNvSpPr txBox="1"/>
          <p:nvPr/>
        </p:nvSpPr>
        <p:spPr>
          <a:xfrm>
            <a:off x="3329940" y="5001895"/>
            <a:ext cx="5532755" cy="1014730"/>
          </a:xfrm>
          <a:prstGeom prst="rect">
            <a:avLst/>
          </a:prstGeom>
          <a:noFill/>
          <a:effectLst>
            <a:outerShdw blurRad="50800" dist="38100" dir="5400000" algn="t" rotWithShape="0">
              <a:prstClr val="black">
                <a:alpha val="40000"/>
              </a:prstClr>
            </a:outerShdw>
            <a:reflection blurRad="6350" stA="50000" endA="300" endPos="55500" dist="50800" dir="5400000" sy="-100000" algn="bl" rotWithShape="0"/>
          </a:effectLst>
        </p:spPr>
        <p:txBody>
          <a:bodyPr wrap="square" rtlCol="0">
            <a:spAutoFit/>
          </a:bodyPr>
          <a:lstStyle/>
          <a:p>
            <a:pPr algn="ctr"/>
            <a:r>
              <a:rPr lang="en-US" altLang="zh-CN" sz="6000" b="1" i="1">
                <a:ln w="22225">
                  <a:solidFill>
                    <a:schemeClr val="accent2"/>
                  </a:solidFill>
                  <a:prstDash val="solid"/>
                </a:ln>
                <a:solidFill>
                  <a:schemeClr val="accent6">
                    <a:lumMod val="75000"/>
                  </a:schemeClr>
                </a:solidFill>
                <a:latin typeface="Cambria" panose="02040503050406030204" charset="0"/>
                <a:cs typeface="Cambria" panose="02040503050406030204" charset="0"/>
              </a:rPr>
              <a:t>Kick off!</a:t>
            </a:r>
            <a:endParaRPr lang="en-US" altLang="zh-CN" sz="6000" b="1" i="1">
              <a:ln w="22225">
                <a:solidFill>
                  <a:schemeClr val="accent2"/>
                </a:solidFill>
                <a:prstDash val="solid"/>
              </a:ln>
              <a:solidFill>
                <a:schemeClr val="accent6">
                  <a:lumMod val="75000"/>
                </a:schemeClr>
              </a:solidFill>
              <a:latin typeface="Cambria" panose="02040503050406030204" charset="0"/>
              <a:cs typeface="Cambria" panose="02040503050406030204" charset="0"/>
            </a:endParaRPr>
          </a:p>
        </p:txBody>
      </p:sp>
      <p:pic>
        <p:nvPicPr>
          <p:cNvPr id="31" name="图片 30" descr="C:/Users/ADMINI~1/AppData/Local/Temp/kaimatting/20200506225128/output_aiMatting_20200506225151.pngoutput_aiMatting_20200506225151"/>
          <p:cNvPicPr>
            <a:picLocks noChangeAspect="1"/>
          </p:cNvPicPr>
          <p:nvPr/>
        </p:nvPicPr>
        <p:blipFill>
          <a:blip r:embed="rId3"/>
          <a:srcRect l="-2410" t="28061" r="100000" b="56719"/>
          <a:stretch>
            <a:fillRect/>
          </a:stretch>
        </p:blipFill>
        <p:spPr>
          <a:xfrm>
            <a:off x="10118090" y="984331"/>
            <a:ext cx="95378" cy="533873"/>
          </a:xfrm>
          <a:custGeom>
            <a:avLst/>
            <a:gdLst/>
            <a:ahLst/>
            <a:cxnLst>
              <a:cxn ang="3">
                <a:pos x="hc" y="t"/>
              </a:cxn>
              <a:cxn ang="cd2">
                <a:pos x="l" y="vc"/>
              </a:cxn>
              <a:cxn ang="cd4">
                <a:pos x="hc" y="b"/>
              </a:cxn>
              <a:cxn ang="0">
                <a:pos x="r" y="vc"/>
              </a:cxn>
            </a:cxnLst>
            <a:rect l="l" t="t" r="r" b="b"/>
            <a:pathLst>
              <a:path w="150" h="841">
                <a:moveTo>
                  <a:pt x="150" y="0"/>
                </a:moveTo>
                <a:lnTo>
                  <a:pt x="150" y="841"/>
                </a:lnTo>
                <a:lnTo>
                  <a:pt x="138" y="827"/>
                </a:lnTo>
                <a:cubicBezTo>
                  <a:pt x="52" y="716"/>
                  <a:pt x="0" y="575"/>
                  <a:pt x="0" y="420"/>
                </a:cubicBezTo>
                <a:cubicBezTo>
                  <a:pt x="0" y="266"/>
                  <a:pt x="52" y="125"/>
                  <a:pt x="138" y="14"/>
                </a:cubicBezTo>
                <a:lnTo>
                  <a:pt x="150" y="0"/>
                </a:lnTo>
                <a:close/>
              </a:path>
            </a:pathLst>
          </a:custGeom>
        </p:spPr>
      </p:pic>
      <p:pic>
        <p:nvPicPr>
          <p:cNvPr id="102" name="图片 101"/>
          <p:cNvPicPr/>
          <p:nvPr/>
        </p:nvPicPr>
        <p:blipFill>
          <a:blip r:embed="rId4"/>
          <a:stretch>
            <a:fillRect/>
          </a:stretch>
        </p:blipFill>
        <p:spPr>
          <a:xfrm>
            <a:off x="10118090" y="3091815"/>
            <a:ext cx="2125980" cy="2666365"/>
          </a:xfrm>
          <a:prstGeom prst="rect">
            <a:avLst/>
          </a:prstGeom>
          <a:noFill/>
          <a:ln w="9525">
            <a:noFill/>
          </a:ln>
        </p:spPr>
      </p:pic>
      <p:grpSp>
        <p:nvGrpSpPr>
          <p:cNvPr id="32" name="组合 31"/>
          <p:cNvGrpSpPr/>
          <p:nvPr/>
        </p:nvGrpSpPr>
        <p:grpSpPr>
          <a:xfrm>
            <a:off x="0" y="643890"/>
            <a:ext cx="3453765" cy="462280"/>
            <a:chOff x="0" y="822"/>
            <a:chExt cx="5439" cy="728"/>
          </a:xfrm>
        </p:grpSpPr>
        <p:sp>
          <p:nvSpPr>
            <p:cNvPr id="103" name="文本框 102"/>
            <p:cNvSpPr txBox="1"/>
            <p:nvPr/>
          </p:nvSpPr>
          <p:spPr>
            <a:xfrm>
              <a:off x="0" y="822"/>
              <a:ext cx="4731"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Manchester United FC</a:t>
              </a:r>
              <a:endParaRPr lang="en-US" altLang="en-US" b="0">
                <a:solidFill>
                  <a:srgbClr val="333333"/>
                </a:solidFill>
                <a:latin typeface="Arial Black" panose="020B0A04020102020204" charset="0"/>
                <a:ea typeface="宋体" panose="02010600030101010101" pitchFamily="2" charset="-122"/>
              </a:endParaRPr>
            </a:p>
          </p:txBody>
        </p:sp>
        <p:pic>
          <p:nvPicPr>
            <p:cNvPr id="9" name="图片 1" descr="IMG_256"/>
            <p:cNvPicPr>
              <a:picLocks noChangeAspect="1"/>
            </p:cNvPicPr>
            <p:nvPr>
              <p:custDataLst>
                <p:tags r:id="rId5"/>
              </p:custDataLst>
            </p:nvPr>
          </p:nvPicPr>
          <p:blipFill>
            <a:blip r:embed="rId6"/>
            <a:stretch>
              <a:fillRect/>
            </a:stretch>
          </p:blipFill>
          <p:spPr>
            <a:xfrm>
              <a:off x="4639" y="822"/>
              <a:ext cx="800" cy="729"/>
            </a:xfrm>
            <a:prstGeom prst="rect">
              <a:avLst/>
            </a:prstGeom>
            <a:noFill/>
            <a:ln w="9525">
              <a:noFill/>
            </a:ln>
          </p:spPr>
        </p:pic>
      </p:grpSp>
      <p:grpSp>
        <p:nvGrpSpPr>
          <p:cNvPr id="33" name="组合 32"/>
          <p:cNvGrpSpPr/>
          <p:nvPr/>
        </p:nvGrpSpPr>
        <p:grpSpPr>
          <a:xfrm>
            <a:off x="0" y="1012190"/>
            <a:ext cx="2001520" cy="474980"/>
            <a:chOff x="0" y="1402"/>
            <a:chExt cx="3152" cy="748"/>
          </a:xfrm>
        </p:grpSpPr>
        <p:sp>
          <p:nvSpPr>
            <p:cNvPr id="11" name="文本框 10"/>
            <p:cNvSpPr txBox="1"/>
            <p:nvPr/>
          </p:nvSpPr>
          <p:spPr>
            <a:xfrm>
              <a:off x="0" y="1470"/>
              <a:ext cx="2759"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Arsenal</a:t>
              </a:r>
              <a:r>
                <a:rPr lang="en-US" b="0">
                  <a:solidFill>
                    <a:srgbClr val="333333"/>
                  </a:solidFill>
                  <a:latin typeface="Arial Black" panose="020B0A04020102020204" charset="0"/>
                  <a:ea typeface="宋体" panose="02010600030101010101" pitchFamily="2" charset="-122"/>
                  <a:cs typeface="Arial Black" panose="020B0A04020102020204" charset="0"/>
                </a:rPr>
                <a:t> </a:t>
              </a:r>
              <a:r>
                <a:rPr lang="en-US" b="0">
                  <a:solidFill>
                    <a:srgbClr val="333333"/>
                  </a:solidFill>
                  <a:latin typeface="Arial Black" panose="020B0A04020102020204" charset="0"/>
                  <a:ea typeface="宋体" panose="02010600030101010101" pitchFamily="2" charset="-122"/>
                </a:rPr>
                <a:t>FC</a:t>
              </a:r>
              <a:endParaRPr lang="en-US" altLang="en-US" b="0">
                <a:solidFill>
                  <a:srgbClr val="333333"/>
                </a:solidFill>
                <a:latin typeface="Arial Black" panose="020B0A04020102020204" charset="0"/>
                <a:ea typeface="宋体" panose="02010600030101010101" pitchFamily="2" charset="-122"/>
              </a:endParaRPr>
            </a:p>
          </p:txBody>
        </p:sp>
        <p:pic>
          <p:nvPicPr>
            <p:cNvPr id="12" name="图片 2" descr="IMG_256"/>
            <p:cNvPicPr>
              <a:picLocks noChangeAspect="1"/>
            </p:cNvPicPr>
            <p:nvPr>
              <p:custDataLst>
                <p:tags r:id="rId7"/>
              </p:custDataLst>
            </p:nvPr>
          </p:nvPicPr>
          <p:blipFill>
            <a:blip r:embed="rId8"/>
            <a:stretch>
              <a:fillRect/>
            </a:stretch>
          </p:blipFill>
          <p:spPr>
            <a:xfrm>
              <a:off x="2380" y="1402"/>
              <a:ext cx="773" cy="749"/>
            </a:xfrm>
            <a:prstGeom prst="rect">
              <a:avLst/>
            </a:prstGeom>
            <a:noFill/>
            <a:ln w="9525">
              <a:noFill/>
            </a:ln>
          </p:spPr>
        </p:pic>
      </p:grpSp>
      <p:grpSp>
        <p:nvGrpSpPr>
          <p:cNvPr id="34" name="组合 33"/>
          <p:cNvGrpSpPr/>
          <p:nvPr/>
        </p:nvGrpSpPr>
        <p:grpSpPr>
          <a:xfrm>
            <a:off x="0" y="1380490"/>
            <a:ext cx="2419350" cy="579120"/>
            <a:chOff x="0" y="1982"/>
            <a:chExt cx="3810" cy="912"/>
          </a:xfrm>
        </p:grpSpPr>
        <p:sp>
          <p:nvSpPr>
            <p:cNvPr id="14" name="文本框 13"/>
            <p:cNvSpPr txBox="1"/>
            <p:nvPr/>
          </p:nvSpPr>
          <p:spPr>
            <a:xfrm>
              <a:off x="0" y="2117"/>
              <a:ext cx="3014"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Liverpool FC</a:t>
              </a:r>
              <a:endParaRPr lang="en-US" altLang="en-US" b="0">
                <a:solidFill>
                  <a:srgbClr val="333333"/>
                </a:solidFill>
                <a:latin typeface="Arial Black" panose="020B0A04020102020204" charset="0"/>
                <a:ea typeface="宋体" panose="02010600030101010101" pitchFamily="2" charset="-122"/>
              </a:endParaRPr>
            </a:p>
          </p:txBody>
        </p:sp>
        <p:pic>
          <p:nvPicPr>
            <p:cNvPr id="17" name="图片 3" descr="IMG_256"/>
            <p:cNvPicPr>
              <a:picLocks noChangeAspect="1"/>
            </p:cNvPicPr>
            <p:nvPr>
              <p:custDataLst>
                <p:tags r:id="rId9"/>
              </p:custDataLst>
            </p:nvPr>
          </p:nvPicPr>
          <p:blipFill>
            <a:blip r:embed="rId10"/>
            <a:stretch>
              <a:fillRect/>
            </a:stretch>
          </p:blipFill>
          <p:spPr>
            <a:xfrm>
              <a:off x="2966" y="1982"/>
              <a:ext cx="845" cy="913"/>
            </a:xfrm>
            <a:prstGeom prst="rect">
              <a:avLst/>
            </a:prstGeom>
            <a:noFill/>
            <a:ln w="9525">
              <a:noFill/>
            </a:ln>
          </p:spPr>
        </p:pic>
      </p:grpSp>
      <p:grpSp>
        <p:nvGrpSpPr>
          <p:cNvPr id="35" name="组合 34"/>
          <p:cNvGrpSpPr/>
          <p:nvPr/>
        </p:nvGrpSpPr>
        <p:grpSpPr>
          <a:xfrm>
            <a:off x="4018915" y="633730"/>
            <a:ext cx="2252980" cy="462280"/>
            <a:chOff x="6329" y="822"/>
            <a:chExt cx="3548" cy="728"/>
          </a:xfrm>
        </p:grpSpPr>
        <p:sp>
          <p:nvSpPr>
            <p:cNvPr id="18" name="文本框 17"/>
            <p:cNvSpPr txBox="1"/>
            <p:nvPr/>
          </p:nvSpPr>
          <p:spPr>
            <a:xfrm>
              <a:off x="6329" y="822"/>
              <a:ext cx="2759"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Chelsea</a:t>
              </a:r>
              <a:r>
                <a:rPr lang="en-US" b="0">
                  <a:solidFill>
                    <a:srgbClr val="333333"/>
                  </a:solidFill>
                  <a:latin typeface="Arial Black" panose="020B0A04020102020204" charset="0"/>
                  <a:ea typeface="宋体" panose="02010600030101010101" pitchFamily="2" charset="-122"/>
                  <a:cs typeface="Arial Black" panose="020B0A04020102020204" charset="0"/>
                </a:rPr>
                <a:t> </a:t>
              </a:r>
              <a:r>
                <a:rPr lang="en-US" b="0">
                  <a:solidFill>
                    <a:srgbClr val="333333"/>
                  </a:solidFill>
                  <a:latin typeface="Arial Black" panose="020B0A04020102020204" charset="0"/>
                  <a:ea typeface="宋体" panose="02010600030101010101" pitchFamily="2" charset="-122"/>
                </a:rPr>
                <a:t>FC</a:t>
              </a:r>
              <a:endParaRPr lang="en-US" altLang="en-US" b="0">
                <a:solidFill>
                  <a:srgbClr val="333333"/>
                </a:solidFill>
                <a:latin typeface="Arial Black" panose="020B0A04020102020204" charset="0"/>
                <a:ea typeface="宋体" panose="02010600030101010101" pitchFamily="2" charset="-122"/>
              </a:endParaRPr>
            </a:p>
          </p:txBody>
        </p:sp>
        <p:pic>
          <p:nvPicPr>
            <p:cNvPr id="19" name="图片 4" descr="IMG_256"/>
            <p:cNvPicPr>
              <a:picLocks noChangeAspect="1"/>
            </p:cNvPicPr>
            <p:nvPr>
              <p:custDataLst>
                <p:tags r:id="rId11"/>
              </p:custDataLst>
            </p:nvPr>
          </p:nvPicPr>
          <p:blipFill>
            <a:blip r:embed="rId12"/>
            <a:stretch>
              <a:fillRect/>
            </a:stretch>
          </p:blipFill>
          <p:spPr>
            <a:xfrm>
              <a:off x="8963" y="822"/>
              <a:ext cx="914" cy="728"/>
            </a:xfrm>
            <a:prstGeom prst="rect">
              <a:avLst/>
            </a:prstGeom>
            <a:noFill/>
            <a:ln w="9525">
              <a:noFill/>
            </a:ln>
          </p:spPr>
        </p:pic>
      </p:grpSp>
      <p:grpSp>
        <p:nvGrpSpPr>
          <p:cNvPr id="36" name="组合 35"/>
          <p:cNvGrpSpPr/>
          <p:nvPr/>
        </p:nvGrpSpPr>
        <p:grpSpPr>
          <a:xfrm>
            <a:off x="4018915" y="930275"/>
            <a:ext cx="1946910" cy="622300"/>
            <a:chOff x="6329" y="1289"/>
            <a:chExt cx="3066" cy="980"/>
          </a:xfrm>
        </p:grpSpPr>
        <p:sp>
          <p:nvSpPr>
            <p:cNvPr id="20" name="文本框 19"/>
            <p:cNvSpPr txBox="1"/>
            <p:nvPr/>
          </p:nvSpPr>
          <p:spPr>
            <a:xfrm>
              <a:off x="6329" y="1514"/>
              <a:ext cx="3066"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AC Milan</a:t>
              </a:r>
              <a:endParaRPr lang="en-US" altLang="en-US" b="0">
                <a:solidFill>
                  <a:srgbClr val="333333"/>
                </a:solidFill>
                <a:latin typeface="Arial Black" panose="020B0A04020102020204" charset="0"/>
                <a:ea typeface="宋体" panose="02010600030101010101" pitchFamily="2" charset="-122"/>
              </a:endParaRPr>
            </a:p>
          </p:txBody>
        </p:sp>
        <p:pic>
          <p:nvPicPr>
            <p:cNvPr id="21" name="图片 5" descr="IMG_256"/>
            <p:cNvPicPr>
              <a:picLocks noChangeAspect="1"/>
            </p:cNvPicPr>
            <p:nvPr>
              <p:custDataLst>
                <p:tags r:id="rId13"/>
              </p:custDataLst>
            </p:nvPr>
          </p:nvPicPr>
          <p:blipFill>
            <a:blip r:embed="rId14"/>
            <a:stretch>
              <a:fillRect/>
            </a:stretch>
          </p:blipFill>
          <p:spPr>
            <a:xfrm flipV="1">
              <a:off x="8289" y="1289"/>
              <a:ext cx="799" cy="981"/>
            </a:xfrm>
            <a:prstGeom prst="rect">
              <a:avLst/>
            </a:prstGeom>
            <a:noFill/>
            <a:ln w="9525">
              <a:noFill/>
            </a:ln>
          </p:spPr>
        </p:pic>
      </p:grpSp>
      <p:grpSp>
        <p:nvGrpSpPr>
          <p:cNvPr id="37" name="组合 36"/>
          <p:cNvGrpSpPr/>
          <p:nvPr/>
        </p:nvGrpSpPr>
        <p:grpSpPr>
          <a:xfrm>
            <a:off x="4018915" y="1413510"/>
            <a:ext cx="2237105" cy="496570"/>
            <a:chOff x="6329" y="2050"/>
            <a:chExt cx="3523" cy="782"/>
          </a:xfrm>
        </p:grpSpPr>
        <p:sp>
          <p:nvSpPr>
            <p:cNvPr id="22" name="文本框 21"/>
            <p:cNvSpPr txBox="1"/>
            <p:nvPr/>
          </p:nvSpPr>
          <p:spPr>
            <a:xfrm>
              <a:off x="6329" y="2159"/>
              <a:ext cx="3066"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Juventus FC</a:t>
              </a:r>
              <a:endParaRPr lang="en-US" altLang="en-US" b="0">
                <a:solidFill>
                  <a:srgbClr val="333333"/>
                </a:solidFill>
                <a:latin typeface="Arial Black" panose="020B0A04020102020204" charset="0"/>
                <a:ea typeface="宋体" panose="02010600030101010101" pitchFamily="2" charset="-122"/>
              </a:endParaRPr>
            </a:p>
          </p:txBody>
        </p:sp>
        <p:pic>
          <p:nvPicPr>
            <p:cNvPr id="23" name="图片 6" descr="IMG_256"/>
            <p:cNvPicPr>
              <a:picLocks noChangeAspect="1"/>
            </p:cNvPicPr>
            <p:nvPr>
              <p:custDataLst>
                <p:tags r:id="rId15"/>
              </p:custDataLst>
            </p:nvPr>
          </p:nvPicPr>
          <p:blipFill>
            <a:blip r:embed="rId16"/>
            <a:stretch>
              <a:fillRect/>
            </a:stretch>
          </p:blipFill>
          <p:spPr>
            <a:xfrm>
              <a:off x="9139" y="2050"/>
              <a:ext cx="713" cy="782"/>
            </a:xfrm>
            <a:prstGeom prst="rect">
              <a:avLst/>
            </a:prstGeom>
            <a:noFill/>
            <a:ln w="9525">
              <a:noFill/>
            </a:ln>
          </p:spPr>
        </p:pic>
      </p:grpSp>
      <p:grpSp>
        <p:nvGrpSpPr>
          <p:cNvPr id="38" name="组合 37"/>
          <p:cNvGrpSpPr/>
          <p:nvPr/>
        </p:nvGrpSpPr>
        <p:grpSpPr>
          <a:xfrm>
            <a:off x="6789420" y="613410"/>
            <a:ext cx="2554605" cy="411480"/>
            <a:chOff x="10692" y="822"/>
            <a:chExt cx="4023" cy="648"/>
          </a:xfrm>
        </p:grpSpPr>
        <p:sp>
          <p:nvSpPr>
            <p:cNvPr id="26" name="文本框 25"/>
            <p:cNvSpPr txBox="1"/>
            <p:nvPr/>
          </p:nvSpPr>
          <p:spPr>
            <a:xfrm>
              <a:off x="10692" y="822"/>
              <a:ext cx="3795" cy="580"/>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Real Madrid CF</a:t>
              </a:r>
              <a:endParaRPr lang="en-US" altLang="en-US" b="0">
                <a:solidFill>
                  <a:srgbClr val="333333"/>
                </a:solidFill>
                <a:latin typeface="Arial Black" panose="020B0A04020102020204" charset="0"/>
                <a:ea typeface="宋体" panose="02010600030101010101" pitchFamily="2" charset="-122"/>
              </a:endParaRPr>
            </a:p>
          </p:txBody>
        </p:sp>
        <p:pic>
          <p:nvPicPr>
            <p:cNvPr id="27" name="图片 7" descr="IMG_256"/>
            <p:cNvPicPr>
              <a:picLocks noChangeAspect="1"/>
            </p:cNvPicPr>
            <p:nvPr>
              <p:custDataLst>
                <p:tags r:id="rId17"/>
              </p:custDataLst>
            </p:nvPr>
          </p:nvPicPr>
          <p:blipFill>
            <a:blip r:embed="rId18"/>
            <a:stretch>
              <a:fillRect/>
            </a:stretch>
          </p:blipFill>
          <p:spPr>
            <a:xfrm>
              <a:off x="13961" y="822"/>
              <a:ext cx="754" cy="648"/>
            </a:xfrm>
            <a:prstGeom prst="rect">
              <a:avLst/>
            </a:prstGeom>
            <a:noFill/>
            <a:ln w="9525">
              <a:noFill/>
            </a:ln>
          </p:spPr>
        </p:pic>
      </p:grpSp>
      <p:grpSp>
        <p:nvGrpSpPr>
          <p:cNvPr id="39" name="组合 38"/>
          <p:cNvGrpSpPr/>
          <p:nvPr/>
        </p:nvGrpSpPr>
        <p:grpSpPr>
          <a:xfrm>
            <a:off x="6789420" y="1024333"/>
            <a:ext cx="2316412" cy="508557"/>
            <a:chOff x="10692" y="1469"/>
            <a:chExt cx="3768" cy="913"/>
          </a:xfrm>
        </p:grpSpPr>
        <p:sp>
          <p:nvSpPr>
            <p:cNvPr id="29" name="文本框 28"/>
            <p:cNvSpPr txBox="1"/>
            <p:nvPr/>
          </p:nvSpPr>
          <p:spPr>
            <a:xfrm>
              <a:off x="10692" y="1470"/>
              <a:ext cx="3269" cy="661"/>
            </a:xfrm>
            <a:prstGeom prst="rect">
              <a:avLst/>
            </a:prstGeom>
            <a:noFill/>
            <a:ln w="9525">
              <a:noFill/>
            </a:ln>
          </p:spPr>
          <p:txBody>
            <a:bodyPr wrap="square">
              <a:spAutoFit/>
            </a:bodyPr>
            <a:p>
              <a:pPr indent="0"/>
              <a:r>
                <a:rPr lang="en-US" b="0">
                  <a:solidFill>
                    <a:srgbClr val="333333"/>
                  </a:solidFill>
                  <a:latin typeface="Arial Black" panose="020B0A04020102020204" charset="0"/>
                  <a:ea typeface="宋体" panose="02010600030101010101" pitchFamily="2" charset="-122"/>
                </a:rPr>
                <a:t>FC Barcelona</a:t>
              </a:r>
              <a:endParaRPr lang="en-US" altLang="en-US" b="0">
                <a:solidFill>
                  <a:srgbClr val="333333"/>
                </a:solidFill>
                <a:latin typeface="Arial Black" panose="020B0A04020102020204" charset="0"/>
                <a:ea typeface="宋体" panose="02010600030101010101" pitchFamily="2" charset="-122"/>
              </a:endParaRPr>
            </a:p>
          </p:txBody>
        </p:sp>
        <p:pic>
          <p:nvPicPr>
            <p:cNvPr id="30" name="图片 8" descr="IMG_256"/>
            <p:cNvPicPr>
              <a:picLocks noChangeAspect="1"/>
            </p:cNvPicPr>
            <p:nvPr>
              <p:custDataLst>
                <p:tags r:id="rId19"/>
              </p:custDataLst>
            </p:nvPr>
          </p:nvPicPr>
          <p:blipFill>
            <a:blip r:embed="rId20"/>
            <a:srcRect l="54104" t="9788" r="2677" b="14312"/>
            <a:stretch>
              <a:fillRect/>
            </a:stretch>
          </p:blipFill>
          <p:spPr>
            <a:xfrm>
              <a:off x="13692" y="1469"/>
              <a:ext cx="768" cy="913"/>
            </a:xfrm>
            <a:prstGeom prst="rect">
              <a:avLst/>
            </a:prstGeom>
            <a:noFill/>
            <a:ln w="9525">
              <a:noFill/>
            </a:ln>
          </p:spPr>
        </p:pic>
      </p:grpSp>
      <p:grpSp>
        <p:nvGrpSpPr>
          <p:cNvPr id="2" name="组合 1"/>
          <p:cNvGrpSpPr/>
          <p:nvPr/>
        </p:nvGrpSpPr>
        <p:grpSpPr>
          <a:xfrm>
            <a:off x="-635" y="-359410"/>
            <a:ext cx="12369165" cy="1059815"/>
            <a:chOff x="201" y="-566"/>
            <a:chExt cx="19479" cy="1669"/>
          </a:xfrm>
        </p:grpSpPr>
        <p:sp>
          <p:nvSpPr>
            <p:cNvPr id="7" name="文本框 6"/>
            <p:cNvSpPr txBox="1"/>
            <p:nvPr>
              <p:custDataLst>
                <p:tags r:id="rId21"/>
              </p:custDataLst>
            </p:nvPr>
          </p:nvSpPr>
          <p:spPr>
            <a:xfrm>
              <a:off x="201" y="0"/>
              <a:ext cx="19000" cy="822"/>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Let’s play a football match!</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nvPicPr>
          <p:blipFill>
            <a:blip r:embed="rId22"/>
            <a:stretch>
              <a:fillRect/>
            </a:stretch>
          </p:blipFill>
          <p:spPr>
            <a:xfrm>
              <a:off x="17778" y="-566"/>
              <a:ext cx="1902" cy="1669"/>
            </a:xfrm>
            <a:prstGeom prst="rect">
              <a:avLst/>
            </a:prstGeom>
            <a:noFill/>
            <a:ln w="9525">
              <a:noFill/>
            </a:ln>
          </p:spPr>
        </p:pic>
      </p:grpSp>
      <p:sp>
        <p:nvSpPr>
          <p:cNvPr id="5" name="圆角矩形 4"/>
          <p:cNvSpPr/>
          <p:nvPr/>
        </p:nvSpPr>
        <p:spPr>
          <a:xfrm>
            <a:off x="0" y="560070"/>
            <a:ext cx="9606915" cy="1350010"/>
          </a:xfrm>
          <a:prstGeom prst="roundRect">
            <a:avLst/>
          </a:prstGeom>
          <a:noFill/>
          <a:extLst>
            <a:ext uri="{909E8E84-426E-40DD-AFC4-6F175D3DCCD1}">
              <a14:hiddenFill xmlns:a14="http://schemas.microsoft.com/office/drawing/2010/main">
                <a:solidFill>
                  <a:schemeClr val="accent1"/>
                </a:solidFill>
              </a14:hiddenFill>
            </a:ext>
          </a:extLst>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subTnLst>
                                    <p:audio>
                                      <p:cMediaNode>
                                        <p:cTn display="1" masterRel="sameClick">
                                          <p:stCondLst>
                                            <p:cond evt="begin" delay="0">
                                              <p:tn val="5"/>
                                            </p:cond>
                                          </p:stCondLst>
                                          <p:endCondLst>
                                            <p:cond evt="onStopAudio" delay="0">
                                              <p:tgtEl>
                                                <p:sldTgt/>
                                              </p:tgtEl>
                                            </p:cond>
                                          </p:endCondLst>
                                        </p:cTn>
                                        <p:tgtEl>
                                          <p:sndTgt r:embed="rId23" name="ready go.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63" presetClass="path" presetSubtype="0" repeatCount="indefinite" accel="50000" decel="50000" fill="hold" nodeType="withEffect">
                                  <p:stCondLst>
                                    <p:cond delay="0"/>
                                  </p:stCondLst>
                                  <p:childTnLst>
                                    <p:animMotion origin="layout" path="M 0 0 L 0.484688 -0.010926" pathEditMode="relative" rAng="0" ptsTypes="">
                                      <p:cBhvr>
                                        <p:cTn id="14" dur="2000" fill="hold"/>
                                        <p:tgtEl>
                                          <p:spTgt spid="10"/>
                                        </p:tgtEl>
                                        <p:attrNameLst>
                                          <p:attrName>ppt_x</p:attrName>
                                          <p:attrName>ppt_y</p:attrName>
                                        </p:attrNameLst>
                                      </p:cBhvr>
                                      <p:rCtr x="125" y="0"/>
                                    </p:animMotion>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trips(downLeft)">
                                      <p:cBhvr>
                                        <p:cTn id="19" dur="500"/>
                                        <p:tgtEl>
                                          <p:spTgt spid="32"/>
                                        </p:tgtEl>
                                      </p:cBhvr>
                                    </p:animEffect>
                                  </p:childTnLst>
                                </p:cTn>
                              </p:par>
                              <p:par>
                                <p:cTn id="20" presetID="18" presetClass="entr" presetSubtype="12"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strips(downLeft)">
                                      <p:cBhvr>
                                        <p:cTn id="22" dur="500"/>
                                        <p:tgtEl>
                                          <p:spTgt spid="33"/>
                                        </p:tgtEl>
                                      </p:cBhvr>
                                    </p:animEffect>
                                  </p:childTnLst>
                                </p:cTn>
                              </p:par>
                              <p:par>
                                <p:cTn id="23" presetID="18" presetClass="entr" presetSubtype="12"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strips(downLeft)">
                                      <p:cBhvr>
                                        <p:cTn id="25" dur="500"/>
                                        <p:tgtEl>
                                          <p:spTgt spid="34"/>
                                        </p:tgtEl>
                                      </p:cBhvr>
                                    </p:animEffect>
                                  </p:childTnLst>
                                </p:cTn>
                              </p:par>
                              <p:par>
                                <p:cTn id="26" presetID="18" presetClass="entr" presetSubtype="12" fill="hold"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strips(downLeft)">
                                      <p:cBhvr>
                                        <p:cTn id="28" dur="500"/>
                                        <p:tgtEl>
                                          <p:spTgt spid="35"/>
                                        </p:tgtEl>
                                      </p:cBhvr>
                                    </p:animEffect>
                                  </p:childTnLst>
                                </p:cTn>
                              </p:par>
                              <p:par>
                                <p:cTn id="29" presetID="18" presetClass="entr" presetSubtype="12"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strips(downLeft)">
                                      <p:cBhvr>
                                        <p:cTn id="31" dur="500"/>
                                        <p:tgtEl>
                                          <p:spTgt spid="36"/>
                                        </p:tgtEl>
                                      </p:cBhvr>
                                    </p:animEffect>
                                  </p:childTnLst>
                                </p:cTn>
                              </p:par>
                              <p:par>
                                <p:cTn id="32" presetID="18" presetClass="entr" presetSubtype="12" fill="hold"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strips(downLeft)">
                                      <p:cBhvr>
                                        <p:cTn id="34" dur="500"/>
                                        <p:tgtEl>
                                          <p:spTgt spid="37"/>
                                        </p:tgtEl>
                                      </p:cBhvr>
                                    </p:animEffect>
                                  </p:childTnLst>
                                </p:cTn>
                              </p:par>
                              <p:par>
                                <p:cTn id="35" presetID="18" presetClass="entr" presetSubtype="12"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strips(downLeft)">
                                      <p:cBhvr>
                                        <p:cTn id="37" dur="500"/>
                                        <p:tgtEl>
                                          <p:spTgt spid="38"/>
                                        </p:tgtEl>
                                      </p:cBhvr>
                                    </p:animEffect>
                                  </p:childTnLst>
                                </p:cTn>
                              </p:par>
                              <p:par>
                                <p:cTn id="38" presetID="18" presetClass="entr" presetSubtype="12" fill="hold"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strips(downLeft)">
                                      <p:cBhvr>
                                        <p:cTn id="40" dur="500"/>
                                        <p:tgtEl>
                                          <p:spTgt spid="39"/>
                                        </p:tgtEl>
                                      </p:cBhvr>
                                    </p:animEffect>
                                  </p:childTnLst>
                                </p:cTn>
                              </p:par>
                              <p:par>
                                <p:cTn id="41" presetID="4" presetClass="entr" presetSubtype="16"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ox(in)">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0" name="AutoShape 81">
            <a:hlinkClick r:id="rId1" action="ppaction://hlinksldjump"/>
            <a:hlinkHover r:id="" action="ppaction://noaction">
              <a:snd r:embed="rId2" name="click.wav"/>
            </a:hlinkHover>
          </p:cNvPr>
          <p:cNvSpPr>
            <a:spLocks noChangeArrowheads="1"/>
          </p:cNvSpPr>
          <p:nvPr>
            <p:custDataLst>
              <p:tags r:id="rId3"/>
            </p:custDataLst>
          </p:nvPr>
        </p:nvSpPr>
        <p:spPr bwMode="auto">
          <a:xfrm>
            <a:off x="3356610" y="176530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 action="ppaction://hlinksldjump"/>
              </a:rPr>
              <a:t>1</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 action="ppaction://hlinksldjump"/>
            </a:endParaRPr>
          </a:p>
        </p:txBody>
      </p:sp>
      <p:sp>
        <p:nvSpPr>
          <p:cNvPr id="3" name="AutoShape 81">
            <a:hlinkClick r:id="rId5" action="ppaction://hlinksldjump"/>
            <a:hlinkHover r:id="" action="ppaction://noaction">
              <a:snd r:embed="rId2" name="click.wav"/>
            </a:hlinkHover>
          </p:cNvPr>
          <p:cNvSpPr>
            <a:spLocks noChangeArrowheads="1"/>
          </p:cNvSpPr>
          <p:nvPr>
            <p:custDataLst>
              <p:tags r:id="rId6"/>
            </p:custDataLst>
          </p:nvPr>
        </p:nvSpPr>
        <p:spPr bwMode="auto">
          <a:xfrm>
            <a:off x="5699125" y="176530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5" action="ppaction://hlinksldjump"/>
              </a:rPr>
              <a:t>2</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5" action="ppaction://hlinksldjump"/>
            </a:endParaRPr>
          </a:p>
        </p:txBody>
      </p:sp>
      <p:sp>
        <p:nvSpPr>
          <p:cNvPr id="4" name="AutoShape 81">
            <a:hlinkClick r:id="rId7" action="ppaction://hlinksldjump"/>
            <a:hlinkHover r:id="" action="ppaction://noaction">
              <a:snd r:embed="rId2" name="click.wav"/>
            </a:hlinkHover>
          </p:cNvPr>
          <p:cNvSpPr>
            <a:spLocks noChangeArrowheads="1"/>
          </p:cNvSpPr>
          <p:nvPr>
            <p:custDataLst>
              <p:tags r:id="rId8"/>
            </p:custDataLst>
          </p:nvPr>
        </p:nvSpPr>
        <p:spPr bwMode="auto">
          <a:xfrm>
            <a:off x="7981315" y="176530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7" action="ppaction://hlinksldjump"/>
              </a:rPr>
              <a:t>3</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7" action="ppaction://hlinksldjump"/>
            </a:endParaRPr>
          </a:p>
        </p:txBody>
      </p:sp>
      <p:sp>
        <p:nvSpPr>
          <p:cNvPr id="5" name="AutoShape 81">
            <a:hlinkClick r:id="rId9" action="ppaction://hlinksldjump"/>
            <a:hlinkHover r:id="" action="ppaction://noaction">
              <a:snd r:embed="rId2" name="click.wav"/>
            </a:hlinkHover>
          </p:cNvPr>
          <p:cNvSpPr>
            <a:spLocks noChangeArrowheads="1"/>
          </p:cNvSpPr>
          <p:nvPr>
            <p:custDataLst>
              <p:tags r:id="rId10"/>
            </p:custDataLst>
          </p:nvPr>
        </p:nvSpPr>
        <p:spPr bwMode="auto">
          <a:xfrm>
            <a:off x="10196195" y="176530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9" action="ppaction://hlinksldjump"/>
              </a:rPr>
              <a:t>4</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9" action="ppaction://hlinksldjump"/>
            </a:endParaRPr>
          </a:p>
        </p:txBody>
      </p:sp>
      <p:sp>
        <p:nvSpPr>
          <p:cNvPr id="6" name="AutoShape 81">
            <a:hlinkClick r:id="rId11" action="ppaction://hlinksldjump"/>
            <a:hlinkHover r:id="" action="ppaction://noaction">
              <a:snd r:embed="rId2" name="click.wav"/>
            </a:hlinkHover>
          </p:cNvPr>
          <p:cNvSpPr>
            <a:spLocks noChangeArrowheads="1"/>
          </p:cNvSpPr>
          <p:nvPr>
            <p:custDataLst>
              <p:tags r:id="rId12"/>
            </p:custDataLst>
          </p:nvPr>
        </p:nvSpPr>
        <p:spPr bwMode="auto">
          <a:xfrm>
            <a:off x="3356610" y="406146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1" action="ppaction://hlinksldjump"/>
              </a:rPr>
              <a:t>5</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1" action="ppaction://hlinksldjump"/>
            </a:endParaRPr>
          </a:p>
        </p:txBody>
      </p:sp>
      <p:sp>
        <p:nvSpPr>
          <p:cNvPr id="7" name="AutoShape 81">
            <a:hlinkClick r:id="rId13" action="ppaction://hlinksldjump"/>
            <a:hlinkHover r:id="" action="ppaction://noaction">
              <a:snd r:embed="rId2" name="click.wav"/>
            </a:hlinkHover>
          </p:cNvPr>
          <p:cNvSpPr>
            <a:spLocks noChangeArrowheads="1"/>
          </p:cNvSpPr>
          <p:nvPr>
            <p:custDataLst>
              <p:tags r:id="rId14"/>
            </p:custDataLst>
          </p:nvPr>
        </p:nvSpPr>
        <p:spPr bwMode="auto">
          <a:xfrm>
            <a:off x="5699125" y="406146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3" action="ppaction://hlinksldjump"/>
              </a:rPr>
              <a:t>6</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3" action="ppaction://hlinksldjump"/>
            </a:endParaRPr>
          </a:p>
        </p:txBody>
      </p:sp>
      <p:sp>
        <p:nvSpPr>
          <p:cNvPr id="8" name="AutoShape 81">
            <a:hlinkClick r:id="rId15" action="ppaction://hlinksldjump"/>
            <a:hlinkHover r:id="" action="ppaction://noaction">
              <a:snd r:embed="rId2" name="click.wav"/>
            </a:hlinkHover>
          </p:cNvPr>
          <p:cNvSpPr>
            <a:spLocks noChangeArrowheads="1"/>
          </p:cNvSpPr>
          <p:nvPr>
            <p:custDataLst>
              <p:tags r:id="rId16"/>
            </p:custDataLst>
          </p:nvPr>
        </p:nvSpPr>
        <p:spPr bwMode="auto">
          <a:xfrm>
            <a:off x="7981315" y="406146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5" action="ppaction://hlinksldjump"/>
              </a:rPr>
              <a:t>7</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5" action="ppaction://hlinksldjump"/>
            </a:endParaRPr>
          </a:p>
        </p:txBody>
      </p:sp>
      <p:sp>
        <p:nvSpPr>
          <p:cNvPr id="9" name="AutoShape 81">
            <a:hlinkClick r:id="rId17" action="ppaction://hlinksldjump"/>
            <a:hlinkHover r:id="" action="ppaction://noaction">
              <a:snd r:embed="rId2" name="click.wav"/>
            </a:hlinkHover>
          </p:cNvPr>
          <p:cNvSpPr>
            <a:spLocks noChangeArrowheads="1"/>
          </p:cNvSpPr>
          <p:nvPr>
            <p:custDataLst>
              <p:tags r:id="rId18"/>
            </p:custDataLst>
          </p:nvPr>
        </p:nvSpPr>
        <p:spPr bwMode="auto">
          <a:xfrm>
            <a:off x="10196195" y="4061460"/>
            <a:ext cx="1924685" cy="1990090"/>
          </a:xfrm>
          <a:prstGeom prst="ellipse">
            <a:avLst/>
          </a:prstGeom>
          <a:blipFill rotWithShape="1">
            <a:blip r:embed="rId4"/>
            <a:stretch>
              <a:fillRect/>
            </a:stretch>
          </a:blipFill>
          <a:effectLst>
            <a:softEdge rad="50800"/>
          </a:effectLst>
        </p:spPr>
        <p:style>
          <a:lnRef idx="0">
            <a:srgbClr val="FFFFFF"/>
          </a:lnRef>
          <a:fillRef idx="1">
            <a:schemeClr val="accent4"/>
          </a:fillRef>
          <a:effectRef idx="0">
            <a:srgbClr val="FFFFFF"/>
          </a:effectRef>
          <a:fontRef idx="minor">
            <a:schemeClr val="lt1"/>
          </a:fontRef>
        </p:style>
        <p:txBody>
          <a:bodyPr anchor="ctr"/>
          <a:p>
            <a:pPr marL="0" marR="0" lvl="2" indent="0" algn="ctr" defTabSz="914400" rtl="0" eaLnBrk="0" fontAlgn="ctr" latinLnBrk="0" hangingPunct="0">
              <a:lnSpc>
                <a:spcPct val="100000"/>
              </a:lnSpc>
              <a:spcBef>
                <a:spcPts val="0"/>
              </a:spcBef>
              <a:spcAft>
                <a:spcPts val="0"/>
              </a:spcAft>
              <a:buClr>
                <a:srgbClr val="FF0000"/>
              </a:buClr>
              <a:buSzPct val="70000"/>
              <a:buFontTx/>
              <a:buNone/>
              <a:tabLst>
                <a:tab pos="136525" algn="l"/>
              </a:tabLst>
              <a:defRPr/>
            </a:pPr>
            <a:r>
              <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7" action="ppaction://hlinksldjump"/>
              </a:rPr>
              <a:t>8</a:t>
            </a:r>
            <a:endParaRPr kumimoji="0" lang="en-US" altLang="zh-CN" sz="3600" b="1" i="0" u="none" strike="noStrike" kern="1200" cap="none" spc="-150" normalizeH="0" baseline="0" noProof="0" dirty="0">
              <a:ln>
                <a:noFill/>
              </a:ln>
              <a:solidFill>
                <a:schemeClr val="tx2">
                  <a:lumMod val="40000"/>
                  <a:lumOff val="60000"/>
                </a:schemeClr>
              </a:solidFill>
              <a:effectLst/>
              <a:highlight>
                <a:srgbClr val="C0C0C0"/>
              </a:highlight>
              <a:uLnTx/>
              <a:uFillTx/>
              <a:latin typeface="微软雅黑" panose="020B0503020204020204" charset="-122"/>
              <a:ea typeface="微软雅黑" panose="020B0503020204020204" charset="-122"/>
              <a:cs typeface="+mn-cs"/>
              <a:hlinkClick r:id="rId17" action="ppaction://hlinksldjump"/>
            </a:endParaRPr>
          </a:p>
        </p:txBody>
      </p:sp>
      <p:pic>
        <p:nvPicPr>
          <p:cNvPr id="101" name="图片 100"/>
          <p:cNvPicPr/>
          <p:nvPr/>
        </p:nvPicPr>
        <p:blipFill>
          <a:blip r:embed="rId19">
            <a:clrChange>
              <a:clrFrom>
                <a:srgbClr val="FFFFFF">
                  <a:alpha val="100000"/>
                </a:srgbClr>
              </a:clrFrom>
              <a:clrTo>
                <a:srgbClr val="FFFFFF">
                  <a:alpha val="100000"/>
                  <a:alpha val="0"/>
                </a:srgbClr>
              </a:clrTo>
            </a:clrChange>
          </a:blip>
          <a:stretch>
            <a:fillRect/>
          </a:stretch>
        </p:blipFill>
        <p:spPr>
          <a:xfrm>
            <a:off x="196215" y="0"/>
            <a:ext cx="2842895" cy="1550035"/>
          </a:xfrm>
          <a:prstGeom prst="rect">
            <a:avLst/>
          </a:prstGeom>
          <a:noFill/>
          <a:ln w="9525">
            <a:noFill/>
          </a:ln>
        </p:spPr>
      </p:pic>
      <p:pic>
        <p:nvPicPr>
          <p:cNvPr id="100" name="图片 99"/>
          <p:cNvPicPr/>
          <p:nvPr/>
        </p:nvPicPr>
        <p:blipFill>
          <a:blip r:embed="rId20">
            <a:clrChange>
              <a:clrFrom>
                <a:srgbClr val="F6F6F6">
                  <a:alpha val="100000"/>
                </a:srgbClr>
              </a:clrFrom>
              <a:clrTo>
                <a:srgbClr val="F6F6F6">
                  <a:alpha val="100000"/>
                  <a:alpha val="0"/>
                </a:srgbClr>
              </a:clrTo>
            </a:clrChange>
          </a:blip>
          <a:stretch>
            <a:fillRect/>
          </a:stretch>
        </p:blipFill>
        <p:spPr>
          <a:xfrm>
            <a:off x="5673725" y="0"/>
            <a:ext cx="2778760" cy="1692910"/>
          </a:xfrm>
          <a:prstGeom prst="rect">
            <a:avLst/>
          </a:prstGeom>
          <a:noFill/>
          <a:ln w="9525">
            <a:noFill/>
          </a:ln>
        </p:spPr>
      </p:pic>
      <p:grpSp>
        <p:nvGrpSpPr>
          <p:cNvPr id="23" name="组合 22"/>
          <p:cNvGrpSpPr/>
          <p:nvPr/>
        </p:nvGrpSpPr>
        <p:grpSpPr>
          <a:xfrm>
            <a:off x="-81915" y="1549400"/>
            <a:ext cx="3530600" cy="4622800"/>
            <a:chOff x="0" y="2133"/>
            <a:chExt cx="5560" cy="7280"/>
          </a:xfrm>
        </p:grpSpPr>
        <p:pic>
          <p:nvPicPr>
            <p:cNvPr id="17" name="图片 16" descr="rules"/>
            <p:cNvPicPr>
              <a:picLocks noChangeAspect="1"/>
            </p:cNvPicPr>
            <p:nvPr/>
          </p:nvPicPr>
          <p:blipFill>
            <a:blip r:embed="rId21"/>
            <a:stretch>
              <a:fillRect/>
            </a:stretch>
          </p:blipFill>
          <p:spPr>
            <a:xfrm>
              <a:off x="0" y="2133"/>
              <a:ext cx="5560" cy="7280"/>
            </a:xfrm>
            <a:prstGeom prst="rect">
              <a:avLst/>
            </a:prstGeom>
          </p:spPr>
        </p:pic>
        <p:sp>
          <p:nvSpPr>
            <p:cNvPr id="2" name="文本框 1"/>
            <p:cNvSpPr txBox="1"/>
            <p:nvPr/>
          </p:nvSpPr>
          <p:spPr>
            <a:xfrm>
              <a:off x="702" y="3147"/>
              <a:ext cx="3987" cy="5421"/>
            </a:xfrm>
            <a:prstGeom prst="rect">
              <a:avLst/>
            </a:prstGeom>
            <a:solidFill>
              <a:schemeClr val="bg2">
                <a:lumMod val="95000"/>
              </a:schemeClr>
            </a:solidFill>
            <a:ln>
              <a:solidFill>
                <a:schemeClr val="accent2">
                  <a:lumMod val="75000"/>
                </a:schemeClr>
              </a:solidFill>
            </a:ln>
          </p:spPr>
          <p:txBody>
            <a:bodyPr wrap="square" rtlCol="0">
              <a:noAutofit/>
            </a:bodyPr>
            <a:p>
              <a:pPr algn="just"/>
              <a:r>
                <a:rPr lang="en-US" altLang="zh-CN" sz="2000" b="1">
                  <a:latin typeface="Times New Roman" panose="02020603050405020304" charset="0"/>
                  <a:cs typeface="Times New Roman" panose="02020603050405020304" charset="0"/>
                </a:rPr>
                <a:t>Rules:</a:t>
              </a:r>
              <a:endParaRPr lang="en-US" altLang="zh-CN" sz="2000" b="1">
                <a:latin typeface="Times New Roman" panose="02020603050405020304" charset="0"/>
                <a:cs typeface="Times New Roman" panose="02020603050405020304" charset="0"/>
              </a:endParaRPr>
            </a:p>
            <a:p>
              <a:pPr algn="just"/>
              <a:r>
                <a:rPr lang="en-US" altLang="zh-CN" sz="2000" b="1">
                  <a:latin typeface="Times New Roman" panose="02020603050405020304" charset="0"/>
                  <a:cs typeface="Times New Roman" panose="02020603050405020304" charset="0"/>
                </a:rPr>
                <a:t>1.Each team has</a:t>
              </a:r>
              <a:r>
                <a:rPr lang="en-US" altLang="zh-CN" sz="2000" b="1">
                  <a:latin typeface="Times New Roman" panose="02020603050405020304" charset="0"/>
                  <a:cs typeface="Times New Roman" panose="02020603050405020304" charset="0"/>
                  <a:sym typeface="+mn-ea"/>
                </a:rPr>
                <a:t> </a:t>
              </a:r>
              <a:r>
                <a:rPr lang="en-US" altLang="zh-CN" sz="2000" b="1">
                  <a:solidFill>
                    <a:srgbClr val="FF0000"/>
                  </a:solidFill>
                  <a:latin typeface="Times New Roman" panose="02020603050405020304" charset="0"/>
                  <a:cs typeface="Times New Roman" panose="02020603050405020304" charset="0"/>
                  <a:sym typeface="+mn-ea"/>
                </a:rPr>
                <a:t>10</a:t>
              </a:r>
              <a:r>
                <a:rPr lang="en-US" altLang="zh-CN" sz="2000" b="1">
                  <a:latin typeface="Times New Roman" panose="02020603050405020304" charset="0"/>
                  <a:cs typeface="Times New Roman" panose="02020603050405020304" charset="0"/>
                  <a:sym typeface="+mn-ea"/>
                </a:rPr>
                <a:t> seconds to answer when the question is displayed on the screen.</a:t>
              </a:r>
              <a:endParaRPr lang="en-US" altLang="zh-CN" sz="2000" b="1">
                <a:latin typeface="Times New Roman" panose="02020603050405020304" charset="0"/>
                <a:cs typeface="Times New Roman" panose="02020603050405020304" charset="0"/>
                <a:sym typeface="+mn-ea"/>
              </a:endParaRPr>
            </a:p>
            <a:p>
              <a:pPr algn="just"/>
              <a:endParaRPr lang="en-US" altLang="zh-CN" sz="2000" b="1">
                <a:latin typeface="Times New Roman" panose="02020603050405020304" charset="0"/>
                <a:cs typeface="Times New Roman" panose="02020603050405020304" charset="0"/>
                <a:sym typeface="+mn-ea"/>
              </a:endParaRPr>
            </a:p>
            <a:p>
              <a:pPr algn="just"/>
              <a:r>
                <a:rPr lang="en-US" altLang="zh-CN" sz="2000" b="1">
                  <a:latin typeface="Times New Roman" panose="02020603050405020304" charset="0"/>
                  <a:cs typeface="Times New Roman" panose="02020603050405020304" charset="0"/>
                </a:rPr>
                <a:t>2.If one team </a:t>
              </a:r>
              <a:r>
                <a:rPr lang="en-US" altLang="zh-CN" sz="2000" b="1">
                  <a:solidFill>
                    <a:srgbClr val="FF0000"/>
                  </a:solidFill>
                  <a:latin typeface="Times New Roman" panose="02020603050405020304" charset="0"/>
                  <a:cs typeface="Times New Roman" panose="02020603050405020304" charset="0"/>
                </a:rPr>
                <a:t>fails</a:t>
              </a:r>
              <a:r>
                <a:rPr lang="en-US" altLang="zh-CN" sz="2000" b="1">
                  <a:latin typeface="Times New Roman" panose="02020603050405020304" charset="0"/>
                  <a:cs typeface="Times New Roman" panose="02020603050405020304" charset="0"/>
                </a:rPr>
                <a:t>, players from </a:t>
              </a:r>
              <a:r>
                <a:rPr lang="en-US" altLang="zh-CN" sz="2000" b="1">
                  <a:solidFill>
                    <a:srgbClr val="FF0000"/>
                  </a:solidFill>
                  <a:latin typeface="Times New Roman" panose="02020603050405020304" charset="0"/>
                  <a:cs typeface="Times New Roman" panose="02020603050405020304" charset="0"/>
                </a:rPr>
                <a:t>the other teams</a:t>
              </a:r>
              <a:r>
                <a:rPr lang="en-US" altLang="zh-CN" sz="2000" b="1">
                  <a:latin typeface="Times New Roman" panose="02020603050405020304" charset="0"/>
                  <a:cs typeface="Times New Roman" panose="02020603050405020304" charset="0"/>
                </a:rPr>
                <a:t> can grab the chance to answer.</a:t>
              </a:r>
              <a:r>
                <a:rPr lang="en-US" altLang="zh-CN" b="1"/>
                <a:t> </a:t>
              </a:r>
              <a:endParaRPr lang="en-US" altLang="zh-CN" b="1"/>
            </a:p>
          </p:txBody>
        </p:sp>
      </p:grpSp>
    </p:spTree>
    <p:custDataLst>
      <p:tags r:id="rId22"/>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airplane"/>
      </p:transition>
    </mc:Choice>
    <mc:Fallback>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50"/>
                                        </p:tgtEl>
                                      </p:cBhvr>
                                    </p:animEffect>
                                    <p:set>
                                      <p:cBhvr>
                                        <p:cTn id="7" dur="1" fill="hold">
                                          <p:stCondLst>
                                            <p:cond delay="499"/>
                                          </p:stCondLst>
                                        </p:cTn>
                                        <p:tgtEl>
                                          <p:spTgt spid="150"/>
                                        </p:tgtEl>
                                        <p:attrNameLst>
                                          <p:attrName>style.visibility</p:attrName>
                                        </p:attrNameLst>
                                      </p:cBhvr>
                                      <p:to>
                                        <p:strVal val="hidden"/>
                                      </p:to>
                                    </p:set>
                                  </p:childTnLst>
                                </p:cTn>
                              </p:par>
                            </p:childTnLst>
                          </p:cTn>
                        </p:par>
                      </p:childTnLst>
                    </p:cTn>
                  </p:par>
                </p:childTnLst>
              </p:cTn>
              <p:nextCondLst>
                <p:cond evt="onClick" delay="0">
                  <p:tgtEl>
                    <p:spTgt spid="150"/>
                  </p:tgtEl>
                </p:cond>
              </p:nextCondLst>
            </p:seq>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3"/>
                                        </p:tgtEl>
                                      </p:cBhvr>
                                    </p:animEffect>
                                    <p:set>
                                      <p:cBhvr>
                                        <p:cTn id="13"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14" restart="whenNotActive" fill="hold" evtFilter="cancelBubble" nodeType="interactiveSeq">
                <p:stCondLst>
                  <p:cond evt="onClick" delay="0">
                    <p:tgtEl>
                      <p:spTgt spid="4"/>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0" restart="whenNotActive" fill="hold" evtFilter="cancelBubble" nodeType="interactiveSeq">
                <p:stCondLst>
                  <p:cond evt="onClick" delay="0">
                    <p:tgtEl>
                      <p:spTgt spid="5"/>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6"/>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6"/>
                                        </p:tgtEl>
                                      </p:cBhvr>
                                    </p:animEffect>
                                    <p:set>
                                      <p:cBhvr>
                                        <p:cTn id="31"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7"/>
                                        </p:tgtEl>
                                      </p:cBhvr>
                                    </p:animEffect>
                                    <p:set>
                                      <p:cBhvr>
                                        <p:cTn id="37"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38" restart="whenNotActive" fill="hold" evtFilter="cancelBubble" nodeType="interactiveSeq">
                <p:stCondLst>
                  <p:cond evt="onClick" delay="0">
                    <p:tgtEl>
                      <p:spTgt spid="8"/>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8"/>
                                        </p:tgtEl>
                                      </p:cBhvr>
                                    </p:animEffect>
                                    <p:set>
                                      <p:cBhvr>
                                        <p:cTn id="43"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44" restart="whenNotActive" fill="hold" evtFilter="cancelBubble" nodeType="interactiveSeq">
                <p:stCondLst>
                  <p:cond evt="onClick" delay="0">
                    <p:tgtEl>
                      <p:spTgt spid="9"/>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9"/>
                                        </p:tgtEl>
                                      </p:cBhvr>
                                    </p:animEffect>
                                    <p:set>
                                      <p:cBhvr>
                                        <p:cTn id="49"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886325" y="2749550"/>
            <a:ext cx="2703830" cy="1359535"/>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181610" y="-568325"/>
            <a:ext cx="2190750" cy="2072640"/>
          </a:xfrm>
          <a:prstGeom prst="rect">
            <a:avLst/>
          </a:prstGeom>
          <a:noFill/>
          <a:ln w="9525">
            <a:noFill/>
          </a:ln>
        </p:spPr>
      </p:pic>
      <p:sp>
        <p:nvSpPr>
          <p:cNvPr id="3" name="文本框 2"/>
          <p:cNvSpPr txBox="1"/>
          <p:nvPr/>
        </p:nvSpPr>
        <p:spPr>
          <a:xfrm>
            <a:off x="1506855" y="151765"/>
            <a:ext cx="9451975"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How many </a:t>
            </a:r>
            <a:r>
              <a:rPr lang="en-US" altLang="zh-CN" sz="3600">
                <a:solidFill>
                  <a:srgbClr val="FF0000"/>
                </a:solidFill>
                <a:latin typeface="Cambria" panose="02040503050406030204" charset="0"/>
                <a:cs typeface="Cambria" panose="02040503050406030204" charset="0"/>
                <a:sym typeface="+mn-ea"/>
              </a:rPr>
              <a:t>positions</a:t>
            </a:r>
            <a:r>
              <a:rPr lang="en-US" altLang="zh-CN" sz="3600">
                <a:latin typeface="Cambria" panose="02040503050406030204" charset="0"/>
                <a:cs typeface="Cambria" panose="02040503050406030204" charset="0"/>
                <a:sym typeface="+mn-ea"/>
              </a:rPr>
              <a:t>(</a:t>
            </a:r>
            <a:r>
              <a:rPr lang="zh-CN" altLang="en-US" sz="3600">
                <a:latin typeface="Cambria" panose="02040503050406030204" charset="0"/>
                <a:cs typeface="Cambria" panose="02040503050406030204" charset="0"/>
                <a:sym typeface="+mn-ea"/>
              </a:rPr>
              <a:t>位置</a:t>
            </a:r>
            <a:r>
              <a:rPr lang="en-US" altLang="zh-CN" sz="3600">
                <a:latin typeface="Cambria" panose="02040503050406030204" charset="0"/>
                <a:cs typeface="Cambria" panose="02040503050406030204" charset="0"/>
                <a:sym typeface="+mn-ea"/>
              </a:rPr>
              <a:t>) are there in a football team at a time?</a:t>
            </a:r>
            <a:endParaRPr lang="en-US" altLang="zh-CN" sz="3600">
              <a:latin typeface="Cambria" panose="02040503050406030204" charset="0"/>
              <a:cs typeface="Cambria" panose="02040503050406030204" charset="0"/>
              <a:sym typeface="+mn-ea"/>
            </a:endParaRPr>
          </a:p>
          <a:p>
            <a:r>
              <a:rPr lang="en-US" altLang="zh-CN" sz="3600" b="1">
                <a:latin typeface="Cambria" panose="02040503050406030204" charset="0"/>
                <a:cs typeface="Cambria" panose="02040503050406030204" charset="0"/>
                <a:sym typeface="+mn-ea"/>
              </a:rPr>
              <a:t>A. 10                         B.11                     C.12</a:t>
            </a:r>
            <a:endParaRPr lang="en-US" altLang="zh-CN" sz="3600" b="1">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673465" y="2629535"/>
            <a:ext cx="1813560"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sym typeface="+mn-ea"/>
              </a:rPr>
              <a:t>B</a:t>
            </a:r>
            <a:endParaRPr lang="en-US" altLang="zh-CN" sz="4400" b="1">
              <a:solidFill>
                <a:srgbClr val="C00000"/>
              </a:solidFill>
              <a:latin typeface="Cambria" panose="02040503050406030204" charset="0"/>
              <a:cs typeface="Cambria" panose="02040503050406030204" charset="0"/>
              <a:sym typeface="+mn-ea"/>
            </a:endParaRPr>
          </a:p>
        </p:txBody>
      </p:sp>
      <p:pic>
        <p:nvPicPr>
          <p:cNvPr id="4" name="图片 3"/>
          <p:cNvPicPr>
            <a:picLocks noChangeAspect="1"/>
          </p:cNvPicPr>
          <p:nvPr/>
        </p:nvPicPr>
        <p:blipFill>
          <a:blip r:embed="rId15"/>
          <a:stretch>
            <a:fillRect/>
          </a:stretch>
        </p:blipFill>
        <p:spPr>
          <a:xfrm>
            <a:off x="7980680" y="1997075"/>
            <a:ext cx="3011805" cy="243141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8" name="图片 7" descr="positions "/>
          <p:cNvPicPr>
            <a:picLocks noChangeAspect="1"/>
          </p:cNvPicPr>
          <p:nvPr/>
        </p:nvPicPr>
        <p:blipFill>
          <a:blip r:embed="rId18"/>
          <a:stretch>
            <a:fillRect/>
          </a:stretch>
        </p:blipFill>
        <p:spPr>
          <a:xfrm>
            <a:off x="494665" y="2227580"/>
            <a:ext cx="4001135" cy="2539365"/>
          </a:xfrm>
          <a:prstGeom prst="rect">
            <a:avLst/>
          </a:prstGeom>
        </p:spPr>
      </p:pic>
      <p:sp>
        <p:nvSpPr>
          <p:cNvPr id="2" name="文本框 1"/>
          <p:cNvSpPr txBox="1"/>
          <p:nvPr>
            <p:custDataLst>
              <p:tags r:id="rId19"/>
            </p:custDataLst>
          </p:nvPr>
        </p:nvSpPr>
        <p:spPr>
          <a:xfrm>
            <a:off x="0" y="4817110"/>
            <a:ext cx="11750675" cy="1861185"/>
          </a:xfrm>
          <a:prstGeom prst="rect">
            <a:avLst/>
          </a:prstGeom>
          <a:solidFill>
            <a:schemeClr val="bg2"/>
          </a:solidFill>
          <a:ln>
            <a:solidFill>
              <a:schemeClr val="tx1"/>
            </a:solidFill>
            <a:prstDash val="sysDot"/>
          </a:ln>
        </p:spPr>
        <p:txBody>
          <a:bodyPr wrap="square" rtlCol="0">
            <a:noAutofit/>
          </a:bodyPr>
          <a:p>
            <a:r>
              <a:rPr lang="en-US" altLang="zh-CN" sz="2800">
                <a:latin typeface="Cambria" panose="02040503050406030204" charset="0"/>
                <a:cs typeface="Cambria" panose="02040503050406030204" charset="0"/>
              </a:rPr>
              <a:t>1.</a:t>
            </a:r>
            <a:r>
              <a:rPr lang="en-US" altLang="zh-CN" sz="2800" b="1">
                <a:solidFill>
                  <a:srgbClr val="C00000"/>
                </a:solidFill>
                <a:latin typeface="Cambria" panose="02040503050406030204" charset="0"/>
                <a:cs typeface="Cambria" panose="02040503050406030204" charset="0"/>
              </a:rPr>
              <a:t>goalkeeper</a:t>
            </a:r>
            <a:r>
              <a:rPr lang="zh-CN" altLang="en-US" sz="2800">
                <a:latin typeface="Cambria" panose="02040503050406030204" charset="0"/>
                <a:cs typeface="Cambria" panose="02040503050406030204" charset="0"/>
              </a:rPr>
              <a:t>守门员</a:t>
            </a:r>
            <a:r>
              <a:rPr lang="en-US" altLang="zh-CN" sz="2800">
                <a:latin typeface="Cambria" panose="02040503050406030204" charset="0"/>
                <a:cs typeface="Cambria" panose="02040503050406030204" charset="0"/>
              </a:rPr>
              <a:t> 2.wing-back</a:t>
            </a:r>
            <a:r>
              <a:rPr lang="zh-CN" altLang="en-US" sz="2800">
                <a:latin typeface="Cambria" panose="02040503050406030204" charset="0"/>
                <a:cs typeface="Cambria" panose="02040503050406030204" charset="0"/>
              </a:rPr>
              <a:t>边后卫</a:t>
            </a:r>
            <a:r>
              <a:rPr lang="en-US" altLang="zh-CN" sz="2800">
                <a:latin typeface="Cambria" panose="02040503050406030204" charset="0"/>
                <a:cs typeface="Cambria" panose="02040503050406030204" charset="0"/>
              </a:rPr>
              <a:t> 3.full-back</a:t>
            </a:r>
            <a:r>
              <a:rPr lang="zh-CN" altLang="en-US" sz="2800">
                <a:latin typeface="Cambria" panose="02040503050406030204" charset="0"/>
                <a:cs typeface="Cambria" panose="02040503050406030204" charset="0"/>
              </a:rPr>
              <a:t>后卫</a:t>
            </a:r>
            <a:r>
              <a:rPr lang="en-US" altLang="zh-CN" sz="2800">
                <a:latin typeface="Cambria" panose="02040503050406030204" charset="0"/>
                <a:cs typeface="Cambria" panose="02040503050406030204" charset="0"/>
              </a:rPr>
              <a:t>4.</a:t>
            </a:r>
            <a:r>
              <a:rPr lang="en-US" altLang="zh-CN" sz="2800" b="1">
                <a:solidFill>
                  <a:srgbClr val="C00000"/>
                </a:solidFill>
                <a:latin typeface="Cambria" panose="02040503050406030204" charset="0"/>
                <a:cs typeface="Cambria" panose="02040503050406030204" charset="0"/>
              </a:rPr>
              <a:t>sweeper</a:t>
            </a:r>
            <a:r>
              <a:rPr lang="zh-CN" altLang="en-US" sz="2800">
                <a:latin typeface="Cambria" panose="02040503050406030204" charset="0"/>
                <a:cs typeface="Cambria" panose="02040503050406030204" charset="0"/>
              </a:rPr>
              <a:t>清道夫</a:t>
            </a:r>
            <a:endParaRPr lang="zh-CN" altLang="en-US" sz="2800">
              <a:latin typeface="Cambria" panose="02040503050406030204" charset="0"/>
              <a:cs typeface="Cambria" panose="02040503050406030204" charset="0"/>
            </a:endParaRPr>
          </a:p>
          <a:p>
            <a:r>
              <a:rPr lang="en-US" altLang="zh-CN" sz="2800">
                <a:latin typeface="Cambria" panose="02040503050406030204" charset="0"/>
                <a:cs typeface="Cambria" panose="02040503050406030204" charset="0"/>
              </a:rPr>
              <a:t>5.center-back</a:t>
            </a:r>
            <a:r>
              <a:rPr lang="zh-CN" altLang="en-US" sz="2800">
                <a:latin typeface="Cambria" panose="02040503050406030204" charset="0"/>
                <a:cs typeface="Cambria" panose="02040503050406030204" charset="0"/>
              </a:rPr>
              <a:t>中后卫</a:t>
            </a:r>
            <a:r>
              <a:rPr lang="en-US" altLang="zh-CN" sz="2800">
                <a:latin typeface="Cambria" panose="02040503050406030204" charset="0"/>
                <a:cs typeface="Cambria" panose="02040503050406030204" charset="0"/>
              </a:rPr>
              <a:t>6.defensive midfielder</a:t>
            </a:r>
            <a:r>
              <a:rPr lang="zh-CN" altLang="en-US" sz="2800">
                <a:latin typeface="Cambria" panose="02040503050406030204" charset="0"/>
                <a:cs typeface="Cambria" panose="02040503050406030204" charset="0"/>
              </a:rPr>
              <a:t>防守型中场球员（后腰）</a:t>
            </a:r>
            <a:endParaRPr lang="zh-CN" altLang="en-US" sz="2800">
              <a:latin typeface="Cambria" panose="02040503050406030204" charset="0"/>
              <a:cs typeface="Cambria" panose="02040503050406030204" charset="0"/>
            </a:endParaRPr>
          </a:p>
          <a:p>
            <a:r>
              <a:rPr lang="en-US" altLang="zh-CN" sz="2800">
                <a:latin typeface="Cambria" panose="02040503050406030204" charset="0"/>
                <a:cs typeface="Cambria" panose="02040503050406030204" charset="0"/>
                <a:sym typeface="+mn-ea"/>
              </a:rPr>
              <a:t>7.central midfielder</a:t>
            </a:r>
            <a:r>
              <a:rPr lang="zh-CN" altLang="en-US" sz="2800">
                <a:latin typeface="Cambria" panose="02040503050406030204" charset="0"/>
                <a:cs typeface="Cambria" panose="02040503050406030204" charset="0"/>
                <a:sym typeface="+mn-ea"/>
              </a:rPr>
              <a:t>中前卫</a:t>
            </a:r>
            <a:r>
              <a:rPr lang="en-US" altLang="zh-CN" sz="2800">
                <a:latin typeface="Cambria" panose="02040503050406030204" charset="0"/>
                <a:cs typeface="Cambria" panose="02040503050406030204" charset="0"/>
                <a:sym typeface="+mn-ea"/>
              </a:rPr>
              <a:t>8.attacking midfielder</a:t>
            </a:r>
            <a:r>
              <a:rPr lang="zh-CN" altLang="en-US" sz="2800">
                <a:latin typeface="Cambria" panose="02040503050406030204" charset="0"/>
                <a:cs typeface="Cambria" panose="02040503050406030204" charset="0"/>
                <a:sym typeface="+mn-ea"/>
              </a:rPr>
              <a:t>攻击型中场球员（前腰）</a:t>
            </a:r>
            <a:endParaRPr lang="zh-CN" altLang="en-US" sz="2800">
              <a:latin typeface="Cambria" panose="02040503050406030204" charset="0"/>
              <a:cs typeface="Cambria" panose="02040503050406030204" charset="0"/>
            </a:endParaRPr>
          </a:p>
          <a:p>
            <a:r>
              <a:rPr lang="en-US" altLang="zh-CN" sz="2800">
                <a:latin typeface="Cambria" panose="02040503050406030204" charset="0"/>
                <a:cs typeface="Cambria" panose="02040503050406030204" charset="0"/>
              </a:rPr>
              <a:t>9.winger</a:t>
            </a:r>
            <a:r>
              <a:rPr lang="zh-CN" altLang="en-US" sz="2800">
                <a:latin typeface="Cambria" panose="02040503050406030204" charset="0"/>
                <a:cs typeface="Cambria" panose="02040503050406030204" charset="0"/>
              </a:rPr>
              <a:t>边锋</a:t>
            </a:r>
            <a:r>
              <a:rPr lang="en-US" altLang="zh-CN" sz="2800">
                <a:latin typeface="Cambria" panose="02040503050406030204" charset="0"/>
                <a:cs typeface="Cambria" panose="02040503050406030204" charset="0"/>
              </a:rPr>
              <a:t>10.</a:t>
            </a:r>
            <a:r>
              <a:rPr lang="en-US" altLang="zh-CN" sz="2800">
                <a:latin typeface="Cambria" panose="02040503050406030204" charset="0"/>
                <a:cs typeface="Cambria" panose="02040503050406030204" charset="0"/>
                <a:sym typeface="+mn-ea"/>
              </a:rPr>
              <a:t>forward</a:t>
            </a:r>
            <a:r>
              <a:rPr lang="zh-CN" altLang="en-US" sz="2800">
                <a:latin typeface="Cambria" panose="02040503050406030204" charset="0"/>
                <a:cs typeface="Cambria" panose="02040503050406030204" charset="0"/>
                <a:sym typeface="+mn-ea"/>
              </a:rPr>
              <a:t>前锋</a:t>
            </a:r>
            <a:r>
              <a:rPr lang="en-US" altLang="zh-CN" sz="2800">
                <a:latin typeface="Cambria" panose="02040503050406030204" charset="0"/>
                <a:cs typeface="Cambria" panose="02040503050406030204" charset="0"/>
              </a:rPr>
              <a:t>11.</a:t>
            </a:r>
            <a:r>
              <a:rPr lang="en-US" altLang="zh-CN" sz="2800" b="1">
                <a:solidFill>
                  <a:srgbClr val="C00000"/>
                </a:solidFill>
                <a:latin typeface="Cambria" panose="02040503050406030204" charset="0"/>
                <a:cs typeface="Cambria" panose="02040503050406030204" charset="0"/>
                <a:sym typeface="+mn-ea"/>
              </a:rPr>
              <a:t>striker</a:t>
            </a:r>
            <a:r>
              <a:rPr lang="zh-CN" altLang="en-US" sz="2800">
                <a:latin typeface="Cambria" panose="02040503050406030204" charset="0"/>
                <a:cs typeface="Cambria" panose="02040503050406030204" charset="0"/>
                <a:sym typeface="+mn-ea"/>
              </a:rPr>
              <a:t>前锋</a:t>
            </a:r>
            <a:endParaRPr lang="en-US" altLang="zh-CN" sz="2800">
              <a:latin typeface="Cambria" panose="02040503050406030204" charset="0"/>
              <a:cs typeface="Cambria" panose="0204050305040603020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0"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2" presetClass="entr" presetSubtype="4"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p:tgtEl>
                                          <p:spTgt spid="8"/>
                                        </p:tgtEl>
                                        <p:attrNameLst>
                                          <p:attrName>ppt_y</p:attrName>
                                        </p:attrNameLst>
                                      </p:cBhvr>
                                      <p:tavLst>
                                        <p:tav tm="0">
                                          <p:val>
                                            <p:strVal val="#ppt_y+#ppt_h*1.125000"/>
                                          </p:val>
                                        </p:tav>
                                        <p:tav tm="100000">
                                          <p:val>
                                            <p:strVal val="#ppt_y"/>
                                          </p:val>
                                        </p:tav>
                                      </p:tavLst>
                                    </p:anim>
                                    <p:animEffect transition="in" filter="wipe(up)">
                                      <p:cBhvr>
                                        <p:cTn id="49" dur="500"/>
                                        <p:tgtEl>
                                          <p:spTgt spid="8"/>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strips(downLeft)">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nodeType="clickEffect">
                                  <p:stCondLst>
                                    <p:cond delay="0"/>
                                  </p:stCondLst>
                                  <p:childTnLst>
                                    <p:anim calcmode="lin" valueType="num">
                                      <p:cBhvr additive="base">
                                        <p:cTn id="56" dur="500"/>
                                        <p:tgtEl>
                                          <p:spTgt spid="4"/>
                                        </p:tgtEl>
                                        <p:attrNameLst>
                                          <p:attrName>ppt_x</p:attrName>
                                        </p:attrNameLst>
                                      </p:cBhvr>
                                      <p:tavLst>
                                        <p:tav tm="0">
                                          <p:val>
                                            <p:strVal val="ppt_x"/>
                                          </p:val>
                                        </p:tav>
                                        <p:tav tm="100000">
                                          <p:val>
                                            <p:strVal val="ppt_x"/>
                                          </p:val>
                                        </p:tav>
                                      </p:tavLst>
                                    </p:anim>
                                    <p:anim calcmode="lin" valueType="num">
                                      <p:cBhvr additive="base">
                                        <p:cTn id="57" dur="500"/>
                                        <p:tgtEl>
                                          <p:spTgt spid="4"/>
                                        </p:tgtEl>
                                        <p:attrNameLst>
                                          <p:attrName>ppt_y</p:attrName>
                                        </p:attrNameLst>
                                      </p:cBhvr>
                                      <p:tavLst>
                                        <p:tav tm="0">
                                          <p:val>
                                            <p:strVal val="ppt_y"/>
                                          </p:val>
                                        </p:tav>
                                        <p:tav tm="100000">
                                          <p:val>
                                            <p:strVal val="1+ppt_h/2"/>
                                          </p:val>
                                        </p:tav>
                                      </p:tavLst>
                                    </p:anim>
                                    <p:set>
                                      <p:cBhvr>
                                        <p:cTn id="5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732020" y="2795905"/>
            <a:ext cx="2573020" cy="1176020"/>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240665"/>
            <a:ext cx="2190750" cy="2072640"/>
          </a:xfrm>
          <a:prstGeom prst="rect">
            <a:avLst/>
          </a:prstGeom>
          <a:noFill/>
          <a:ln w="9525">
            <a:noFill/>
          </a:ln>
        </p:spPr>
      </p:pic>
      <p:sp>
        <p:nvSpPr>
          <p:cNvPr id="3" name="文本框 2"/>
          <p:cNvSpPr txBox="1"/>
          <p:nvPr/>
        </p:nvSpPr>
        <p:spPr>
          <a:xfrm>
            <a:off x="1572895" y="481330"/>
            <a:ext cx="9385935"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How do two football teams decide who will </a:t>
            </a:r>
            <a:r>
              <a:rPr lang="en-US" altLang="zh-CN" sz="3600" b="1">
                <a:solidFill>
                  <a:srgbClr val="C00000"/>
                </a:solidFill>
                <a:latin typeface="Cambria" panose="02040503050406030204" charset="0"/>
                <a:cs typeface="Cambria" panose="02040503050406030204" charset="0"/>
                <a:sym typeface="+mn-ea"/>
              </a:rPr>
              <a:t>kick off</a:t>
            </a:r>
            <a:r>
              <a:rPr lang="en-US" altLang="zh-CN" sz="3600">
                <a:solidFill>
                  <a:srgbClr val="C00000"/>
                </a:solidFill>
                <a:latin typeface="Cambria" panose="02040503050406030204" charset="0"/>
                <a:cs typeface="Cambria" panose="02040503050406030204" charset="0"/>
                <a:sym typeface="+mn-ea"/>
              </a:rPr>
              <a:t>(</a:t>
            </a:r>
            <a:r>
              <a:rPr lang="zh-CN" altLang="en-US" sz="3600">
                <a:solidFill>
                  <a:srgbClr val="C00000"/>
                </a:solidFill>
                <a:latin typeface="Cambria" panose="02040503050406030204" charset="0"/>
                <a:cs typeface="Cambria" panose="02040503050406030204" charset="0"/>
                <a:sym typeface="+mn-ea"/>
              </a:rPr>
              <a:t>开球</a:t>
            </a:r>
            <a:r>
              <a:rPr lang="en-US" altLang="zh-CN" sz="3600">
                <a:solidFill>
                  <a:srgbClr val="C00000"/>
                </a:solidFill>
                <a:latin typeface="Cambria" panose="02040503050406030204" charset="0"/>
                <a:cs typeface="Cambria" panose="02040503050406030204" charset="0"/>
                <a:sym typeface="+mn-ea"/>
              </a:rPr>
              <a:t>)</a:t>
            </a:r>
            <a:r>
              <a:rPr lang="en-US" altLang="zh-CN" sz="3600">
                <a:latin typeface="Cambria" panose="02040503050406030204" charset="0"/>
                <a:cs typeface="Cambria" panose="02040503050406030204" charset="0"/>
                <a:sym typeface="+mn-ea"/>
              </a:rPr>
              <a:t>?</a:t>
            </a:r>
            <a:endParaRPr lang="en-US" altLang="zh-CN" sz="3600">
              <a:latin typeface="Cambria" panose="02040503050406030204" charset="0"/>
              <a:cs typeface="Cambria" panose="02040503050406030204" charset="0"/>
              <a:sym typeface="+mn-ea"/>
            </a:endParaRPr>
          </a:p>
          <a:p>
            <a:r>
              <a:rPr lang="en-US" altLang="zh-CN" sz="3600" b="1">
                <a:latin typeface="Cambria" panose="02040503050406030204" charset="0"/>
                <a:cs typeface="Cambria" panose="02040503050406030204" charset="0"/>
                <a:sym typeface="+mn-ea"/>
              </a:rPr>
              <a:t>A.toss/flip a coin                 B.set/form a wall</a:t>
            </a:r>
            <a:endParaRPr lang="zh-CN" altLang="en-US" sz="3600" b="1">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377555" y="3013075"/>
            <a:ext cx="3130550"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rPr>
              <a:t>A(</a:t>
            </a:r>
            <a:r>
              <a:rPr lang="zh-CN" altLang="en-US" sz="4400" b="1">
                <a:solidFill>
                  <a:srgbClr val="C00000"/>
                </a:solidFill>
                <a:latin typeface="Cambria" panose="02040503050406030204" charset="0"/>
                <a:cs typeface="Cambria" panose="02040503050406030204" charset="0"/>
              </a:rPr>
              <a:t>扔硬币</a:t>
            </a:r>
            <a:r>
              <a:rPr lang="en-US" altLang="zh-CN" sz="4400" b="1">
                <a:solidFill>
                  <a:srgbClr val="C00000"/>
                </a:solidFill>
                <a:latin typeface="Cambria" panose="02040503050406030204" charset="0"/>
                <a:cs typeface="Cambria" panose="02040503050406030204" charset="0"/>
              </a:rPr>
              <a:t>)</a:t>
            </a:r>
            <a:endParaRPr lang="en-US" altLang="zh-CN" sz="4400" b="1">
              <a:solidFill>
                <a:srgbClr val="C00000"/>
              </a:solidFill>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7961630" y="2876550"/>
            <a:ext cx="3546475" cy="144589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grpSp>
        <p:nvGrpSpPr>
          <p:cNvPr id="5" name="组合 4"/>
          <p:cNvGrpSpPr/>
          <p:nvPr/>
        </p:nvGrpSpPr>
        <p:grpSpPr>
          <a:xfrm>
            <a:off x="363220" y="3013075"/>
            <a:ext cx="4126230" cy="3118485"/>
            <a:chOff x="572" y="3692"/>
            <a:chExt cx="7118" cy="5964"/>
          </a:xfrm>
        </p:grpSpPr>
        <p:pic>
          <p:nvPicPr>
            <p:cNvPr id="2" name="图片 1"/>
            <p:cNvPicPr/>
            <p:nvPr/>
          </p:nvPicPr>
          <p:blipFill>
            <a:blip r:embed="rId18"/>
            <a:stretch>
              <a:fillRect/>
            </a:stretch>
          </p:blipFill>
          <p:spPr>
            <a:xfrm>
              <a:off x="572" y="3692"/>
              <a:ext cx="2315" cy="5777"/>
            </a:xfrm>
            <a:prstGeom prst="rect">
              <a:avLst/>
            </a:prstGeom>
            <a:noFill/>
            <a:ln w="9525">
              <a:noFill/>
            </a:ln>
          </p:spPr>
        </p:pic>
        <p:pic>
          <p:nvPicPr>
            <p:cNvPr id="102" name="图片 101"/>
            <p:cNvPicPr/>
            <p:nvPr>
              <p:custDataLst>
                <p:tags r:id="rId19"/>
              </p:custDataLst>
            </p:nvPr>
          </p:nvPicPr>
          <p:blipFill>
            <a:blip r:embed="rId20"/>
            <a:stretch>
              <a:fillRect/>
            </a:stretch>
          </p:blipFill>
          <p:spPr>
            <a:xfrm>
              <a:off x="3112" y="6634"/>
              <a:ext cx="4579" cy="3023"/>
            </a:xfrm>
            <a:prstGeom prst="rect">
              <a:avLst/>
            </a:prstGeom>
            <a:noFill/>
            <a:ln w="9525">
              <a:noFill/>
            </a:ln>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1"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3" presetClass="entr" presetSubtype="16" fill="hold"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plus(in)">
                                      <p:cBhvr>
                                        <p:cTn id="48" dur="2000"/>
                                        <p:tgtEl>
                                          <p:spTgt spid="5"/>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nodeType="clickEffect">
                                  <p:stCondLst>
                                    <p:cond delay="0"/>
                                  </p:stCondLst>
                                  <p:childTnLst>
                                    <p:anim calcmode="lin" valueType="num">
                                      <p:cBhvr additive="base">
                                        <p:cTn id="52" dur="500"/>
                                        <p:tgtEl>
                                          <p:spTgt spid="4"/>
                                        </p:tgtEl>
                                        <p:attrNameLst>
                                          <p:attrName>ppt_x</p:attrName>
                                        </p:attrNameLst>
                                      </p:cBhvr>
                                      <p:tavLst>
                                        <p:tav tm="0">
                                          <p:val>
                                            <p:strVal val="ppt_x"/>
                                          </p:val>
                                        </p:tav>
                                        <p:tav tm="100000">
                                          <p:val>
                                            <p:strVal val="ppt_x"/>
                                          </p:val>
                                        </p:tav>
                                      </p:tavLst>
                                    </p:anim>
                                    <p:anim calcmode="lin" valueType="num">
                                      <p:cBhvr additive="base">
                                        <p:cTn id="53" dur="500"/>
                                        <p:tgtEl>
                                          <p:spTgt spid="4"/>
                                        </p:tgtEl>
                                        <p:attrNameLst>
                                          <p:attrName>ppt_y</p:attrName>
                                        </p:attrNameLst>
                                      </p:cBhvr>
                                      <p:tavLst>
                                        <p:tav tm="0">
                                          <p:val>
                                            <p:strVal val="ppt_y"/>
                                          </p:val>
                                        </p:tav>
                                        <p:tav tm="100000">
                                          <p:val>
                                            <p:strVal val="1+ppt_h/2"/>
                                          </p:val>
                                        </p:tav>
                                      </p:tavLst>
                                    </p:anim>
                                    <p:set>
                                      <p:cBhvr>
                                        <p:cTn id="5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491990" y="2886075"/>
            <a:ext cx="3208655" cy="1471295"/>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131445"/>
            <a:ext cx="2190750" cy="2072640"/>
          </a:xfrm>
          <a:prstGeom prst="rect">
            <a:avLst/>
          </a:prstGeom>
          <a:noFill/>
          <a:ln w="9525">
            <a:noFill/>
          </a:ln>
        </p:spPr>
      </p:pic>
      <p:sp>
        <p:nvSpPr>
          <p:cNvPr id="3" name="文本框 2"/>
          <p:cNvSpPr txBox="1"/>
          <p:nvPr/>
        </p:nvSpPr>
        <p:spPr>
          <a:xfrm>
            <a:off x="1573530" y="610235"/>
            <a:ext cx="9385300"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Who is the official that </a:t>
            </a:r>
            <a:r>
              <a:rPr lang="en-US" altLang="zh-CN" sz="3600">
                <a:solidFill>
                  <a:srgbClr val="FF0000"/>
                </a:solidFill>
                <a:latin typeface="Cambria" panose="02040503050406030204" charset="0"/>
                <a:cs typeface="Cambria" panose="02040503050406030204" charset="0"/>
                <a:sym typeface="+mn-ea"/>
              </a:rPr>
              <a:t>control</a:t>
            </a:r>
            <a:r>
              <a:rPr lang="en-US" altLang="zh-CN" sz="3600">
                <a:latin typeface="Cambria" panose="02040503050406030204" charset="0"/>
                <a:cs typeface="Cambria" panose="02040503050406030204" charset="0"/>
                <a:sym typeface="+mn-ea"/>
              </a:rPr>
              <a:t>s the football match?</a:t>
            </a:r>
            <a:endParaRPr lang="en-US" altLang="zh-CN" sz="3600">
              <a:latin typeface="Cambria" panose="02040503050406030204" charset="0"/>
              <a:cs typeface="Cambria" panose="02040503050406030204" charset="0"/>
              <a:sym typeface="+mn-ea"/>
            </a:endParaRPr>
          </a:p>
          <a:p>
            <a:r>
              <a:rPr lang="en-US" altLang="zh-CN" sz="3600" b="1">
                <a:latin typeface="Cambria" panose="02040503050406030204" charset="0"/>
                <a:cs typeface="Cambria" panose="02040503050406030204" charset="0"/>
                <a:sym typeface="+mn-ea"/>
              </a:rPr>
              <a:t>A.ref/referee                   B.coach/manager</a:t>
            </a:r>
            <a:endParaRPr lang="en-US" altLang="zh-CN" sz="3600" b="1">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938895" y="3044825"/>
            <a:ext cx="2242185"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rPr>
              <a:t>A</a:t>
            </a:r>
            <a:r>
              <a:rPr lang="en-US" altLang="zh-CN" sz="4400" b="1">
                <a:solidFill>
                  <a:schemeClr val="tx1"/>
                </a:solidFill>
                <a:latin typeface="Cambria" panose="02040503050406030204" charset="0"/>
                <a:cs typeface="Cambria" panose="02040503050406030204" charset="0"/>
              </a:rPr>
              <a:t>(</a:t>
            </a:r>
            <a:r>
              <a:rPr lang="zh-CN" altLang="en-US" sz="4400" b="1">
                <a:solidFill>
                  <a:schemeClr val="tx1"/>
                </a:solidFill>
                <a:latin typeface="Cambria" panose="02040503050406030204" charset="0"/>
                <a:cs typeface="Cambria" panose="02040503050406030204" charset="0"/>
              </a:rPr>
              <a:t>裁判</a:t>
            </a:r>
            <a:r>
              <a:rPr lang="en-US" altLang="zh-CN" sz="4400" b="1">
                <a:solidFill>
                  <a:schemeClr val="tx1"/>
                </a:solidFill>
                <a:latin typeface="Cambria" panose="02040503050406030204" charset="0"/>
                <a:cs typeface="Cambria" panose="02040503050406030204" charset="0"/>
              </a:rPr>
              <a:t>)</a:t>
            </a:r>
            <a:endParaRPr lang="en-US" altLang="zh-CN" sz="4400" b="1">
              <a:solidFill>
                <a:schemeClr val="tx1"/>
              </a:solidFill>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8665845" y="2727960"/>
            <a:ext cx="3179445" cy="153352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104" name="图片 103"/>
          <p:cNvPicPr/>
          <p:nvPr>
            <p:custDataLst>
              <p:tags r:id="rId18"/>
            </p:custDataLst>
          </p:nvPr>
        </p:nvPicPr>
        <p:blipFill>
          <a:blip r:embed="rId19"/>
          <a:stretch>
            <a:fillRect/>
          </a:stretch>
        </p:blipFill>
        <p:spPr>
          <a:xfrm>
            <a:off x="269240" y="2645410"/>
            <a:ext cx="3620135" cy="2335530"/>
          </a:xfrm>
          <a:prstGeom prst="rect">
            <a:avLst/>
          </a:prstGeom>
          <a:noFill/>
          <a:ln w="9525">
            <a:noFill/>
          </a:ln>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0"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strips(downLeft)">
                                      <p:cBhvr>
                                        <p:cTn id="48" dur="500"/>
                                        <p:tgtEl>
                                          <p:spTgt spid="104"/>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nodeType="clickEffect">
                                  <p:stCondLst>
                                    <p:cond delay="0"/>
                                  </p:stCondLst>
                                  <p:childTnLst>
                                    <p:anim calcmode="lin" valueType="num">
                                      <p:cBhvr additive="base">
                                        <p:cTn id="52" dur="500"/>
                                        <p:tgtEl>
                                          <p:spTgt spid="4"/>
                                        </p:tgtEl>
                                        <p:attrNameLst>
                                          <p:attrName>ppt_x</p:attrName>
                                        </p:attrNameLst>
                                      </p:cBhvr>
                                      <p:tavLst>
                                        <p:tav tm="0">
                                          <p:val>
                                            <p:strVal val="ppt_x"/>
                                          </p:val>
                                        </p:tav>
                                        <p:tav tm="100000">
                                          <p:val>
                                            <p:strVal val="ppt_x"/>
                                          </p:val>
                                        </p:tav>
                                      </p:tavLst>
                                    </p:anim>
                                    <p:anim calcmode="lin" valueType="num">
                                      <p:cBhvr additive="base">
                                        <p:cTn id="53" dur="500"/>
                                        <p:tgtEl>
                                          <p:spTgt spid="4"/>
                                        </p:tgtEl>
                                        <p:attrNameLst>
                                          <p:attrName>ppt_y</p:attrName>
                                        </p:attrNameLst>
                                      </p:cBhvr>
                                      <p:tavLst>
                                        <p:tav tm="0">
                                          <p:val>
                                            <p:strVal val="ppt_y"/>
                                          </p:val>
                                        </p:tav>
                                        <p:tav tm="100000">
                                          <p:val>
                                            <p:strVal val="1+ppt_h/2"/>
                                          </p:val>
                                        </p:tav>
                                      </p:tavLst>
                                    </p:anim>
                                    <p:set>
                                      <p:cBhvr>
                                        <p:cTn id="5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618355" y="2886075"/>
            <a:ext cx="3065780" cy="1405890"/>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131445"/>
            <a:ext cx="2190750" cy="2072640"/>
          </a:xfrm>
          <a:prstGeom prst="rect">
            <a:avLst/>
          </a:prstGeom>
          <a:noFill/>
          <a:ln w="9525">
            <a:noFill/>
          </a:ln>
        </p:spPr>
      </p:pic>
      <p:sp>
        <p:nvSpPr>
          <p:cNvPr id="3" name="文本框 2"/>
          <p:cNvSpPr txBox="1"/>
          <p:nvPr/>
        </p:nvSpPr>
        <p:spPr>
          <a:xfrm>
            <a:off x="1650365" y="488950"/>
            <a:ext cx="9385300"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Who is the player that </a:t>
            </a:r>
            <a:r>
              <a:rPr lang="en-US" altLang="zh-CN" sz="3600">
                <a:solidFill>
                  <a:srgbClr val="FF0000"/>
                </a:solidFill>
                <a:latin typeface="Cambria" panose="02040503050406030204" charset="0"/>
                <a:cs typeface="Cambria" panose="02040503050406030204" charset="0"/>
                <a:sym typeface="+mn-ea"/>
              </a:rPr>
              <a:t>replace</a:t>
            </a:r>
            <a:r>
              <a:rPr lang="en-US" altLang="zh-CN" sz="3600">
                <a:solidFill>
                  <a:schemeClr val="tx1"/>
                </a:solidFill>
                <a:latin typeface="Cambria" panose="02040503050406030204" charset="0"/>
                <a:cs typeface="Cambria" panose="02040503050406030204" charset="0"/>
                <a:sym typeface="+mn-ea"/>
              </a:rPr>
              <a:t>s</a:t>
            </a:r>
            <a:r>
              <a:rPr lang="en-US" altLang="zh-CN" sz="3600">
                <a:solidFill>
                  <a:srgbClr val="FF0000"/>
                </a:solidFill>
                <a:latin typeface="Cambria" panose="02040503050406030204" charset="0"/>
                <a:cs typeface="Cambria" panose="02040503050406030204" charset="0"/>
                <a:sym typeface="+mn-ea"/>
              </a:rPr>
              <a:t> </a:t>
            </a:r>
            <a:r>
              <a:rPr lang="en-US" altLang="zh-CN" sz="3600">
                <a:latin typeface="Cambria" panose="02040503050406030204" charset="0"/>
                <a:cs typeface="Cambria" panose="02040503050406030204" charset="0"/>
                <a:sym typeface="+mn-ea"/>
              </a:rPr>
              <a:t>another player in a football match?</a:t>
            </a:r>
            <a:endParaRPr lang="en-US" altLang="zh-CN" sz="3600">
              <a:latin typeface="Cambria" panose="02040503050406030204" charset="0"/>
              <a:cs typeface="Cambria" panose="02040503050406030204" charset="0"/>
              <a:sym typeface="+mn-ea"/>
            </a:endParaRPr>
          </a:p>
          <a:p>
            <a:r>
              <a:rPr lang="en-US" altLang="zh-CN" sz="3600" b="1">
                <a:latin typeface="Cambria" panose="02040503050406030204" charset="0"/>
                <a:cs typeface="Cambria" panose="02040503050406030204" charset="0"/>
                <a:sym typeface="+mn-ea"/>
              </a:rPr>
              <a:t>A.goalkeeper                  B.substitute</a:t>
            </a:r>
            <a:endParaRPr lang="en-US" altLang="zh-CN" sz="3600" b="1">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728710" y="2766695"/>
            <a:ext cx="3130550"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sym typeface="+mn-ea"/>
              </a:rPr>
              <a:t>B</a:t>
            </a:r>
            <a:r>
              <a:rPr lang="en-US" altLang="zh-CN" sz="4400" b="1">
                <a:latin typeface="Cambria" panose="02040503050406030204" charset="0"/>
                <a:cs typeface="Cambria" panose="02040503050406030204" charset="0"/>
                <a:sym typeface="+mn-ea"/>
              </a:rPr>
              <a:t>(</a:t>
            </a:r>
            <a:r>
              <a:rPr lang="zh-CN" altLang="en-US" sz="4400" b="1">
                <a:latin typeface="Cambria" panose="02040503050406030204" charset="0"/>
                <a:cs typeface="Cambria" panose="02040503050406030204" charset="0"/>
                <a:sym typeface="+mn-ea"/>
              </a:rPr>
              <a:t>替补</a:t>
            </a:r>
            <a:r>
              <a:rPr lang="en-US" altLang="zh-CN" sz="4400" b="1">
                <a:latin typeface="Cambria" panose="02040503050406030204" charset="0"/>
                <a:cs typeface="Cambria" panose="02040503050406030204" charset="0"/>
                <a:sym typeface="+mn-ea"/>
              </a:rPr>
              <a:t>)</a:t>
            </a:r>
            <a:endParaRPr lang="en-US" altLang="zh-CN" sz="4400" b="1">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8444865" y="2662555"/>
            <a:ext cx="3546475" cy="153352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110" name="图片 109"/>
          <p:cNvPicPr/>
          <p:nvPr>
            <p:custDataLst>
              <p:tags r:id="rId18"/>
            </p:custDataLst>
          </p:nvPr>
        </p:nvPicPr>
        <p:blipFill>
          <a:blip r:embed="rId19"/>
          <a:stretch>
            <a:fillRect/>
          </a:stretch>
        </p:blipFill>
        <p:spPr>
          <a:xfrm>
            <a:off x="396240" y="2536825"/>
            <a:ext cx="3461385" cy="2563495"/>
          </a:xfrm>
          <a:prstGeom prst="rect">
            <a:avLst/>
          </a:prstGeom>
          <a:noFill/>
          <a:ln w="9525">
            <a:noFill/>
          </a:ln>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0"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110"/>
                                        </p:tgtEl>
                                        <p:attrNameLst>
                                          <p:attrName>style.visibility</p:attrName>
                                        </p:attrNameLst>
                                      </p:cBhvr>
                                      <p:to>
                                        <p:strVal val="visible"/>
                                      </p:to>
                                    </p:set>
                                    <p:animEffect transition="in" filter="strips(downLeft)">
                                      <p:cBhvr>
                                        <p:cTn id="48" dur="500"/>
                                        <p:tgtEl>
                                          <p:spTgt spid="110"/>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nodeType="clickEffect">
                                  <p:stCondLst>
                                    <p:cond delay="0"/>
                                  </p:stCondLst>
                                  <p:childTnLst>
                                    <p:anim calcmode="lin" valueType="num">
                                      <p:cBhvr additive="base">
                                        <p:cTn id="52" dur="500"/>
                                        <p:tgtEl>
                                          <p:spTgt spid="4"/>
                                        </p:tgtEl>
                                        <p:attrNameLst>
                                          <p:attrName>ppt_x</p:attrName>
                                        </p:attrNameLst>
                                      </p:cBhvr>
                                      <p:tavLst>
                                        <p:tav tm="0">
                                          <p:val>
                                            <p:strVal val="ppt_x"/>
                                          </p:val>
                                        </p:tav>
                                        <p:tav tm="100000">
                                          <p:val>
                                            <p:strVal val="ppt_x"/>
                                          </p:val>
                                        </p:tav>
                                      </p:tavLst>
                                    </p:anim>
                                    <p:anim calcmode="lin" valueType="num">
                                      <p:cBhvr additive="base">
                                        <p:cTn id="53" dur="500"/>
                                        <p:tgtEl>
                                          <p:spTgt spid="4"/>
                                        </p:tgtEl>
                                        <p:attrNameLst>
                                          <p:attrName>ppt_y</p:attrName>
                                        </p:attrNameLst>
                                      </p:cBhvr>
                                      <p:tavLst>
                                        <p:tav tm="0">
                                          <p:val>
                                            <p:strVal val="ppt_y"/>
                                          </p:val>
                                        </p:tav>
                                        <p:tav tm="100000">
                                          <p:val>
                                            <p:strVal val="1+ppt_h/2"/>
                                          </p:val>
                                        </p:tav>
                                      </p:tavLst>
                                    </p:anim>
                                    <p:set>
                                      <p:cBhvr>
                                        <p:cTn id="5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266565" y="2876550"/>
            <a:ext cx="3372485" cy="1546225"/>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80035" y="0"/>
            <a:ext cx="1788160" cy="1787525"/>
          </a:xfrm>
          <a:prstGeom prst="rect">
            <a:avLst/>
          </a:prstGeom>
          <a:noFill/>
          <a:ln w="9525">
            <a:noFill/>
          </a:ln>
        </p:spPr>
      </p:pic>
      <p:sp>
        <p:nvSpPr>
          <p:cNvPr id="3" name="文本框 2"/>
          <p:cNvSpPr txBox="1"/>
          <p:nvPr/>
        </p:nvSpPr>
        <p:spPr>
          <a:xfrm>
            <a:off x="1040130" y="467360"/>
            <a:ext cx="9587865"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Who is the person that </a:t>
            </a:r>
            <a:r>
              <a:rPr lang="en-US" altLang="zh-CN" sz="3600">
                <a:solidFill>
                  <a:srgbClr val="C00000"/>
                </a:solidFill>
                <a:latin typeface="Cambria" panose="02040503050406030204" charset="0"/>
                <a:cs typeface="Cambria" panose="02040503050406030204" charset="0"/>
                <a:sym typeface="+mn-ea"/>
              </a:rPr>
              <a:t>describes an event</a:t>
            </a:r>
            <a:r>
              <a:rPr lang="en-US" altLang="zh-CN" sz="3600">
                <a:latin typeface="Cambria" panose="02040503050406030204" charset="0"/>
                <a:cs typeface="Cambria" panose="02040503050406030204" charset="0"/>
                <a:sym typeface="+mn-ea"/>
              </a:rPr>
              <a:t> while it is </a:t>
            </a:r>
            <a:r>
              <a:rPr lang="en-US" altLang="zh-CN" sz="3600">
                <a:solidFill>
                  <a:srgbClr val="C00000"/>
                </a:solidFill>
                <a:latin typeface="Cambria" panose="02040503050406030204" charset="0"/>
                <a:cs typeface="Cambria" panose="02040503050406030204" charset="0"/>
                <a:sym typeface="+mn-ea"/>
              </a:rPr>
              <a:t>happening</a:t>
            </a:r>
            <a:r>
              <a:rPr lang="en-US" altLang="zh-CN" sz="3600">
                <a:solidFill>
                  <a:schemeClr val="tx1"/>
                </a:solidFill>
                <a:latin typeface="Cambria" panose="02040503050406030204" charset="0"/>
                <a:cs typeface="Cambria" panose="02040503050406030204" charset="0"/>
                <a:sym typeface="+mn-ea"/>
              </a:rPr>
              <a:t>,</a:t>
            </a:r>
            <a:r>
              <a:rPr lang="en-US" altLang="zh-CN" sz="3600">
                <a:solidFill>
                  <a:srgbClr val="FF0000"/>
                </a:solidFill>
                <a:latin typeface="Cambria" panose="02040503050406030204" charset="0"/>
                <a:cs typeface="Cambria" panose="02040503050406030204" charset="0"/>
                <a:sym typeface="+mn-ea"/>
              </a:rPr>
              <a:t> </a:t>
            </a:r>
            <a:r>
              <a:rPr lang="en-US" altLang="zh-CN" sz="3600">
                <a:solidFill>
                  <a:schemeClr val="tx1"/>
                </a:solidFill>
                <a:latin typeface="Cambria" panose="02040503050406030204" charset="0"/>
                <a:cs typeface="Cambria" panose="02040503050406030204" charset="0"/>
                <a:sym typeface="+mn-ea"/>
              </a:rPr>
              <a:t>especially on TV or radio?</a:t>
            </a:r>
            <a:endParaRPr lang="en-US" altLang="zh-CN" sz="3600">
              <a:solidFill>
                <a:schemeClr val="tx1"/>
              </a:solidFill>
              <a:latin typeface="Cambria" panose="02040503050406030204" charset="0"/>
              <a:cs typeface="Cambria" panose="02040503050406030204" charset="0"/>
              <a:sym typeface="+mn-ea"/>
            </a:endParaRPr>
          </a:p>
          <a:p>
            <a:r>
              <a:rPr lang="en-US" altLang="zh-CN" sz="3600" b="1">
                <a:solidFill>
                  <a:schemeClr val="tx1"/>
                </a:solidFill>
                <a:latin typeface="Cambria" panose="02040503050406030204" charset="0"/>
                <a:cs typeface="Cambria" panose="02040503050406030204" charset="0"/>
                <a:sym typeface="+mn-ea"/>
              </a:rPr>
              <a:t>A.journalist</a:t>
            </a:r>
            <a:r>
              <a:rPr lang="en-US" altLang="zh-CN" sz="2000" b="1">
                <a:solidFill>
                  <a:schemeClr val="tx1"/>
                </a:solidFill>
                <a:latin typeface="Cambria" panose="02040503050406030204" charset="0"/>
                <a:cs typeface="Cambria" panose="02040503050406030204" charset="0"/>
                <a:sym typeface="+mn-ea"/>
              </a:rPr>
              <a:t>(</a:t>
            </a:r>
            <a:r>
              <a:rPr lang="zh-CN" altLang="en-US" sz="2000" b="1">
                <a:solidFill>
                  <a:schemeClr val="tx1"/>
                </a:solidFill>
                <a:latin typeface="Cambria" panose="02040503050406030204" charset="0"/>
                <a:cs typeface="Cambria" panose="02040503050406030204" charset="0"/>
                <a:sym typeface="+mn-ea"/>
              </a:rPr>
              <a:t>记者</a:t>
            </a:r>
            <a:r>
              <a:rPr lang="en-US" altLang="zh-CN" sz="2000" b="1">
                <a:solidFill>
                  <a:schemeClr val="tx1"/>
                </a:solidFill>
                <a:latin typeface="Cambria" panose="02040503050406030204" charset="0"/>
                <a:cs typeface="Cambria" panose="02040503050406030204" charset="0"/>
                <a:sym typeface="+mn-ea"/>
              </a:rPr>
              <a:t>)</a:t>
            </a:r>
            <a:r>
              <a:rPr lang="en-US" altLang="zh-CN" sz="3600" b="1">
                <a:solidFill>
                  <a:schemeClr val="tx1"/>
                </a:solidFill>
                <a:latin typeface="Cambria" panose="02040503050406030204" charset="0"/>
                <a:cs typeface="Cambria" panose="02040503050406030204" charset="0"/>
                <a:sym typeface="+mn-ea"/>
              </a:rPr>
              <a:t>            B.commentator</a:t>
            </a:r>
            <a:r>
              <a:rPr lang="en-US" altLang="zh-CN" sz="2000" b="1">
                <a:solidFill>
                  <a:schemeClr val="tx1"/>
                </a:solidFill>
                <a:latin typeface="Cambria" panose="02040503050406030204" charset="0"/>
                <a:cs typeface="Cambria" panose="02040503050406030204" charset="0"/>
                <a:sym typeface="+mn-ea"/>
              </a:rPr>
              <a:t>(</a:t>
            </a:r>
            <a:r>
              <a:rPr lang="zh-CN" altLang="en-US" sz="2000" b="1">
                <a:solidFill>
                  <a:schemeClr val="tx1"/>
                </a:solidFill>
                <a:latin typeface="Cambria" panose="02040503050406030204" charset="0"/>
                <a:cs typeface="Cambria" panose="02040503050406030204" charset="0"/>
                <a:sym typeface="+mn-ea"/>
              </a:rPr>
              <a:t>现场解说员</a:t>
            </a:r>
            <a:r>
              <a:rPr lang="en-US" altLang="zh-CN" sz="2000" b="1">
                <a:solidFill>
                  <a:schemeClr val="tx1"/>
                </a:solidFill>
                <a:latin typeface="Cambria" panose="02040503050406030204" charset="0"/>
                <a:cs typeface="Cambria" panose="02040503050406030204" charset="0"/>
                <a:sym typeface="+mn-ea"/>
              </a:rPr>
              <a:t>)</a:t>
            </a:r>
            <a:endParaRPr lang="en-US" altLang="zh-CN" sz="2000" b="1">
              <a:solidFill>
                <a:schemeClr val="tx1"/>
              </a:solidFill>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234045" y="3011805"/>
            <a:ext cx="3702685" cy="144526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sym typeface="+mn-ea"/>
              </a:rPr>
              <a:t>B</a:t>
            </a:r>
            <a:r>
              <a:rPr lang="en-US" altLang="zh-CN" sz="4400" b="1">
                <a:latin typeface="Cambria" panose="02040503050406030204" charset="0"/>
                <a:cs typeface="Cambria" panose="02040503050406030204" charset="0"/>
                <a:sym typeface="+mn-ea"/>
              </a:rPr>
              <a:t>(</a:t>
            </a:r>
            <a:r>
              <a:rPr lang="zh-CN" altLang="en-US" sz="4400" b="1">
                <a:latin typeface="Cambria" panose="02040503050406030204" charset="0"/>
                <a:cs typeface="Cambria" panose="02040503050406030204" charset="0"/>
                <a:sym typeface="+mn-ea"/>
              </a:rPr>
              <a:t>现场解说员</a:t>
            </a:r>
            <a:r>
              <a:rPr lang="en-US" altLang="zh-CN" sz="4400" b="1">
                <a:latin typeface="Cambria" panose="02040503050406030204" charset="0"/>
                <a:cs typeface="Cambria" panose="02040503050406030204" charset="0"/>
                <a:sym typeface="+mn-ea"/>
              </a:rPr>
              <a:t>/</a:t>
            </a:r>
            <a:r>
              <a:rPr lang="zh-CN" altLang="en-US" sz="4400" b="1">
                <a:latin typeface="Cambria" panose="02040503050406030204" charset="0"/>
                <a:cs typeface="Cambria" panose="02040503050406030204" charset="0"/>
                <a:sym typeface="+mn-ea"/>
              </a:rPr>
              <a:t>实况播音员</a:t>
            </a:r>
            <a:r>
              <a:rPr lang="en-US" altLang="zh-CN" sz="4400" b="1">
                <a:latin typeface="Cambria" panose="02040503050406030204" charset="0"/>
                <a:cs typeface="Cambria" panose="02040503050406030204" charset="0"/>
                <a:sym typeface="+mn-ea"/>
              </a:rPr>
              <a:t>)</a:t>
            </a:r>
            <a:endParaRPr lang="en-US" altLang="zh-CN" sz="4400" b="1">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7981950" y="2682240"/>
            <a:ext cx="3702685" cy="233870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107" name="图片 106"/>
          <p:cNvPicPr/>
          <p:nvPr>
            <p:custDataLst>
              <p:tags r:id="rId18"/>
            </p:custDataLst>
          </p:nvPr>
        </p:nvPicPr>
        <p:blipFill>
          <a:blip r:embed="rId19"/>
          <a:stretch>
            <a:fillRect/>
          </a:stretch>
        </p:blipFill>
        <p:spPr>
          <a:xfrm>
            <a:off x="191135" y="2527300"/>
            <a:ext cx="3480435" cy="2414270"/>
          </a:xfrm>
          <a:prstGeom prst="rect">
            <a:avLst/>
          </a:prstGeom>
          <a:noFill/>
          <a:ln w="9525">
            <a:noFill/>
          </a:ln>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0"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107"/>
                                        </p:tgtEl>
                                        <p:attrNameLst>
                                          <p:attrName>style.visibility</p:attrName>
                                        </p:attrNameLst>
                                      </p:cBhvr>
                                      <p:to>
                                        <p:strVal val="visible"/>
                                      </p:to>
                                    </p:set>
                                    <p:animEffect transition="in" filter="strips(downLeft)">
                                      <p:cBhvr>
                                        <p:cTn id="48" dur="500"/>
                                        <p:tgtEl>
                                          <p:spTgt spid="10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xit" presetSubtype="4" fill="hold" nodeType="clickEffect">
                                  <p:stCondLst>
                                    <p:cond delay="0"/>
                                  </p:stCondLst>
                                  <p:childTnLst>
                                    <p:anim calcmode="lin" valueType="num">
                                      <p:cBhvr additive="base">
                                        <p:cTn id="52" dur="500"/>
                                        <p:tgtEl>
                                          <p:spTgt spid="4"/>
                                        </p:tgtEl>
                                        <p:attrNameLst>
                                          <p:attrName>ppt_x</p:attrName>
                                        </p:attrNameLst>
                                      </p:cBhvr>
                                      <p:tavLst>
                                        <p:tav tm="0">
                                          <p:val>
                                            <p:strVal val="ppt_x"/>
                                          </p:val>
                                        </p:tav>
                                        <p:tav tm="100000">
                                          <p:val>
                                            <p:strVal val="ppt_x"/>
                                          </p:val>
                                        </p:tav>
                                      </p:tavLst>
                                    </p:anim>
                                    <p:anim calcmode="lin" valueType="num">
                                      <p:cBhvr additive="base">
                                        <p:cTn id="53" dur="500"/>
                                        <p:tgtEl>
                                          <p:spTgt spid="4"/>
                                        </p:tgtEl>
                                        <p:attrNameLst>
                                          <p:attrName>ppt_y</p:attrName>
                                        </p:attrNameLst>
                                      </p:cBhvr>
                                      <p:tavLst>
                                        <p:tav tm="0">
                                          <p:val>
                                            <p:strVal val="ppt_y"/>
                                          </p:val>
                                        </p:tav>
                                        <p:tav tm="100000">
                                          <p:val>
                                            <p:strVal val="1+ppt_h/2"/>
                                          </p:val>
                                        </p:tav>
                                      </p:tavLst>
                                    </p:anim>
                                    <p:set>
                                      <p:cBhvr>
                                        <p:cTn id="5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905058" y="36560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905058" y="3627438"/>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364680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3646805"/>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3646805"/>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95850" y="3646805"/>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5533" y="3627755"/>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364680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3627755"/>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5533" y="3627438"/>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86008" y="3627438"/>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764405" y="3627755"/>
            <a:ext cx="2550795" cy="1169670"/>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131445"/>
            <a:ext cx="2190750" cy="2072640"/>
          </a:xfrm>
          <a:prstGeom prst="rect">
            <a:avLst/>
          </a:prstGeom>
          <a:noFill/>
          <a:ln w="9525">
            <a:noFill/>
          </a:ln>
        </p:spPr>
      </p:pic>
      <p:sp>
        <p:nvSpPr>
          <p:cNvPr id="3" name="文本框 2"/>
          <p:cNvSpPr txBox="1"/>
          <p:nvPr/>
        </p:nvSpPr>
        <p:spPr>
          <a:xfrm>
            <a:off x="1573530" y="412750"/>
            <a:ext cx="9177655" cy="2306955"/>
          </a:xfrm>
          <a:prstGeom prst="rect">
            <a:avLst/>
          </a:prstGeom>
          <a:noFill/>
        </p:spPr>
        <p:txBody>
          <a:bodyPr wrap="square" rtlCol="0" anchor="t">
            <a:spAutoFit/>
          </a:bodyPr>
          <a:p>
            <a:r>
              <a:rPr lang="en-US" sz="3600">
                <a:latin typeface="Cambria" panose="02040503050406030204" charset="0"/>
                <a:cs typeface="Cambria" panose="02040503050406030204" charset="0"/>
                <a:sym typeface="+mn-ea"/>
              </a:rPr>
              <a:t>What is it called if both teams have the </a:t>
            </a:r>
            <a:r>
              <a:rPr lang="en-US" sz="3600">
                <a:solidFill>
                  <a:srgbClr val="C00000"/>
                </a:solidFill>
                <a:latin typeface="Cambria" panose="02040503050406030204" charset="0"/>
                <a:ea typeface="宋体" panose="02010600030101010101" pitchFamily="2" charset="-122"/>
                <a:cs typeface="Cambria" panose="02040503050406030204" charset="0"/>
                <a:sym typeface="+mn-ea"/>
              </a:rPr>
              <a:t>same number of goals(进球得分)</a:t>
            </a:r>
            <a:r>
              <a:rPr lang="en-US" sz="3600">
                <a:latin typeface="Cambria" panose="02040503050406030204" charset="0"/>
                <a:cs typeface="Cambria" panose="02040503050406030204" charset="0"/>
                <a:sym typeface="+mn-ea"/>
              </a:rPr>
              <a:t> at the end of the game?</a:t>
            </a:r>
            <a:endParaRPr lang="en-US" sz="3600">
              <a:latin typeface="Cambria" panose="02040503050406030204" charset="0"/>
              <a:cs typeface="Cambria" panose="02040503050406030204" charset="0"/>
              <a:sym typeface="+mn-ea"/>
            </a:endParaRPr>
          </a:p>
          <a:p>
            <a:r>
              <a:rPr lang="en-US" sz="3600" b="1">
                <a:latin typeface="Cambria" panose="02040503050406030204" charset="0"/>
                <a:cs typeface="Cambria" panose="02040503050406030204" charset="0"/>
                <a:sym typeface="+mn-ea"/>
              </a:rPr>
              <a:t>A. tie/draw                      B.knock-out</a:t>
            </a:r>
            <a:endParaRPr lang="zh-CN" altLang="en-US" sz="3600" b="1">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903970" y="3061335"/>
            <a:ext cx="2484755"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rPr>
              <a:t>A</a:t>
            </a:r>
            <a:r>
              <a:rPr lang="en-US" altLang="zh-CN" sz="4400" b="1">
                <a:solidFill>
                  <a:schemeClr val="tx1"/>
                </a:solidFill>
                <a:latin typeface="Cambria" panose="02040503050406030204" charset="0"/>
                <a:cs typeface="Cambria" panose="02040503050406030204" charset="0"/>
              </a:rPr>
              <a:t>(</a:t>
            </a:r>
            <a:r>
              <a:rPr lang="zh-CN" altLang="en-US" sz="4400" b="1">
                <a:solidFill>
                  <a:schemeClr val="tx1"/>
                </a:solidFill>
                <a:latin typeface="Cambria" panose="02040503050406030204" charset="0"/>
                <a:cs typeface="Cambria" panose="02040503050406030204" charset="0"/>
              </a:rPr>
              <a:t>平局</a:t>
            </a:r>
            <a:r>
              <a:rPr lang="en-US" altLang="zh-CN" sz="4400" b="1">
                <a:solidFill>
                  <a:schemeClr val="tx1"/>
                </a:solidFill>
                <a:latin typeface="Cambria" panose="02040503050406030204" charset="0"/>
                <a:cs typeface="Cambria" panose="02040503050406030204" charset="0"/>
              </a:rPr>
              <a:t>)</a:t>
            </a:r>
            <a:endParaRPr lang="en-US" altLang="zh-CN" sz="4400" b="1">
              <a:solidFill>
                <a:schemeClr val="tx1"/>
              </a:solidFill>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8727440" y="3061335"/>
            <a:ext cx="2835910" cy="149796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2" name="图片 1"/>
          <p:cNvPicPr/>
          <p:nvPr/>
        </p:nvPicPr>
        <p:blipFill>
          <a:blip r:embed="rId18">
            <a:clrChange>
              <a:clrFrom>
                <a:srgbClr val="F5F5F5">
                  <a:alpha val="100000"/>
                </a:srgbClr>
              </a:clrFrom>
              <a:clrTo>
                <a:srgbClr val="F5F5F5">
                  <a:alpha val="100000"/>
                  <a:alpha val="0"/>
                </a:srgbClr>
              </a:clrTo>
            </a:clrChange>
          </a:blip>
          <a:srcRect l="3118" t="19130" r="4645" b="20438"/>
          <a:stretch>
            <a:fillRect/>
          </a:stretch>
        </p:blipFill>
        <p:spPr>
          <a:xfrm>
            <a:off x="573405" y="3061335"/>
            <a:ext cx="3719830" cy="2611755"/>
          </a:xfrm>
          <a:prstGeom prst="bevel">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19"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2" presetClass="entr" presetSubtype="4"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additive="base">
                                        <p:cTn id="48" dur="500"/>
                                        <p:tgtEl>
                                          <p:spTgt spid="2"/>
                                        </p:tgtEl>
                                        <p:attrNameLst>
                                          <p:attrName>ppt_y</p:attrName>
                                        </p:attrNameLst>
                                      </p:cBhvr>
                                      <p:tavLst>
                                        <p:tav tm="0">
                                          <p:val>
                                            <p:strVal val="#ppt_y+#ppt_h*1.125000"/>
                                          </p:val>
                                        </p:tav>
                                        <p:tav tm="100000">
                                          <p:val>
                                            <p:strVal val="#ppt_y"/>
                                          </p:val>
                                        </p:tav>
                                      </p:tavLst>
                                    </p:anim>
                                    <p:animEffect transition="in" filter="wipe(up)">
                                      <p:cBhvr>
                                        <p:cTn id="49" dur="500"/>
                                        <p:tgtEl>
                                          <p:spTgt spid="2"/>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xit" presetSubtype="4" fill="hold" nodeType="clickEffect">
                                  <p:stCondLst>
                                    <p:cond delay="0"/>
                                  </p:stCondLst>
                                  <p:childTnLst>
                                    <p:animEffect transition="out" filter="wipe(down)">
                                      <p:cBhvr>
                                        <p:cTn id="53" dur="500"/>
                                        <p:tgtEl>
                                          <p:spTgt spid="4"/>
                                        </p:tgtEl>
                                      </p:cBhvr>
                                    </p:animEffect>
                                    <p:set>
                                      <p:cBhvr>
                                        <p:cTn id="54"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4891088" y="288131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4895850" y="288607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4891088"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4891088" y="2876550"/>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4886325"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4891088" y="2876550"/>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4891088" y="2886075"/>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4886325" y="2876550"/>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489108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4891088" y="2881313"/>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4815840" y="2876550"/>
            <a:ext cx="2632710" cy="1207135"/>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131445"/>
            <a:ext cx="2190750" cy="2072640"/>
          </a:xfrm>
          <a:prstGeom prst="rect">
            <a:avLst/>
          </a:prstGeom>
          <a:noFill/>
          <a:ln w="9525">
            <a:noFill/>
          </a:ln>
        </p:spPr>
      </p:pic>
      <p:sp>
        <p:nvSpPr>
          <p:cNvPr id="3" name="文本框 2"/>
          <p:cNvSpPr txBox="1"/>
          <p:nvPr/>
        </p:nvSpPr>
        <p:spPr>
          <a:xfrm>
            <a:off x="1650365" y="600710"/>
            <a:ext cx="9385300" cy="1753235"/>
          </a:xfrm>
          <a:prstGeom prst="rect">
            <a:avLst/>
          </a:prstGeom>
          <a:noFill/>
        </p:spPr>
        <p:txBody>
          <a:bodyPr wrap="square" rtlCol="0" anchor="t">
            <a:spAutoFit/>
          </a:bodyPr>
          <a:p>
            <a:r>
              <a:rPr lang="en-US" altLang="zh-CN" sz="3600">
                <a:latin typeface="Cambria" panose="02040503050406030204" charset="0"/>
                <a:cs typeface="Cambria" panose="02040503050406030204" charset="0"/>
                <a:sym typeface="+mn-ea"/>
              </a:rPr>
              <a:t>What do the </a:t>
            </a:r>
            <a:r>
              <a:rPr lang="en-US" altLang="zh-CN" sz="3600">
                <a:solidFill>
                  <a:srgbClr val="C00000"/>
                </a:solidFill>
                <a:latin typeface="Cambria" panose="02040503050406030204" charset="0"/>
                <a:cs typeface="Cambria" panose="02040503050406030204" charset="0"/>
                <a:sym typeface="+mn-ea"/>
              </a:rPr>
              <a:t>spectators</a:t>
            </a:r>
            <a:r>
              <a:rPr lang="en-US" altLang="zh-CN" sz="3600">
                <a:latin typeface="Cambria" panose="02040503050406030204" charset="0"/>
                <a:cs typeface="Cambria" panose="02040503050406030204" charset="0"/>
                <a:sym typeface="+mn-ea"/>
              </a:rPr>
              <a:t>(</a:t>
            </a:r>
            <a:r>
              <a:rPr lang="zh-CN" altLang="en-US" sz="3600">
                <a:latin typeface="Cambria" panose="02040503050406030204" charset="0"/>
                <a:cs typeface="Cambria" panose="02040503050406030204" charset="0"/>
                <a:sym typeface="+mn-ea"/>
              </a:rPr>
              <a:t>观众</a:t>
            </a:r>
            <a:r>
              <a:rPr lang="en-US" altLang="zh-CN" sz="3600">
                <a:latin typeface="Cambria" panose="02040503050406030204" charset="0"/>
                <a:cs typeface="Cambria" panose="02040503050406030204" charset="0"/>
                <a:sym typeface="+mn-ea"/>
              </a:rPr>
              <a:t>) say to </a:t>
            </a:r>
            <a:r>
              <a:rPr lang="en-US" altLang="zh-CN" sz="3600">
                <a:solidFill>
                  <a:srgbClr val="C00000"/>
                </a:solidFill>
                <a:latin typeface="Cambria" panose="02040503050406030204" charset="0"/>
                <a:cs typeface="Cambria" panose="02040503050406030204" charset="0"/>
                <a:sym typeface="+mn-ea"/>
              </a:rPr>
              <a:t>cheer for</a:t>
            </a:r>
            <a:r>
              <a:rPr lang="en-US" altLang="zh-CN" sz="3600">
                <a:latin typeface="Cambria" panose="02040503050406030204" charset="0"/>
                <a:cs typeface="Cambria" panose="02040503050406030204" charset="0"/>
                <a:sym typeface="+mn-ea"/>
              </a:rPr>
              <a:t> their favorite/favored team?</a:t>
            </a:r>
            <a:endParaRPr lang="en-US" altLang="zh-CN" sz="3600">
              <a:solidFill>
                <a:schemeClr val="tx1"/>
              </a:solidFill>
              <a:latin typeface="Cambria" panose="02040503050406030204" charset="0"/>
              <a:cs typeface="Cambria" panose="02040503050406030204" charset="0"/>
              <a:sym typeface="+mn-ea"/>
            </a:endParaRPr>
          </a:p>
          <a:p>
            <a:r>
              <a:rPr lang="en-US" altLang="zh-CN" sz="3600" b="1">
                <a:solidFill>
                  <a:schemeClr val="tx1"/>
                </a:solidFill>
                <a:latin typeface="Cambria" panose="02040503050406030204" charset="0"/>
                <a:cs typeface="Cambria" panose="02040503050406030204" charset="0"/>
                <a:sym typeface="+mn-ea"/>
              </a:rPr>
              <a:t>A.That stunk.                  B.Go get them.  </a:t>
            </a:r>
            <a:endParaRPr lang="en-US" altLang="zh-CN" sz="3600" b="1">
              <a:solidFill>
                <a:schemeClr val="tx1"/>
              </a:solidFill>
              <a:latin typeface="Cambria" panose="02040503050406030204" charset="0"/>
              <a:cs typeface="Cambria" panose="02040503050406030204" charset="0"/>
              <a:sym typeface="+mn-ea"/>
            </a:endParaRPr>
          </a:p>
        </p:txBody>
      </p:sp>
      <p:sp>
        <p:nvSpPr>
          <p:cNvPr id="16" name="文本框 15"/>
          <p:cNvSpPr txBox="1"/>
          <p:nvPr>
            <p:custDataLst>
              <p:tags r:id="rId14"/>
            </p:custDataLst>
          </p:nvPr>
        </p:nvSpPr>
        <p:spPr>
          <a:xfrm>
            <a:off x="8489315" y="2965450"/>
            <a:ext cx="2363470" cy="768350"/>
          </a:xfrm>
          <a:prstGeom prst="rect">
            <a:avLst/>
          </a:prstGeom>
          <a:noFill/>
        </p:spPr>
        <p:txBody>
          <a:bodyPr wrap="square" rtlCol="0">
            <a:spAutoFit/>
          </a:bodyPr>
          <a:p>
            <a:r>
              <a:rPr lang="en-US" altLang="zh-CN" sz="4400" b="1">
                <a:solidFill>
                  <a:srgbClr val="C00000"/>
                </a:solidFill>
                <a:latin typeface="Cambria" panose="02040503050406030204" charset="0"/>
                <a:cs typeface="Cambria" panose="02040503050406030204" charset="0"/>
              </a:rPr>
              <a:t>B</a:t>
            </a:r>
            <a:r>
              <a:rPr lang="en-US" altLang="zh-CN" sz="4400" b="1">
                <a:solidFill>
                  <a:schemeClr val="tx1"/>
                </a:solidFill>
                <a:latin typeface="Cambria" panose="02040503050406030204" charset="0"/>
                <a:cs typeface="Cambria" panose="02040503050406030204" charset="0"/>
              </a:rPr>
              <a:t>(</a:t>
            </a:r>
            <a:r>
              <a:rPr lang="zh-CN" altLang="en-US" sz="4400" b="1">
                <a:solidFill>
                  <a:schemeClr val="tx1"/>
                </a:solidFill>
                <a:latin typeface="Cambria" panose="02040503050406030204" charset="0"/>
                <a:cs typeface="Cambria" panose="02040503050406030204" charset="0"/>
              </a:rPr>
              <a:t>加油</a:t>
            </a:r>
            <a:r>
              <a:rPr lang="en-US" altLang="zh-CN" sz="4400" b="1">
                <a:solidFill>
                  <a:schemeClr val="tx1"/>
                </a:solidFill>
                <a:latin typeface="Cambria" panose="02040503050406030204" charset="0"/>
                <a:cs typeface="Cambria" panose="02040503050406030204" charset="0"/>
              </a:rPr>
              <a:t>)</a:t>
            </a:r>
            <a:endParaRPr lang="en-US" altLang="zh-CN" sz="4400" b="1">
              <a:solidFill>
                <a:schemeClr val="tx1"/>
              </a:solidFill>
              <a:latin typeface="Cambria" panose="02040503050406030204" charset="0"/>
              <a:cs typeface="Cambria" panose="02040503050406030204" charset="0"/>
            </a:endParaRPr>
          </a:p>
        </p:txBody>
      </p:sp>
      <p:pic>
        <p:nvPicPr>
          <p:cNvPr id="4" name="图片 3"/>
          <p:cNvPicPr>
            <a:picLocks noChangeAspect="1"/>
          </p:cNvPicPr>
          <p:nvPr/>
        </p:nvPicPr>
        <p:blipFill>
          <a:blip r:embed="rId15"/>
          <a:stretch>
            <a:fillRect/>
          </a:stretch>
        </p:blipFill>
        <p:spPr>
          <a:xfrm>
            <a:off x="7979410" y="2876550"/>
            <a:ext cx="3702685" cy="233870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106" name="图片 105"/>
          <p:cNvPicPr/>
          <p:nvPr>
            <p:custDataLst>
              <p:tags r:id="rId18"/>
            </p:custDataLst>
          </p:nvPr>
        </p:nvPicPr>
        <p:blipFill>
          <a:blip r:embed="rId19"/>
          <a:stretch>
            <a:fillRect/>
          </a:stretch>
        </p:blipFill>
        <p:spPr>
          <a:xfrm>
            <a:off x="334645" y="2886075"/>
            <a:ext cx="4020820" cy="3206115"/>
          </a:xfrm>
          <a:prstGeom prst="rect">
            <a:avLst/>
          </a:prstGeom>
          <a:noFill/>
          <a:ln w="9525">
            <a:noFill/>
          </a:ln>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0"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8" presetClass="entr" presetSubtype="12" fill="hold" nodeType="clickEffect">
                                  <p:stCondLst>
                                    <p:cond delay="0"/>
                                  </p:stCondLst>
                                  <p:childTnLst>
                                    <p:set>
                                      <p:cBhvr>
                                        <p:cTn id="47" dur="1" fill="hold">
                                          <p:stCondLst>
                                            <p:cond delay="0"/>
                                          </p:stCondLst>
                                        </p:cTn>
                                        <p:tgtEl>
                                          <p:spTgt spid="106"/>
                                        </p:tgtEl>
                                        <p:attrNameLst>
                                          <p:attrName>style.visibility</p:attrName>
                                        </p:attrNameLst>
                                      </p:cBhvr>
                                      <p:to>
                                        <p:strVal val="visible"/>
                                      </p:to>
                                    </p:set>
                                    <p:animEffect transition="in" filter="strips(downLeft)">
                                      <p:cBhvr>
                                        <p:cTn id="48" dur="500"/>
                                        <p:tgtEl>
                                          <p:spTgt spid="10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xit" presetSubtype="4" fill="hold" nodeType="clickEffect">
                                  <p:stCondLst>
                                    <p:cond delay="0"/>
                                  </p:stCondLst>
                                  <p:childTnLst>
                                    <p:animEffect transition="out" filter="wipe(down)">
                                      <p:cBhvr>
                                        <p:cTn id="52" dur="500"/>
                                        <p:tgtEl>
                                          <p:spTgt spid="4"/>
                                        </p:tgtEl>
                                      </p:cBhvr>
                                    </p:animEffect>
                                    <p:set>
                                      <p:cBhvr>
                                        <p:cTn id="5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4578" name="图片 24577" descr="00"/>
          <p:cNvPicPr>
            <a:picLocks noChangeAspect="1"/>
          </p:cNvPicPr>
          <p:nvPr/>
        </p:nvPicPr>
        <p:blipFill>
          <a:blip r:embed="rId1"/>
          <a:stretch>
            <a:fillRect/>
          </a:stretch>
        </p:blipFill>
        <p:spPr>
          <a:xfrm>
            <a:off x="7040563" y="2857183"/>
            <a:ext cx="2409825" cy="1095375"/>
          </a:xfrm>
          <a:prstGeom prst="rect">
            <a:avLst/>
          </a:prstGeom>
          <a:noFill/>
          <a:ln w="9525">
            <a:noFill/>
          </a:ln>
        </p:spPr>
      </p:pic>
      <p:pic>
        <p:nvPicPr>
          <p:cNvPr id="24579" name="图片 24578" descr="00"/>
          <p:cNvPicPr>
            <a:picLocks noChangeAspect="1"/>
          </p:cNvPicPr>
          <p:nvPr/>
        </p:nvPicPr>
        <p:blipFill>
          <a:blip r:embed="rId1"/>
          <a:stretch>
            <a:fillRect/>
          </a:stretch>
        </p:blipFill>
        <p:spPr>
          <a:xfrm>
            <a:off x="7040563" y="2857183"/>
            <a:ext cx="2409825" cy="1095375"/>
          </a:xfrm>
          <a:prstGeom prst="rect">
            <a:avLst/>
          </a:prstGeom>
          <a:noFill/>
          <a:ln w="9525">
            <a:noFill/>
          </a:ln>
        </p:spPr>
      </p:pic>
      <p:pic>
        <p:nvPicPr>
          <p:cNvPr id="24580" name="图片 24579" descr="01"/>
          <p:cNvPicPr>
            <a:picLocks noChangeAspect="1"/>
          </p:cNvPicPr>
          <p:nvPr/>
        </p:nvPicPr>
        <p:blipFill>
          <a:blip r:embed="rId2"/>
          <a:stretch>
            <a:fillRect/>
          </a:stretch>
        </p:blipFill>
        <p:spPr>
          <a:xfrm>
            <a:off x="7040880" y="2867025"/>
            <a:ext cx="2400300" cy="1085850"/>
          </a:xfrm>
          <a:prstGeom prst="rect">
            <a:avLst/>
          </a:prstGeom>
          <a:noFill/>
          <a:ln w="9525">
            <a:noFill/>
          </a:ln>
        </p:spPr>
      </p:pic>
      <p:pic>
        <p:nvPicPr>
          <p:cNvPr id="24581" name="图片 24580" descr="02"/>
          <p:cNvPicPr>
            <a:picLocks noChangeAspect="1"/>
          </p:cNvPicPr>
          <p:nvPr/>
        </p:nvPicPr>
        <p:blipFill>
          <a:blip r:embed="rId3"/>
          <a:stretch>
            <a:fillRect/>
          </a:stretch>
        </p:blipFill>
        <p:spPr>
          <a:xfrm>
            <a:off x="7021513" y="2876550"/>
            <a:ext cx="2409825" cy="1104900"/>
          </a:xfrm>
          <a:prstGeom prst="rect">
            <a:avLst/>
          </a:prstGeom>
          <a:noFill/>
          <a:ln w="9525">
            <a:noFill/>
          </a:ln>
        </p:spPr>
      </p:pic>
      <p:pic>
        <p:nvPicPr>
          <p:cNvPr id="24582" name="图片 24581" descr="03"/>
          <p:cNvPicPr>
            <a:picLocks noChangeAspect="1"/>
          </p:cNvPicPr>
          <p:nvPr/>
        </p:nvPicPr>
        <p:blipFill>
          <a:blip r:embed="rId4"/>
          <a:stretch>
            <a:fillRect/>
          </a:stretch>
        </p:blipFill>
        <p:spPr>
          <a:xfrm>
            <a:off x="7021513" y="2867025"/>
            <a:ext cx="2409825" cy="1104900"/>
          </a:xfrm>
          <a:prstGeom prst="rect">
            <a:avLst/>
          </a:prstGeom>
          <a:noFill/>
          <a:ln w="9525">
            <a:noFill/>
          </a:ln>
        </p:spPr>
      </p:pic>
      <p:pic>
        <p:nvPicPr>
          <p:cNvPr id="24583" name="图片 24582" descr="04"/>
          <p:cNvPicPr>
            <a:picLocks noChangeAspect="1"/>
          </p:cNvPicPr>
          <p:nvPr/>
        </p:nvPicPr>
        <p:blipFill>
          <a:blip r:embed="rId5"/>
          <a:stretch>
            <a:fillRect/>
          </a:stretch>
        </p:blipFill>
        <p:spPr>
          <a:xfrm>
            <a:off x="7021830" y="2876550"/>
            <a:ext cx="2419350" cy="1104900"/>
          </a:xfrm>
          <a:prstGeom prst="rect">
            <a:avLst/>
          </a:prstGeom>
          <a:noFill/>
          <a:ln w="9525">
            <a:noFill/>
          </a:ln>
        </p:spPr>
      </p:pic>
      <p:pic>
        <p:nvPicPr>
          <p:cNvPr id="24584" name="图片 24583" descr="05"/>
          <p:cNvPicPr>
            <a:picLocks noChangeAspect="1"/>
          </p:cNvPicPr>
          <p:nvPr/>
        </p:nvPicPr>
        <p:blipFill>
          <a:blip r:embed="rId6"/>
          <a:stretch>
            <a:fillRect/>
          </a:stretch>
        </p:blipFill>
        <p:spPr>
          <a:xfrm>
            <a:off x="7031038" y="2867025"/>
            <a:ext cx="2409825" cy="1104900"/>
          </a:xfrm>
          <a:prstGeom prst="rect">
            <a:avLst/>
          </a:prstGeom>
          <a:noFill/>
          <a:ln w="9525">
            <a:noFill/>
          </a:ln>
        </p:spPr>
      </p:pic>
      <p:pic>
        <p:nvPicPr>
          <p:cNvPr id="24585" name="图片 24584" descr="06"/>
          <p:cNvPicPr>
            <a:picLocks noChangeAspect="1"/>
          </p:cNvPicPr>
          <p:nvPr/>
        </p:nvPicPr>
        <p:blipFill>
          <a:blip r:embed="rId7"/>
          <a:stretch>
            <a:fillRect/>
          </a:stretch>
        </p:blipFill>
        <p:spPr>
          <a:xfrm>
            <a:off x="7031038" y="2895600"/>
            <a:ext cx="2409825" cy="1085850"/>
          </a:xfrm>
          <a:prstGeom prst="rect">
            <a:avLst/>
          </a:prstGeom>
          <a:noFill/>
          <a:ln w="9525">
            <a:noFill/>
          </a:ln>
        </p:spPr>
      </p:pic>
      <p:pic>
        <p:nvPicPr>
          <p:cNvPr id="24586" name="图片 24585" descr="07"/>
          <p:cNvPicPr>
            <a:picLocks noChangeAspect="1"/>
          </p:cNvPicPr>
          <p:nvPr/>
        </p:nvPicPr>
        <p:blipFill>
          <a:blip r:embed="rId8"/>
          <a:stretch>
            <a:fillRect/>
          </a:stretch>
        </p:blipFill>
        <p:spPr>
          <a:xfrm>
            <a:off x="7021830" y="2867025"/>
            <a:ext cx="2419350" cy="1104900"/>
          </a:xfrm>
          <a:prstGeom prst="rect">
            <a:avLst/>
          </a:prstGeom>
          <a:noFill/>
          <a:ln w="9525">
            <a:noFill/>
          </a:ln>
        </p:spPr>
      </p:pic>
      <p:pic>
        <p:nvPicPr>
          <p:cNvPr id="24587" name="图片 24586" descr="08"/>
          <p:cNvPicPr>
            <a:picLocks noChangeAspect="1"/>
          </p:cNvPicPr>
          <p:nvPr/>
        </p:nvPicPr>
        <p:blipFill>
          <a:blip r:embed="rId9"/>
          <a:stretch>
            <a:fillRect/>
          </a:stretch>
        </p:blipFill>
        <p:spPr>
          <a:xfrm>
            <a:off x="7031038" y="2881313"/>
            <a:ext cx="2409825" cy="1095375"/>
          </a:xfrm>
          <a:prstGeom prst="rect">
            <a:avLst/>
          </a:prstGeom>
          <a:noFill/>
          <a:ln w="9525">
            <a:noFill/>
          </a:ln>
        </p:spPr>
      </p:pic>
      <p:pic>
        <p:nvPicPr>
          <p:cNvPr id="24588" name="图片 24587" descr="09"/>
          <p:cNvPicPr>
            <a:picLocks noChangeAspect="1"/>
          </p:cNvPicPr>
          <p:nvPr/>
        </p:nvPicPr>
        <p:blipFill>
          <a:blip r:embed="rId10"/>
          <a:stretch>
            <a:fillRect/>
          </a:stretch>
        </p:blipFill>
        <p:spPr>
          <a:xfrm>
            <a:off x="7031038" y="2885758"/>
            <a:ext cx="2409825" cy="1095375"/>
          </a:xfrm>
          <a:prstGeom prst="rect">
            <a:avLst/>
          </a:prstGeom>
          <a:noFill/>
          <a:ln w="9525">
            <a:noFill/>
          </a:ln>
        </p:spPr>
      </p:pic>
      <p:pic>
        <p:nvPicPr>
          <p:cNvPr id="24589" name="图片 24588" descr="10"/>
          <p:cNvPicPr>
            <a:picLocks noChangeAspect="1"/>
          </p:cNvPicPr>
          <p:nvPr/>
        </p:nvPicPr>
        <p:blipFill>
          <a:blip r:embed="rId11"/>
          <a:stretch>
            <a:fillRect/>
          </a:stretch>
        </p:blipFill>
        <p:spPr>
          <a:xfrm>
            <a:off x="7021830" y="2875915"/>
            <a:ext cx="2408555" cy="1105535"/>
          </a:xfrm>
          <a:prstGeom prst="rect">
            <a:avLst/>
          </a:prstGeom>
          <a:noFill/>
          <a:ln w="9525">
            <a:noFill/>
          </a:ln>
        </p:spPr>
      </p:pic>
      <p:pic>
        <p:nvPicPr>
          <p:cNvPr id="100" name="图片 99"/>
          <p:cNvPicPr/>
          <p:nvPr>
            <p:custDataLst>
              <p:tags r:id="rId12"/>
            </p:custDataLst>
          </p:nvPr>
        </p:nvPicPr>
        <p:blipFill>
          <a:blip r:embed="rId13"/>
          <a:stretch>
            <a:fillRect/>
          </a:stretch>
        </p:blipFill>
        <p:spPr>
          <a:xfrm>
            <a:off x="-214630" y="-262890"/>
            <a:ext cx="1687195" cy="1524635"/>
          </a:xfrm>
          <a:prstGeom prst="rect">
            <a:avLst/>
          </a:prstGeom>
          <a:noFill/>
          <a:ln w="9525">
            <a:noFill/>
          </a:ln>
        </p:spPr>
      </p:pic>
      <p:sp>
        <p:nvSpPr>
          <p:cNvPr id="3" name="文本框 2"/>
          <p:cNvSpPr txBox="1"/>
          <p:nvPr/>
        </p:nvSpPr>
        <p:spPr>
          <a:xfrm>
            <a:off x="1030605" y="161290"/>
            <a:ext cx="10333355" cy="2506980"/>
          </a:xfrm>
          <a:prstGeom prst="rect">
            <a:avLst/>
          </a:prstGeom>
          <a:noFill/>
        </p:spPr>
        <p:txBody>
          <a:bodyPr wrap="square" rtlCol="0" anchor="t">
            <a:noAutofit/>
          </a:bodyPr>
          <a:p>
            <a:r>
              <a:rPr lang="en-US" sz="3600">
                <a:solidFill>
                  <a:schemeClr val="tx1"/>
                </a:solidFill>
                <a:latin typeface="Cambria" panose="02040503050406030204" charset="0"/>
                <a:ea typeface="宋体" panose="02010600030101010101" pitchFamily="2" charset="-122"/>
                <a:cs typeface="Cambria" panose="02040503050406030204" charset="0"/>
                <a:sym typeface="+mn-ea"/>
              </a:rPr>
              <a:t>If a player </a:t>
            </a:r>
            <a:r>
              <a:rPr lang="en-US" sz="3600">
                <a:solidFill>
                  <a:srgbClr val="C00000"/>
                </a:solidFill>
                <a:latin typeface="Cambria" panose="02040503050406030204" charset="0"/>
                <a:ea typeface="宋体" panose="02010600030101010101" pitchFamily="2" charset="-122"/>
                <a:cs typeface="Cambria" panose="02040503050406030204" charset="0"/>
                <a:sym typeface="+mn-ea"/>
              </a:rPr>
              <a:t>commits an offence</a:t>
            </a:r>
            <a:r>
              <a:rPr lang="en-US" sz="3600">
                <a:solidFill>
                  <a:schemeClr val="tx1"/>
                </a:solidFill>
                <a:latin typeface="Cambria" panose="02040503050406030204" charset="0"/>
                <a:ea typeface="宋体" panose="02010600030101010101" pitchFamily="2" charset="-122"/>
                <a:cs typeface="Cambria" panose="02040503050406030204" charset="0"/>
                <a:sym typeface="+mn-ea"/>
              </a:rPr>
              <a:t>(</a:t>
            </a:r>
            <a:r>
              <a:rPr lang="zh-CN" sz="3600">
                <a:solidFill>
                  <a:schemeClr val="tx1"/>
                </a:solidFill>
                <a:latin typeface="Cambria" panose="02040503050406030204" charset="0"/>
                <a:ea typeface="宋体" panose="02010600030101010101" pitchFamily="2" charset="-122"/>
                <a:cs typeface="Cambria" panose="02040503050406030204" charset="0"/>
                <a:sym typeface="+mn-ea"/>
              </a:rPr>
              <a:t>犯规</a:t>
            </a:r>
            <a:r>
              <a:rPr lang="en-US" sz="3600">
                <a:solidFill>
                  <a:schemeClr val="tx1"/>
                </a:solidFill>
                <a:latin typeface="Cambria" panose="02040503050406030204" charset="0"/>
                <a:ea typeface="宋体" panose="02010600030101010101" pitchFamily="2" charset="-122"/>
                <a:cs typeface="Cambria" panose="02040503050406030204" charset="0"/>
                <a:sym typeface="+mn-ea"/>
              </a:rPr>
              <a:t>) </a:t>
            </a:r>
            <a:r>
              <a:rPr lang="en-US" sz="3600">
                <a:solidFill>
                  <a:srgbClr val="C00000"/>
                </a:solidFill>
                <a:latin typeface="Cambria" panose="02040503050406030204" charset="0"/>
                <a:ea typeface="宋体" panose="02010600030101010101" pitchFamily="2" charset="-122"/>
                <a:cs typeface="Cambria" panose="02040503050406030204" charset="0"/>
                <a:sym typeface="+mn-ea"/>
              </a:rPr>
              <a:t>outside the penalty area</a:t>
            </a:r>
            <a:r>
              <a:rPr lang="en-US" sz="3600">
                <a:solidFill>
                  <a:schemeClr val="tx1"/>
                </a:solidFill>
                <a:latin typeface="Cambria" panose="02040503050406030204" charset="0"/>
                <a:ea typeface="宋体" panose="02010600030101010101" pitchFamily="2" charset="-122"/>
                <a:cs typeface="Cambria" panose="02040503050406030204" charset="0"/>
                <a:sym typeface="+mn-ea"/>
              </a:rPr>
              <a:t>, what is awarded(</a:t>
            </a:r>
            <a:r>
              <a:rPr lang="zh-CN" altLang="en-US" sz="3600">
                <a:solidFill>
                  <a:schemeClr val="tx1"/>
                </a:solidFill>
                <a:latin typeface="Cambria" panose="02040503050406030204" charset="0"/>
                <a:ea typeface="宋体" panose="02010600030101010101" pitchFamily="2" charset="-122"/>
                <a:cs typeface="Cambria" panose="02040503050406030204" charset="0"/>
                <a:sym typeface="+mn-ea"/>
              </a:rPr>
              <a:t>被判给</a:t>
            </a:r>
            <a:r>
              <a:rPr lang="en-US" altLang="zh-CN" sz="3600">
                <a:solidFill>
                  <a:schemeClr val="tx1"/>
                </a:solidFill>
                <a:latin typeface="Cambria" panose="02040503050406030204" charset="0"/>
                <a:ea typeface="宋体" panose="02010600030101010101" pitchFamily="2" charset="-122"/>
                <a:cs typeface="Cambria" panose="02040503050406030204" charset="0"/>
                <a:sym typeface="+mn-ea"/>
              </a:rPr>
              <a:t>)</a:t>
            </a:r>
            <a:r>
              <a:rPr lang="en-US" sz="3600">
                <a:solidFill>
                  <a:schemeClr val="tx1"/>
                </a:solidFill>
                <a:latin typeface="Cambria" panose="02040503050406030204" charset="0"/>
                <a:ea typeface="宋体" panose="02010600030101010101" pitchFamily="2" charset="-122"/>
                <a:cs typeface="Cambria" panose="02040503050406030204" charset="0"/>
                <a:sym typeface="+mn-ea"/>
              </a:rPr>
              <a:t> to the opposing team(</a:t>
            </a:r>
            <a:r>
              <a:rPr lang="zh-CN" sz="3600">
                <a:solidFill>
                  <a:schemeClr val="tx1"/>
                </a:solidFill>
                <a:latin typeface="Cambria" panose="02040503050406030204" charset="0"/>
                <a:ea typeface="宋体" panose="02010600030101010101" pitchFamily="2" charset="-122"/>
                <a:cs typeface="Cambria" panose="02040503050406030204" charset="0"/>
                <a:sym typeface="+mn-ea"/>
              </a:rPr>
              <a:t>对方球队</a:t>
            </a:r>
            <a:r>
              <a:rPr lang="en-US" sz="3600">
                <a:solidFill>
                  <a:schemeClr val="tx1"/>
                </a:solidFill>
                <a:latin typeface="Cambria" panose="02040503050406030204" charset="0"/>
                <a:ea typeface="宋体" panose="02010600030101010101" pitchFamily="2" charset="-122"/>
                <a:cs typeface="Cambria" panose="02040503050406030204" charset="0"/>
                <a:sym typeface="+mn-ea"/>
              </a:rPr>
              <a:t>)?</a:t>
            </a:r>
            <a:endParaRPr lang="en-US" sz="3600">
              <a:solidFill>
                <a:schemeClr val="tx1"/>
              </a:solidFill>
              <a:latin typeface="Cambria" panose="02040503050406030204" charset="0"/>
              <a:ea typeface="宋体" panose="02010600030101010101" pitchFamily="2" charset="-122"/>
              <a:cs typeface="Cambria" panose="02040503050406030204" charset="0"/>
              <a:sym typeface="+mn-ea"/>
            </a:endParaRPr>
          </a:p>
          <a:p>
            <a:r>
              <a:rPr lang="en-US" altLang="zh-CN" sz="3600" b="1">
                <a:solidFill>
                  <a:schemeClr val="tx1"/>
                </a:solidFill>
                <a:latin typeface="Cambria" panose="02040503050406030204" charset="0"/>
                <a:ea typeface="宋体" panose="02010600030101010101" pitchFamily="2" charset="-122"/>
                <a:cs typeface="Cambria" panose="02040503050406030204" charset="0"/>
                <a:sym typeface="+mn-ea"/>
              </a:rPr>
              <a:t>A.</a:t>
            </a:r>
            <a:r>
              <a:rPr lang="en-US" sz="3600" b="1">
                <a:latin typeface="Cambria" panose="02040503050406030204" charset="0"/>
                <a:ea typeface="宋体" panose="02010600030101010101" pitchFamily="2" charset="-122"/>
                <a:cs typeface="Cambria" panose="02040503050406030204" charset="0"/>
                <a:sym typeface="+mn-ea"/>
              </a:rPr>
              <a:t>a penalty kick(</a:t>
            </a:r>
            <a:r>
              <a:rPr lang="zh-CN" sz="3600" b="1">
                <a:latin typeface="Cambria" panose="02040503050406030204" charset="0"/>
                <a:ea typeface="宋体" panose="02010600030101010101" pitchFamily="2" charset="-122"/>
                <a:cs typeface="Cambria" panose="02040503050406030204" charset="0"/>
                <a:sym typeface="+mn-ea"/>
              </a:rPr>
              <a:t>点球</a:t>
            </a:r>
            <a:r>
              <a:rPr lang="en-US" sz="3600" b="1">
                <a:latin typeface="Cambria" panose="02040503050406030204" charset="0"/>
                <a:ea typeface="宋体" panose="02010600030101010101" pitchFamily="2" charset="-122"/>
                <a:cs typeface="Cambria" panose="02040503050406030204" charset="0"/>
                <a:sym typeface="+mn-ea"/>
              </a:rPr>
              <a:t>)        B. a free kick(</a:t>
            </a:r>
            <a:r>
              <a:rPr lang="zh-CN" altLang="en-US" sz="3600" b="1">
                <a:latin typeface="Cambria" panose="02040503050406030204" charset="0"/>
                <a:ea typeface="宋体" panose="02010600030101010101" pitchFamily="2" charset="-122"/>
                <a:cs typeface="Cambria" panose="02040503050406030204" charset="0"/>
                <a:sym typeface="+mn-ea"/>
              </a:rPr>
              <a:t>任意球</a:t>
            </a:r>
            <a:r>
              <a:rPr lang="en-US" sz="3600" b="1">
                <a:latin typeface="Cambria" panose="02040503050406030204" charset="0"/>
                <a:ea typeface="宋体" panose="02010600030101010101" pitchFamily="2" charset="-122"/>
                <a:cs typeface="Cambria" panose="02040503050406030204" charset="0"/>
                <a:sym typeface="+mn-ea"/>
              </a:rPr>
              <a:t>)</a:t>
            </a:r>
            <a:endParaRPr lang="zh-CN" altLang="en-US" sz="3600" b="1">
              <a:solidFill>
                <a:schemeClr val="tx1"/>
              </a:solidFill>
              <a:latin typeface="Cambria" panose="02040503050406030204" charset="0"/>
              <a:ea typeface="宋体" panose="02010600030101010101" pitchFamily="2" charset="-122"/>
              <a:cs typeface="Cambria" panose="02040503050406030204" charset="0"/>
              <a:sym typeface="+mn-ea"/>
            </a:endParaRPr>
          </a:p>
        </p:txBody>
      </p:sp>
      <p:sp>
        <p:nvSpPr>
          <p:cNvPr id="16" name="文本框 15"/>
          <p:cNvSpPr txBox="1"/>
          <p:nvPr>
            <p:custDataLst>
              <p:tags r:id="rId14"/>
            </p:custDataLst>
          </p:nvPr>
        </p:nvSpPr>
        <p:spPr>
          <a:xfrm>
            <a:off x="10201275" y="2895600"/>
            <a:ext cx="1332230" cy="829945"/>
          </a:xfrm>
          <a:prstGeom prst="rect">
            <a:avLst/>
          </a:prstGeom>
          <a:noFill/>
        </p:spPr>
        <p:txBody>
          <a:bodyPr wrap="square" rtlCol="0">
            <a:spAutoFit/>
          </a:bodyPr>
          <a:p>
            <a:r>
              <a:rPr lang="en-US" altLang="zh-CN" sz="4800" b="1">
                <a:solidFill>
                  <a:srgbClr val="C00000"/>
                </a:solidFill>
                <a:latin typeface="Cambria" panose="02040503050406030204" charset="0"/>
                <a:cs typeface="Cambria" panose="02040503050406030204" charset="0"/>
                <a:sym typeface="+mn-ea"/>
              </a:rPr>
              <a:t>B</a:t>
            </a:r>
            <a:endParaRPr lang="en-US" altLang="zh-CN" sz="4800" b="1">
              <a:solidFill>
                <a:srgbClr val="C00000"/>
              </a:solidFill>
              <a:latin typeface="Cambria" panose="02040503050406030204" charset="0"/>
              <a:cs typeface="Cambria" panose="02040503050406030204" charset="0"/>
              <a:sym typeface="+mn-ea"/>
            </a:endParaRPr>
          </a:p>
        </p:txBody>
      </p:sp>
      <p:pic>
        <p:nvPicPr>
          <p:cNvPr id="4" name="图片 3"/>
          <p:cNvPicPr>
            <a:picLocks noChangeAspect="1"/>
          </p:cNvPicPr>
          <p:nvPr/>
        </p:nvPicPr>
        <p:blipFill>
          <a:blip r:embed="rId15"/>
          <a:stretch>
            <a:fillRect/>
          </a:stretch>
        </p:blipFill>
        <p:spPr>
          <a:xfrm>
            <a:off x="9888220" y="2979420"/>
            <a:ext cx="2044700" cy="907415"/>
          </a:xfrm>
          <a:prstGeom prst="rect">
            <a:avLst/>
          </a:prstGeom>
        </p:spPr>
      </p:pic>
      <p:pic>
        <p:nvPicPr>
          <p:cNvPr id="101" name="图片 100">
            <a:hlinkClick r:id="rId16" action="ppaction://hlinksldjump"/>
          </p:cNvPr>
          <p:cNvPicPr/>
          <p:nvPr/>
        </p:nvPicPr>
        <p:blipFill>
          <a:blip r:embed="rId17">
            <a:clrChange>
              <a:clrFrom>
                <a:srgbClr val="EEEEEE">
                  <a:alpha val="100000"/>
                </a:srgbClr>
              </a:clrFrom>
              <a:clrTo>
                <a:srgbClr val="EEEEEE">
                  <a:alpha val="100000"/>
                  <a:alpha val="0"/>
                </a:srgbClr>
              </a:clrTo>
            </a:clrChange>
          </a:blip>
          <a:stretch>
            <a:fillRect/>
          </a:stretch>
        </p:blipFill>
        <p:spPr>
          <a:xfrm>
            <a:off x="10958830" y="44450"/>
            <a:ext cx="974090" cy="856615"/>
          </a:xfrm>
          <a:prstGeom prst="rect">
            <a:avLst/>
          </a:prstGeom>
          <a:noFill/>
          <a:ln w="9525">
            <a:noFill/>
          </a:ln>
        </p:spPr>
      </p:pic>
      <p:pic>
        <p:nvPicPr>
          <p:cNvPr id="29" name="图片 28" descr="足球场地"/>
          <p:cNvPicPr>
            <a:picLocks noChangeAspect="1"/>
          </p:cNvPicPr>
          <p:nvPr>
            <p:custDataLst>
              <p:tags r:id="rId18"/>
            </p:custDataLst>
          </p:nvPr>
        </p:nvPicPr>
        <p:blipFill>
          <a:blip r:embed="rId19"/>
          <a:stretch>
            <a:fillRect/>
          </a:stretch>
        </p:blipFill>
        <p:spPr>
          <a:xfrm>
            <a:off x="99695" y="2426970"/>
            <a:ext cx="6661785" cy="4277360"/>
          </a:xfrm>
          <a:prstGeom prst="rect">
            <a:avLst/>
          </a:prstGeom>
        </p:spPr>
      </p:pic>
      <p:sp>
        <p:nvSpPr>
          <p:cNvPr id="33" name="矩形 32"/>
          <p:cNvSpPr/>
          <p:nvPr>
            <p:custDataLst>
              <p:tags r:id="rId20"/>
            </p:custDataLst>
          </p:nvPr>
        </p:nvSpPr>
        <p:spPr>
          <a:xfrm>
            <a:off x="491490" y="3571875"/>
            <a:ext cx="812800" cy="1707515"/>
          </a:xfrm>
          <a:prstGeom prst="rect">
            <a:avLst/>
          </a:prstGeom>
          <a:solidFill>
            <a:schemeClr val="accent6">
              <a:alpha val="31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500"/>
                                  </p:stCondLst>
                                  <p:childTnLst>
                                    <p:animEffect transition="out" filter="dissolve">
                                      <p:cBhvr>
                                        <p:cTn id="6" dur="500"/>
                                        <p:tgtEl>
                                          <p:spTgt spid="24589"/>
                                        </p:tgtEl>
                                      </p:cBhvr>
                                    </p:animEffect>
                                    <p:set>
                                      <p:cBhvr>
                                        <p:cTn id="7" dur="1" fill="hold">
                                          <p:stCondLst>
                                            <p:cond delay="499"/>
                                          </p:stCondLst>
                                        </p:cTn>
                                        <p:tgtEl>
                                          <p:spTgt spid="24589"/>
                                        </p:tgtEl>
                                        <p:attrNameLst>
                                          <p:attrName>style.visibility</p:attrName>
                                        </p:attrNameLst>
                                      </p:cBhvr>
                                      <p:to>
                                        <p:strVal val="hidden"/>
                                      </p:to>
                                    </p:set>
                                  </p:childTnLst>
                                </p:cTn>
                              </p:par>
                            </p:childTnLst>
                          </p:cTn>
                        </p:par>
                        <p:par>
                          <p:cTn id="8" fill="hold">
                            <p:stCondLst>
                              <p:cond delay="1000"/>
                            </p:stCondLst>
                            <p:childTnLst>
                              <p:par>
                                <p:cTn id="9" presetID="9" presetClass="exit" presetSubtype="0" fill="hold" nodeType="afterEffect">
                                  <p:stCondLst>
                                    <p:cond delay="500"/>
                                  </p:stCondLst>
                                  <p:childTnLst>
                                    <p:animEffect transition="out" filter="dissolve">
                                      <p:cBhvr>
                                        <p:cTn id="10" dur="500"/>
                                        <p:tgtEl>
                                          <p:spTgt spid="24588"/>
                                        </p:tgtEl>
                                      </p:cBhvr>
                                    </p:animEffect>
                                    <p:set>
                                      <p:cBhvr>
                                        <p:cTn id="11" dur="1" fill="hold">
                                          <p:stCondLst>
                                            <p:cond delay="499"/>
                                          </p:stCondLst>
                                        </p:cTn>
                                        <p:tgtEl>
                                          <p:spTgt spid="24588"/>
                                        </p:tgtEl>
                                        <p:attrNameLst>
                                          <p:attrName>style.visibility</p:attrName>
                                        </p:attrNameLst>
                                      </p:cBhvr>
                                      <p:to>
                                        <p:strVal val="hidden"/>
                                      </p:to>
                                    </p:set>
                                  </p:childTnLst>
                                </p:cTn>
                              </p:par>
                            </p:childTnLst>
                          </p:cTn>
                        </p:par>
                        <p:par>
                          <p:cTn id="12" fill="hold">
                            <p:stCondLst>
                              <p:cond delay="2000"/>
                            </p:stCondLst>
                            <p:childTnLst>
                              <p:par>
                                <p:cTn id="13" presetID="9" presetClass="exit" presetSubtype="0" fill="hold" nodeType="afterEffect">
                                  <p:stCondLst>
                                    <p:cond delay="500"/>
                                  </p:stCondLst>
                                  <p:childTnLst>
                                    <p:animEffect transition="out" filter="dissolve">
                                      <p:cBhvr>
                                        <p:cTn id="14" dur="500"/>
                                        <p:tgtEl>
                                          <p:spTgt spid="24587"/>
                                        </p:tgtEl>
                                      </p:cBhvr>
                                    </p:animEffect>
                                    <p:set>
                                      <p:cBhvr>
                                        <p:cTn id="15" dur="1" fill="hold">
                                          <p:stCondLst>
                                            <p:cond delay="499"/>
                                          </p:stCondLst>
                                        </p:cTn>
                                        <p:tgtEl>
                                          <p:spTgt spid="24587"/>
                                        </p:tgtEl>
                                        <p:attrNameLst>
                                          <p:attrName>style.visibility</p:attrName>
                                        </p:attrNameLst>
                                      </p:cBhvr>
                                      <p:to>
                                        <p:strVal val="hidden"/>
                                      </p:to>
                                    </p:set>
                                  </p:childTnLst>
                                </p:cTn>
                              </p:par>
                            </p:childTnLst>
                          </p:cTn>
                        </p:par>
                        <p:par>
                          <p:cTn id="16" fill="hold">
                            <p:stCondLst>
                              <p:cond delay="3000"/>
                            </p:stCondLst>
                            <p:childTnLst>
                              <p:par>
                                <p:cTn id="17" presetID="9" presetClass="exit" presetSubtype="0" fill="hold" nodeType="afterEffect">
                                  <p:stCondLst>
                                    <p:cond delay="500"/>
                                  </p:stCondLst>
                                  <p:childTnLst>
                                    <p:animEffect transition="out" filter="dissolve">
                                      <p:cBhvr>
                                        <p:cTn id="18" dur="500"/>
                                        <p:tgtEl>
                                          <p:spTgt spid="24586"/>
                                        </p:tgtEl>
                                      </p:cBhvr>
                                    </p:animEffect>
                                    <p:set>
                                      <p:cBhvr>
                                        <p:cTn id="19" dur="1" fill="hold">
                                          <p:stCondLst>
                                            <p:cond delay="499"/>
                                          </p:stCondLst>
                                        </p:cTn>
                                        <p:tgtEl>
                                          <p:spTgt spid="24586"/>
                                        </p:tgtEl>
                                        <p:attrNameLst>
                                          <p:attrName>style.visibility</p:attrName>
                                        </p:attrNameLst>
                                      </p:cBhvr>
                                      <p:to>
                                        <p:strVal val="hidden"/>
                                      </p:to>
                                    </p:set>
                                  </p:childTnLst>
                                </p:cTn>
                              </p:par>
                            </p:childTnLst>
                          </p:cTn>
                        </p:par>
                        <p:par>
                          <p:cTn id="20" fill="hold">
                            <p:stCondLst>
                              <p:cond delay="4000"/>
                            </p:stCondLst>
                            <p:childTnLst>
                              <p:par>
                                <p:cTn id="21" presetID="9" presetClass="exit" presetSubtype="0" fill="hold" nodeType="afterEffect">
                                  <p:stCondLst>
                                    <p:cond delay="500"/>
                                  </p:stCondLst>
                                  <p:childTnLst>
                                    <p:animEffect transition="out" filter="dissolve">
                                      <p:cBhvr>
                                        <p:cTn id="22" dur="500"/>
                                        <p:tgtEl>
                                          <p:spTgt spid="24585"/>
                                        </p:tgtEl>
                                      </p:cBhvr>
                                    </p:animEffect>
                                    <p:set>
                                      <p:cBhvr>
                                        <p:cTn id="23" dur="1" fill="hold">
                                          <p:stCondLst>
                                            <p:cond delay="499"/>
                                          </p:stCondLst>
                                        </p:cTn>
                                        <p:tgtEl>
                                          <p:spTgt spid="24585"/>
                                        </p:tgtEl>
                                        <p:attrNameLst>
                                          <p:attrName>style.visibility</p:attrName>
                                        </p:attrNameLst>
                                      </p:cBhvr>
                                      <p:to>
                                        <p:strVal val="hidden"/>
                                      </p:to>
                                    </p:set>
                                  </p:childTnLst>
                                </p:cTn>
                              </p:par>
                            </p:childTnLst>
                          </p:cTn>
                        </p:par>
                        <p:par>
                          <p:cTn id="24" fill="hold">
                            <p:stCondLst>
                              <p:cond delay="5000"/>
                            </p:stCondLst>
                            <p:childTnLst>
                              <p:par>
                                <p:cTn id="25" presetID="9" presetClass="exit" presetSubtype="0" fill="hold" nodeType="afterEffect">
                                  <p:stCondLst>
                                    <p:cond delay="500"/>
                                  </p:stCondLst>
                                  <p:childTnLst>
                                    <p:animEffect transition="out" filter="dissolve">
                                      <p:cBhvr>
                                        <p:cTn id="26" dur="500"/>
                                        <p:tgtEl>
                                          <p:spTgt spid="24584"/>
                                        </p:tgtEl>
                                      </p:cBhvr>
                                    </p:animEffect>
                                    <p:set>
                                      <p:cBhvr>
                                        <p:cTn id="27" dur="1" fill="hold">
                                          <p:stCondLst>
                                            <p:cond delay="499"/>
                                          </p:stCondLst>
                                        </p:cTn>
                                        <p:tgtEl>
                                          <p:spTgt spid="24584"/>
                                        </p:tgtEl>
                                        <p:attrNameLst>
                                          <p:attrName>style.visibility</p:attrName>
                                        </p:attrNameLst>
                                      </p:cBhvr>
                                      <p:to>
                                        <p:strVal val="hidden"/>
                                      </p:to>
                                    </p:set>
                                  </p:childTnLst>
                                </p:cTn>
                              </p:par>
                            </p:childTnLst>
                          </p:cTn>
                        </p:par>
                        <p:par>
                          <p:cTn id="28" fill="hold">
                            <p:stCondLst>
                              <p:cond delay="6000"/>
                            </p:stCondLst>
                            <p:childTnLst>
                              <p:par>
                                <p:cTn id="29" presetID="9" presetClass="exit" presetSubtype="0" fill="hold" nodeType="afterEffect">
                                  <p:stCondLst>
                                    <p:cond delay="500"/>
                                  </p:stCondLst>
                                  <p:childTnLst>
                                    <p:animEffect transition="out" filter="dissolve">
                                      <p:cBhvr>
                                        <p:cTn id="30" dur="500"/>
                                        <p:tgtEl>
                                          <p:spTgt spid="24583"/>
                                        </p:tgtEl>
                                      </p:cBhvr>
                                    </p:animEffect>
                                    <p:set>
                                      <p:cBhvr>
                                        <p:cTn id="31" dur="1" fill="hold">
                                          <p:stCondLst>
                                            <p:cond delay="499"/>
                                          </p:stCondLst>
                                        </p:cTn>
                                        <p:tgtEl>
                                          <p:spTgt spid="24583"/>
                                        </p:tgtEl>
                                        <p:attrNameLst>
                                          <p:attrName>style.visibility</p:attrName>
                                        </p:attrNameLst>
                                      </p:cBhvr>
                                      <p:to>
                                        <p:strVal val="hidden"/>
                                      </p:to>
                                    </p:set>
                                  </p:childTnLst>
                                </p:cTn>
                              </p:par>
                            </p:childTnLst>
                          </p:cTn>
                        </p:par>
                        <p:par>
                          <p:cTn id="32" fill="hold">
                            <p:stCondLst>
                              <p:cond delay="7000"/>
                            </p:stCondLst>
                            <p:childTnLst>
                              <p:par>
                                <p:cTn id="33" presetID="9" presetClass="exit" presetSubtype="0" fill="hold" nodeType="afterEffect">
                                  <p:stCondLst>
                                    <p:cond delay="500"/>
                                  </p:stCondLst>
                                  <p:childTnLst>
                                    <p:animEffect transition="out" filter="dissolve">
                                      <p:cBhvr>
                                        <p:cTn id="34" dur="500"/>
                                        <p:tgtEl>
                                          <p:spTgt spid="24582"/>
                                        </p:tgtEl>
                                      </p:cBhvr>
                                    </p:animEffect>
                                    <p:set>
                                      <p:cBhvr>
                                        <p:cTn id="35" dur="1" fill="hold">
                                          <p:stCondLst>
                                            <p:cond delay="499"/>
                                          </p:stCondLst>
                                        </p:cTn>
                                        <p:tgtEl>
                                          <p:spTgt spid="24582"/>
                                        </p:tgtEl>
                                        <p:attrNameLst>
                                          <p:attrName>style.visibility</p:attrName>
                                        </p:attrNameLst>
                                      </p:cBhvr>
                                      <p:to>
                                        <p:strVal val="hidden"/>
                                      </p:to>
                                    </p:set>
                                  </p:childTnLst>
                                </p:cTn>
                              </p:par>
                            </p:childTnLst>
                          </p:cTn>
                        </p:par>
                        <p:par>
                          <p:cTn id="36" fill="hold">
                            <p:stCondLst>
                              <p:cond delay="8000"/>
                            </p:stCondLst>
                            <p:childTnLst>
                              <p:par>
                                <p:cTn id="37" presetID="9" presetClass="exit" presetSubtype="0" fill="hold" nodeType="afterEffect">
                                  <p:stCondLst>
                                    <p:cond delay="500"/>
                                  </p:stCondLst>
                                  <p:childTnLst>
                                    <p:animEffect transition="out" filter="dissolve">
                                      <p:cBhvr>
                                        <p:cTn id="38" dur="500"/>
                                        <p:tgtEl>
                                          <p:spTgt spid="24581"/>
                                        </p:tgtEl>
                                      </p:cBhvr>
                                    </p:animEffect>
                                    <p:set>
                                      <p:cBhvr>
                                        <p:cTn id="39" dur="1" fill="hold">
                                          <p:stCondLst>
                                            <p:cond delay="499"/>
                                          </p:stCondLst>
                                        </p:cTn>
                                        <p:tgtEl>
                                          <p:spTgt spid="24581"/>
                                        </p:tgtEl>
                                        <p:attrNameLst>
                                          <p:attrName>style.visibility</p:attrName>
                                        </p:attrNameLst>
                                      </p:cBhvr>
                                      <p:to>
                                        <p:strVal val="hidden"/>
                                      </p:to>
                                    </p:set>
                                  </p:childTnLst>
                                </p:cTn>
                              </p:par>
                            </p:childTnLst>
                          </p:cTn>
                        </p:par>
                        <p:par>
                          <p:cTn id="40" fill="hold">
                            <p:stCondLst>
                              <p:cond delay="9000"/>
                            </p:stCondLst>
                            <p:childTnLst>
                              <p:par>
                                <p:cTn id="41" presetID="9" presetClass="exit" presetSubtype="0" fill="hold" nodeType="afterEffect">
                                  <p:stCondLst>
                                    <p:cond delay="500"/>
                                  </p:stCondLst>
                                  <p:childTnLst>
                                    <p:animEffect transition="out" filter="dissolve">
                                      <p:cBhvr>
                                        <p:cTn id="42" dur="500"/>
                                        <p:tgtEl>
                                          <p:spTgt spid="24580"/>
                                        </p:tgtEl>
                                      </p:cBhvr>
                                    </p:animEffect>
                                    <p:set>
                                      <p:cBhvr>
                                        <p:cTn id="43" dur="1" fill="hold">
                                          <p:stCondLst>
                                            <p:cond delay="499"/>
                                          </p:stCondLst>
                                        </p:cTn>
                                        <p:tgtEl>
                                          <p:spTgt spid="24580"/>
                                        </p:tgtEl>
                                        <p:attrNameLst>
                                          <p:attrName>style.visibility</p:attrName>
                                        </p:attrNameLst>
                                      </p:cBhvr>
                                      <p:to>
                                        <p:strVal val="hidden"/>
                                      </p:to>
                                    </p:set>
                                  </p:childTnLst>
                                  <p:subTnLst>
                                    <p:audio>
                                      <p:cMediaNode>
                                        <p:cTn display="0" masterRel="sameClick">
                                          <p:stCondLst>
                                            <p:cond evt="begin" delay="0">
                                              <p:tn val="41"/>
                                            </p:cond>
                                          </p:stCondLst>
                                          <p:endCondLst>
                                            <p:cond evt="onStopAudio" delay="0">
                                              <p:tgtEl>
                                                <p:sldTgt/>
                                              </p:tgtEl>
                                            </p:cond>
                                          </p:endCondLst>
                                        </p:cTn>
                                        <p:tgtEl>
                                          <p:sndTgt r:embed="rId21" name="hammer.wav"/>
                                        </p:tgtEl>
                                      </p:cMediaNode>
                                    </p:audio>
                                  </p:sub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barn(inVertical)">
                                      <p:cBhvr>
                                        <p:cTn id="48" dur="500"/>
                                        <p:tgtEl>
                                          <p:spTgt spid="29"/>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barn(inVertical)">
                                      <p:cBhvr>
                                        <p:cTn id="53" dur="500"/>
                                        <p:tgtEl>
                                          <p:spTgt spid="3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xit" presetSubtype="4" fill="hold" nodeType="clickEffect">
                                  <p:stCondLst>
                                    <p:cond delay="0"/>
                                  </p:stCondLst>
                                  <p:childTnLst>
                                    <p:animEffect transition="out" filter="wipe(down)">
                                      <p:cBhvr>
                                        <p:cTn id="57" dur="500"/>
                                        <p:tgtEl>
                                          <p:spTgt spid="4"/>
                                        </p:tgtEl>
                                      </p:cBhvr>
                                    </p:animEffect>
                                    <p:set>
                                      <p:cBhvr>
                                        <p:cTn id="5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09421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1: Review the previous chapters</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101" name="文本框 100"/>
          <p:cNvSpPr txBox="1"/>
          <p:nvPr/>
        </p:nvSpPr>
        <p:spPr>
          <a:xfrm>
            <a:off x="107950" y="922655"/>
            <a:ext cx="11575415" cy="2676525"/>
          </a:xfrm>
          <a:prstGeom prst="rect">
            <a:avLst/>
          </a:prstGeom>
          <a:noFill/>
          <a:ln w="9525">
            <a:solidFill>
              <a:schemeClr val="tx1"/>
            </a:solidFill>
            <a:prstDash val="sysDot"/>
          </a:ln>
        </p:spPr>
        <p:txBody>
          <a:bodyPr wrap="square">
            <a:spAutoFit/>
          </a:bodyPr>
          <a:p>
            <a:pPr indent="0" algn="just"/>
            <a:r>
              <a:rPr lang="en-US" sz="2800" b="1">
                <a:solidFill>
                  <a:srgbClr val="000000"/>
                </a:solidFill>
                <a:latin typeface="Cambria" panose="02040503050406030204" charset="0"/>
                <a:cs typeface="Cambria" panose="02040503050406030204" charset="0"/>
              </a:rPr>
              <a:t>Summary of the previous chapters:</a:t>
            </a:r>
            <a:r>
              <a:rPr lang="en-US" sz="2800" b="0">
                <a:solidFill>
                  <a:srgbClr val="000000"/>
                </a:solidFill>
                <a:latin typeface="Cambria" panose="02040503050406030204" charset="0"/>
                <a:cs typeface="Cambria" panose="02040503050406030204" charset="0"/>
              </a:rPr>
              <a:t> </a:t>
            </a:r>
            <a:endParaRPr lang="en-US" sz="2800" b="0">
              <a:solidFill>
                <a:srgbClr val="000000"/>
              </a:solidFill>
              <a:latin typeface="Cambria" panose="02040503050406030204" charset="0"/>
              <a:cs typeface="Cambria" panose="02040503050406030204" charset="0"/>
            </a:endParaRPr>
          </a:p>
          <a:p>
            <a:pPr indent="0" algn="just"/>
            <a:r>
              <a:rPr lang="en-US" sz="2800" b="0">
                <a:solidFill>
                  <a:srgbClr val="000000"/>
                </a:solidFill>
                <a:latin typeface="Cambria" panose="02040503050406030204" charset="0"/>
                <a:cs typeface="Cambria" panose="02040503050406030204" charset="0"/>
              </a:rPr>
              <a:t>      Tommy’s grandad used to be a famous footballer. </a:t>
            </a:r>
            <a:r>
              <a:rPr lang="en-US" sz="2800" b="0">
                <a:solidFill>
                  <a:srgbClr val="000000"/>
                </a:solidFill>
                <a:latin typeface="Cambria" panose="02040503050406030204" charset="0"/>
                <a:ea typeface="宋体" panose="02010600030101010101" pitchFamily="2" charset="-122"/>
                <a:cs typeface="Cambria" panose="02040503050406030204" charset="0"/>
              </a:rPr>
              <a:t>Now Grandad </a:t>
            </a:r>
            <a:r>
              <a:rPr lang="en-US" sz="2800" b="1">
                <a:solidFill>
                  <a:srgbClr val="C00000"/>
                </a:solidFill>
                <a:latin typeface="Cambria" panose="02040503050406030204" charset="0"/>
                <a:ea typeface="宋体" panose="02010600030101010101" pitchFamily="2" charset="-122"/>
                <a:cs typeface="Cambria" panose="02040503050406030204" charset="0"/>
              </a:rPr>
              <a:t>embarrasses</a:t>
            </a:r>
            <a:r>
              <a:rPr lang="en-US" sz="2800" b="0">
                <a:solidFill>
                  <a:srgbClr val="000000"/>
                </a:solidFill>
                <a:latin typeface="Cambria" panose="02040503050406030204" charset="0"/>
                <a:ea typeface="宋体" panose="02010600030101010101" pitchFamily="2" charset="-122"/>
                <a:cs typeface="Cambria" panose="02040503050406030204" charset="0"/>
              </a:rPr>
              <a:t> Tommy, the </a:t>
            </a:r>
            <a:r>
              <a:rPr lang="en-US" sz="2800" b="1">
                <a:solidFill>
                  <a:srgbClr val="C00000"/>
                </a:solidFill>
                <a:latin typeface="Cambria" panose="02040503050406030204" charset="0"/>
                <a:ea typeface="宋体" panose="02010600030101010101" pitchFamily="2" charset="-122"/>
                <a:cs typeface="Cambria" panose="02040503050406030204" charset="0"/>
              </a:rPr>
              <a:t>goalie</a:t>
            </a:r>
            <a:r>
              <a:rPr lang="en-US" sz="2800" b="0">
                <a:solidFill>
                  <a:srgbClr val="000000"/>
                </a:solidFill>
                <a:latin typeface="Cambria" panose="02040503050406030204" charset="0"/>
                <a:ea typeface="宋体" panose="02010600030101010101" pitchFamily="2" charset="-122"/>
                <a:cs typeface="Cambria" panose="02040503050406030204" charset="0"/>
              </a:rPr>
              <a:t> of  the school football team, by turning up at his matches in his old football kit. But that day, in the match against </a:t>
            </a:r>
            <a:r>
              <a:rPr lang="en-US" sz="2800" b="0">
                <a:solidFill>
                  <a:srgbClr val="000000"/>
                </a:solidFill>
                <a:latin typeface="Cambria" panose="02040503050406030204" charset="0"/>
                <a:cs typeface="Cambria" panose="02040503050406030204" charset="0"/>
              </a:rPr>
              <a:t>Forest Hill</a:t>
            </a:r>
            <a:r>
              <a:rPr lang="en-US" sz="2800" b="0">
                <a:solidFill>
                  <a:srgbClr val="000000"/>
                </a:solidFill>
                <a:latin typeface="Cambria" panose="02040503050406030204" charset="0"/>
                <a:ea typeface="宋体" panose="02010600030101010101" pitchFamily="2" charset="-122"/>
                <a:cs typeface="Cambria" panose="02040503050406030204" charset="0"/>
              </a:rPr>
              <a:t> Juniors, when Tommy</a:t>
            </a:r>
            <a:r>
              <a:rPr lang="en-US" sz="2800" b="0">
                <a:solidFill>
                  <a:srgbClr val="000000"/>
                </a:solidFill>
                <a:latin typeface="Cambria" panose="02040503050406030204" charset="0"/>
                <a:cs typeface="Cambria" panose="02040503050406030204" charset="0"/>
              </a:rPr>
              <a:t>’</a:t>
            </a:r>
            <a:r>
              <a:rPr lang="en-US" sz="2800" b="0">
                <a:solidFill>
                  <a:srgbClr val="000000"/>
                </a:solidFill>
                <a:latin typeface="Cambria" panose="02040503050406030204" charset="0"/>
                <a:ea typeface="宋体" panose="02010600030101010101" pitchFamily="2" charset="-122"/>
                <a:cs typeface="Cambria" panose="02040503050406030204" charset="0"/>
              </a:rPr>
              <a:t>s team</a:t>
            </a:r>
            <a:r>
              <a:rPr lang="en-US" sz="2800" b="0">
                <a:solidFill>
                  <a:srgbClr val="C00000"/>
                </a:solidFill>
                <a:latin typeface="Cambria" panose="02040503050406030204" charset="0"/>
                <a:ea typeface="宋体" panose="02010600030101010101" pitchFamily="2" charset="-122"/>
                <a:cs typeface="Cambria" panose="02040503050406030204" charset="0"/>
              </a:rPr>
              <a:t> </a:t>
            </a:r>
            <a:r>
              <a:rPr lang="en-US" sz="2800" b="1">
                <a:solidFill>
                  <a:srgbClr val="C00000"/>
                </a:solidFill>
                <a:latin typeface="Cambria" panose="02040503050406030204" charset="0"/>
                <a:ea typeface="宋体" panose="02010600030101010101" pitchFamily="2" charset="-122"/>
                <a:cs typeface="Cambria" panose="02040503050406030204" charset="0"/>
              </a:rPr>
              <a:t>was short of</a:t>
            </a:r>
            <a:r>
              <a:rPr lang="en-US" sz="2800" b="1">
                <a:solidFill>
                  <a:srgbClr val="000000"/>
                </a:solidFill>
                <a:latin typeface="Cambria" panose="02040503050406030204" charset="0"/>
                <a:ea typeface="宋体" panose="02010600030101010101" pitchFamily="2" charset="-122"/>
                <a:cs typeface="Cambria" panose="02040503050406030204" charset="0"/>
              </a:rPr>
              <a:t> </a:t>
            </a:r>
            <a:r>
              <a:rPr lang="en-US" sz="2800" b="0">
                <a:solidFill>
                  <a:srgbClr val="000000"/>
                </a:solidFill>
                <a:latin typeface="Cambria" panose="02040503050406030204" charset="0"/>
                <a:ea typeface="宋体" panose="02010600030101010101" pitchFamily="2" charset="-122"/>
                <a:cs typeface="Cambria" panose="02040503050406030204" charset="0"/>
              </a:rPr>
              <a:t>one player, Grandad offered to play as a </a:t>
            </a:r>
            <a:r>
              <a:rPr lang="en-US" sz="2800" b="1">
                <a:solidFill>
                  <a:srgbClr val="C00000"/>
                </a:solidFill>
                <a:latin typeface="Cambria" panose="02040503050406030204" charset="0"/>
                <a:ea typeface="宋体" panose="02010600030101010101" pitchFamily="2" charset="-122"/>
                <a:cs typeface="Cambria" panose="02040503050406030204" charset="0"/>
              </a:rPr>
              <a:t>striker</a:t>
            </a:r>
            <a:r>
              <a:rPr lang="en-US" sz="2800" b="1" baseline="-25000">
                <a:solidFill>
                  <a:srgbClr val="000000"/>
                </a:solidFill>
                <a:latin typeface="Cambria" panose="02040503050406030204" charset="0"/>
                <a:ea typeface="宋体" panose="02010600030101010101" pitchFamily="2" charset="-122"/>
                <a:cs typeface="Cambria" panose="02040503050406030204" charset="0"/>
              </a:rPr>
              <a:t>.</a:t>
            </a:r>
            <a:r>
              <a:rPr lang="en-US" sz="2800" b="0">
                <a:solidFill>
                  <a:srgbClr val="000000"/>
                </a:solidFill>
                <a:latin typeface="Cambria" panose="02040503050406030204" charset="0"/>
                <a:ea typeface="宋体" panose="02010600030101010101" pitchFamily="2" charset="-122"/>
                <a:cs typeface="Cambria" panose="02040503050406030204" charset="0"/>
              </a:rPr>
              <a:t>   </a:t>
            </a:r>
            <a:endParaRPr lang="en-US" altLang="en-US" sz="2800" b="0">
              <a:solidFill>
                <a:srgbClr val="000000"/>
              </a:solidFill>
              <a:latin typeface="Cambria" panose="02040503050406030204" charset="0"/>
              <a:ea typeface="宋体" panose="02010600030101010101" pitchFamily="2" charset="-122"/>
              <a:cs typeface="Cambria" panose="02040503050406030204" charset="0"/>
            </a:endParaRPr>
          </a:p>
        </p:txBody>
      </p:sp>
      <p:pic>
        <p:nvPicPr>
          <p:cNvPr id="100" name="图片 99"/>
          <p:cNvPicPr/>
          <p:nvPr>
            <p:custDataLst>
              <p:tags r:id="rId2"/>
            </p:custDataLst>
          </p:nvPr>
        </p:nvPicPr>
        <p:blipFill>
          <a:blip r:embed="rId3"/>
          <a:stretch>
            <a:fillRect/>
          </a:stretch>
        </p:blipFill>
        <p:spPr>
          <a:xfrm>
            <a:off x="11475720" y="-113665"/>
            <a:ext cx="1016000" cy="866140"/>
          </a:xfrm>
          <a:prstGeom prst="rect">
            <a:avLst/>
          </a:prstGeom>
          <a:noFill/>
          <a:ln w="9525">
            <a:noFill/>
          </a:ln>
        </p:spPr>
      </p:pic>
      <p:pic>
        <p:nvPicPr>
          <p:cNvPr id="3" name="图片 2" descr="7"/>
          <p:cNvPicPr>
            <a:picLocks noChangeAspect="1"/>
          </p:cNvPicPr>
          <p:nvPr/>
        </p:nvPicPr>
        <p:blipFill>
          <a:blip r:embed="rId4"/>
          <a:stretch>
            <a:fillRect/>
          </a:stretch>
        </p:blipFill>
        <p:spPr>
          <a:xfrm>
            <a:off x="7984490" y="3999865"/>
            <a:ext cx="2539365" cy="2792095"/>
          </a:xfrm>
          <a:prstGeom prst="rect">
            <a:avLst/>
          </a:prstGeom>
          <a:effectLst>
            <a:softEdge rad="63500"/>
          </a:effectLst>
        </p:spPr>
      </p:pic>
      <p:pic>
        <p:nvPicPr>
          <p:cNvPr id="8" name="图片 7" descr="比赛2"/>
          <p:cNvPicPr>
            <a:picLocks noChangeAspect="1"/>
          </p:cNvPicPr>
          <p:nvPr/>
        </p:nvPicPr>
        <p:blipFill>
          <a:blip r:embed="rId5"/>
          <a:stretch>
            <a:fillRect/>
          </a:stretch>
        </p:blipFill>
        <p:spPr>
          <a:xfrm>
            <a:off x="902335" y="3999230"/>
            <a:ext cx="4732655" cy="2785745"/>
          </a:xfrm>
          <a:prstGeom prst="rect">
            <a:avLst/>
          </a:prstGeom>
          <a:effectLst>
            <a:softEdge rad="63500"/>
          </a:effectLst>
        </p:spPr>
      </p:pic>
      <p:sp>
        <p:nvSpPr>
          <p:cNvPr id="30" name="文本框 29"/>
          <p:cNvSpPr txBox="1"/>
          <p:nvPr/>
        </p:nvSpPr>
        <p:spPr>
          <a:xfrm>
            <a:off x="195580" y="3659505"/>
            <a:ext cx="4375785" cy="521970"/>
          </a:xfrm>
          <a:prstGeom prst="rect">
            <a:avLst/>
          </a:prstGeom>
          <a:solidFill>
            <a:schemeClr val="accent4">
              <a:lumMod val="75000"/>
            </a:schemeClr>
          </a:solidFill>
        </p:spPr>
        <p:txBody>
          <a:bodyPr wrap="square" rtlCol="0">
            <a:spAutoFit/>
          </a:bodyPr>
          <a:p>
            <a:r>
              <a:rPr lang="en-US" altLang="zh-CN" sz="2800">
                <a:solidFill>
                  <a:schemeClr val="tx1"/>
                </a:solidFill>
                <a:latin typeface="Cambria" panose="02040503050406030204" charset="0"/>
                <a:cs typeface="Cambria" panose="02040503050406030204" charset="0"/>
              </a:rPr>
              <a:t>What would happen next?</a:t>
            </a:r>
            <a:endParaRPr lang="en-US" altLang="zh-CN" sz="2800">
              <a:solidFill>
                <a:schemeClr val="tx1"/>
              </a:solidFill>
              <a:latin typeface="Cambria" panose="02040503050406030204" charset="0"/>
              <a:cs typeface="Cambria" panose="02040503050406030204" charset="0"/>
            </a:endParaRPr>
          </a:p>
        </p:txBody>
      </p:sp>
      <p:sp>
        <p:nvSpPr>
          <p:cNvPr id="4" name="线形标注 2 3"/>
          <p:cNvSpPr/>
          <p:nvPr/>
        </p:nvSpPr>
        <p:spPr>
          <a:xfrm>
            <a:off x="626745" y="521970"/>
            <a:ext cx="10939145" cy="537210"/>
          </a:xfrm>
          <a:prstGeom prst="borderCallout2">
            <a:avLst>
              <a:gd name="adj1" fmla="val 39243"/>
              <a:gd name="adj2" fmla="val -748"/>
              <a:gd name="adj3" fmla="val 73877"/>
              <a:gd name="adj4" fmla="val -4759"/>
              <a:gd name="adj5" fmla="val 251300"/>
              <a:gd name="adj6" fmla="val -2391"/>
            </a:avLst>
          </a:prstGeom>
          <a:solidFill>
            <a:schemeClr val="bg1">
              <a:lumMod val="95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altLang="zh-CN" sz="2400">
                <a:solidFill>
                  <a:schemeClr val="tx1"/>
                </a:solidFill>
                <a:latin typeface="Cambria" panose="02040503050406030204" charset="0"/>
                <a:cs typeface="Cambria" panose="02040503050406030204" charset="0"/>
              </a:rPr>
              <a:t>Grandad was an </a:t>
            </a:r>
            <a:r>
              <a:rPr lang="en-US" altLang="zh-CN" sz="2400" u="sng">
                <a:solidFill>
                  <a:schemeClr val="tx1"/>
                </a:solidFill>
                <a:latin typeface="Cambria" panose="02040503050406030204" charset="0"/>
                <a:cs typeface="Cambria" panose="02040503050406030204" charset="0"/>
              </a:rPr>
              <a:t>                             </a:t>
            </a:r>
            <a:r>
              <a:rPr lang="en-US" altLang="zh-CN" sz="2400">
                <a:solidFill>
                  <a:schemeClr val="tx1"/>
                </a:solidFill>
                <a:latin typeface="Cambria" panose="02040503050406030204" charset="0"/>
                <a:cs typeface="Cambria" panose="02040503050406030204" charset="0"/>
              </a:rPr>
              <a:t> (embarrass) person from Tommy’s point of view.</a:t>
            </a:r>
            <a:endParaRPr lang="en-US" altLang="zh-CN" sz="2400">
              <a:solidFill>
                <a:schemeClr val="tx1"/>
              </a:solidFill>
              <a:latin typeface="Cambria" panose="02040503050406030204" charset="0"/>
              <a:cs typeface="Cambria" panose="02040503050406030204" charset="0"/>
            </a:endParaRPr>
          </a:p>
        </p:txBody>
      </p:sp>
      <p:sp>
        <p:nvSpPr>
          <p:cNvPr id="9" name="文本框 8"/>
          <p:cNvSpPr txBox="1"/>
          <p:nvPr/>
        </p:nvSpPr>
        <p:spPr>
          <a:xfrm>
            <a:off x="2907665" y="521970"/>
            <a:ext cx="2395855" cy="460375"/>
          </a:xfrm>
          <a:prstGeom prst="rect">
            <a:avLst/>
          </a:prstGeom>
          <a:noFill/>
        </p:spPr>
        <p:txBody>
          <a:bodyPr wrap="square" rtlCol="0">
            <a:spAutoFit/>
          </a:bodyPr>
          <a:p>
            <a:r>
              <a:rPr lang="en-US" altLang="zh-CN" sz="2400" b="1">
                <a:solidFill>
                  <a:srgbClr val="C00000"/>
                </a:solidFill>
                <a:latin typeface="Cambria" panose="02040503050406030204" charset="0"/>
                <a:cs typeface="Cambria" panose="02040503050406030204" charset="0"/>
              </a:rPr>
              <a:t>embarrassing</a:t>
            </a:r>
            <a:endParaRPr lang="en-US" altLang="zh-CN" sz="2400" b="1">
              <a:solidFill>
                <a:srgbClr val="C00000"/>
              </a:solidFill>
              <a:latin typeface="Cambria" panose="02040503050406030204" charset="0"/>
              <a:cs typeface="Cambria" panose="02040503050406030204" charset="0"/>
            </a:endParaRPr>
          </a:p>
        </p:txBody>
      </p:sp>
    </p:spTree>
    <p:custDataLst>
      <p:tags r:id="rId6"/>
    </p:custDataLst>
  </p:cSld>
  <p:clrMapOvr>
    <a:masterClrMapping/>
  </p:clrMapOvr>
  <mc:AlternateContent xmlns:mc="http://schemas.openxmlformats.org/markup-compatibility/2006">
    <mc:Choice xmlns:p14="http://schemas.microsoft.com/office/powerpoint/2010/main" Requires="p14">
      <p:transition spd="med" p14:dur="750">
        <p:newsflash/>
      </p:transition>
    </mc:Choice>
    <mc:Fallback>
      <p:transition spd="med">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plus(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p:tgtEl>
                                          <p:spTgt spid="9"/>
                                        </p:tgtEl>
                                        <p:attrNameLst>
                                          <p:attrName>ppt_y</p:attrName>
                                        </p:attrNameLst>
                                      </p:cBhvr>
                                      <p:tavLst>
                                        <p:tav tm="0">
                                          <p:val>
                                            <p:strVal val="#ppt_y+#ppt_h*1.125000"/>
                                          </p:val>
                                        </p:tav>
                                        <p:tav tm="100000">
                                          <p:val>
                                            <p:strVal val="#ppt_y"/>
                                          </p:val>
                                        </p:tav>
                                      </p:tavLst>
                                    </p:anim>
                                    <p:animEffect transition="in" filter="wipe(up)">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p:tgtEl>
                                          <p:spTgt spid="30"/>
                                        </p:tgtEl>
                                        <p:attrNameLst>
                                          <p:attrName>ppt_y</p:attrName>
                                        </p:attrNameLst>
                                      </p:cBhvr>
                                      <p:tavLst>
                                        <p:tav tm="0">
                                          <p:val>
                                            <p:strVal val="#ppt_y+#ppt_h*1.125000"/>
                                          </p:val>
                                        </p:tav>
                                        <p:tav tm="100000">
                                          <p:val>
                                            <p:strVal val="#ppt_y"/>
                                          </p:val>
                                        </p:tav>
                                      </p:tavLst>
                                    </p:anim>
                                    <p:animEffect transition="in" filter="wipe(up)">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9" grpId="0"/>
      <p:bldP spid="9" grpId="1"/>
      <p:bldP spid="30" grpId="0" bldLvl="0" animBg="1"/>
      <p:bldP spid="30"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635"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2: Read Chapter 4 and raise questions by yourself </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102" name="文本框 101"/>
          <p:cNvSpPr txBox="1"/>
          <p:nvPr>
            <p:custDataLst>
              <p:tags r:id="rId2"/>
            </p:custDataLst>
          </p:nvPr>
        </p:nvSpPr>
        <p:spPr>
          <a:xfrm>
            <a:off x="0" y="521970"/>
            <a:ext cx="10823575" cy="6000750"/>
          </a:xfrm>
          <a:prstGeom prst="rect">
            <a:avLst/>
          </a:prstGeom>
          <a:solidFill>
            <a:schemeClr val="bg2">
              <a:lumMod val="95000"/>
            </a:schemeClr>
          </a:solidFill>
          <a:ln w="9525">
            <a:noFill/>
          </a:ln>
        </p:spPr>
        <p:txBody>
          <a:bodyPr wrap="square">
            <a:spAutoFit/>
          </a:bodyPr>
          <a:p>
            <a:pPr indent="0"/>
            <a:r>
              <a:rPr lang="zh-CN" sz="1600" b="0">
                <a:solidFill>
                  <a:srgbClr val="000000"/>
                </a:solidFill>
                <a:latin typeface="Times New Roman" panose="02020603050405020304" charset="0"/>
                <a:ea typeface="宋体" panose="02010600030101010101" pitchFamily="2" charset="-122"/>
                <a:cs typeface="Times New Roman" panose="02020603050405020304" charset="0"/>
              </a:rPr>
              <a:t>①　</a:t>
            </a:r>
            <a:r>
              <a:rPr lang="en-US" sz="1600" b="0">
                <a:solidFill>
                  <a:srgbClr val="000000"/>
                </a:solidFill>
                <a:latin typeface="Times New Roman" panose="02020603050405020304" charset="0"/>
                <a:cs typeface="Times New Roman" panose="02020603050405020304" charset="0"/>
              </a:rPr>
              <a:t>Tommy could have died. There was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 squeezed into the </a:t>
            </a:r>
            <a:r>
              <a:rPr lang="en-US" sz="1600" b="1">
                <a:solidFill>
                  <a:srgbClr val="000000"/>
                </a:solidFill>
                <a:latin typeface="Times New Roman" panose="02020603050405020304" charset="0"/>
                <a:cs typeface="Times New Roman" panose="02020603050405020304" charset="0"/>
              </a:rPr>
              <a:t>Junior School</a:t>
            </a:r>
            <a:r>
              <a:rPr lang="en-US" sz="1600" b="0">
                <a:solidFill>
                  <a:srgbClr val="000000"/>
                </a:solidFill>
                <a:latin typeface="Times New Roman" panose="02020603050405020304" charset="0"/>
                <a:cs typeface="Times New Roman" panose="02020603050405020304" charset="0"/>
              </a:rPr>
              <a:t> </a:t>
            </a:r>
            <a:r>
              <a:rPr lang="en-US" sz="1600" b="1">
                <a:solidFill>
                  <a:srgbClr val="000000"/>
                </a:solidFill>
                <a:latin typeface="Times New Roman" panose="02020603050405020304" charset="0"/>
                <a:cs typeface="Times New Roman" panose="02020603050405020304" charset="0"/>
              </a:rPr>
              <a:t>strip</a:t>
            </a:r>
            <a:r>
              <a:rPr lang="en-US" sz="1600" b="0">
                <a:solidFill>
                  <a:srgbClr val="000000"/>
                </a:solidFill>
                <a:latin typeface="Times New Roman" panose="02020603050405020304" charset="0"/>
                <a:cs typeface="Times New Roman" panose="02020603050405020304" charset="0"/>
              </a:rPr>
              <a:t>. His legs looked worse than ever. As for the shirt, it barely reached across his shoulders.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②　</a:t>
            </a:r>
            <a:r>
              <a:rPr lang="en-US" sz="1600" b="0">
                <a:solidFill>
                  <a:srgbClr val="000000"/>
                </a:solidFill>
                <a:latin typeface="Times New Roman" panose="02020603050405020304" charset="0"/>
                <a:cs typeface="Times New Roman" panose="02020603050405020304" charset="0"/>
              </a:rPr>
              <a:t>‘Now just hold on there,’ said the </a:t>
            </a:r>
            <a:r>
              <a:rPr lang="en-US" sz="1600" b="1">
                <a:solidFill>
                  <a:srgbClr val="000000"/>
                </a:solidFill>
                <a:latin typeface="Times New Roman" panose="02020603050405020304" charset="0"/>
                <a:cs typeface="Times New Roman" panose="02020603050405020304" charset="0"/>
              </a:rPr>
              <a:t>ref</a:t>
            </a:r>
            <a:r>
              <a:rPr lang="en-US" sz="1600" b="0">
                <a:solidFill>
                  <a:srgbClr val="000000"/>
                </a:solidFill>
                <a:latin typeface="Times New Roman" panose="02020603050405020304" charset="0"/>
                <a:cs typeface="Times New Roman" panose="02020603050405020304" charset="0"/>
              </a:rPr>
              <a:t>, coming across to Grandad and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his coach </a:t>
            </a:r>
            <a:r>
              <a:rPr lang="en-US" sz="1600" b="0">
                <a:solidFill>
                  <a:srgbClr val="000000"/>
                </a:solidFill>
                <a:latin typeface="Times New Roman" panose="02020603050405020304" charset="0"/>
                <a:cs typeface="Times New Roman" panose="02020603050405020304" charset="0"/>
              </a:rPr>
              <a:t>Mr Davies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‘He can’t play. He’s a grown</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-up.</a:t>
            </a:r>
            <a:r>
              <a:rPr lang="en-US" sz="1600" b="0">
                <a:solidFill>
                  <a:srgbClr val="000000"/>
                </a:solidFill>
                <a:latin typeface="Times New Roman" panose="02020603050405020304" charset="0"/>
                <a:cs typeface="Times New Roman" panose="02020603050405020304" charset="0"/>
              </a:rPr>
              <a: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③　</a:t>
            </a:r>
            <a:r>
              <a:rPr lang="en-US" sz="1600" b="0">
                <a:solidFill>
                  <a:srgbClr val="000000"/>
                </a:solidFill>
                <a:latin typeface="Times New Roman" panose="02020603050405020304" charset="0"/>
                <a:cs typeface="Times New Roman" panose="02020603050405020304" charset="0"/>
              </a:rPr>
              <a:t>‘I’m past being one of those,’ said Grandad. ‘I’m over the hill and going fast</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down the other side. I’ll be seventy next month.’</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④　</a:t>
            </a:r>
            <a:r>
              <a:rPr lang="en-US" sz="1600" b="0">
                <a:solidFill>
                  <a:srgbClr val="000000"/>
                </a:solidFill>
                <a:latin typeface="Times New Roman" panose="02020603050405020304" charset="0"/>
                <a:cs typeface="Times New Roman" panose="02020603050405020304" charset="0"/>
              </a:rPr>
              <a:t>‘Oh, go on then...’ said the ref. He blew his whistle. ‘</a:t>
            </a:r>
            <a:r>
              <a:rPr lang="en-US" sz="1600" b="1">
                <a:solidFill>
                  <a:srgbClr val="000000"/>
                </a:solidFill>
                <a:latin typeface="Times New Roman" panose="02020603050405020304" charset="0"/>
                <a:cs typeface="Times New Roman" panose="02020603050405020304" charset="0"/>
              </a:rPr>
              <a:t>Let me at ’em</a:t>
            </a:r>
            <a:r>
              <a:rPr lang="en-US" sz="1600" b="0">
                <a:solidFill>
                  <a:srgbClr val="000000"/>
                </a:solidFill>
                <a:latin typeface="Times New Roman" panose="02020603050405020304" charset="0"/>
                <a:cs typeface="Times New Roman" panose="02020603050405020304" charset="0"/>
              </a:rPr>
              <a:t>,’ said</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⑤　</a:t>
            </a:r>
            <a:r>
              <a:rPr lang="en-US" sz="1600" b="0">
                <a:solidFill>
                  <a:srgbClr val="000000"/>
                </a:solidFill>
                <a:latin typeface="Times New Roman" panose="02020603050405020304" charset="0"/>
                <a:cs typeface="Times New Roman" panose="02020603050405020304" charset="0"/>
              </a:rPr>
              <a:t>Tommy couldn’t believe his eyes. His grandad was really good. In fact, he was brilliant. Ducking and diving, dodging and weaving. His ball control was still masterly. At half-time, the score was one all.</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⑥　</a:t>
            </a:r>
            <a:r>
              <a:rPr lang="en-US" sz="1600" b="0">
                <a:solidFill>
                  <a:srgbClr val="000000"/>
                </a:solidFill>
                <a:latin typeface="Times New Roman" panose="02020603050405020304" charset="0"/>
                <a:cs typeface="Times New Roman" panose="02020603050405020304" charset="0"/>
              </a:rPr>
              <a:t>Not bad. But Tommy could see Mr Davies was worried.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He</a:t>
            </a:r>
            <a:r>
              <a:rPr lang="en-US" sz="1600" b="0">
                <a:solidFill>
                  <a:srgbClr val="000000"/>
                </a:solidFill>
                <a:latin typeface="Times New Roman" panose="02020603050405020304" charset="0"/>
                <a:cs typeface="Times New Roman" panose="02020603050405020304" charset="0"/>
              </a:rPr>
              <a:t> was chewing his scarf.</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⑦　</a:t>
            </a:r>
            <a:r>
              <a:rPr lang="en-US" sz="1600" b="0">
                <a:solidFill>
                  <a:srgbClr val="000000"/>
                </a:solidFill>
                <a:latin typeface="Times New Roman" panose="02020603050405020304" charset="0"/>
                <a:cs typeface="Times New Roman" panose="02020603050405020304" charset="0"/>
              </a:rPr>
              <a:t>Then Tommy got the ball. He looked around. What should he do? He saw</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 down the field.</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He kicked the ball straight to Grandad’s feet.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⑧　</a:t>
            </a:r>
            <a:r>
              <a:rPr lang="en-US" sz="1600" b="0">
                <a:solidFill>
                  <a:srgbClr val="000000"/>
                </a:solidFill>
                <a:latin typeface="Times New Roman" panose="02020603050405020304" charset="0"/>
                <a:cs typeface="Times New Roman" panose="02020603050405020304" charset="0"/>
              </a:rPr>
              <a:t>With only a minute to go, Grandad saw his chance. But then he came up against Forest Hill’s </a:t>
            </a:r>
            <a:r>
              <a:rPr lang="en-US" sz="1600" b="1">
                <a:solidFill>
                  <a:srgbClr val="000000"/>
                </a:solidFill>
                <a:latin typeface="Times New Roman" panose="02020603050405020304" charset="0"/>
                <a:cs typeface="Times New Roman" panose="02020603050405020304" charset="0"/>
              </a:rPr>
              <a:t>sweeper</a:t>
            </a:r>
            <a:r>
              <a:rPr lang="en-US" sz="1600" b="0">
                <a:solidFill>
                  <a:srgbClr val="000000"/>
                </a:solidFill>
                <a:latin typeface="Times New Roman" panose="02020603050405020304" charset="0"/>
                <a:cs typeface="Times New Roman" panose="02020603050405020304" charset="0"/>
              </a:rPr>
              <a:t>. She towered over him.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⑨　</a:t>
            </a:r>
            <a:r>
              <a:rPr lang="en-US" sz="1600" b="0">
                <a:solidFill>
                  <a:srgbClr val="000000"/>
                </a:solidFill>
                <a:latin typeface="Times New Roman" panose="02020603050405020304" charset="0"/>
                <a:cs typeface="Times New Roman" panose="02020603050405020304" charset="0"/>
              </a:rPr>
              <a:t>Terri ‘Queen of the </a:t>
            </a:r>
            <a:r>
              <a:rPr lang="en-US" sz="1600" b="1">
                <a:solidFill>
                  <a:srgbClr val="000000"/>
                </a:solidFill>
                <a:latin typeface="Times New Roman" panose="02020603050405020304" charset="0"/>
                <a:cs typeface="Times New Roman" panose="02020603050405020304" charset="0"/>
              </a:rPr>
              <a:t>Foul</a:t>
            </a:r>
            <a:r>
              <a:rPr lang="en-US" sz="1600" b="1">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 Taylor went to </a:t>
            </a:r>
            <a:r>
              <a:rPr lang="en-US" sz="1600" b="1">
                <a:solidFill>
                  <a:srgbClr val="000000"/>
                </a:solidFill>
                <a:latin typeface="Times New Roman" panose="02020603050405020304" charset="0"/>
                <a:cs typeface="Times New Roman" panose="02020603050405020304" charset="0"/>
              </a:rPr>
              <a:t>tackle</a:t>
            </a:r>
            <a:r>
              <a:rPr lang="en-US" sz="1600" b="0">
                <a:solidFill>
                  <a:srgbClr val="000000"/>
                </a:solidFill>
                <a:latin typeface="Times New Roman" panose="02020603050405020304" charset="0"/>
                <a:cs typeface="Times New Roman" panose="02020603050405020304" charset="0"/>
              </a:rPr>
              <a:t>. But she didn’t go for the</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ball.</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Instead she caught Grandad behind the knee with her boot.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⑩　</a:t>
            </a:r>
            <a:r>
              <a:rPr lang="en-US" sz="1600" b="0">
                <a:solidFill>
                  <a:srgbClr val="000000"/>
                </a:solidFill>
                <a:latin typeface="Times New Roman" panose="02020603050405020304" charset="0"/>
                <a:cs typeface="Times New Roman" panose="02020603050405020304" charset="0"/>
              </a:rPr>
              <a:t>He was rolling on the floor, holding his knee. It was just outside the </a:t>
            </a:r>
            <a:r>
              <a:rPr lang="en-US" sz="1600" b="1">
                <a:solidFill>
                  <a:srgbClr val="000000"/>
                </a:solidFill>
                <a:latin typeface="Times New Roman" panose="02020603050405020304" charset="0"/>
                <a:cs typeface="Times New Roman" panose="02020603050405020304" charset="0"/>
              </a:rPr>
              <a:t>penalty area</a:t>
            </a:r>
            <a:r>
              <a:rPr lang="en-US" sz="1600" b="0">
                <a:solidFill>
                  <a:srgbClr val="000000"/>
                </a:solidFill>
                <a:latin typeface="Times New Roman" panose="02020603050405020304" charset="0"/>
                <a:cs typeface="Times New Roman" panose="02020603050405020304" charset="0"/>
              </a:rPr>
              <a:t>.</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‘She </a:t>
            </a:r>
            <a:r>
              <a:rPr lang="en-US" sz="1600" b="1">
                <a:solidFill>
                  <a:srgbClr val="000000"/>
                </a:solidFill>
                <a:latin typeface="Times New Roman" panose="02020603050405020304" charset="0"/>
                <a:cs typeface="Times New Roman" panose="02020603050405020304" charset="0"/>
              </a:rPr>
              <a:t>whipped</a:t>
            </a:r>
            <a:r>
              <a:rPr lang="en-US" sz="1600" b="0">
                <a:solidFill>
                  <a:srgbClr val="000000"/>
                </a:solidFill>
                <a:latin typeface="Times New Roman" panose="02020603050405020304" charset="0"/>
                <a:cs typeface="Times New Roman" panose="02020603050405020304" charset="0"/>
              </a:rPr>
              <a:t> me legs out from under me, ref,’ cried Grandad.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⑪　</a:t>
            </a:r>
            <a:r>
              <a:rPr lang="en-US" sz="1600" b="0">
                <a:solidFill>
                  <a:srgbClr val="000000"/>
                </a:solidFill>
                <a:latin typeface="Times New Roman" panose="02020603050405020304" charset="0"/>
                <a:cs typeface="Times New Roman" panose="02020603050405020304" charset="0"/>
              </a:rPr>
              <a:t>‘I never!’ yelled Terri. But no one believed her.</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⑫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The ref blew his whistle. </a:t>
            </a:r>
            <a:r>
              <a:rPr lang="en-US" sz="1600" b="1">
                <a:solidFill>
                  <a:srgbClr val="000000"/>
                </a:solidFill>
                <a:latin typeface="Times New Roman" panose="02020603050405020304" charset="0"/>
                <a:ea typeface="宋体" panose="02010600030101010101" pitchFamily="2" charset="-122"/>
                <a:cs typeface="Times New Roman" panose="02020603050405020304" charset="0"/>
              </a:rPr>
              <a:t>Free kick</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⑬　</a:t>
            </a:r>
            <a:r>
              <a:rPr lang="en-US" sz="1600" b="0">
                <a:solidFill>
                  <a:srgbClr val="000000"/>
                </a:solidFill>
                <a:latin typeface="Times New Roman" panose="02020603050405020304" charset="0"/>
                <a:cs typeface="Times New Roman" panose="02020603050405020304" charset="0"/>
              </a:rPr>
              <a:t>‘He’ll never be able to take that,’ thought Tommy.</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⑭　</a:t>
            </a:r>
            <a:r>
              <a:rPr lang="en-US" sz="1600" b="0">
                <a:solidFill>
                  <a:srgbClr val="000000"/>
                </a:solidFill>
                <a:latin typeface="Times New Roman" panose="02020603050405020304" charset="0"/>
                <a:cs typeface="Times New Roman" panose="02020603050405020304" charset="0"/>
              </a:rPr>
              <a:t>But Grandad leapt to his feet and placed the ball with care.</a:t>
            </a:r>
            <a:r>
              <a:rPr lang="en-US" altLang="zh-CN" sz="1600" b="0" u="sng">
                <a:latin typeface="Times New Roman" panose="02020603050405020304" charset="0"/>
                <a:ea typeface="宋体" panose="02010600030101010101" pitchFamily="2" charset="-122"/>
                <a:cs typeface="Times New Roman" panose="02020603050405020304" charset="0"/>
              </a:rPr>
              <a:t>                                                                                                     </a:t>
            </a:r>
            <a:r>
              <a:rPr lang="en-US" altLang="zh-CN" sz="1600" b="0" u="sng">
                <a:noFill/>
                <a:latin typeface="Times New Roman" panose="02020603050405020304" charset="0"/>
                <a:ea typeface="宋体" panose="02010600030101010101" pitchFamily="2" charset="-122"/>
                <a:cs typeface="Times New Roman" panose="02020603050405020304" charset="0"/>
              </a:rPr>
              <a:t> .</a:t>
            </a:r>
            <a:endParaRPr lang="en-US" altLang="zh-CN" sz="1600" b="0" u="sng">
              <a:latin typeface="Times New Roman" panose="02020603050405020304" charset="0"/>
              <a:ea typeface="宋体" panose="02010600030101010101" pitchFamily="2" charset="-122"/>
              <a:cs typeface="Times New Roman" panose="02020603050405020304" charset="0"/>
            </a:endParaRPr>
          </a:p>
          <a:p>
            <a:pPr indent="0"/>
            <a:r>
              <a:rPr lang="en-US" altLang="zh-CN" sz="1600" b="0" u="sng">
                <a:latin typeface="Times New Roman" panose="02020603050405020304" charset="0"/>
                <a:ea typeface="宋体" panose="02010600030101010101" pitchFamily="2" charset="-122"/>
                <a:cs typeface="Times New Roman" panose="02020603050405020304" charset="0"/>
              </a:rPr>
              <a:t>                                                                                                                                                                                                          .</a:t>
            </a:r>
            <a:endParaRPr lang="zh-CN" sz="1600" b="0">
              <a:latin typeface="Times New Roman" panose="02020603050405020304" charset="0"/>
              <a:ea typeface="宋体" panose="02010600030101010101" pitchFamily="2" charset="-122"/>
              <a:cs typeface="Times New Roman" panose="02020603050405020304" charset="0"/>
            </a:endParaRPr>
          </a:p>
          <a:p>
            <a:pPr indent="0"/>
            <a:r>
              <a:rPr lang="zh-CN" altLang="en-US" sz="1600" b="0">
                <a:latin typeface="微软雅黑" panose="020B0503020204020204" charset="-122"/>
                <a:ea typeface="微软雅黑" panose="020B0503020204020204" charset="-122"/>
                <a:cs typeface="Times New Roman" panose="02020603050405020304" charset="0"/>
              </a:rPr>
              <a:t>⑮</a:t>
            </a:r>
            <a:r>
              <a:rPr lang="zh-CN" altLang="en-US" sz="1600" b="0">
                <a:latin typeface="Times New Roman" panose="02020603050405020304" charset="0"/>
                <a:ea typeface="宋体" panose="02010600030101010101" pitchFamily="2" charset="-122"/>
                <a:cs typeface="Times New Roman" panose="02020603050405020304" charset="0"/>
              </a:rPr>
              <a:t>　Grandad was a hero. The team even tried to carry him off the pitch, but he was too heavy. They had to </a:t>
            </a:r>
            <a:r>
              <a:rPr lang="zh-CN" altLang="en-US" sz="1600" b="1">
                <a:latin typeface="Times New Roman" panose="02020603050405020304" charset="0"/>
                <a:ea typeface="宋体" panose="02010600030101010101" pitchFamily="2" charset="-122"/>
                <a:cs typeface="Times New Roman" panose="02020603050405020304" charset="0"/>
              </a:rPr>
              <a:t>make do with</a:t>
            </a:r>
            <a:r>
              <a:rPr lang="zh-CN" altLang="en-US" sz="1600" b="0">
                <a:latin typeface="Times New Roman" panose="02020603050405020304" charset="0"/>
                <a:ea typeface="宋体" panose="02010600030101010101" pitchFamily="2" charset="-122"/>
                <a:cs typeface="Times New Roman" panose="02020603050405020304" charset="0"/>
              </a:rPr>
              <a:t> slapping his back and shouting, </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Come on you Grandad.’</a:t>
            </a:r>
            <a:endParaRPr lang="zh-CN" altLang="en-US" sz="1600" b="0">
              <a:latin typeface="Times New Roman" panose="02020603050405020304" charset="0"/>
              <a:ea typeface="宋体" panose="02010600030101010101" pitchFamily="2" charset="-122"/>
              <a:cs typeface="Times New Roman" panose="02020603050405020304" charset="0"/>
            </a:endParaRPr>
          </a:p>
          <a:p>
            <a:pPr indent="0"/>
            <a:r>
              <a:rPr lang="zh-CN" altLang="en-US" sz="1600" b="0">
                <a:latin typeface="微软雅黑" panose="020B0503020204020204" charset="-122"/>
                <a:ea typeface="微软雅黑" panose="020B0503020204020204" charset="-122"/>
                <a:cs typeface="Times New Roman" panose="02020603050405020304" charset="0"/>
              </a:rPr>
              <a:t>⑯</a:t>
            </a:r>
            <a:r>
              <a:rPr lang="zh-CN" altLang="en-US" sz="1600" b="0">
                <a:latin typeface="Times New Roman" panose="02020603050405020304" charset="0"/>
                <a:ea typeface="宋体" panose="02010600030101010101" pitchFamily="2" charset="-122"/>
                <a:cs typeface="Times New Roman" panose="02020603050405020304" charset="0"/>
              </a:rPr>
              <a:t>　</a:t>
            </a:r>
            <a:r>
              <a:rPr lang="en-US" altLang="zh-CN" sz="1600">
                <a:latin typeface="Times New Roman" panose="02020603050405020304" charset="0"/>
                <a:ea typeface="宋体" panose="02010600030101010101" pitchFamily="2" charset="-122"/>
                <a:cs typeface="Times New Roman" panose="02020603050405020304" charset="0"/>
                <a:sym typeface="+mn-ea"/>
              </a:rPr>
              <a:t>‘</a:t>
            </a:r>
            <a:r>
              <a:rPr lang="zh-CN" altLang="en-US" sz="1600" b="0">
                <a:latin typeface="Times New Roman" panose="02020603050405020304" charset="0"/>
                <a:ea typeface="宋体" panose="02010600030101010101" pitchFamily="2" charset="-122"/>
                <a:cs typeface="Times New Roman" panose="02020603050405020304" charset="0"/>
              </a:rPr>
              <a:t>I</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m dead proud, Grandad,</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said Tommy, ‘Can we </a:t>
            </a:r>
            <a:r>
              <a:rPr lang="zh-CN" altLang="en-US" sz="1600" b="1">
                <a:latin typeface="Times New Roman" panose="02020603050405020304" charset="0"/>
                <a:ea typeface="宋体" panose="02010600030101010101" pitchFamily="2" charset="-122"/>
                <a:cs typeface="Times New Roman" panose="02020603050405020304" charset="0"/>
              </a:rPr>
              <a:t>dribble</a:t>
            </a:r>
            <a:r>
              <a:rPr lang="en-US" altLang="zh-CN" sz="1600" b="1">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your football all the way home then?</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Certainly,</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 </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said Grandad and he set off.</a:t>
            </a:r>
            <a:endParaRPr lang="zh-CN" altLang="en-US" sz="1600" b="0">
              <a:latin typeface="Times New Roman" panose="02020603050405020304" charset="0"/>
              <a:ea typeface="宋体" panose="02010600030101010101" pitchFamily="2" charset="-122"/>
              <a:cs typeface="Times New Roman" panose="02020603050405020304" charset="0"/>
            </a:endParaRPr>
          </a:p>
        </p:txBody>
      </p:sp>
      <p:pic>
        <p:nvPicPr>
          <p:cNvPr id="100" name="图片 99"/>
          <p:cNvPicPr/>
          <p:nvPr>
            <p:custDataLst>
              <p:tags r:id="rId3"/>
            </p:custDataLst>
          </p:nvPr>
        </p:nvPicPr>
        <p:blipFill>
          <a:blip r:embed="rId4"/>
          <a:stretch>
            <a:fillRect/>
          </a:stretch>
        </p:blipFill>
        <p:spPr>
          <a:xfrm>
            <a:off x="11226165" y="-346075"/>
            <a:ext cx="1207770" cy="1059815"/>
          </a:xfrm>
          <a:prstGeom prst="rect">
            <a:avLst/>
          </a:prstGeom>
          <a:noFill/>
          <a:ln w="9525">
            <a:noFill/>
          </a:ln>
        </p:spPr>
      </p:pic>
      <p:pic>
        <p:nvPicPr>
          <p:cNvPr id="3" name="Pass the ball Chapter 4">
            <a:hlinkClick r:id="" action="ppaction://media"/>
          </p:cNvPr>
          <p:cNvPicPr/>
          <p:nvPr>
            <a:audioFile r:link="rId5"/>
            <p:extLst>
              <p:ext uri="{DAA4B4D4-6D71-4841-9C94-3DE7FCFB9230}">
                <p14:media xmlns:p14="http://schemas.microsoft.com/office/powerpoint/2010/main" r:embed="rId6"/>
              </p:ext>
            </p:extLst>
            <p:custDataLst>
              <p:tags r:id="rId7"/>
            </p:custDataLst>
          </p:nvPr>
        </p:nvPicPr>
        <p:blipFill>
          <a:blip r:embed="rId8"/>
          <a:stretch>
            <a:fillRect/>
          </a:stretch>
        </p:blipFill>
        <p:spPr>
          <a:xfrm>
            <a:off x="11003280" y="0"/>
            <a:ext cx="412750" cy="412750"/>
          </a:xfrm>
          <a:prstGeom prst="rect">
            <a:avLst/>
          </a:prstGeom>
        </p:spPr>
      </p:pic>
      <p:sp>
        <p:nvSpPr>
          <p:cNvPr id="2" name="文本框 1"/>
          <p:cNvSpPr txBox="1"/>
          <p:nvPr/>
        </p:nvSpPr>
        <p:spPr>
          <a:xfrm>
            <a:off x="10797540" y="2637155"/>
            <a:ext cx="1544320" cy="2061210"/>
          </a:xfrm>
          <a:prstGeom prst="rect">
            <a:avLst/>
          </a:prstGeom>
          <a:noFill/>
        </p:spPr>
        <p:txBody>
          <a:bodyPr wrap="square" rtlCol="0">
            <a:spAutoFit/>
          </a:bodyPr>
          <a:p>
            <a:r>
              <a:rPr lang="en-US" altLang="zh-CN" sz="3200" b="1">
                <a:latin typeface="Cambria" panose="02040503050406030204" charset="0"/>
                <a:cs typeface="Cambria" panose="02040503050406030204" charset="0"/>
              </a:rPr>
              <a:t>who</a:t>
            </a:r>
            <a:endParaRPr lang="en-US" altLang="zh-CN" sz="3200" b="1">
              <a:latin typeface="Cambria" panose="02040503050406030204" charset="0"/>
              <a:cs typeface="Cambria" panose="02040503050406030204" charset="0"/>
            </a:endParaRPr>
          </a:p>
          <a:p>
            <a:r>
              <a:rPr lang="en-US" altLang="zh-CN" sz="3200" b="1">
                <a:latin typeface="Cambria" panose="02040503050406030204" charset="0"/>
                <a:cs typeface="Cambria" panose="02040503050406030204" charset="0"/>
              </a:rPr>
              <a:t>what</a:t>
            </a:r>
            <a:endParaRPr lang="en-US" altLang="zh-CN" sz="3200" b="1">
              <a:latin typeface="Cambria" panose="02040503050406030204" charset="0"/>
              <a:cs typeface="Cambria" panose="02040503050406030204" charset="0"/>
            </a:endParaRPr>
          </a:p>
          <a:p>
            <a:r>
              <a:rPr lang="en-US" altLang="zh-CN" sz="3200" b="1">
                <a:latin typeface="Cambria" panose="02040503050406030204" charset="0"/>
                <a:cs typeface="Cambria" panose="02040503050406030204" charset="0"/>
              </a:rPr>
              <a:t>when</a:t>
            </a:r>
            <a:endParaRPr lang="en-US" altLang="zh-CN" sz="3200" b="1">
              <a:latin typeface="Cambria" panose="02040503050406030204" charset="0"/>
              <a:cs typeface="Cambria" panose="02040503050406030204" charset="0"/>
            </a:endParaRPr>
          </a:p>
          <a:p>
            <a:r>
              <a:rPr lang="en-US" altLang="zh-CN" sz="3200" b="1">
                <a:latin typeface="Cambria" panose="02040503050406030204" charset="0"/>
                <a:cs typeface="Cambria" panose="02040503050406030204" charset="0"/>
              </a:rPr>
              <a:t>where</a:t>
            </a:r>
            <a:endParaRPr lang="en-US" altLang="zh-CN" sz="3200" b="1">
              <a:latin typeface="Cambria" panose="02040503050406030204" charset="0"/>
              <a:cs typeface="Cambria" panose="02040503050406030204" charset="0"/>
            </a:endParaRPr>
          </a:p>
        </p:txBody>
      </p:sp>
      <p:sp>
        <p:nvSpPr>
          <p:cNvPr id="4" name="矩形 3"/>
          <p:cNvSpPr/>
          <p:nvPr/>
        </p:nvSpPr>
        <p:spPr>
          <a:xfrm>
            <a:off x="405130" y="521970"/>
            <a:ext cx="834390" cy="329565"/>
          </a:xfrm>
          <a:prstGeom prst="rect">
            <a:avLst/>
          </a:prstGeom>
          <a:ln w="38100">
            <a:solidFill>
              <a:schemeClr val="accent6"/>
            </a:solidFill>
          </a:ln>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5" name="矩形 4"/>
          <p:cNvSpPr/>
          <p:nvPr/>
        </p:nvSpPr>
        <p:spPr>
          <a:xfrm>
            <a:off x="3362960" y="521970"/>
            <a:ext cx="812800" cy="329565"/>
          </a:xfrm>
          <a:prstGeom prst="rect">
            <a:avLst/>
          </a:prstGeom>
          <a:ln w="38100">
            <a:solidFill>
              <a:schemeClr val="accent6"/>
            </a:solidFill>
          </a:ln>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6" name="矩形 5"/>
          <p:cNvSpPr/>
          <p:nvPr/>
        </p:nvSpPr>
        <p:spPr>
          <a:xfrm>
            <a:off x="3198495" y="1033145"/>
            <a:ext cx="417195" cy="274955"/>
          </a:xfrm>
          <a:prstGeom prst="rect">
            <a:avLst/>
          </a:prstGeom>
          <a:ln w="38100">
            <a:solidFill>
              <a:schemeClr val="accent6"/>
            </a:solidFill>
          </a:ln>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8" name="矩形 7"/>
          <p:cNvSpPr/>
          <p:nvPr/>
        </p:nvSpPr>
        <p:spPr>
          <a:xfrm>
            <a:off x="6940550" y="1033145"/>
            <a:ext cx="922020" cy="274955"/>
          </a:xfrm>
          <a:prstGeom prst="rect">
            <a:avLst/>
          </a:prstGeom>
          <a:ln w="38100">
            <a:solidFill>
              <a:schemeClr val="accent6"/>
            </a:solidFill>
          </a:ln>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9" name="矩形 8"/>
          <p:cNvSpPr/>
          <p:nvPr/>
        </p:nvSpPr>
        <p:spPr>
          <a:xfrm>
            <a:off x="405130" y="3264535"/>
            <a:ext cx="2793365" cy="329565"/>
          </a:xfrm>
          <a:prstGeom prst="rect">
            <a:avLst/>
          </a:prstGeom>
          <a:ln w="38100">
            <a:solidFill>
              <a:schemeClr val="accent6"/>
            </a:solidFill>
          </a:ln>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13" name="矩形 12"/>
          <p:cNvSpPr/>
          <p:nvPr/>
        </p:nvSpPr>
        <p:spPr>
          <a:xfrm>
            <a:off x="109220" y="511810"/>
            <a:ext cx="10688320" cy="1294765"/>
          </a:xfrm>
          <a:prstGeom prst="rect">
            <a:avLst/>
          </a:prstGeom>
          <a:solidFill>
            <a:schemeClr val="accent2">
              <a:alpha val="21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14" name="矩形 13"/>
          <p:cNvSpPr/>
          <p:nvPr/>
        </p:nvSpPr>
        <p:spPr>
          <a:xfrm>
            <a:off x="109220" y="1819275"/>
            <a:ext cx="10688320" cy="3665220"/>
          </a:xfrm>
          <a:prstGeom prst="rect">
            <a:avLst/>
          </a:prstGeom>
          <a:solidFill>
            <a:schemeClr val="accent1">
              <a:alpha val="9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15" name="矩形 14"/>
          <p:cNvSpPr/>
          <p:nvPr/>
        </p:nvSpPr>
        <p:spPr>
          <a:xfrm>
            <a:off x="135255" y="5484495"/>
            <a:ext cx="10688320" cy="929640"/>
          </a:xfrm>
          <a:prstGeom prst="rect">
            <a:avLst/>
          </a:prstGeom>
          <a:solidFill>
            <a:schemeClr val="accent5">
              <a:lumMod val="40000"/>
              <a:lumOff val="60000"/>
              <a:alpha val="21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16" name="文本框 15"/>
          <p:cNvSpPr txBox="1"/>
          <p:nvPr/>
        </p:nvSpPr>
        <p:spPr>
          <a:xfrm>
            <a:off x="10823575" y="497205"/>
            <a:ext cx="1284605" cy="1322070"/>
          </a:xfrm>
          <a:prstGeom prst="rect">
            <a:avLst/>
          </a:prstGeom>
          <a:solidFill>
            <a:schemeClr val="accent2">
              <a:lumMod val="20000"/>
              <a:lumOff val="80000"/>
            </a:schemeClr>
          </a:solidFill>
          <a:ln>
            <a:solidFill>
              <a:schemeClr val="tx1"/>
            </a:solidFill>
            <a:prstDash val="sysDot"/>
          </a:ln>
        </p:spPr>
        <p:txBody>
          <a:bodyPr wrap="square" rtlCol="0">
            <a:spAutoFit/>
          </a:bodyPr>
          <a:p>
            <a:r>
              <a:rPr lang="en-US" altLang="zh-CN" sz="2000" b="1">
                <a:solidFill>
                  <a:srgbClr val="C00000"/>
                </a:solidFill>
                <a:latin typeface="Cambria" panose="02040503050406030204" charset="0"/>
                <a:cs typeface="Cambria" panose="02040503050406030204" charset="0"/>
              </a:rPr>
              <a:t>Before</a:t>
            </a:r>
            <a:r>
              <a:rPr lang="en-US" altLang="zh-CN" sz="2000">
                <a:latin typeface="Cambria" panose="02040503050406030204" charset="0"/>
                <a:cs typeface="Cambria" panose="02040503050406030204" charset="0"/>
              </a:rPr>
              <a:t> Grandad joined the match</a:t>
            </a:r>
            <a:endParaRPr lang="en-US" altLang="zh-CN" sz="2000">
              <a:latin typeface="Cambria" panose="02040503050406030204" charset="0"/>
              <a:cs typeface="Cambria" panose="02040503050406030204" charset="0"/>
            </a:endParaRPr>
          </a:p>
        </p:txBody>
      </p:sp>
      <p:sp>
        <p:nvSpPr>
          <p:cNvPr id="17" name="文本框 16"/>
          <p:cNvSpPr txBox="1"/>
          <p:nvPr/>
        </p:nvSpPr>
        <p:spPr>
          <a:xfrm>
            <a:off x="10823575" y="1930400"/>
            <a:ext cx="1284605" cy="706755"/>
          </a:xfrm>
          <a:prstGeom prst="rect">
            <a:avLst/>
          </a:prstGeom>
          <a:solidFill>
            <a:schemeClr val="accent1">
              <a:lumMod val="40000"/>
              <a:lumOff val="60000"/>
            </a:schemeClr>
          </a:solidFill>
          <a:ln>
            <a:solidFill>
              <a:schemeClr val="tx1"/>
            </a:solidFill>
            <a:prstDash val="sysDot"/>
          </a:ln>
        </p:spPr>
        <p:txBody>
          <a:bodyPr wrap="square" rtlCol="0">
            <a:spAutoFit/>
          </a:bodyPr>
          <a:p>
            <a:r>
              <a:rPr lang="en-US" altLang="zh-CN" sz="2000" b="1">
                <a:solidFill>
                  <a:srgbClr val="C00000"/>
                </a:solidFill>
                <a:latin typeface="Cambria" panose="02040503050406030204" charset="0"/>
                <a:cs typeface="Cambria" panose="02040503050406030204" charset="0"/>
              </a:rPr>
              <a:t>During </a:t>
            </a:r>
            <a:r>
              <a:rPr lang="en-US" altLang="zh-CN" sz="2000">
                <a:latin typeface="Cambria" panose="02040503050406030204" charset="0"/>
                <a:cs typeface="Cambria" panose="02040503050406030204" charset="0"/>
              </a:rPr>
              <a:t>the match</a:t>
            </a:r>
            <a:endParaRPr lang="en-US" altLang="zh-CN" sz="2000">
              <a:latin typeface="Cambria" panose="02040503050406030204" charset="0"/>
              <a:cs typeface="Cambria" panose="02040503050406030204" charset="0"/>
            </a:endParaRPr>
          </a:p>
        </p:txBody>
      </p:sp>
      <p:sp>
        <p:nvSpPr>
          <p:cNvPr id="18" name="文本框 17"/>
          <p:cNvSpPr txBox="1"/>
          <p:nvPr/>
        </p:nvSpPr>
        <p:spPr>
          <a:xfrm>
            <a:off x="10823575" y="5614035"/>
            <a:ext cx="1284605" cy="706755"/>
          </a:xfrm>
          <a:prstGeom prst="rect">
            <a:avLst/>
          </a:prstGeom>
          <a:solidFill>
            <a:schemeClr val="accent5">
              <a:lumMod val="20000"/>
              <a:lumOff val="80000"/>
            </a:schemeClr>
          </a:solidFill>
          <a:ln>
            <a:solidFill>
              <a:schemeClr val="tx1"/>
            </a:solidFill>
            <a:prstDash val="sysDot"/>
          </a:ln>
        </p:spPr>
        <p:txBody>
          <a:bodyPr wrap="square" rtlCol="0">
            <a:spAutoFit/>
          </a:bodyPr>
          <a:p>
            <a:r>
              <a:rPr lang="en-US" altLang="zh-CN" sz="2000" b="1">
                <a:solidFill>
                  <a:srgbClr val="C00000"/>
                </a:solidFill>
                <a:latin typeface="Cambria" panose="02040503050406030204" charset="0"/>
                <a:cs typeface="Cambria" panose="02040503050406030204" charset="0"/>
              </a:rPr>
              <a:t>After </a:t>
            </a:r>
            <a:r>
              <a:rPr lang="en-US" altLang="zh-CN" sz="2000">
                <a:latin typeface="Cambria" panose="02040503050406030204" charset="0"/>
                <a:cs typeface="Cambria" panose="02040503050406030204" charset="0"/>
              </a:rPr>
              <a:t>the match</a:t>
            </a:r>
            <a:endParaRPr lang="en-US" altLang="zh-CN" sz="2000">
              <a:latin typeface="Cambria" panose="02040503050406030204" charset="0"/>
              <a:cs typeface="Cambria" panose="02040503050406030204" charset="0"/>
            </a:endParaRPr>
          </a:p>
        </p:txBody>
      </p:sp>
      <p:sp>
        <p:nvSpPr>
          <p:cNvPr id="12" name="椭圆 11"/>
          <p:cNvSpPr/>
          <p:nvPr/>
        </p:nvSpPr>
        <p:spPr>
          <a:xfrm>
            <a:off x="5144770" y="5419090"/>
            <a:ext cx="822960" cy="285750"/>
          </a:xfrm>
          <a:prstGeom prst="ellipse">
            <a:avLst/>
          </a:prstGeom>
          <a:noFill/>
          <a:ln w="38100">
            <a:solidFill>
              <a:schemeClr val="accent6">
                <a:lumMod val="75000"/>
              </a:schemeClr>
            </a:solidFill>
          </a:ln>
          <a:extLst>
            <a:ext uri="{909E8E84-426E-40DD-AFC4-6F175D3DCCD1}">
              <a14:hiddenFill xmlns:a14="http://schemas.microsoft.com/office/drawing/2010/main">
                <a:solidFill>
                  <a:schemeClr val="accent6">
                    <a:lumMod val="75000"/>
                  </a:schemeClr>
                </a:solidFill>
              </a14:hiddenFill>
            </a:ext>
          </a:extLst>
        </p:spPr>
        <p:style>
          <a:lnRef idx="2">
            <a:schemeClr val="accent1"/>
          </a:lnRef>
          <a:fillRef idx="0">
            <a:srgbClr val="FFFFFF"/>
          </a:fillRef>
          <a:effectRef idx="0">
            <a:srgbClr val="FFFFFF"/>
          </a:effectRef>
          <a:fontRef idx="minor">
            <a:schemeClr val="dk1"/>
          </a:fontRef>
        </p:style>
        <p:txBody>
          <a:bodyPr rtlCol="0" anchor="ctr"/>
          <a:p>
            <a:pPr algn="ctr"/>
            <a:endParaRPr lang="zh-CN" altLang="en-US"/>
          </a:p>
        </p:txBody>
      </p:sp>
      <p:sp>
        <p:nvSpPr>
          <p:cNvPr id="10" name="文本框 9"/>
          <p:cNvSpPr txBox="1"/>
          <p:nvPr/>
        </p:nvSpPr>
        <p:spPr>
          <a:xfrm>
            <a:off x="10823575" y="4537710"/>
            <a:ext cx="1393825" cy="1076325"/>
          </a:xfrm>
          <a:prstGeom prst="rect">
            <a:avLst/>
          </a:prstGeom>
          <a:noFill/>
        </p:spPr>
        <p:txBody>
          <a:bodyPr wrap="square" rtlCol="0">
            <a:spAutoFit/>
          </a:bodyPr>
          <a:p>
            <a:r>
              <a:rPr lang="en-US" altLang="zh-CN" sz="3200" b="1">
                <a:latin typeface="Cambria" panose="02040503050406030204" charset="0"/>
                <a:cs typeface="Cambria" panose="02040503050406030204" charset="0"/>
              </a:rPr>
              <a:t>why</a:t>
            </a:r>
            <a:endParaRPr lang="en-US" altLang="zh-CN" sz="3200" b="1">
              <a:latin typeface="Cambria" panose="02040503050406030204" charset="0"/>
              <a:cs typeface="Cambria" panose="02040503050406030204" charset="0"/>
            </a:endParaRPr>
          </a:p>
          <a:p>
            <a:r>
              <a:rPr lang="en-US" altLang="zh-CN" sz="3200" b="1">
                <a:latin typeface="Cambria" panose="02040503050406030204" charset="0"/>
                <a:cs typeface="Cambria" panose="02040503050406030204" charset="0"/>
              </a:rPr>
              <a:t>how </a:t>
            </a:r>
            <a:endParaRPr lang="en-US" altLang="zh-CN" sz="3200" b="1">
              <a:latin typeface="Cambria" panose="02040503050406030204" charset="0"/>
              <a:cs typeface="Cambria" panose="02040503050406030204" charset="0"/>
            </a:endParaRPr>
          </a:p>
        </p:txBody>
      </p:sp>
    </p:spTree>
    <p:custDataLst>
      <p:tags r:id="rId9"/>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additive="base">
                                        <p:cTn id="6" dur="188160"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3"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2000"/>
                                        <p:tgtEl>
                                          <p:spTgt spid="4"/>
                                        </p:tgtEl>
                                      </p:cBhvr>
                                    </p:animEffect>
                                  </p:childTnLst>
                                </p:cTn>
                              </p:par>
                              <p:par>
                                <p:cTn id="12" presetID="1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2000"/>
                                        <p:tgtEl>
                                          <p:spTgt spid="5"/>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2000"/>
                                        <p:tgtEl>
                                          <p:spTgt spid="8"/>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in)">
                                      <p:cBhvr>
                                        <p:cTn id="20" dur="2000"/>
                                        <p:tgtEl>
                                          <p:spTgt spid="6"/>
                                        </p:tgtEl>
                                      </p:cBhvr>
                                    </p:animEffect>
                                  </p:childTnLst>
                                </p:cTn>
                              </p:par>
                              <p:par>
                                <p:cTn id="21" presetID="1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plus(in)">
                                      <p:cBhvr>
                                        <p:cTn id="23" dur="2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3"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plus(in)">
                                      <p:cBhvr>
                                        <p:cTn id="28" dur="2000"/>
                                        <p:tgtEl>
                                          <p:spTgt spid="13"/>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plus(in)">
                                      <p:cBhvr>
                                        <p:cTn id="31" dur="2000"/>
                                        <p:tgtEl>
                                          <p:spTgt spid="14"/>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plus(in)">
                                      <p:cBhvr>
                                        <p:cTn id="34" dur="20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3" presetClass="entr" presetSubtype="16"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plus(in)">
                                      <p:cBhvr>
                                        <p:cTn id="39" dur="2000"/>
                                        <p:tgtEl>
                                          <p:spTgt spid="16"/>
                                        </p:tgtEl>
                                      </p:cBhvr>
                                    </p:animEffect>
                                  </p:childTnLst>
                                </p:cTn>
                              </p:par>
                            </p:childTnLst>
                          </p:cTn>
                        </p:par>
                      </p:childTnLst>
                    </p:cTn>
                  </p:par>
                  <p:par>
                    <p:cTn id="40" fill="hold">
                      <p:stCondLst>
                        <p:cond delay="indefinite"/>
                      </p:stCondLst>
                      <p:childTnLst>
                        <p:par>
                          <p:cTn id="41" fill="hold">
                            <p:stCondLst>
                              <p:cond delay="0"/>
                            </p:stCondLst>
                            <p:childTnLst>
                              <p:par>
                                <p:cTn id="42" presetID="13" presetClass="entr" presetSubtype="16"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plus(in)">
                                      <p:cBhvr>
                                        <p:cTn id="44" dur="20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13" presetClass="entr" presetSubtype="16"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13" presetClass="entr" presetSubtype="16"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20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p:tgtEl>
                                          <p:spTgt spid="10"/>
                                        </p:tgtEl>
                                        <p:attrNameLst>
                                          <p:attrName>ppt_y</p:attrName>
                                        </p:attrNameLst>
                                      </p:cBhvr>
                                      <p:tavLst>
                                        <p:tav tm="0">
                                          <p:val>
                                            <p:strVal val="#ppt_y+#ppt_h*1.125000"/>
                                          </p:val>
                                        </p:tav>
                                        <p:tav tm="100000">
                                          <p:val>
                                            <p:strVal val="#ppt_y"/>
                                          </p:val>
                                        </p:tav>
                                      </p:tavLst>
                                    </p:anim>
                                    <p:animEffect transition="in" filter="wipe(up)">
                                      <p:cBhvr>
                                        <p:cTn id="6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61" fill="hold" display="1">
                  <p:stCondLst>
                    <p:cond delay="indefinite"/>
                  </p:stCondLst>
                  <p:endCondLst>
                    <p:cond evt="onStopAudio">
                      <p:tgtEl>
                        <p:sldTgt/>
                      </p:tgtEl>
                    </p:cond>
                  </p:endCondLst>
                </p:cTn>
                <p:tgtEl>
                  <p:spTgt spid="3"/>
                </p:tgtEl>
              </p:cMediaNode>
            </p:audio>
          </p:childTnLst>
        </p:cTn>
      </p:par>
    </p:tnLst>
    <p:bldLst>
      <p:bldP spid="4" grpId="0" animBg="1"/>
      <p:bldP spid="5" grpId="0" animBg="1"/>
      <p:bldP spid="8" grpId="0" animBg="1"/>
      <p:bldP spid="6" grpId="0" animBg="1"/>
      <p:bldP spid="9" grpId="0" animBg="1"/>
      <p:bldP spid="4" grpId="1" animBg="1"/>
      <p:bldP spid="5" grpId="1" animBg="1"/>
      <p:bldP spid="8" grpId="1" animBg="1"/>
      <p:bldP spid="6" grpId="1" animBg="1"/>
      <p:bldP spid="9" grpId="1" animBg="1"/>
      <p:bldP spid="12" grpId="0" bldLvl="0" animBg="1"/>
      <p:bldP spid="12" grpId="1" animBg="1"/>
      <p:bldP spid="13" grpId="0" animBg="1"/>
      <p:bldP spid="14" grpId="0" animBg="1"/>
      <p:bldP spid="15" grpId="0" animBg="1"/>
      <p:bldP spid="16" grpId="0" animBg="1"/>
      <p:bldP spid="17" grpId="0" bldLvl="0" animBg="1"/>
      <p:bldP spid="18" grpId="0" bldLvl="0" animBg="1"/>
      <p:bldP spid="10" grpId="0"/>
      <p:bldP spid="10" grpId="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7" name="文本框 6"/>
          <p:cNvSpPr txBox="1"/>
          <p:nvPr>
            <p:custDataLst>
              <p:tags r:id="rId1"/>
            </p:custDataLst>
          </p:nvPr>
        </p:nvSpPr>
        <p:spPr>
          <a:xfrm>
            <a:off x="0" y="0"/>
            <a:ext cx="12192635"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3: Read for the details and complete the mind map</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303000" y="-269240"/>
            <a:ext cx="1207770" cy="1059815"/>
          </a:xfrm>
          <a:prstGeom prst="rect">
            <a:avLst/>
          </a:prstGeom>
          <a:noFill/>
          <a:ln w="9525">
            <a:noFill/>
          </a:ln>
        </p:spPr>
      </p:pic>
      <p:pic>
        <p:nvPicPr>
          <p:cNvPr id="2" name="图片 1"/>
          <p:cNvPicPr>
            <a:picLocks noChangeAspect="1"/>
          </p:cNvPicPr>
          <p:nvPr/>
        </p:nvPicPr>
        <p:blipFill>
          <a:blip r:embed="rId4"/>
          <a:stretch>
            <a:fillRect/>
          </a:stretch>
        </p:blipFill>
        <p:spPr>
          <a:xfrm>
            <a:off x="85090" y="682625"/>
            <a:ext cx="11819255" cy="5742940"/>
          </a:xfrm>
          <a:prstGeom prst="rect">
            <a:avLst/>
          </a:prstGeom>
        </p:spPr>
      </p:pic>
      <p:sp>
        <p:nvSpPr>
          <p:cNvPr id="4" name="文本框 3"/>
          <p:cNvSpPr txBox="1"/>
          <p:nvPr/>
        </p:nvSpPr>
        <p:spPr>
          <a:xfrm>
            <a:off x="5954395" y="880745"/>
            <a:ext cx="1426845"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squeezed</a:t>
            </a:r>
            <a:endParaRPr lang="en-US" altLang="en-US" sz="2400" b="0">
              <a:solidFill>
                <a:srgbClr val="FF0000"/>
              </a:solidFill>
              <a:latin typeface="Times New Roman" panose="02020603050405020304" charset="0"/>
              <a:cs typeface="GlyphLessFont" charset="0"/>
            </a:endParaRPr>
          </a:p>
        </p:txBody>
      </p:sp>
      <p:sp>
        <p:nvSpPr>
          <p:cNvPr id="5" name="文本框 4"/>
          <p:cNvSpPr txBox="1"/>
          <p:nvPr/>
        </p:nvSpPr>
        <p:spPr>
          <a:xfrm>
            <a:off x="5954395" y="512445"/>
            <a:ext cx="1251585" cy="460375"/>
          </a:xfrm>
          <a:prstGeom prst="rect">
            <a:avLst/>
          </a:prstGeom>
          <a:noFill/>
        </p:spPr>
        <p:txBody>
          <a:bodyPr wrap="square" rtlCol="0">
            <a:spAutoFit/>
          </a:bodyPr>
          <a:p>
            <a:r>
              <a:rPr lang="en-US" altLang="zh-CN" sz="2400">
                <a:solidFill>
                  <a:srgbClr val="FF0000"/>
                </a:solidFill>
                <a:highlight>
                  <a:srgbClr val="FFFF00"/>
                </a:highlight>
                <a:latin typeface="Times New Roman" panose="02020603050405020304" charset="0"/>
                <a:cs typeface="Times New Roman" panose="02020603050405020304" charset="0"/>
              </a:rPr>
              <a:t>changed</a:t>
            </a:r>
            <a:endParaRPr lang="en-US" altLang="zh-CN" sz="2400">
              <a:solidFill>
                <a:srgbClr val="FF0000"/>
              </a:solidFill>
              <a:highlight>
                <a:srgbClr val="FFFF00"/>
              </a:highlight>
              <a:latin typeface="Times New Roman" panose="02020603050405020304" charset="0"/>
              <a:cs typeface="Times New Roman" panose="02020603050405020304" charset="0"/>
            </a:endParaRPr>
          </a:p>
        </p:txBody>
      </p:sp>
      <p:sp>
        <p:nvSpPr>
          <p:cNvPr id="6" name="文本框 5"/>
          <p:cNvSpPr txBox="1"/>
          <p:nvPr/>
        </p:nvSpPr>
        <p:spPr>
          <a:xfrm>
            <a:off x="7085330" y="583565"/>
            <a:ext cx="5106670" cy="645160"/>
          </a:xfrm>
          <a:prstGeom prst="rect">
            <a:avLst/>
          </a:prstGeom>
          <a:solidFill>
            <a:schemeClr val="tx2">
              <a:lumMod val="10000"/>
              <a:lumOff val="90000"/>
            </a:schemeClr>
          </a:solidFill>
        </p:spPr>
        <p:txBody>
          <a:bodyPr wrap="square" rtlCol="0" anchor="t">
            <a:spAutoFit/>
          </a:bodyPr>
          <a:p>
            <a:r>
              <a:rPr lang="en-US" altLang="zh-CN" b="1">
                <a:solidFill>
                  <a:srgbClr val="C00000"/>
                </a:solidFill>
                <a:latin typeface="Times New Roman" panose="02020603050405020304" charset="0"/>
                <a:cs typeface="Times New Roman" panose="02020603050405020304" charset="0"/>
              </a:rPr>
              <a:t>squeeze v.</a:t>
            </a:r>
            <a:r>
              <a:rPr lang="en-US" altLang="zh-CN">
                <a:latin typeface="Times New Roman" panose="02020603050405020304" charset="0"/>
                <a:cs typeface="Times New Roman" panose="02020603050405020304" charset="0"/>
              </a:rPr>
              <a:t>:</a:t>
            </a:r>
            <a:r>
              <a:rPr lang="zh-CN" altLang="en-US" i="1">
                <a:latin typeface="Times New Roman" panose="02020603050405020304" charset="0"/>
                <a:cs typeface="Times New Roman" panose="02020603050405020304" charset="0"/>
              </a:rPr>
              <a:t>to force somebody/something/yourself into or through a small space</a:t>
            </a:r>
            <a:r>
              <a:rPr lang="en-US" altLang="zh-CN" i="1">
                <a:latin typeface="Times New Roman" panose="02020603050405020304" charset="0"/>
                <a:cs typeface="Times New Roman" panose="02020603050405020304" charset="0"/>
              </a:rPr>
              <a:t>(</a:t>
            </a:r>
            <a:r>
              <a:rPr lang="zh-CN" altLang="en-US" i="1">
                <a:latin typeface="Times New Roman" panose="02020603050405020304" charset="0"/>
                <a:cs typeface="Times New Roman" panose="02020603050405020304" charset="0"/>
              </a:rPr>
              <a:t>使</a:t>
            </a:r>
            <a:r>
              <a:rPr lang="en-US" altLang="zh-CN" i="1">
                <a:latin typeface="Times New Roman" panose="02020603050405020304" charset="0"/>
                <a:cs typeface="Times New Roman" panose="02020603050405020304" charset="0"/>
              </a:rPr>
              <a:t>)</a:t>
            </a:r>
            <a:r>
              <a:rPr lang="zh-CN" altLang="en-US" i="1">
                <a:latin typeface="Times New Roman" panose="02020603050405020304" charset="0"/>
                <a:cs typeface="Times New Roman" panose="02020603050405020304" charset="0"/>
              </a:rPr>
              <a:t>挤入</a:t>
            </a:r>
            <a:r>
              <a:rPr lang="en-US" altLang="zh-CN" i="1">
                <a:latin typeface="Times New Roman" panose="02020603050405020304" charset="0"/>
                <a:cs typeface="Times New Roman" panose="02020603050405020304" charset="0"/>
              </a:rPr>
              <a:t>,</a:t>
            </a:r>
            <a:r>
              <a:rPr lang="zh-CN" altLang="en-US" i="1">
                <a:latin typeface="Times New Roman" panose="02020603050405020304" charset="0"/>
                <a:cs typeface="Times New Roman" panose="02020603050405020304" charset="0"/>
              </a:rPr>
              <a:t>塞入</a:t>
            </a:r>
            <a:r>
              <a:rPr lang="en-US" altLang="zh-CN" i="1">
                <a:latin typeface="Times New Roman" panose="02020603050405020304" charset="0"/>
                <a:cs typeface="Times New Roman" panose="02020603050405020304" charset="0"/>
              </a:rPr>
              <a:t>,</a:t>
            </a:r>
            <a:r>
              <a:rPr lang="zh-CN" altLang="en-US" i="1">
                <a:latin typeface="Times New Roman" panose="02020603050405020304" charset="0"/>
                <a:cs typeface="Times New Roman" panose="02020603050405020304" charset="0"/>
              </a:rPr>
              <a:t>勉强穿上</a:t>
            </a:r>
            <a:endParaRPr lang="zh-CN" altLang="en-US" i="1">
              <a:latin typeface="Times New Roman" panose="02020603050405020304" charset="0"/>
              <a:cs typeface="Times New Roman" panose="02020603050405020304" charset="0"/>
            </a:endParaRPr>
          </a:p>
        </p:txBody>
      </p:sp>
      <p:sp>
        <p:nvSpPr>
          <p:cNvPr id="8" name="文本框 7"/>
          <p:cNvSpPr txBox="1"/>
          <p:nvPr>
            <p:custDataLst>
              <p:tags r:id="rId5"/>
            </p:custDataLst>
          </p:nvPr>
        </p:nvSpPr>
        <p:spPr>
          <a:xfrm>
            <a:off x="6110605" y="1473200"/>
            <a:ext cx="1370330" cy="82994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asked/</a:t>
            </a:r>
            <a:endParaRPr lang="en-US" altLang="en-US" sz="2400" b="0">
              <a:solidFill>
                <a:srgbClr val="FF0000"/>
              </a:solidFill>
              <a:latin typeface="Times New Roman" panose="02020603050405020304" charset="0"/>
              <a:cs typeface="GlyphLessFont" charset="0"/>
            </a:endParaRPr>
          </a:p>
          <a:p>
            <a:pPr indent="0"/>
            <a:r>
              <a:rPr lang="en-US" altLang="en-US" sz="2400" b="0">
                <a:solidFill>
                  <a:srgbClr val="FF0000"/>
                </a:solidFill>
                <a:latin typeface="Times New Roman" panose="02020603050405020304" charset="0"/>
                <a:cs typeface="GlyphLessFont" charset="0"/>
              </a:rPr>
              <a:t>requested</a:t>
            </a:r>
            <a:endParaRPr lang="en-US" altLang="en-US" sz="2400" b="0">
              <a:solidFill>
                <a:srgbClr val="FF0000"/>
              </a:solidFill>
              <a:latin typeface="Times New Roman" panose="02020603050405020304" charset="0"/>
              <a:cs typeface="GlyphLessFont" charset="0"/>
            </a:endParaRPr>
          </a:p>
        </p:txBody>
      </p:sp>
      <p:sp>
        <p:nvSpPr>
          <p:cNvPr id="9" name="文本框 8"/>
          <p:cNvSpPr txBox="1"/>
          <p:nvPr>
            <p:custDataLst>
              <p:tags r:id="rId6"/>
            </p:custDataLst>
          </p:nvPr>
        </p:nvSpPr>
        <p:spPr>
          <a:xfrm>
            <a:off x="8077835" y="1473200"/>
            <a:ext cx="1022350" cy="521970"/>
          </a:xfrm>
          <a:prstGeom prst="rect">
            <a:avLst/>
          </a:prstGeom>
          <a:noFill/>
          <a:ln w="9525">
            <a:noFill/>
          </a:ln>
        </p:spPr>
        <p:txBody>
          <a:bodyPr wrap="square">
            <a:spAutoFit/>
          </a:bodyPr>
          <a:p>
            <a:pPr indent="0"/>
            <a:r>
              <a:rPr lang="en-US" altLang="en-US" sz="2800" b="0">
                <a:solidFill>
                  <a:srgbClr val="FF0000"/>
                </a:solidFill>
                <a:latin typeface="Times New Roman" panose="02020603050405020304" charset="0"/>
                <a:cs typeface="GlyphLessFont" charset="0"/>
              </a:rPr>
              <a:t>to let</a:t>
            </a:r>
            <a:endParaRPr lang="en-US" altLang="en-US" sz="2800" b="0">
              <a:solidFill>
                <a:srgbClr val="FF0000"/>
              </a:solidFill>
              <a:latin typeface="Times New Roman" panose="02020603050405020304" charset="0"/>
              <a:cs typeface="GlyphLessFont" charset="0"/>
            </a:endParaRPr>
          </a:p>
        </p:txBody>
      </p:sp>
      <p:sp>
        <p:nvSpPr>
          <p:cNvPr id="11" name="文本框 10"/>
          <p:cNvSpPr txBox="1"/>
          <p:nvPr>
            <p:custDataLst>
              <p:tags r:id="rId7"/>
            </p:custDataLst>
          </p:nvPr>
        </p:nvSpPr>
        <p:spPr>
          <a:xfrm>
            <a:off x="930910" y="2038350"/>
            <a:ext cx="11261090" cy="386080"/>
          </a:xfrm>
          <a:prstGeom prst="rect">
            <a:avLst/>
          </a:prstGeom>
          <a:solidFill>
            <a:srgbClr val="FFFF00"/>
          </a:solidFill>
        </p:spPr>
        <p:txBody>
          <a:bodyPr wrap="square" rtlCol="0">
            <a:spAutoFit/>
          </a:bodyPr>
          <a:p>
            <a:pPr indent="0" fontAlgn="auto">
              <a:lnSpc>
                <a:spcPts val="2300"/>
              </a:lnSpc>
            </a:pPr>
            <a:r>
              <a:rPr lang="en-US" altLang="zh-CN" sz="2400">
                <a:solidFill>
                  <a:srgbClr val="FF0000"/>
                </a:solidFill>
                <a:latin typeface="Times New Roman" panose="02020603050405020304" charset="0"/>
                <a:cs typeface="Times New Roman" panose="02020603050405020304" charset="0"/>
                <a:sym typeface="+mn-ea"/>
              </a:rPr>
              <a:t>talked/persuaded(</a:t>
            </a:r>
            <a:r>
              <a:rPr lang="zh-CN" altLang="en-US" sz="2400">
                <a:solidFill>
                  <a:srgbClr val="FF0000"/>
                </a:solidFill>
                <a:latin typeface="Times New Roman" panose="02020603050405020304" charset="0"/>
                <a:cs typeface="Times New Roman" panose="02020603050405020304" charset="0"/>
                <a:sym typeface="+mn-ea"/>
              </a:rPr>
              <a:t>说服</a:t>
            </a:r>
            <a:r>
              <a:rPr lang="en-US" altLang="zh-CN" sz="2400">
                <a:solidFill>
                  <a:srgbClr val="FF0000"/>
                </a:solidFill>
                <a:latin typeface="Times New Roman" panose="02020603050405020304" charset="0"/>
                <a:cs typeface="Times New Roman" panose="02020603050405020304" charset="0"/>
                <a:sym typeface="+mn-ea"/>
              </a:rPr>
              <a:t>)</a:t>
            </a:r>
            <a:r>
              <a:rPr lang="en-US" altLang="zh-CN" sz="2400">
                <a:solidFill>
                  <a:schemeClr val="tx1"/>
                </a:solidFill>
                <a:latin typeface="Times New Roman" panose="02020603050405020304" charset="0"/>
                <a:cs typeface="Times New Roman" panose="02020603050405020304" charset="0"/>
                <a:sym typeface="+mn-ea"/>
              </a:rPr>
              <a:t> the referee</a:t>
            </a:r>
            <a:r>
              <a:rPr lang="en-US" altLang="zh-CN" sz="2400">
                <a:solidFill>
                  <a:srgbClr val="FF0000"/>
                </a:solidFill>
                <a:latin typeface="Times New Roman" panose="02020603050405020304" charset="0"/>
                <a:cs typeface="Times New Roman" panose="02020603050405020304" charset="0"/>
                <a:sym typeface="+mn-ea"/>
              </a:rPr>
              <a:t> </a:t>
            </a:r>
            <a:r>
              <a:rPr lang="en-US" sz="2400">
                <a:solidFill>
                  <a:srgbClr val="FF0000"/>
                </a:solidFill>
                <a:latin typeface="Times New Roman" panose="02020603050405020304" charset="0"/>
                <a:cs typeface="Times New Roman" panose="02020603050405020304" charset="0"/>
              </a:rPr>
              <a:t>into allowing/permitting(</a:t>
            </a:r>
            <a:r>
              <a:rPr lang="zh-CN" altLang="en-US" sz="2400">
                <a:solidFill>
                  <a:srgbClr val="FF0000"/>
                </a:solidFill>
                <a:latin typeface="Times New Roman" panose="02020603050405020304" charset="0"/>
                <a:cs typeface="Times New Roman" panose="02020603050405020304" charset="0"/>
              </a:rPr>
              <a:t>允许</a:t>
            </a:r>
            <a:r>
              <a:rPr lang="en-US" sz="2400">
                <a:solidFill>
                  <a:srgbClr val="FF0000"/>
                </a:solidFill>
                <a:latin typeface="Times New Roman" panose="02020603050405020304" charset="0"/>
                <a:cs typeface="Times New Roman" panose="02020603050405020304" charset="0"/>
              </a:rPr>
              <a:t>)</a:t>
            </a:r>
            <a:r>
              <a:rPr lang="en-US" sz="2400">
                <a:solidFill>
                  <a:schemeClr val="tx1"/>
                </a:solidFill>
                <a:latin typeface="Times New Roman" panose="02020603050405020304" charset="0"/>
                <a:cs typeface="Times New Roman" panose="02020603050405020304" charset="0"/>
              </a:rPr>
              <a:t>him</a:t>
            </a:r>
            <a:r>
              <a:rPr lang="en-US" sz="2400">
                <a:solidFill>
                  <a:srgbClr val="FF0000"/>
                </a:solidFill>
                <a:latin typeface="Times New Roman" panose="02020603050405020304" charset="0"/>
                <a:cs typeface="Times New Roman" panose="02020603050405020304" charset="0"/>
              </a:rPr>
              <a:t> to play </a:t>
            </a:r>
            <a:r>
              <a:rPr lang="en-US" sz="2400">
                <a:solidFill>
                  <a:schemeClr val="tx1"/>
                </a:solidFill>
                <a:latin typeface="Times New Roman" panose="02020603050405020304" charset="0"/>
                <a:cs typeface="Times New Roman" panose="02020603050405020304" charset="0"/>
              </a:rPr>
              <a:t>in the match</a:t>
            </a:r>
            <a:endParaRPr lang="en-US" sz="2400">
              <a:solidFill>
                <a:schemeClr val="tx1"/>
              </a:solidFill>
              <a:latin typeface="Times New Roman" panose="02020603050405020304" charset="0"/>
              <a:cs typeface="Times New Roman" panose="02020603050405020304" charset="0"/>
            </a:endParaRPr>
          </a:p>
        </p:txBody>
      </p:sp>
      <p:sp>
        <p:nvSpPr>
          <p:cNvPr id="12" name="文本框 11"/>
          <p:cNvSpPr txBox="1"/>
          <p:nvPr/>
        </p:nvSpPr>
        <p:spPr>
          <a:xfrm>
            <a:off x="-37465" y="485775"/>
            <a:ext cx="5606415" cy="1198880"/>
          </a:xfrm>
          <a:prstGeom prst="rect">
            <a:avLst/>
          </a:prstGeom>
          <a:solidFill>
            <a:schemeClr val="accent3">
              <a:lumMod val="20000"/>
              <a:lumOff val="80000"/>
            </a:schemeClr>
          </a:solidFill>
          <a:ln w="9525">
            <a:noFill/>
          </a:ln>
        </p:spPr>
        <p:txBody>
          <a:bodyPr wrap="square">
            <a:spAutoFit/>
          </a:bodyPr>
          <a:p>
            <a:pPr indent="0"/>
            <a:r>
              <a:rPr lang="en-US" sz="2400" b="0">
                <a:solidFill>
                  <a:srgbClr val="000000"/>
                </a:solidFill>
                <a:latin typeface="Times New Roman" panose="02020603050405020304" charset="0"/>
                <a:cs typeface="GlyphLessFont" charset="0"/>
              </a:rPr>
              <a:t>‘I’m past being one of </a:t>
            </a:r>
            <a:r>
              <a:rPr lang="en-US" sz="2400" b="1">
                <a:solidFill>
                  <a:srgbClr val="FF0000"/>
                </a:solidFill>
                <a:latin typeface="Times New Roman" panose="02020603050405020304" charset="0"/>
                <a:cs typeface="GlyphLessFont" charset="0"/>
              </a:rPr>
              <a:t>those</a:t>
            </a:r>
            <a:r>
              <a:rPr lang="en-US" sz="2400" b="0">
                <a:solidFill>
                  <a:srgbClr val="000000"/>
                </a:solidFill>
                <a:latin typeface="Times New Roman" panose="02020603050405020304" charset="0"/>
                <a:cs typeface="GlyphLessFont" charset="0"/>
              </a:rPr>
              <a:t>,’ said Grandad. ‘I’m </a:t>
            </a:r>
            <a:r>
              <a:rPr lang="en-US" sz="2400" b="1">
                <a:solidFill>
                  <a:srgbClr val="FF0000"/>
                </a:solidFill>
                <a:latin typeface="Times New Roman" panose="02020603050405020304" charset="0"/>
                <a:cs typeface="GlyphLessFont" charset="0"/>
              </a:rPr>
              <a:t>over the hill </a:t>
            </a:r>
            <a:r>
              <a:rPr lang="en-US" sz="2400" b="0">
                <a:solidFill>
                  <a:srgbClr val="000000"/>
                </a:solidFill>
                <a:latin typeface="Times New Roman" panose="02020603050405020304" charset="0"/>
                <a:cs typeface="GlyphLessFont" charset="0"/>
              </a:rPr>
              <a:t>and </a:t>
            </a:r>
            <a:r>
              <a:rPr lang="en-US" sz="2400" b="1">
                <a:solidFill>
                  <a:srgbClr val="FF0000"/>
                </a:solidFill>
                <a:latin typeface="Times New Roman" panose="02020603050405020304" charset="0"/>
                <a:cs typeface="GlyphLessFont" charset="0"/>
              </a:rPr>
              <a:t>going fast</a:t>
            </a:r>
            <a:r>
              <a:rPr lang="en-US" sz="2400" b="1">
                <a:solidFill>
                  <a:srgbClr val="FF0000"/>
                </a:solidFill>
                <a:latin typeface="Times New Roman" panose="02020603050405020304" charset="0"/>
                <a:ea typeface="宋体" panose="02010600030101010101" pitchFamily="2" charset="-122"/>
                <a:cs typeface="Times New Roman" panose="02020603050405020304" charset="0"/>
              </a:rPr>
              <a:t> </a:t>
            </a:r>
            <a:r>
              <a:rPr lang="en-US" sz="2400" b="1">
                <a:solidFill>
                  <a:srgbClr val="FF0000"/>
                </a:solidFill>
                <a:latin typeface="Times New Roman" panose="02020603050405020304" charset="0"/>
                <a:cs typeface="GlyphLessFont" charset="0"/>
              </a:rPr>
              <a:t>down the other side</a:t>
            </a:r>
            <a:r>
              <a:rPr lang="en-US" sz="2400" b="0">
                <a:solidFill>
                  <a:srgbClr val="000000"/>
                </a:solidFill>
                <a:latin typeface="Times New Roman" panose="02020603050405020304" charset="0"/>
                <a:cs typeface="GlyphLessFont" charset="0"/>
              </a:rPr>
              <a:t>. I’ll be seventy next month.’</a:t>
            </a:r>
            <a:endParaRPr lang="en-US" altLang="en-US" sz="2400" b="0">
              <a:solidFill>
                <a:srgbClr val="000000"/>
              </a:solidFill>
              <a:latin typeface="Times New Roman" panose="02020603050405020304" charset="0"/>
              <a:cs typeface="GlyphLessFont" charset="0"/>
            </a:endParaRPr>
          </a:p>
        </p:txBody>
      </p:sp>
      <p:sp>
        <p:nvSpPr>
          <p:cNvPr id="13" name="文本框 12"/>
          <p:cNvSpPr txBox="1"/>
          <p:nvPr/>
        </p:nvSpPr>
        <p:spPr>
          <a:xfrm>
            <a:off x="0" y="1720850"/>
            <a:ext cx="5606415" cy="1198880"/>
          </a:xfrm>
          <a:prstGeom prst="rect">
            <a:avLst/>
          </a:prstGeom>
          <a:solidFill>
            <a:schemeClr val="bg2"/>
          </a:solidFill>
        </p:spPr>
        <p:txBody>
          <a:bodyPr wrap="square" rtlCol="0">
            <a:spAutoFit/>
          </a:bodyPr>
          <a:p>
            <a:r>
              <a:rPr lang="en-US" altLang="zh-CN" sz="2400" b="1">
                <a:latin typeface="Times New Roman" panose="02020603050405020304" charset="0"/>
                <a:cs typeface="Times New Roman" panose="02020603050405020304" charset="0"/>
              </a:rPr>
              <a:t>He was</a:t>
            </a:r>
            <a:r>
              <a:rPr lang="en-US" altLang="zh-CN" sz="2400" b="1">
                <a:solidFill>
                  <a:srgbClr val="FF0000"/>
                </a:solidFill>
                <a:latin typeface="Times New Roman" panose="02020603050405020304" charset="0"/>
                <a:cs typeface="Times New Roman" panose="02020603050405020304" charset="0"/>
              </a:rPr>
              <a:t> not as strong/young as</a:t>
            </a:r>
            <a:r>
              <a:rPr lang="en-US" altLang="zh-CN" sz="2400" b="1">
                <a:latin typeface="Times New Roman" panose="02020603050405020304" charset="0"/>
                <a:cs typeface="Times New Roman" panose="02020603050405020304" charset="0"/>
              </a:rPr>
              <a:t> those grown-ups. He has </a:t>
            </a:r>
            <a:r>
              <a:rPr lang="en-US" altLang="zh-CN" sz="2400" b="1">
                <a:solidFill>
                  <a:srgbClr val="FF0000"/>
                </a:solidFill>
                <a:latin typeface="Times New Roman" panose="02020603050405020304" charset="0"/>
                <a:cs typeface="Times New Roman" panose="02020603050405020304" charset="0"/>
              </a:rPr>
              <a:t>past his prime</a:t>
            </a:r>
            <a:r>
              <a:rPr lang="en-US" altLang="zh-CN" sz="2400" b="1">
                <a:latin typeface="Times New Roman" panose="02020603050405020304" charset="0"/>
                <a:cs typeface="Times New Roman" panose="02020603050405020304" charset="0"/>
              </a:rPr>
              <a:t>(</a:t>
            </a:r>
            <a:r>
              <a:rPr lang="zh-CN" altLang="en-US" sz="2000" b="1">
                <a:latin typeface="Times New Roman" panose="02020603050405020304" charset="0"/>
                <a:cs typeface="Times New Roman" panose="02020603050405020304" charset="0"/>
              </a:rPr>
              <a:t>鼎盛时期</a:t>
            </a:r>
            <a:r>
              <a:rPr lang="en-US" altLang="zh-CN" sz="2400" b="1">
                <a:latin typeface="Times New Roman" panose="02020603050405020304" charset="0"/>
                <a:cs typeface="Times New Roman" panose="02020603050405020304" charset="0"/>
              </a:rPr>
              <a:t>) and became </a:t>
            </a:r>
            <a:r>
              <a:rPr lang="en-US" altLang="zh-CN" sz="2400" b="1">
                <a:solidFill>
                  <a:srgbClr val="FF0000"/>
                </a:solidFill>
                <a:latin typeface="Times New Roman" panose="02020603050405020304" charset="0"/>
                <a:cs typeface="Times New Roman" panose="02020603050405020304" charset="0"/>
              </a:rPr>
              <a:t>old</a:t>
            </a:r>
            <a:r>
              <a:rPr lang="en-US" altLang="zh-CN" sz="2400" b="1">
                <a:latin typeface="Times New Roman" panose="02020603050405020304" charset="0"/>
                <a:cs typeface="Times New Roman" panose="02020603050405020304" charset="0"/>
              </a:rPr>
              <a:t>.</a:t>
            </a:r>
            <a:endParaRPr lang="en-US" altLang="zh-CN" sz="2400" b="1">
              <a:latin typeface="Times New Roman" panose="02020603050405020304" charset="0"/>
              <a:cs typeface="Times New Roman" panose="02020603050405020304" charset="0"/>
            </a:endParaRPr>
          </a:p>
        </p:txBody>
      </p:sp>
      <p:sp>
        <p:nvSpPr>
          <p:cNvPr id="14" name="文本框 13"/>
          <p:cNvSpPr txBox="1"/>
          <p:nvPr>
            <p:custDataLst>
              <p:tags r:id="rId8"/>
            </p:custDataLst>
          </p:nvPr>
        </p:nvSpPr>
        <p:spPr>
          <a:xfrm>
            <a:off x="8077835" y="2397760"/>
            <a:ext cx="3962400" cy="521970"/>
          </a:xfrm>
          <a:prstGeom prst="rect">
            <a:avLst/>
          </a:prstGeom>
          <a:noFill/>
          <a:ln w="9525">
            <a:noFill/>
          </a:ln>
        </p:spPr>
        <p:txBody>
          <a:bodyPr wrap="square">
            <a:spAutoFit/>
          </a:bodyPr>
          <a:p>
            <a:pPr indent="0"/>
            <a:r>
              <a:rPr lang="en-US" altLang="en-US" sz="2800" b="0">
                <a:solidFill>
                  <a:srgbClr val="FF0000"/>
                </a:solidFill>
                <a:latin typeface="Times New Roman" panose="02020603050405020304" charset="0"/>
                <a:cs typeface="GlyphLessFont" charset="0"/>
              </a:rPr>
              <a:t>well/excellently/brilliantly</a:t>
            </a:r>
            <a:endParaRPr lang="en-US" altLang="en-US" sz="2800" b="0">
              <a:solidFill>
                <a:srgbClr val="FF0000"/>
              </a:solidFill>
              <a:latin typeface="Times New Roman" panose="02020603050405020304" charset="0"/>
              <a:cs typeface="GlyphLessFont" charset="0"/>
            </a:endParaRPr>
          </a:p>
        </p:txBody>
      </p:sp>
      <p:sp>
        <p:nvSpPr>
          <p:cNvPr id="15" name="文本框 14"/>
          <p:cNvSpPr txBox="1"/>
          <p:nvPr>
            <p:custDataLst>
              <p:tags r:id="rId9"/>
            </p:custDataLst>
          </p:nvPr>
        </p:nvSpPr>
        <p:spPr>
          <a:xfrm>
            <a:off x="7717790" y="2946400"/>
            <a:ext cx="1382395" cy="521970"/>
          </a:xfrm>
          <a:prstGeom prst="rect">
            <a:avLst/>
          </a:prstGeom>
          <a:noFill/>
          <a:ln w="9525">
            <a:noFill/>
          </a:ln>
        </p:spPr>
        <p:txBody>
          <a:bodyPr wrap="square">
            <a:spAutoFit/>
          </a:bodyPr>
          <a:p>
            <a:pPr indent="0"/>
            <a:r>
              <a:rPr lang="en-US" altLang="en-US" sz="2800" b="0">
                <a:solidFill>
                  <a:srgbClr val="FF0000"/>
                </a:solidFill>
                <a:latin typeface="Times New Roman" panose="02020603050405020304" charset="0"/>
                <a:cs typeface="GlyphLessFont" charset="0"/>
              </a:rPr>
              <a:t>one all</a:t>
            </a:r>
            <a:endParaRPr lang="en-US" altLang="en-US" sz="2800" b="0">
              <a:solidFill>
                <a:srgbClr val="FF0000"/>
              </a:solidFill>
              <a:latin typeface="Times New Roman" panose="02020603050405020304" charset="0"/>
              <a:cs typeface="GlyphLessFont" charset="0"/>
            </a:endParaRPr>
          </a:p>
        </p:txBody>
      </p:sp>
      <p:sp>
        <p:nvSpPr>
          <p:cNvPr id="24" name="文本框 23"/>
          <p:cNvSpPr txBox="1"/>
          <p:nvPr/>
        </p:nvSpPr>
        <p:spPr>
          <a:xfrm>
            <a:off x="5918835" y="2910205"/>
            <a:ext cx="6121400" cy="460375"/>
          </a:xfrm>
          <a:prstGeom prst="rect">
            <a:avLst/>
          </a:prstGeom>
          <a:noFill/>
          <a:ln w="9525">
            <a:noFill/>
          </a:ln>
        </p:spPr>
        <p:txBody>
          <a:bodyPr wrap="square">
            <a:spAutoFit/>
          </a:bodyPr>
          <a:p>
            <a:pPr indent="0"/>
            <a:r>
              <a:rPr lang="en-US" sz="2400" b="0">
                <a:highlight>
                  <a:srgbClr val="FFFF00"/>
                </a:highlight>
                <a:latin typeface="Times New Roman" panose="02020603050405020304" charset="0"/>
                <a:ea typeface="宋体" panose="02010600030101010101" pitchFamily="2" charset="-122"/>
              </a:rPr>
              <a:t>the score was </a:t>
            </a:r>
            <a:r>
              <a:rPr lang="en-US" sz="2400" b="0">
                <a:solidFill>
                  <a:srgbClr val="FF0000"/>
                </a:solidFill>
                <a:highlight>
                  <a:srgbClr val="FFFF00"/>
                </a:highlight>
                <a:latin typeface="Times New Roman" panose="02020603050405020304" charset="0"/>
                <a:ea typeface="宋体" panose="02010600030101010101" pitchFamily="2" charset="-122"/>
              </a:rPr>
              <a:t>tied(</a:t>
            </a:r>
            <a:r>
              <a:rPr lang="zh-CN" altLang="en-US" sz="2400" b="0">
                <a:solidFill>
                  <a:srgbClr val="FF0000"/>
                </a:solidFill>
                <a:highlight>
                  <a:srgbClr val="FFFF00"/>
                </a:highlight>
                <a:latin typeface="Times New Roman" panose="02020603050405020304" charset="0"/>
                <a:ea typeface="宋体" panose="02010600030101010101" pitchFamily="2" charset="-122"/>
              </a:rPr>
              <a:t>平局的</a:t>
            </a:r>
            <a:r>
              <a:rPr lang="en-US" sz="2400" b="0">
                <a:solidFill>
                  <a:srgbClr val="FF0000"/>
                </a:solidFill>
                <a:highlight>
                  <a:srgbClr val="FFFF00"/>
                </a:highlight>
                <a:latin typeface="Times New Roman" panose="02020603050405020304" charset="0"/>
                <a:ea typeface="宋体" panose="02010600030101010101" pitchFamily="2" charset="-122"/>
              </a:rPr>
              <a:t>)</a:t>
            </a:r>
            <a:r>
              <a:rPr lang="en-US" sz="2400" b="0">
                <a:highlight>
                  <a:srgbClr val="FFFF00"/>
                </a:highlight>
                <a:latin typeface="Times New Roman" panose="02020603050405020304" charset="0"/>
                <a:ea typeface="宋体" panose="02010600030101010101" pitchFamily="2" charset="-122"/>
              </a:rPr>
              <a:t> with one goal each</a:t>
            </a:r>
            <a:r>
              <a:rPr lang="en-US" sz="2400" b="0">
                <a:solidFill>
                  <a:srgbClr val="FF0000"/>
                </a:solidFill>
                <a:highlight>
                  <a:srgbClr val="FFFF00"/>
                </a:highlight>
                <a:latin typeface="Times New Roman" panose="02020603050405020304" charset="0"/>
                <a:ea typeface="宋体" panose="02010600030101010101" pitchFamily="2" charset="-122"/>
              </a:rPr>
              <a:t>.</a:t>
            </a:r>
            <a:endParaRPr lang="en-US" altLang="en-US" sz="2400" b="0">
              <a:solidFill>
                <a:srgbClr val="FF0000"/>
              </a:solidFill>
              <a:highlight>
                <a:srgbClr val="FFFF00"/>
              </a:highlight>
              <a:latin typeface="Times New Roman" panose="02020603050405020304" charset="0"/>
              <a:ea typeface="宋体" panose="02010600030101010101" pitchFamily="2" charset="-122"/>
            </a:endParaRPr>
          </a:p>
        </p:txBody>
      </p:sp>
      <p:sp>
        <p:nvSpPr>
          <p:cNvPr id="17" name="文本框 16"/>
          <p:cNvSpPr txBox="1"/>
          <p:nvPr/>
        </p:nvSpPr>
        <p:spPr>
          <a:xfrm>
            <a:off x="8077200" y="3433445"/>
            <a:ext cx="1022985"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kicked</a:t>
            </a:r>
            <a:endParaRPr lang="en-US" altLang="en-US" sz="2400" b="0">
              <a:solidFill>
                <a:srgbClr val="FF0000"/>
              </a:solidFill>
              <a:latin typeface="Times New Roman" panose="02020603050405020304" charset="0"/>
              <a:ea typeface="宋体" panose="02010600030101010101" pitchFamily="2" charset="-122"/>
            </a:endParaRPr>
          </a:p>
        </p:txBody>
      </p:sp>
      <p:sp>
        <p:nvSpPr>
          <p:cNvPr id="18" name="文本框 17"/>
          <p:cNvSpPr txBox="1"/>
          <p:nvPr/>
        </p:nvSpPr>
        <p:spPr>
          <a:xfrm>
            <a:off x="7943850" y="3415665"/>
            <a:ext cx="3653155" cy="460375"/>
          </a:xfrm>
          <a:prstGeom prst="rect">
            <a:avLst/>
          </a:prstGeom>
          <a:noFill/>
        </p:spPr>
        <p:txBody>
          <a:bodyPr wrap="square" rtlCol="0" anchor="t">
            <a:spAutoFit/>
          </a:bodyPr>
          <a:p>
            <a:pPr indent="0"/>
            <a:r>
              <a:rPr lang="en-US" sz="2400">
                <a:solidFill>
                  <a:srgbClr val="FF0000"/>
                </a:solidFill>
                <a:highlight>
                  <a:srgbClr val="FFFF00"/>
                </a:highlight>
                <a:latin typeface="Times New Roman" panose="02020603050405020304" charset="0"/>
                <a:ea typeface="宋体" panose="02010600030101010101" pitchFamily="2" charset="-122"/>
                <a:sym typeface="+mn-ea"/>
              </a:rPr>
              <a:t>booted/hammered(</a:t>
            </a:r>
            <a:r>
              <a:rPr lang="zh-CN" altLang="en-US" sz="2400">
                <a:solidFill>
                  <a:srgbClr val="FF0000"/>
                </a:solidFill>
                <a:highlight>
                  <a:srgbClr val="FFFF00"/>
                </a:highlight>
                <a:latin typeface="Times New Roman" panose="02020603050405020304" charset="0"/>
                <a:ea typeface="宋体" panose="02010600030101010101" pitchFamily="2" charset="-122"/>
                <a:sym typeface="+mn-ea"/>
              </a:rPr>
              <a:t>猛踢</a:t>
            </a:r>
            <a:r>
              <a:rPr lang="en-US" sz="2400">
                <a:solidFill>
                  <a:srgbClr val="FF0000"/>
                </a:solidFill>
                <a:highlight>
                  <a:srgbClr val="FFFF00"/>
                </a:highlight>
                <a:latin typeface="Times New Roman" panose="02020603050405020304" charset="0"/>
                <a:ea typeface="宋体" panose="02010600030101010101" pitchFamily="2" charset="-122"/>
                <a:sym typeface="+mn-ea"/>
              </a:rPr>
              <a:t>)</a:t>
            </a:r>
            <a:endParaRPr lang="en-US" altLang="en-US" sz="2400">
              <a:solidFill>
                <a:srgbClr val="FF0000"/>
              </a:solidFill>
              <a:highlight>
                <a:srgbClr val="FFFF00"/>
              </a:highlight>
              <a:latin typeface="Times New Roman" panose="02020603050405020304" charset="0"/>
              <a:ea typeface="宋体" panose="02010600030101010101" pitchFamily="2" charset="-122"/>
              <a:sym typeface="+mn-ea"/>
            </a:endParaRPr>
          </a:p>
        </p:txBody>
      </p:sp>
      <p:sp>
        <p:nvSpPr>
          <p:cNvPr id="19" name="文本框 18"/>
          <p:cNvSpPr txBox="1"/>
          <p:nvPr>
            <p:custDataLst>
              <p:tags r:id="rId10"/>
            </p:custDataLst>
          </p:nvPr>
        </p:nvSpPr>
        <p:spPr>
          <a:xfrm>
            <a:off x="9100185" y="3920490"/>
            <a:ext cx="965835"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tackle</a:t>
            </a:r>
            <a:endParaRPr lang="en-US" altLang="en-US" sz="2400" b="0">
              <a:solidFill>
                <a:srgbClr val="FF0000"/>
              </a:solidFill>
              <a:latin typeface="Times New Roman" panose="02020603050405020304" charset="0"/>
              <a:cs typeface="GlyphLessFont" charset="0"/>
            </a:endParaRPr>
          </a:p>
        </p:txBody>
      </p:sp>
      <p:sp>
        <p:nvSpPr>
          <p:cNvPr id="20" name="文本框 19"/>
          <p:cNvSpPr txBox="1"/>
          <p:nvPr/>
        </p:nvSpPr>
        <p:spPr>
          <a:xfrm>
            <a:off x="10066020" y="3893820"/>
            <a:ext cx="1282700"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caught</a:t>
            </a:r>
            <a:endParaRPr lang="en-US" altLang="en-US" sz="2400" b="0">
              <a:solidFill>
                <a:srgbClr val="FF0000"/>
              </a:solidFill>
              <a:latin typeface="Times New Roman" panose="02020603050405020304" charset="0"/>
              <a:cs typeface="GlyphLessFont" charset="0"/>
            </a:endParaRPr>
          </a:p>
        </p:txBody>
      </p:sp>
      <p:sp>
        <p:nvSpPr>
          <p:cNvPr id="21" name="文本框 20"/>
          <p:cNvSpPr txBox="1"/>
          <p:nvPr/>
        </p:nvSpPr>
        <p:spPr>
          <a:xfrm>
            <a:off x="9633585" y="4358005"/>
            <a:ext cx="1282700"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outside</a:t>
            </a:r>
            <a:endParaRPr lang="en-US" altLang="en-US" sz="2400" b="0">
              <a:solidFill>
                <a:srgbClr val="FF0000"/>
              </a:solidFill>
              <a:latin typeface="Times New Roman" panose="02020603050405020304" charset="0"/>
              <a:cs typeface="GlyphLessFont" charset="0"/>
            </a:endParaRPr>
          </a:p>
        </p:txBody>
      </p:sp>
      <p:pic>
        <p:nvPicPr>
          <p:cNvPr id="22" name="图片 21"/>
          <p:cNvPicPr/>
          <p:nvPr/>
        </p:nvPicPr>
        <p:blipFill>
          <a:blip r:embed="rId11"/>
          <a:stretch>
            <a:fillRect/>
          </a:stretch>
        </p:blipFill>
        <p:spPr>
          <a:xfrm>
            <a:off x="85090" y="521970"/>
            <a:ext cx="4404995" cy="2572385"/>
          </a:xfrm>
          <a:prstGeom prst="rect">
            <a:avLst/>
          </a:prstGeom>
          <a:noFill/>
          <a:ln w="9525">
            <a:noFill/>
          </a:ln>
        </p:spPr>
      </p:pic>
      <p:sp>
        <p:nvSpPr>
          <p:cNvPr id="101" name="文本框 100"/>
          <p:cNvSpPr txBox="1"/>
          <p:nvPr/>
        </p:nvSpPr>
        <p:spPr>
          <a:xfrm>
            <a:off x="85090" y="3084830"/>
            <a:ext cx="4404995" cy="645160"/>
          </a:xfrm>
          <a:prstGeom prst="rect">
            <a:avLst/>
          </a:prstGeom>
          <a:solidFill>
            <a:schemeClr val="tx2">
              <a:lumMod val="10000"/>
              <a:lumOff val="90000"/>
            </a:schemeClr>
          </a:solidFill>
          <a:ln w="9525">
            <a:noFill/>
          </a:ln>
        </p:spPr>
        <p:txBody>
          <a:bodyPr wrap="square">
            <a:spAutoFit/>
          </a:bodyPr>
          <a:p>
            <a:pPr indent="0"/>
            <a:r>
              <a:rPr lang="en-US" b="1">
                <a:solidFill>
                  <a:srgbClr val="C00000"/>
                </a:solidFill>
                <a:latin typeface="Times New Roman" panose="02020603050405020304" charset="0"/>
                <a:ea typeface="+mj-ea"/>
                <a:cs typeface="Times New Roman" panose="02020603050405020304" charset="0"/>
              </a:rPr>
              <a:t>tackle </a:t>
            </a:r>
            <a:r>
              <a:rPr lang="en-US" b="1" i="1">
                <a:solidFill>
                  <a:srgbClr val="000000"/>
                </a:solidFill>
                <a:latin typeface="Times New Roman" panose="02020603050405020304" charset="0"/>
                <a:ea typeface="+mj-ea"/>
                <a:cs typeface="Times New Roman" panose="02020603050405020304" charset="0"/>
              </a:rPr>
              <a:t>v.</a:t>
            </a:r>
            <a:r>
              <a:rPr lang="en-US" b="0">
                <a:latin typeface="Times New Roman" panose="02020603050405020304" charset="0"/>
                <a:ea typeface="+mj-ea"/>
                <a:cs typeface="Times New Roman" panose="02020603050405020304" charset="0"/>
              </a:rPr>
              <a:t>:</a:t>
            </a:r>
            <a:r>
              <a:rPr lang="en-US" b="0" i="1">
                <a:latin typeface="Times New Roman" panose="02020603050405020304" charset="0"/>
                <a:ea typeface="+mj-ea"/>
                <a:cs typeface="Times New Roman" panose="02020603050405020304" charset="0"/>
              </a:rPr>
              <a:t>try and take the ball away from an opponent(</a:t>
            </a:r>
            <a:r>
              <a:rPr lang="zh-CN" b="0" i="1">
                <a:latin typeface="Times New Roman" panose="02020603050405020304" charset="0"/>
                <a:ea typeface="+mj-ea"/>
                <a:cs typeface="Times New Roman" panose="02020603050405020304" charset="0"/>
              </a:rPr>
              <a:t>足球比赛中</a:t>
            </a:r>
            <a:r>
              <a:rPr lang="en-US" b="0" i="1">
                <a:latin typeface="Times New Roman" panose="02020603050405020304" charset="0"/>
                <a:ea typeface="+mj-ea"/>
                <a:cs typeface="Times New Roman" panose="02020603050405020304" charset="0"/>
              </a:rPr>
              <a:t>)</a:t>
            </a:r>
            <a:r>
              <a:rPr lang="zh-CN" b="0" i="1">
                <a:latin typeface="Times New Roman" panose="02020603050405020304" charset="0"/>
                <a:ea typeface="+mj-ea"/>
                <a:cs typeface="Times New Roman" panose="02020603050405020304" charset="0"/>
              </a:rPr>
              <a:t>抢断</a:t>
            </a:r>
            <a:r>
              <a:rPr lang="en-US" altLang="zh-CN" b="0" i="1">
                <a:latin typeface="Times New Roman" panose="02020603050405020304" charset="0"/>
                <a:ea typeface="+mj-ea"/>
                <a:cs typeface="Times New Roman" panose="02020603050405020304" charset="0"/>
              </a:rPr>
              <a:t>(</a:t>
            </a:r>
            <a:r>
              <a:rPr lang="zh-CN" altLang="en-US" b="0" i="1">
                <a:latin typeface="Times New Roman" panose="02020603050405020304" charset="0"/>
                <a:ea typeface="+mj-ea"/>
                <a:cs typeface="Times New Roman" panose="02020603050405020304" charset="0"/>
              </a:rPr>
              <a:t>对方球</a:t>
            </a:r>
            <a:r>
              <a:rPr lang="en-US" altLang="zh-CN" b="0" i="1">
                <a:latin typeface="Times New Roman" panose="02020603050405020304" charset="0"/>
                <a:ea typeface="+mj-ea"/>
                <a:cs typeface="Times New Roman" panose="02020603050405020304" charset="0"/>
              </a:rPr>
              <a:t>)</a:t>
            </a:r>
            <a:r>
              <a:rPr lang="en-US" b="0" i="1">
                <a:latin typeface="Times New Roman" panose="02020603050405020304" charset="0"/>
                <a:ea typeface="+mj-ea"/>
                <a:cs typeface="Times New Roman" panose="02020603050405020304" charset="0"/>
              </a:rPr>
              <a:t>,</a:t>
            </a:r>
            <a:r>
              <a:rPr lang="zh-CN" b="0" i="1">
                <a:latin typeface="Times New Roman" panose="02020603050405020304" charset="0"/>
                <a:ea typeface="+mj-ea"/>
                <a:cs typeface="Times New Roman" panose="02020603050405020304" charset="0"/>
              </a:rPr>
              <a:t>铲球</a:t>
            </a:r>
            <a:endParaRPr lang="zh-CN" altLang="en-US" b="0" i="1">
              <a:latin typeface="Times New Roman" panose="02020603050405020304" charset="0"/>
              <a:ea typeface="+mj-ea"/>
              <a:cs typeface="Times New Roman" panose="02020603050405020304" charset="0"/>
            </a:endParaRPr>
          </a:p>
        </p:txBody>
      </p:sp>
      <p:grpSp>
        <p:nvGrpSpPr>
          <p:cNvPr id="27" name="组合 26"/>
          <p:cNvGrpSpPr/>
          <p:nvPr/>
        </p:nvGrpSpPr>
        <p:grpSpPr>
          <a:xfrm>
            <a:off x="7567295" y="4686935"/>
            <a:ext cx="3954145" cy="257810"/>
            <a:chOff x="11917" y="7381"/>
            <a:chExt cx="6227" cy="406"/>
          </a:xfrm>
        </p:grpSpPr>
        <p:cxnSp>
          <p:nvCxnSpPr>
            <p:cNvPr id="25" name="直接连接符 24"/>
            <p:cNvCxnSpPr/>
            <p:nvPr/>
          </p:nvCxnSpPr>
          <p:spPr>
            <a:xfrm flipH="1" flipV="1">
              <a:off x="16918" y="7381"/>
              <a:ext cx="1227" cy="18"/>
            </a:xfrm>
            <a:prstGeom prst="line">
              <a:avLst/>
            </a:prstGeom>
            <a:ln w="28575">
              <a:solidFill>
                <a:srgbClr val="FF0000"/>
              </a:solidFill>
            </a:ln>
          </p:spPr>
          <p:style>
            <a:lnRef idx="2">
              <a:schemeClr val="accent1"/>
            </a:lnRef>
            <a:fillRef idx="0">
              <a:srgbClr val="FFFFFF"/>
            </a:fillRef>
            <a:effectRef idx="0">
              <a:srgbClr val="FFFFFF"/>
            </a:effectRef>
            <a:fontRef idx="minor">
              <a:schemeClr val="tx1"/>
            </a:fontRef>
          </p:style>
        </p:cxnSp>
        <p:cxnSp>
          <p:nvCxnSpPr>
            <p:cNvPr id="26" name="直接连接符 25"/>
            <p:cNvCxnSpPr/>
            <p:nvPr>
              <p:custDataLst>
                <p:tags r:id="rId12"/>
              </p:custDataLst>
            </p:nvPr>
          </p:nvCxnSpPr>
          <p:spPr>
            <a:xfrm flipH="1">
              <a:off x="11917" y="7779"/>
              <a:ext cx="888" cy="9"/>
            </a:xfrm>
            <a:prstGeom prst="line">
              <a:avLst/>
            </a:prstGeom>
            <a:ln w="28575">
              <a:solidFill>
                <a:srgbClr val="FF0000"/>
              </a:solidFill>
            </a:ln>
          </p:spPr>
          <p:style>
            <a:lnRef idx="2">
              <a:schemeClr val="accent1"/>
            </a:lnRef>
            <a:fillRef idx="0">
              <a:srgbClr val="FFFFFF"/>
            </a:fillRef>
            <a:effectRef idx="0">
              <a:srgbClr val="FFFFFF"/>
            </a:effectRef>
            <a:fontRef idx="minor">
              <a:schemeClr val="tx1"/>
            </a:fontRef>
          </p:style>
        </p:cxnSp>
      </p:grpSp>
      <p:sp>
        <p:nvSpPr>
          <p:cNvPr id="28" name="文本框 27"/>
          <p:cNvSpPr txBox="1"/>
          <p:nvPr>
            <p:custDataLst>
              <p:tags r:id="rId13"/>
            </p:custDataLst>
          </p:nvPr>
        </p:nvSpPr>
        <p:spPr>
          <a:xfrm>
            <a:off x="9238615" y="4895215"/>
            <a:ext cx="1282700"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free kick</a:t>
            </a:r>
            <a:endParaRPr lang="en-US" altLang="en-US" sz="2400" b="0">
              <a:solidFill>
                <a:srgbClr val="FF0000"/>
              </a:solidFill>
              <a:latin typeface="Times New Roman" panose="02020603050405020304" charset="0"/>
              <a:cs typeface="GlyphLessFont" charset="0"/>
            </a:endParaRPr>
          </a:p>
        </p:txBody>
      </p:sp>
      <p:sp>
        <p:nvSpPr>
          <p:cNvPr id="30" name="文本框 29"/>
          <p:cNvSpPr txBox="1"/>
          <p:nvPr/>
        </p:nvSpPr>
        <p:spPr>
          <a:xfrm>
            <a:off x="85090" y="4698365"/>
            <a:ext cx="8162290" cy="460375"/>
          </a:xfrm>
          <a:prstGeom prst="rect">
            <a:avLst/>
          </a:prstGeom>
          <a:solidFill>
            <a:schemeClr val="accent2">
              <a:lumMod val="40000"/>
              <a:lumOff val="60000"/>
            </a:schemeClr>
          </a:solidFill>
        </p:spPr>
        <p:txBody>
          <a:bodyPr wrap="square" rtlCol="0">
            <a:spAutoFit/>
          </a:bodyPr>
          <a:p>
            <a:r>
              <a:rPr lang="en-US" altLang="zh-CN" sz="2400">
                <a:latin typeface="Cambria" panose="02040503050406030204" charset="0"/>
                <a:cs typeface="Cambria" panose="02040503050406030204" charset="0"/>
              </a:rPr>
              <a:t>Terri Taylor </a:t>
            </a:r>
            <a:r>
              <a:rPr lang="en-US" altLang="zh-CN" sz="2400" b="1">
                <a:solidFill>
                  <a:srgbClr val="FF0000"/>
                </a:solidFill>
                <a:latin typeface="Cambria" panose="02040503050406030204" charset="0"/>
                <a:cs typeface="Cambria" panose="02040503050406030204" charset="0"/>
              </a:rPr>
              <a:t>foul</a:t>
            </a:r>
            <a:r>
              <a:rPr lang="en-US" altLang="zh-CN" sz="2400" b="1">
                <a:latin typeface="Cambria" panose="02040503050406030204" charset="0"/>
                <a:cs typeface="Cambria" panose="02040503050406030204" charset="0"/>
              </a:rPr>
              <a:t>ed(</a:t>
            </a:r>
            <a:r>
              <a:rPr lang="zh-CN" altLang="en-US" sz="2400" b="1">
                <a:latin typeface="Cambria" panose="02040503050406030204" charset="0"/>
                <a:cs typeface="Cambria" panose="02040503050406030204" charset="0"/>
              </a:rPr>
              <a:t>犯规</a:t>
            </a:r>
            <a:r>
              <a:rPr lang="en-US" altLang="zh-CN" sz="2400" b="1">
                <a:latin typeface="Cambria" panose="02040503050406030204" charset="0"/>
                <a:cs typeface="Cambria" panose="02040503050406030204" charset="0"/>
              </a:rPr>
              <a:t>)</a:t>
            </a:r>
            <a:r>
              <a:rPr lang="en-US" altLang="zh-CN" sz="2400">
                <a:latin typeface="Cambria" panose="02040503050406030204" charset="0"/>
                <a:cs typeface="Cambria" panose="02040503050406030204" charset="0"/>
              </a:rPr>
              <a:t> Grandad </a:t>
            </a:r>
            <a:r>
              <a:rPr lang="en-US" altLang="zh-CN" sz="2400" u="sng">
                <a:latin typeface="Cambria" panose="02040503050406030204" charset="0"/>
                <a:cs typeface="Cambria" panose="02040503050406030204" charset="0"/>
              </a:rPr>
              <a:t>                                    .(</a:t>
            </a:r>
            <a:r>
              <a:rPr lang="zh-CN" altLang="en-US" sz="2400" u="sng">
                <a:latin typeface="Cambria" panose="02040503050406030204" charset="0"/>
                <a:cs typeface="Cambria" panose="02040503050406030204" charset="0"/>
              </a:rPr>
              <a:t>故意</a:t>
            </a:r>
            <a:r>
              <a:rPr lang="en-US" altLang="zh-CN" sz="2400" u="sng">
                <a:latin typeface="Cambria" panose="02040503050406030204" charset="0"/>
                <a:cs typeface="Cambria" panose="02040503050406030204" charset="0"/>
              </a:rPr>
              <a:t>)</a:t>
            </a:r>
            <a:endParaRPr lang="zh-CN" altLang="en-US" sz="2400" u="sng">
              <a:latin typeface="Cambria" panose="02040503050406030204" charset="0"/>
              <a:cs typeface="Cambria" panose="02040503050406030204" charset="0"/>
            </a:endParaRPr>
          </a:p>
        </p:txBody>
      </p:sp>
      <p:sp>
        <p:nvSpPr>
          <p:cNvPr id="31" name="文本框 30"/>
          <p:cNvSpPr txBox="1"/>
          <p:nvPr/>
        </p:nvSpPr>
        <p:spPr>
          <a:xfrm>
            <a:off x="4754880" y="4686935"/>
            <a:ext cx="3119120" cy="829945"/>
          </a:xfrm>
          <a:prstGeom prst="rect">
            <a:avLst/>
          </a:prstGeom>
          <a:noFill/>
        </p:spPr>
        <p:txBody>
          <a:bodyPr wrap="square" rtlCol="0">
            <a:spAutoFit/>
          </a:bodyPr>
          <a:p>
            <a:r>
              <a:rPr lang="en-US" altLang="zh-CN" sz="2400" b="1">
                <a:solidFill>
                  <a:srgbClr val="C00000"/>
                </a:solidFill>
                <a:latin typeface="Cambria" panose="02040503050406030204" charset="0"/>
                <a:cs typeface="Cambria" panose="02040503050406030204" charset="0"/>
              </a:rPr>
              <a:t>on purpose/by design/deliberately</a:t>
            </a:r>
            <a:endParaRPr lang="en-US" altLang="zh-CN" sz="2400" b="1">
              <a:solidFill>
                <a:srgbClr val="C00000"/>
              </a:solidFill>
              <a:latin typeface="Cambria" panose="02040503050406030204" charset="0"/>
              <a:cs typeface="Cambria" panose="02040503050406030204" charset="0"/>
            </a:endParaRPr>
          </a:p>
        </p:txBody>
      </p:sp>
      <p:sp>
        <p:nvSpPr>
          <p:cNvPr id="3" name="文本框 2"/>
          <p:cNvSpPr txBox="1"/>
          <p:nvPr/>
        </p:nvSpPr>
        <p:spPr>
          <a:xfrm>
            <a:off x="85090" y="511175"/>
            <a:ext cx="5521325" cy="829945"/>
          </a:xfrm>
          <a:prstGeom prst="rect">
            <a:avLst/>
          </a:prstGeom>
          <a:solidFill>
            <a:schemeClr val="accent3">
              <a:lumMod val="40000"/>
              <a:lumOff val="60000"/>
            </a:schemeClr>
          </a:solidFill>
        </p:spPr>
        <p:txBody>
          <a:bodyPr wrap="square" rtlCol="0" anchor="t">
            <a:spAutoFit/>
          </a:bodyPr>
          <a:p>
            <a:r>
              <a:rPr lang="en-US" sz="2400">
                <a:solidFill>
                  <a:srgbClr val="FF0000"/>
                </a:solidFill>
                <a:latin typeface="Times New Roman" panose="02020603050405020304" charset="0"/>
                <a:cs typeface="GlyphLessFont" charset="0"/>
                <a:sym typeface="+mn-ea"/>
              </a:rPr>
              <a:t>Ducking and diving</a:t>
            </a:r>
            <a:r>
              <a:rPr lang="en-US" sz="2400">
                <a:solidFill>
                  <a:srgbClr val="000000"/>
                </a:solidFill>
                <a:latin typeface="Times New Roman" panose="02020603050405020304" charset="0"/>
                <a:cs typeface="GlyphLessFont" charset="0"/>
                <a:sym typeface="+mn-ea"/>
              </a:rPr>
              <a:t>, </a:t>
            </a:r>
            <a:r>
              <a:rPr lang="en-US" sz="2400">
                <a:solidFill>
                  <a:srgbClr val="FF0000"/>
                </a:solidFill>
                <a:latin typeface="Times New Roman" panose="02020603050405020304" charset="0"/>
                <a:cs typeface="GlyphLessFont" charset="0"/>
                <a:sym typeface="+mn-ea"/>
              </a:rPr>
              <a:t>dodging and weaving</a:t>
            </a:r>
            <a:r>
              <a:rPr lang="en-US" sz="2400">
                <a:solidFill>
                  <a:srgbClr val="000000"/>
                </a:solidFill>
                <a:latin typeface="Times New Roman" panose="02020603050405020304" charset="0"/>
                <a:cs typeface="GlyphLessFont" charset="0"/>
                <a:sym typeface="+mn-ea"/>
              </a:rPr>
              <a:t>. His</a:t>
            </a:r>
            <a:r>
              <a:rPr lang="en-US" sz="2400">
                <a:solidFill>
                  <a:schemeClr val="tx1"/>
                </a:solidFill>
                <a:latin typeface="Times New Roman" panose="02020603050405020304" charset="0"/>
                <a:cs typeface="GlyphLessFont" charset="0"/>
                <a:sym typeface="+mn-ea"/>
              </a:rPr>
              <a:t> ball control</a:t>
            </a:r>
            <a:r>
              <a:rPr lang="en-US" sz="2400">
                <a:solidFill>
                  <a:srgbClr val="000000"/>
                </a:solidFill>
                <a:latin typeface="Times New Roman" panose="02020603050405020304" charset="0"/>
                <a:cs typeface="GlyphLessFont" charset="0"/>
                <a:sym typeface="+mn-ea"/>
              </a:rPr>
              <a:t> was still </a:t>
            </a:r>
            <a:r>
              <a:rPr lang="en-US" sz="2400">
                <a:solidFill>
                  <a:srgbClr val="FF0000"/>
                </a:solidFill>
                <a:latin typeface="Times New Roman" panose="02020603050405020304" charset="0"/>
                <a:cs typeface="GlyphLessFont" charset="0"/>
                <a:sym typeface="+mn-ea"/>
              </a:rPr>
              <a:t>masterly(</a:t>
            </a:r>
            <a:r>
              <a:rPr lang="zh-CN" altLang="en-US" sz="2400">
                <a:solidFill>
                  <a:srgbClr val="FF0000"/>
                </a:solidFill>
                <a:latin typeface="Times New Roman" panose="02020603050405020304" charset="0"/>
                <a:cs typeface="GlyphLessFont" charset="0"/>
                <a:sym typeface="+mn-ea"/>
              </a:rPr>
              <a:t>精湛的</a:t>
            </a:r>
            <a:r>
              <a:rPr lang="en-US" sz="2400">
                <a:solidFill>
                  <a:srgbClr val="FF0000"/>
                </a:solidFill>
                <a:latin typeface="Times New Roman" panose="02020603050405020304" charset="0"/>
                <a:cs typeface="GlyphLessFont" charset="0"/>
                <a:sym typeface="+mn-ea"/>
              </a:rPr>
              <a:t>)</a:t>
            </a:r>
            <a:r>
              <a:rPr lang="en-US" sz="2400">
                <a:solidFill>
                  <a:srgbClr val="000000"/>
                </a:solidFill>
                <a:latin typeface="Times New Roman" panose="02020603050405020304" charset="0"/>
                <a:cs typeface="GlyphLessFont" charset="0"/>
                <a:sym typeface="+mn-ea"/>
              </a:rPr>
              <a:t>. </a:t>
            </a:r>
            <a:endParaRPr lang="en-US" altLang="en-US" sz="2400">
              <a:solidFill>
                <a:srgbClr val="000000"/>
              </a:solidFill>
              <a:latin typeface="Times New Roman" panose="02020603050405020304" charset="0"/>
              <a:cs typeface="GlyphLessFont" charset="0"/>
              <a:sym typeface="+mn-ea"/>
            </a:endParaRPr>
          </a:p>
        </p:txBody>
      </p:sp>
      <p:grpSp>
        <p:nvGrpSpPr>
          <p:cNvPr id="10" name="组合 9"/>
          <p:cNvGrpSpPr/>
          <p:nvPr/>
        </p:nvGrpSpPr>
        <p:grpSpPr>
          <a:xfrm>
            <a:off x="85090" y="1334770"/>
            <a:ext cx="5483860" cy="1786890"/>
            <a:chOff x="-36" y="-4911"/>
            <a:chExt cx="8636" cy="2814"/>
          </a:xfrm>
        </p:grpSpPr>
        <p:pic>
          <p:nvPicPr>
            <p:cNvPr id="16" name="图片 15"/>
            <p:cNvPicPr/>
            <p:nvPr>
              <p:custDataLst>
                <p:tags r:id="rId14"/>
              </p:custDataLst>
            </p:nvPr>
          </p:nvPicPr>
          <p:blipFill>
            <a:blip r:embed="rId15"/>
            <a:stretch>
              <a:fillRect/>
            </a:stretch>
          </p:blipFill>
          <p:spPr>
            <a:xfrm>
              <a:off x="-36" y="-4911"/>
              <a:ext cx="4104" cy="2813"/>
            </a:xfrm>
            <a:prstGeom prst="rect">
              <a:avLst/>
            </a:prstGeom>
            <a:noFill/>
            <a:ln w="9525">
              <a:noFill/>
            </a:ln>
          </p:spPr>
        </p:pic>
        <p:pic>
          <p:nvPicPr>
            <p:cNvPr id="23" name="图片 22"/>
            <p:cNvPicPr/>
            <p:nvPr>
              <p:custDataLst>
                <p:tags r:id="rId16"/>
              </p:custDataLst>
            </p:nvPr>
          </p:nvPicPr>
          <p:blipFill>
            <a:blip r:embed="rId17"/>
            <a:stretch>
              <a:fillRect/>
            </a:stretch>
          </p:blipFill>
          <p:spPr>
            <a:xfrm>
              <a:off x="4068" y="-4901"/>
              <a:ext cx="4532" cy="2804"/>
            </a:xfrm>
            <a:prstGeom prst="rect">
              <a:avLst/>
            </a:prstGeom>
            <a:noFill/>
            <a:ln w="9525">
              <a:noFill/>
            </a:ln>
          </p:spPr>
        </p:pic>
      </p:grpSp>
      <p:sp>
        <p:nvSpPr>
          <p:cNvPr id="102" name="文本框 101"/>
          <p:cNvSpPr txBox="1"/>
          <p:nvPr/>
        </p:nvSpPr>
        <p:spPr>
          <a:xfrm>
            <a:off x="85090" y="3121660"/>
            <a:ext cx="5586730" cy="3169285"/>
          </a:xfrm>
          <a:prstGeom prst="rect">
            <a:avLst/>
          </a:prstGeom>
          <a:solidFill>
            <a:schemeClr val="accent4">
              <a:lumMod val="20000"/>
              <a:lumOff val="80000"/>
            </a:schemeClr>
          </a:solidFill>
          <a:ln w="9525">
            <a:noFill/>
          </a:ln>
        </p:spPr>
        <p:txBody>
          <a:bodyPr wrap="square">
            <a:spAutoFit/>
          </a:bodyPr>
          <a:p>
            <a:pPr indent="0"/>
            <a:r>
              <a:rPr lang="en-US" sz="2000" b="1">
                <a:solidFill>
                  <a:srgbClr val="C00000"/>
                </a:solidFill>
                <a:latin typeface="Times New Roman" panose="02020603050405020304" charset="0"/>
                <a:ea typeface="宋体" panose="02010600030101010101" pitchFamily="2" charset="-122"/>
              </a:rPr>
              <a:t>duck</a:t>
            </a:r>
            <a:r>
              <a:rPr lang="en-US" sz="2000" b="0">
                <a:latin typeface="Times New Roman" panose="02020603050405020304" charset="0"/>
                <a:ea typeface="宋体" panose="02010600030101010101" pitchFamily="2" charset="-122"/>
              </a:rPr>
              <a:t> [dʌk]</a:t>
            </a:r>
            <a:r>
              <a:rPr lang="en-US" sz="2000" b="1" i="1">
                <a:latin typeface="Times New Roman" panose="02020603050405020304" charset="0"/>
                <a:ea typeface="宋体" panose="02010600030101010101" pitchFamily="2" charset="-122"/>
              </a:rPr>
              <a:t>v</a:t>
            </a:r>
            <a:r>
              <a:rPr lang="en-US" sz="2000" b="0" i="1">
                <a:latin typeface="Times New Roman" panose="02020603050405020304" charset="0"/>
                <a:ea typeface="宋体" panose="02010600030101010101" pitchFamily="2" charset="-122"/>
              </a:rPr>
              <a:t>.:to move your head or body downwards to avoid sth.</a:t>
            </a:r>
            <a:r>
              <a:rPr lang="zh-CN" sz="2000" b="0" i="1">
                <a:latin typeface="Times New Roman" panose="02020603050405020304" charset="0"/>
                <a:ea typeface="宋体" panose="02010600030101010101" pitchFamily="2" charset="-122"/>
              </a:rPr>
              <a:t>低头或弯腰</a:t>
            </a:r>
            <a:r>
              <a:rPr lang="en-US" sz="2000" b="0" i="1">
                <a:latin typeface="Times New Roman" panose="02020603050405020304" charset="0"/>
                <a:ea typeface="宋体" panose="02010600030101010101" pitchFamily="2" charset="-122"/>
              </a:rPr>
              <a:t>(</a:t>
            </a:r>
            <a:r>
              <a:rPr lang="zh-CN" sz="2000" b="0" i="1">
                <a:latin typeface="Times New Roman" panose="02020603050405020304" charset="0"/>
                <a:ea typeface="宋体" panose="02010600030101010101" pitchFamily="2" charset="-122"/>
              </a:rPr>
              <a:t>以躲避</a:t>
            </a:r>
            <a:r>
              <a:rPr lang="en-US" sz="2000" b="0" i="1">
                <a:latin typeface="Times New Roman" panose="02020603050405020304" charset="0"/>
                <a:ea typeface="宋体" panose="02010600030101010101" pitchFamily="2" charset="-122"/>
              </a:rPr>
              <a:t>)</a:t>
            </a:r>
            <a:endParaRPr lang="en-US" sz="2000" b="0" i="1">
              <a:latin typeface="Times New Roman" panose="02020603050405020304" charset="0"/>
              <a:ea typeface="宋体" panose="02010600030101010101" pitchFamily="2" charset="-122"/>
            </a:endParaRPr>
          </a:p>
          <a:p>
            <a:pPr indent="0"/>
            <a:r>
              <a:rPr lang="en-US" sz="2000" b="1">
                <a:solidFill>
                  <a:srgbClr val="C00000"/>
                </a:solidFill>
                <a:latin typeface="Times New Roman" panose="02020603050405020304" charset="0"/>
                <a:ea typeface="宋体" panose="02010600030101010101" pitchFamily="2" charset="-122"/>
              </a:rPr>
              <a:t>dive</a:t>
            </a:r>
            <a:r>
              <a:rPr lang="en-US" sz="2000" b="0">
                <a:latin typeface="Times New Roman" panose="02020603050405020304" charset="0"/>
                <a:ea typeface="宋体" panose="02010600030101010101" pitchFamily="2" charset="-122"/>
              </a:rPr>
              <a:t> [dʌk]</a:t>
            </a:r>
            <a:r>
              <a:rPr lang="en-US" sz="2000" b="1" i="1">
                <a:latin typeface="Times New Roman" panose="02020603050405020304" charset="0"/>
                <a:ea typeface="宋体" panose="02010600030101010101" pitchFamily="2" charset="-122"/>
              </a:rPr>
              <a:t>v</a:t>
            </a:r>
            <a:r>
              <a:rPr lang="en-US" sz="2000" b="0" i="1">
                <a:latin typeface="Times New Roman" panose="02020603050405020304" charset="0"/>
                <a:ea typeface="宋体" panose="02010600030101010101" pitchFamily="2" charset="-122"/>
              </a:rPr>
              <a:t>.: to move or jump quickly in a particular direction,especially to avoid or try to catch sth.</a:t>
            </a:r>
            <a:r>
              <a:rPr lang="zh-CN" sz="2000" b="0" i="1">
                <a:latin typeface="Times New Roman" panose="02020603050405020304" charset="0"/>
                <a:ea typeface="宋体" panose="02010600030101010101" pitchFamily="2" charset="-122"/>
              </a:rPr>
              <a:t>扑</a:t>
            </a:r>
            <a:r>
              <a:rPr lang="en-US" sz="2000" b="0" i="1">
                <a:latin typeface="Times New Roman" panose="02020603050405020304" charset="0"/>
                <a:ea typeface="宋体" panose="02010600030101010101" pitchFamily="2" charset="-122"/>
              </a:rPr>
              <a:t>,</a:t>
            </a:r>
            <a:r>
              <a:rPr lang="zh-CN" sz="2000" b="0" i="1">
                <a:latin typeface="Times New Roman" panose="02020603050405020304" charset="0"/>
                <a:ea typeface="宋体" panose="02010600030101010101" pitchFamily="2" charset="-122"/>
              </a:rPr>
              <a:t>冲</a:t>
            </a:r>
            <a:r>
              <a:rPr lang="en-US" sz="2000" b="0" i="1">
                <a:latin typeface="Times New Roman" panose="02020603050405020304" charset="0"/>
                <a:ea typeface="宋体" panose="02010600030101010101" pitchFamily="2" charset="-122"/>
              </a:rPr>
              <a:t>,</a:t>
            </a:r>
            <a:r>
              <a:rPr lang="zh-CN" sz="2000" b="0" i="1">
                <a:latin typeface="Times New Roman" panose="02020603050405020304" charset="0"/>
                <a:ea typeface="宋体" panose="02010600030101010101" pitchFamily="2" charset="-122"/>
              </a:rPr>
              <a:t>奔</a:t>
            </a:r>
            <a:endParaRPr lang="zh-CN" sz="2000" b="0" i="1">
              <a:latin typeface="Times New Roman" panose="02020603050405020304" charset="0"/>
              <a:ea typeface="宋体" panose="02010600030101010101" pitchFamily="2" charset="-122"/>
            </a:endParaRPr>
          </a:p>
          <a:p>
            <a:pPr indent="0"/>
            <a:r>
              <a:rPr lang="en-US" sz="2000" b="1">
                <a:solidFill>
                  <a:srgbClr val="C00000"/>
                </a:solidFill>
                <a:latin typeface="Times New Roman" panose="02020603050405020304" charset="0"/>
                <a:ea typeface="宋体" panose="02010600030101010101" pitchFamily="2" charset="-122"/>
              </a:rPr>
              <a:t>dodge</a:t>
            </a:r>
            <a:r>
              <a:rPr lang="zh-CN" altLang="en-US" sz="2000" b="0">
                <a:latin typeface="Times New Roman" panose="02020603050405020304" charset="0"/>
                <a:ea typeface="宋体" panose="02010600030101010101" pitchFamily="2" charset="-122"/>
              </a:rPr>
              <a:t>[dɒdʒ] </a:t>
            </a:r>
            <a:r>
              <a:rPr lang="zh-CN" altLang="en-US" sz="2000" b="1" i="1">
                <a:latin typeface="Times New Roman" panose="02020603050405020304" charset="0"/>
                <a:ea typeface="宋体" panose="02010600030101010101" pitchFamily="2" charset="-122"/>
              </a:rPr>
              <a:t>v</a:t>
            </a:r>
            <a:r>
              <a:rPr lang="zh-CN" altLang="en-US" sz="2000" b="0" i="1">
                <a:latin typeface="Times New Roman" panose="02020603050405020304" charset="0"/>
                <a:ea typeface="宋体" panose="02010600030101010101" pitchFamily="2" charset="-122"/>
              </a:rPr>
              <a:t>.: to move quickly and suddenly to one side in order to avoid sth.闪开,躲开</a:t>
            </a:r>
            <a:endParaRPr lang="zh-CN" altLang="en-US" sz="2000" b="0" i="1">
              <a:latin typeface="Times New Roman" panose="02020603050405020304" charset="0"/>
              <a:ea typeface="宋体" panose="02010600030101010101" pitchFamily="2" charset="-122"/>
            </a:endParaRPr>
          </a:p>
          <a:p>
            <a:pPr indent="0"/>
            <a:r>
              <a:rPr lang="en-US" sz="2000" b="1">
                <a:solidFill>
                  <a:srgbClr val="C00000"/>
                </a:solidFill>
                <a:latin typeface="Times New Roman" panose="02020603050405020304" charset="0"/>
                <a:ea typeface="宋体" panose="02010600030101010101" pitchFamily="2" charset="-122"/>
              </a:rPr>
              <a:t>weave</a:t>
            </a:r>
            <a:r>
              <a:rPr lang="zh-CN" altLang="en-US" sz="2000" b="0">
                <a:latin typeface="Times New Roman" panose="02020603050405020304" charset="0"/>
                <a:ea typeface="宋体" panose="02010600030101010101" pitchFamily="2" charset="-122"/>
              </a:rPr>
              <a:t>[wiːv] </a:t>
            </a:r>
            <a:r>
              <a:rPr lang="zh-CN" altLang="en-US" sz="2000" b="1" i="1">
                <a:latin typeface="Times New Roman" panose="02020603050405020304" charset="0"/>
                <a:ea typeface="宋体" panose="02010600030101010101" pitchFamily="2" charset="-122"/>
              </a:rPr>
              <a:t>v.</a:t>
            </a:r>
            <a:r>
              <a:rPr lang="zh-CN" altLang="en-US" sz="2000" b="0" i="1">
                <a:latin typeface="Times New Roman" panose="02020603050405020304" charset="0"/>
                <a:ea typeface="宋体" panose="02010600030101010101" pitchFamily="2" charset="-122"/>
              </a:rPr>
              <a:t>:to move along by running and changing direction continuously to avoid things that are in your way迂回前进，穿行(以避开障碍)</a:t>
            </a:r>
            <a:endParaRPr lang="zh-CN" altLang="en-US" sz="2000" b="0" i="1">
              <a:latin typeface="Times New Roman" panose="02020603050405020304" charset="0"/>
              <a:ea typeface="宋体" panose="02010600030101010101" pitchFamily="2" charset="-122"/>
            </a:endParaRPr>
          </a:p>
        </p:txBody>
      </p:sp>
      <p:sp>
        <p:nvSpPr>
          <p:cNvPr id="29" name="文本框 28"/>
          <p:cNvSpPr txBox="1"/>
          <p:nvPr/>
        </p:nvSpPr>
        <p:spPr>
          <a:xfrm>
            <a:off x="9251315" y="858520"/>
            <a:ext cx="2270760" cy="538480"/>
          </a:xfrm>
          <a:prstGeom prst="rect">
            <a:avLst/>
          </a:prstGeom>
          <a:noFill/>
          <a:ln w="9525">
            <a:noFill/>
          </a:ln>
        </p:spPr>
        <p:txBody>
          <a:bodyPr wrap="square">
            <a:noAutofit/>
          </a:bodyPr>
          <a:p>
            <a:pPr indent="0"/>
            <a:r>
              <a:rPr lang="en-US" altLang="en-US" sz="2800" b="1">
                <a:solidFill>
                  <a:srgbClr val="FF0000"/>
                </a:solidFill>
                <a:latin typeface="Times New Roman" panose="02020603050405020304" charset="0"/>
                <a:cs typeface="GlyphLessFont" charset="0"/>
              </a:rPr>
              <a:t>embarrassed</a:t>
            </a:r>
            <a:endParaRPr lang="en-US" altLang="en-US" sz="2800" b="1">
              <a:solidFill>
                <a:srgbClr val="FF0000"/>
              </a:solidFill>
              <a:latin typeface="Times New Roman" panose="02020603050405020304" charset="0"/>
              <a:cs typeface="GlyphLessFont" charset="0"/>
            </a:endParaRPr>
          </a:p>
        </p:txBody>
      </p:sp>
      <p:sp>
        <p:nvSpPr>
          <p:cNvPr id="32" name="文本框 31"/>
          <p:cNvSpPr txBox="1"/>
          <p:nvPr/>
        </p:nvSpPr>
        <p:spPr>
          <a:xfrm>
            <a:off x="5568950" y="504190"/>
            <a:ext cx="2200275" cy="460375"/>
          </a:xfrm>
          <a:prstGeom prst="rect">
            <a:avLst/>
          </a:prstGeom>
          <a:noFill/>
        </p:spPr>
        <p:txBody>
          <a:bodyPr wrap="square" rtlCol="0">
            <a:spAutoFit/>
          </a:bodyPr>
          <a:p>
            <a:r>
              <a:rPr lang="en-US" sz="2400">
                <a:solidFill>
                  <a:srgbClr val="FF0000"/>
                </a:solidFill>
                <a:highlight>
                  <a:srgbClr val="FFFF00"/>
                </a:highlight>
                <a:latin typeface="Times New Roman" panose="02020603050405020304" charset="0"/>
                <a:cs typeface="Times New Roman" panose="02020603050405020304" charset="0"/>
              </a:rPr>
              <a:t>gerund(</a:t>
            </a:r>
            <a:r>
              <a:rPr lang="zh-CN" altLang="en-US" sz="2400">
                <a:solidFill>
                  <a:srgbClr val="FF0000"/>
                </a:solidFill>
                <a:highlight>
                  <a:srgbClr val="FFFF00"/>
                </a:highlight>
                <a:latin typeface="Times New Roman" panose="02020603050405020304" charset="0"/>
                <a:cs typeface="Times New Roman" panose="02020603050405020304" charset="0"/>
              </a:rPr>
              <a:t>动名词</a:t>
            </a:r>
            <a:r>
              <a:rPr lang="en-US" sz="2400">
                <a:solidFill>
                  <a:srgbClr val="FF0000"/>
                </a:solidFill>
                <a:highlight>
                  <a:srgbClr val="FFFF00"/>
                </a:highlight>
                <a:latin typeface="Times New Roman" panose="02020603050405020304" charset="0"/>
                <a:cs typeface="Times New Roman" panose="02020603050405020304" charset="0"/>
              </a:rPr>
              <a:t>)</a:t>
            </a:r>
            <a:endParaRPr lang="en-US" sz="2400">
              <a:solidFill>
                <a:srgbClr val="FF0000"/>
              </a:solidFill>
              <a:highlight>
                <a:srgbClr val="FFFF00"/>
              </a:highlight>
              <a:latin typeface="Times New Roman" panose="02020603050405020304" charset="0"/>
              <a:cs typeface="Times New Roman" panose="02020603050405020304" charset="0"/>
            </a:endParaRPr>
          </a:p>
        </p:txBody>
      </p:sp>
      <p:sp>
        <p:nvSpPr>
          <p:cNvPr id="33" name="文本框 32"/>
          <p:cNvSpPr txBox="1"/>
          <p:nvPr/>
        </p:nvSpPr>
        <p:spPr>
          <a:xfrm>
            <a:off x="4283710" y="917575"/>
            <a:ext cx="1750695" cy="460375"/>
          </a:xfrm>
          <a:prstGeom prst="rect">
            <a:avLst/>
          </a:prstGeom>
          <a:noFill/>
        </p:spPr>
        <p:txBody>
          <a:bodyPr wrap="square" rtlCol="0">
            <a:spAutoFit/>
          </a:bodyPr>
          <a:p>
            <a:r>
              <a:rPr lang="en-US" sz="2400">
                <a:solidFill>
                  <a:srgbClr val="FF0000"/>
                </a:solidFill>
                <a:highlight>
                  <a:srgbClr val="FFFF00"/>
                </a:highlight>
                <a:latin typeface="Times New Roman" panose="02020603050405020304" charset="0"/>
                <a:cs typeface="Times New Roman" panose="02020603050405020304" charset="0"/>
              </a:rPr>
              <a:t>adj.(</a:t>
            </a:r>
            <a:r>
              <a:rPr lang="zh-CN" altLang="en-US" sz="2400">
                <a:solidFill>
                  <a:srgbClr val="FF0000"/>
                </a:solidFill>
                <a:highlight>
                  <a:srgbClr val="FFFF00"/>
                </a:highlight>
                <a:latin typeface="Times New Roman" panose="02020603050405020304" charset="0"/>
                <a:cs typeface="Times New Roman" panose="02020603050405020304" charset="0"/>
              </a:rPr>
              <a:t>形容词</a:t>
            </a:r>
            <a:r>
              <a:rPr lang="en-US" sz="2400">
                <a:solidFill>
                  <a:srgbClr val="FF0000"/>
                </a:solidFill>
                <a:highlight>
                  <a:srgbClr val="FFFF00"/>
                </a:highlight>
                <a:latin typeface="Times New Roman" panose="02020603050405020304" charset="0"/>
                <a:cs typeface="Times New Roman" panose="02020603050405020304" charset="0"/>
              </a:rPr>
              <a:t>)</a:t>
            </a:r>
            <a:endParaRPr lang="en-US" sz="2400">
              <a:solidFill>
                <a:srgbClr val="FF0000"/>
              </a:solidFill>
              <a:highlight>
                <a:srgbClr val="FFFF00"/>
              </a:highlight>
              <a:latin typeface="Times New Roman" panose="02020603050405020304" charset="0"/>
              <a:cs typeface="Times New Roman" panose="02020603050405020304" charset="0"/>
            </a:endParaRPr>
          </a:p>
        </p:txBody>
      </p:sp>
    </p:spTree>
    <p:custDataLst>
      <p:tags r:id="rId18"/>
    </p:custDataLst>
  </p:cSld>
  <p:clrMapOvr>
    <a:masterClrMapping/>
  </p:clrMapOvr>
  <mc:AlternateContent xmlns:mc="http://schemas.openxmlformats.org/markup-compatibility/2006">
    <mc:Choice xmlns:p14="http://schemas.microsoft.com/office/powerpoint/2010/main" Requires="p14">
      <p:transition spd="slow" p14:dur="1500">
        <p:split orient="vert" dir="in"/>
      </p:transition>
    </mc:Choice>
    <mc:Fallback>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p:tgtEl>
                                          <p:spTgt spid="6"/>
                                        </p:tgtEl>
                                        <p:attrNameLst>
                                          <p:attrName>ppt_y</p:attrName>
                                        </p:attrNameLst>
                                      </p:cBhvr>
                                      <p:tavLst>
                                        <p:tav tm="0">
                                          <p:val>
                                            <p:strVal val="#ppt_y+#ppt_h*1.125000"/>
                                          </p:val>
                                        </p:tav>
                                        <p:tav tm="100000">
                                          <p:val>
                                            <p:strVal val="#ppt_y"/>
                                          </p:val>
                                        </p:tav>
                                      </p:tavLst>
                                    </p:anim>
                                    <p:animEffect transition="in" filter="wipe(u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2" nodeType="clickEffect">
                                  <p:stCondLst>
                                    <p:cond delay="0"/>
                                  </p:stCondLst>
                                  <p:childTnLst>
                                    <p:anim calcmode="lin" valueType="num">
                                      <p:cBhvr additive="base">
                                        <p:cTn id="30" dur="500"/>
                                        <p:tgtEl>
                                          <p:spTgt spid="6"/>
                                        </p:tgtEl>
                                        <p:attrNameLst>
                                          <p:attrName>ppt_x</p:attrName>
                                        </p:attrNameLst>
                                      </p:cBhvr>
                                      <p:tavLst>
                                        <p:tav tm="0">
                                          <p:val>
                                            <p:strVal val="ppt_x"/>
                                          </p:val>
                                        </p:tav>
                                        <p:tav tm="100000">
                                          <p:val>
                                            <p:strVal val="ppt_x"/>
                                          </p:val>
                                        </p:tav>
                                      </p:tavLst>
                                    </p:anim>
                                    <p:anim calcmode="lin" valueType="num">
                                      <p:cBhvr additive="base">
                                        <p:cTn id="31" dur="500"/>
                                        <p:tgtEl>
                                          <p:spTgt spid="6"/>
                                        </p:tgtEl>
                                        <p:attrNameLst>
                                          <p:attrName>ppt_y</p:attrName>
                                        </p:attrNameLst>
                                      </p:cBhvr>
                                      <p:tavLst>
                                        <p:tav tm="0">
                                          <p:val>
                                            <p:strVal val="ppt_y"/>
                                          </p:val>
                                        </p:tav>
                                        <p:tav tm="100000">
                                          <p:val>
                                            <p:strVal val="1+ppt_h/2"/>
                                          </p:val>
                                        </p:tav>
                                      </p:tavLst>
                                    </p:anim>
                                    <p:set>
                                      <p:cBhvr>
                                        <p:cTn id="32" dur="1" fill="hold">
                                          <p:stCondLst>
                                            <p:cond delay="499"/>
                                          </p:stCondLst>
                                        </p:cTn>
                                        <p:tgtEl>
                                          <p:spTgt spid="6"/>
                                        </p:tgtEl>
                                        <p:attrNameLst>
                                          <p:attrName>style.visibility</p:attrName>
                                        </p:attrNameLst>
                                      </p:cBhvr>
                                      <p:to>
                                        <p:strVal val="hidden"/>
                                      </p:to>
                                    </p:set>
                                  </p:childTnLst>
                                </p:cTn>
                              </p:par>
                              <p:par>
                                <p:cTn id="33" presetID="2" presetClass="exit" presetSubtype="4" fill="hold" grpId="2" nodeType="withEffect">
                                  <p:stCondLst>
                                    <p:cond delay="0"/>
                                  </p:stCondLst>
                                  <p:childTnLst>
                                    <p:anim calcmode="lin" valueType="num">
                                      <p:cBhvr additive="base">
                                        <p:cTn id="34" dur="500"/>
                                        <p:tgtEl>
                                          <p:spTgt spid="5"/>
                                        </p:tgtEl>
                                        <p:attrNameLst>
                                          <p:attrName>ppt_x</p:attrName>
                                        </p:attrNameLst>
                                      </p:cBhvr>
                                      <p:tavLst>
                                        <p:tav tm="0">
                                          <p:val>
                                            <p:strVal val="ppt_x"/>
                                          </p:val>
                                        </p:tav>
                                        <p:tav tm="100000">
                                          <p:val>
                                            <p:strVal val="ppt_x"/>
                                          </p:val>
                                        </p:tav>
                                      </p:tavLst>
                                    </p:anim>
                                    <p:anim calcmode="lin" valueType="num">
                                      <p:cBhvr additive="base">
                                        <p:cTn id="35" dur="500"/>
                                        <p:tgtEl>
                                          <p:spTgt spid="5"/>
                                        </p:tgtEl>
                                        <p:attrNameLst>
                                          <p:attrName>ppt_y</p:attrName>
                                        </p:attrNameLst>
                                      </p:cBhvr>
                                      <p:tavLst>
                                        <p:tav tm="0">
                                          <p:val>
                                            <p:strVal val="ppt_y"/>
                                          </p:val>
                                        </p:tav>
                                        <p:tav tm="100000">
                                          <p:val>
                                            <p:strVal val="1+ppt_h/2"/>
                                          </p:val>
                                        </p:tav>
                                      </p:tavLst>
                                    </p:anim>
                                    <p:set>
                                      <p:cBhvr>
                                        <p:cTn id="36" dur="1" fill="hold">
                                          <p:stCondLst>
                                            <p:cond delay="499"/>
                                          </p:stCondLst>
                                        </p:cTn>
                                        <p:tgtEl>
                                          <p:spTgt spid="5"/>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3" presetClass="entr" presetSubtype="16" fill="hold" grpId="0" nodeType="click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plus(in)">
                                      <p:cBhvr>
                                        <p:cTn id="41" dur="2000"/>
                                        <p:tgtEl>
                                          <p:spTgt spid="29"/>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p:tgtEl>
                                          <p:spTgt spid="8"/>
                                        </p:tgtEl>
                                        <p:attrNameLst>
                                          <p:attrName>ppt_y</p:attrName>
                                        </p:attrNameLst>
                                      </p:cBhvr>
                                      <p:tavLst>
                                        <p:tav tm="0">
                                          <p:val>
                                            <p:strVal val="#ppt_y+#ppt_h*1.125000"/>
                                          </p:val>
                                        </p:tav>
                                        <p:tav tm="100000">
                                          <p:val>
                                            <p:strVal val="#ppt_y"/>
                                          </p:val>
                                        </p:tav>
                                      </p:tavLst>
                                    </p:anim>
                                    <p:animEffect transition="in" filter="wipe(up)">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p:tgtEl>
                                          <p:spTgt spid="9"/>
                                        </p:tgtEl>
                                        <p:attrNameLst>
                                          <p:attrName>ppt_y</p:attrName>
                                        </p:attrNameLst>
                                      </p:cBhvr>
                                      <p:tavLst>
                                        <p:tav tm="0">
                                          <p:val>
                                            <p:strVal val="#ppt_y+#ppt_h*1.125000"/>
                                          </p:val>
                                        </p:tav>
                                        <p:tav tm="100000">
                                          <p:val>
                                            <p:strVal val="#ppt_y"/>
                                          </p:val>
                                        </p:tav>
                                      </p:tavLst>
                                    </p:anim>
                                    <p:animEffect transition="in" filter="wipe(up)">
                                      <p:cBhvr>
                                        <p:cTn id="53" dur="500"/>
                                        <p:tgtEl>
                                          <p:spTgt spid="9"/>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p:tgtEl>
                                          <p:spTgt spid="11"/>
                                        </p:tgtEl>
                                        <p:attrNameLst>
                                          <p:attrName>ppt_y</p:attrName>
                                        </p:attrNameLst>
                                      </p:cBhvr>
                                      <p:tavLst>
                                        <p:tav tm="0">
                                          <p:val>
                                            <p:strVal val="#ppt_y+#ppt_h*1.125000"/>
                                          </p:val>
                                        </p:tav>
                                        <p:tav tm="100000">
                                          <p:val>
                                            <p:strVal val="#ppt_y"/>
                                          </p:val>
                                        </p:tav>
                                      </p:tavLst>
                                    </p:anim>
                                    <p:animEffect transition="in" filter="wipe(up)">
                                      <p:cBhvr>
                                        <p:cTn id="59" dur="500"/>
                                        <p:tgtEl>
                                          <p:spTgt spid="11"/>
                                        </p:tgtEl>
                                      </p:cBhvr>
                                    </p:animEffect>
                                  </p:childTnLst>
                                </p:cTn>
                              </p:par>
                            </p:childTnLst>
                          </p:cTn>
                        </p:par>
                      </p:childTnLst>
                    </p:cTn>
                  </p:par>
                  <p:par>
                    <p:cTn id="60" fill="hold">
                      <p:stCondLst>
                        <p:cond delay="indefinite"/>
                      </p:stCondLst>
                      <p:childTnLst>
                        <p:par>
                          <p:cTn id="61" fill="hold">
                            <p:stCondLst>
                              <p:cond delay="0"/>
                            </p:stCondLst>
                            <p:childTnLst>
                              <p:par>
                                <p:cTn id="62" presetID="12" presetClass="entr" presetSubtype="4" fill="hold" grpId="0" nodeType="click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p:tgtEl>
                                          <p:spTgt spid="12"/>
                                        </p:tgtEl>
                                        <p:attrNameLst>
                                          <p:attrName>ppt_y</p:attrName>
                                        </p:attrNameLst>
                                      </p:cBhvr>
                                      <p:tavLst>
                                        <p:tav tm="0">
                                          <p:val>
                                            <p:strVal val="#ppt_y+#ppt_h*1.125000"/>
                                          </p:val>
                                        </p:tav>
                                        <p:tav tm="100000">
                                          <p:val>
                                            <p:strVal val="#ppt_y"/>
                                          </p:val>
                                        </p:tav>
                                      </p:tavLst>
                                    </p:anim>
                                    <p:animEffect transition="in" filter="wipe(up)">
                                      <p:cBhvr>
                                        <p:cTn id="65" dur="5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arn(inVertical)">
                                      <p:cBhvr>
                                        <p:cTn id="70" dur="500"/>
                                        <p:tgtEl>
                                          <p:spTgt spid="13"/>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xit" presetSubtype="4" fill="hold" grpId="2" nodeType="clickEffect">
                                  <p:stCondLst>
                                    <p:cond delay="0"/>
                                  </p:stCondLst>
                                  <p:childTnLst>
                                    <p:anim calcmode="lin" valueType="num">
                                      <p:cBhvr additive="base">
                                        <p:cTn id="74" dur="500"/>
                                        <p:tgtEl>
                                          <p:spTgt spid="12"/>
                                        </p:tgtEl>
                                        <p:attrNameLst>
                                          <p:attrName>ppt_x</p:attrName>
                                        </p:attrNameLst>
                                      </p:cBhvr>
                                      <p:tavLst>
                                        <p:tav tm="0">
                                          <p:val>
                                            <p:strVal val="ppt_x"/>
                                          </p:val>
                                        </p:tav>
                                        <p:tav tm="100000">
                                          <p:val>
                                            <p:strVal val="ppt_x"/>
                                          </p:val>
                                        </p:tav>
                                      </p:tavLst>
                                    </p:anim>
                                    <p:anim calcmode="lin" valueType="num">
                                      <p:cBhvr additive="base">
                                        <p:cTn id="75" dur="500"/>
                                        <p:tgtEl>
                                          <p:spTgt spid="12"/>
                                        </p:tgtEl>
                                        <p:attrNameLst>
                                          <p:attrName>ppt_y</p:attrName>
                                        </p:attrNameLst>
                                      </p:cBhvr>
                                      <p:tavLst>
                                        <p:tav tm="0">
                                          <p:val>
                                            <p:strVal val="ppt_y"/>
                                          </p:val>
                                        </p:tav>
                                        <p:tav tm="100000">
                                          <p:val>
                                            <p:strVal val="1+ppt_h/2"/>
                                          </p:val>
                                        </p:tav>
                                      </p:tavLst>
                                    </p:anim>
                                    <p:set>
                                      <p:cBhvr>
                                        <p:cTn id="76" dur="1" fill="hold">
                                          <p:stCondLst>
                                            <p:cond delay="499"/>
                                          </p:stCondLst>
                                        </p:cTn>
                                        <p:tgtEl>
                                          <p:spTgt spid="12"/>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500"/>
                                        <p:tgtEl>
                                          <p:spTgt spid="13"/>
                                        </p:tgtEl>
                                        <p:attrNameLst>
                                          <p:attrName>ppt_x</p:attrName>
                                        </p:attrNameLst>
                                      </p:cBhvr>
                                      <p:tavLst>
                                        <p:tav tm="0">
                                          <p:val>
                                            <p:strVal val="ppt_x"/>
                                          </p:val>
                                        </p:tav>
                                        <p:tav tm="100000">
                                          <p:val>
                                            <p:strVal val="ppt_x"/>
                                          </p:val>
                                        </p:tav>
                                      </p:tavLst>
                                    </p:anim>
                                    <p:anim calcmode="lin" valueType="num">
                                      <p:cBhvr additive="base">
                                        <p:cTn id="79" dur="500"/>
                                        <p:tgtEl>
                                          <p:spTgt spid="13"/>
                                        </p:tgtEl>
                                        <p:attrNameLst>
                                          <p:attrName>ppt_y</p:attrName>
                                        </p:attrNameLst>
                                      </p:cBhvr>
                                      <p:tavLst>
                                        <p:tav tm="0">
                                          <p:val>
                                            <p:strVal val="ppt_y"/>
                                          </p:val>
                                        </p:tav>
                                        <p:tav tm="100000">
                                          <p:val>
                                            <p:strVal val="1+ppt_h/2"/>
                                          </p:val>
                                        </p:tav>
                                      </p:tavLst>
                                    </p:anim>
                                    <p:set>
                                      <p:cBhvr>
                                        <p:cTn id="80" dur="1" fill="hold">
                                          <p:stCondLst>
                                            <p:cond delay="499"/>
                                          </p:stCondLst>
                                        </p:cTn>
                                        <p:tgtEl>
                                          <p:spTgt spid="13"/>
                                        </p:tgtEl>
                                        <p:attrNameLst>
                                          <p:attrName>style.visibility</p:attrName>
                                        </p:attrNameLst>
                                      </p:cBhvr>
                                      <p:to>
                                        <p:strVal val="hidden"/>
                                      </p:to>
                                    </p:set>
                                  </p:childTnLst>
                                </p:cTn>
                              </p:par>
                            </p:childTnLst>
                          </p:cTn>
                        </p:par>
                      </p:childTnLst>
                    </p:cTn>
                  </p:par>
                  <p:par>
                    <p:cTn id="81" fill="hold">
                      <p:stCondLst>
                        <p:cond delay="indefinite"/>
                      </p:stCondLst>
                      <p:childTnLst>
                        <p:par>
                          <p:cTn id="82" fill="hold">
                            <p:stCondLst>
                              <p:cond delay="0"/>
                            </p:stCondLst>
                            <p:childTnLst>
                              <p:par>
                                <p:cTn id="83" presetID="12" presetClass="entr" presetSubtype="4"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500"/>
                                        <p:tgtEl>
                                          <p:spTgt spid="14"/>
                                        </p:tgtEl>
                                        <p:attrNameLst>
                                          <p:attrName>ppt_y</p:attrName>
                                        </p:attrNameLst>
                                      </p:cBhvr>
                                      <p:tavLst>
                                        <p:tav tm="0">
                                          <p:val>
                                            <p:strVal val="#ppt_y+#ppt_h*1.125000"/>
                                          </p:val>
                                        </p:tav>
                                        <p:tav tm="100000">
                                          <p:val>
                                            <p:strVal val="#ppt_y"/>
                                          </p:val>
                                        </p:tav>
                                      </p:tavLst>
                                    </p:anim>
                                    <p:animEffect transition="in" filter="wipe(up)">
                                      <p:cBhvr>
                                        <p:cTn id="86" dur="500"/>
                                        <p:tgtEl>
                                          <p:spTgt spid="14"/>
                                        </p:tgtEl>
                                      </p:cBhvr>
                                    </p:animEffect>
                                  </p:childTnLst>
                                </p:cTn>
                              </p:par>
                            </p:childTnLst>
                          </p:cTn>
                        </p:par>
                      </p:childTnLst>
                    </p:cTn>
                  </p:par>
                  <p:par>
                    <p:cTn id="87" fill="hold">
                      <p:stCondLst>
                        <p:cond delay="indefinite"/>
                      </p:stCondLst>
                      <p:childTnLst>
                        <p:par>
                          <p:cTn id="88" fill="hold">
                            <p:stCondLst>
                              <p:cond delay="0"/>
                            </p:stCondLst>
                            <p:childTnLst>
                              <p:par>
                                <p:cTn id="89" presetID="13" presetClass="entr" presetSubtype="16" fill="hold" grpId="0" nodeType="clickEffect">
                                  <p:stCondLst>
                                    <p:cond delay="0"/>
                                  </p:stCondLst>
                                  <p:childTnLst>
                                    <p:set>
                                      <p:cBhvr>
                                        <p:cTn id="90" dur="1" fill="hold">
                                          <p:stCondLst>
                                            <p:cond delay="0"/>
                                          </p:stCondLst>
                                        </p:cTn>
                                        <p:tgtEl>
                                          <p:spTgt spid="3"/>
                                        </p:tgtEl>
                                        <p:attrNameLst>
                                          <p:attrName>style.visibility</p:attrName>
                                        </p:attrNameLst>
                                      </p:cBhvr>
                                      <p:to>
                                        <p:strVal val="visible"/>
                                      </p:to>
                                    </p:set>
                                    <p:animEffect transition="in" filter="plus(in)">
                                      <p:cBhvr>
                                        <p:cTn id="91" dur="2000"/>
                                        <p:tgtEl>
                                          <p:spTgt spid="3"/>
                                        </p:tgtEl>
                                      </p:cBhvr>
                                    </p:animEffect>
                                  </p:childTnLst>
                                </p:cTn>
                              </p:par>
                            </p:childTnLst>
                          </p:cTn>
                        </p:par>
                      </p:childTnLst>
                    </p:cTn>
                  </p:par>
                  <p:par>
                    <p:cTn id="92" fill="hold">
                      <p:stCondLst>
                        <p:cond delay="indefinite"/>
                      </p:stCondLst>
                      <p:childTnLst>
                        <p:par>
                          <p:cTn id="93" fill="hold">
                            <p:stCondLst>
                              <p:cond delay="0"/>
                            </p:stCondLst>
                            <p:childTnLst>
                              <p:par>
                                <p:cTn id="94" presetID="1" presetClass="entr" presetSubtype="0" fill="hold" nodeType="clickEffect">
                                  <p:stCondLst>
                                    <p:cond delay="0"/>
                                  </p:stCondLst>
                                  <p:childTnLst>
                                    <p:set>
                                      <p:cBhvr>
                                        <p:cTn id="95" dur="1" fill="hold">
                                          <p:stCondLst>
                                            <p:cond delay="0"/>
                                          </p:stCondLst>
                                        </p:cTn>
                                        <p:tgtEl>
                                          <p:spTgt spid="10"/>
                                        </p:tgtEl>
                                        <p:attrNameLst>
                                          <p:attrName>style.visibility</p:attrName>
                                        </p:attrNameLst>
                                      </p:cBhvr>
                                      <p:to>
                                        <p:strVal val="visible"/>
                                      </p:to>
                                    </p:set>
                                  </p:childTnLst>
                                </p:cTn>
                              </p:par>
                              <p:par>
                                <p:cTn id="96" presetID="18" presetClass="entr" presetSubtype="12" fill="hold" grpId="0" nodeType="withEffect">
                                  <p:stCondLst>
                                    <p:cond delay="0"/>
                                  </p:stCondLst>
                                  <p:childTnLst>
                                    <p:set>
                                      <p:cBhvr>
                                        <p:cTn id="97" dur="1" fill="hold">
                                          <p:stCondLst>
                                            <p:cond delay="0"/>
                                          </p:stCondLst>
                                        </p:cTn>
                                        <p:tgtEl>
                                          <p:spTgt spid="102"/>
                                        </p:tgtEl>
                                        <p:attrNameLst>
                                          <p:attrName>style.visibility</p:attrName>
                                        </p:attrNameLst>
                                      </p:cBhvr>
                                      <p:to>
                                        <p:strVal val="visible"/>
                                      </p:to>
                                    </p:set>
                                    <p:animEffect transition="in" filter="strips(downLeft)">
                                      <p:cBhvr>
                                        <p:cTn id="98" dur="500"/>
                                        <p:tgtEl>
                                          <p:spTgt spid="102"/>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4" fill="hold" grpId="0" nodeType="click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additive="base">
                                        <p:cTn id="103" dur="500"/>
                                        <p:tgtEl>
                                          <p:spTgt spid="32"/>
                                        </p:tgtEl>
                                        <p:attrNameLst>
                                          <p:attrName>ppt_y</p:attrName>
                                        </p:attrNameLst>
                                      </p:cBhvr>
                                      <p:tavLst>
                                        <p:tav tm="0">
                                          <p:val>
                                            <p:strVal val="#ppt_y+#ppt_h*1.125000"/>
                                          </p:val>
                                        </p:tav>
                                        <p:tav tm="100000">
                                          <p:val>
                                            <p:strVal val="#ppt_y"/>
                                          </p:val>
                                        </p:tav>
                                      </p:tavLst>
                                    </p:anim>
                                    <p:animEffect transition="in" filter="wipe(up)">
                                      <p:cBhvr>
                                        <p:cTn id="104" dur="500"/>
                                        <p:tgtEl>
                                          <p:spTgt spid="32"/>
                                        </p:tgtEl>
                                      </p:cBhvr>
                                    </p:animEffect>
                                  </p:childTnLst>
                                </p:cTn>
                              </p:par>
                            </p:childTnLst>
                          </p:cTn>
                        </p:par>
                      </p:childTnLst>
                    </p:cTn>
                  </p:par>
                  <p:par>
                    <p:cTn id="105" fill="hold">
                      <p:stCondLst>
                        <p:cond delay="indefinite"/>
                      </p:stCondLst>
                      <p:childTnLst>
                        <p:par>
                          <p:cTn id="106" fill="hold">
                            <p:stCondLst>
                              <p:cond delay="0"/>
                            </p:stCondLst>
                            <p:childTnLst>
                              <p:par>
                                <p:cTn id="107" presetID="12" presetClass="entr" presetSubtype="4" fill="hold" grpId="0" nodeType="click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p:tgtEl>
                                          <p:spTgt spid="33"/>
                                        </p:tgtEl>
                                        <p:attrNameLst>
                                          <p:attrName>ppt_y</p:attrName>
                                        </p:attrNameLst>
                                      </p:cBhvr>
                                      <p:tavLst>
                                        <p:tav tm="0">
                                          <p:val>
                                            <p:strVal val="#ppt_y+#ppt_h*1.125000"/>
                                          </p:val>
                                        </p:tav>
                                        <p:tav tm="100000">
                                          <p:val>
                                            <p:strVal val="#ppt_y"/>
                                          </p:val>
                                        </p:tav>
                                      </p:tavLst>
                                    </p:anim>
                                    <p:animEffect transition="in" filter="wipe(up)">
                                      <p:cBhvr>
                                        <p:cTn id="110" dur="500"/>
                                        <p:tgtEl>
                                          <p:spTgt spid="33"/>
                                        </p:tgtEl>
                                      </p:cBhvr>
                                    </p:animEffect>
                                  </p:childTnLst>
                                </p:cTn>
                              </p:par>
                            </p:childTnLst>
                          </p:cTn>
                        </p:par>
                      </p:childTnLst>
                    </p:cTn>
                  </p:par>
                  <p:par>
                    <p:cTn id="111" fill="hold">
                      <p:stCondLst>
                        <p:cond delay="indefinite"/>
                      </p:stCondLst>
                      <p:childTnLst>
                        <p:par>
                          <p:cTn id="112" fill="hold">
                            <p:stCondLst>
                              <p:cond delay="0"/>
                            </p:stCondLst>
                            <p:childTnLst>
                              <p:par>
                                <p:cTn id="113" presetID="2" presetClass="exit" presetSubtype="4" fill="hold" nodeType="clickEffect">
                                  <p:stCondLst>
                                    <p:cond delay="0"/>
                                  </p:stCondLst>
                                  <p:childTnLst>
                                    <p:anim calcmode="lin" valueType="num">
                                      <p:cBhvr additive="base">
                                        <p:cTn id="114" dur="500"/>
                                        <p:tgtEl>
                                          <p:spTgt spid="10"/>
                                        </p:tgtEl>
                                        <p:attrNameLst>
                                          <p:attrName>ppt_x</p:attrName>
                                        </p:attrNameLst>
                                      </p:cBhvr>
                                      <p:tavLst>
                                        <p:tav tm="0">
                                          <p:val>
                                            <p:strVal val="ppt_x"/>
                                          </p:val>
                                        </p:tav>
                                        <p:tav tm="100000">
                                          <p:val>
                                            <p:strVal val="ppt_x"/>
                                          </p:val>
                                        </p:tav>
                                      </p:tavLst>
                                    </p:anim>
                                    <p:anim calcmode="lin" valueType="num">
                                      <p:cBhvr additive="base">
                                        <p:cTn id="115" dur="500"/>
                                        <p:tgtEl>
                                          <p:spTgt spid="10"/>
                                        </p:tgtEl>
                                        <p:attrNameLst>
                                          <p:attrName>ppt_y</p:attrName>
                                        </p:attrNameLst>
                                      </p:cBhvr>
                                      <p:tavLst>
                                        <p:tav tm="0">
                                          <p:val>
                                            <p:strVal val="ppt_y"/>
                                          </p:val>
                                        </p:tav>
                                        <p:tav tm="100000">
                                          <p:val>
                                            <p:strVal val="1+ppt_h/2"/>
                                          </p:val>
                                        </p:tav>
                                      </p:tavLst>
                                    </p:anim>
                                    <p:set>
                                      <p:cBhvr>
                                        <p:cTn id="116" dur="1" fill="hold">
                                          <p:stCondLst>
                                            <p:cond delay="499"/>
                                          </p:stCondLst>
                                        </p:cTn>
                                        <p:tgtEl>
                                          <p:spTgt spid="10"/>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500"/>
                                        <p:tgtEl>
                                          <p:spTgt spid="3"/>
                                        </p:tgtEl>
                                        <p:attrNameLst>
                                          <p:attrName>ppt_x</p:attrName>
                                        </p:attrNameLst>
                                      </p:cBhvr>
                                      <p:tavLst>
                                        <p:tav tm="0">
                                          <p:val>
                                            <p:strVal val="ppt_x"/>
                                          </p:val>
                                        </p:tav>
                                        <p:tav tm="100000">
                                          <p:val>
                                            <p:strVal val="ppt_x"/>
                                          </p:val>
                                        </p:tav>
                                      </p:tavLst>
                                    </p:anim>
                                    <p:anim calcmode="lin" valueType="num">
                                      <p:cBhvr additive="base">
                                        <p:cTn id="119" dur="500"/>
                                        <p:tgtEl>
                                          <p:spTgt spid="3"/>
                                        </p:tgtEl>
                                        <p:attrNameLst>
                                          <p:attrName>ppt_y</p:attrName>
                                        </p:attrNameLst>
                                      </p:cBhvr>
                                      <p:tavLst>
                                        <p:tav tm="0">
                                          <p:val>
                                            <p:strVal val="ppt_y"/>
                                          </p:val>
                                        </p:tav>
                                        <p:tav tm="100000">
                                          <p:val>
                                            <p:strVal val="1+ppt_h/2"/>
                                          </p:val>
                                        </p:tav>
                                      </p:tavLst>
                                    </p:anim>
                                    <p:set>
                                      <p:cBhvr>
                                        <p:cTn id="120" dur="1" fill="hold">
                                          <p:stCondLst>
                                            <p:cond delay="499"/>
                                          </p:stCondLst>
                                        </p:cTn>
                                        <p:tgtEl>
                                          <p:spTgt spid="3"/>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500"/>
                                        <p:tgtEl>
                                          <p:spTgt spid="102"/>
                                        </p:tgtEl>
                                        <p:attrNameLst>
                                          <p:attrName>ppt_x</p:attrName>
                                        </p:attrNameLst>
                                      </p:cBhvr>
                                      <p:tavLst>
                                        <p:tav tm="0">
                                          <p:val>
                                            <p:strVal val="ppt_x"/>
                                          </p:val>
                                        </p:tav>
                                        <p:tav tm="100000">
                                          <p:val>
                                            <p:strVal val="ppt_x"/>
                                          </p:val>
                                        </p:tav>
                                      </p:tavLst>
                                    </p:anim>
                                    <p:anim calcmode="lin" valueType="num">
                                      <p:cBhvr additive="base">
                                        <p:cTn id="123" dur="500"/>
                                        <p:tgtEl>
                                          <p:spTgt spid="102"/>
                                        </p:tgtEl>
                                        <p:attrNameLst>
                                          <p:attrName>ppt_y</p:attrName>
                                        </p:attrNameLst>
                                      </p:cBhvr>
                                      <p:tavLst>
                                        <p:tav tm="0">
                                          <p:val>
                                            <p:strVal val="ppt_y"/>
                                          </p:val>
                                        </p:tav>
                                        <p:tav tm="100000">
                                          <p:val>
                                            <p:strVal val="1+ppt_h/2"/>
                                          </p:val>
                                        </p:tav>
                                      </p:tavLst>
                                    </p:anim>
                                    <p:set>
                                      <p:cBhvr>
                                        <p:cTn id="124" dur="1" fill="hold">
                                          <p:stCondLst>
                                            <p:cond delay="499"/>
                                          </p:stCondLst>
                                        </p:cTn>
                                        <p:tgtEl>
                                          <p:spTgt spid="102"/>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500"/>
                                        <p:tgtEl>
                                          <p:spTgt spid="32"/>
                                        </p:tgtEl>
                                        <p:attrNameLst>
                                          <p:attrName>ppt_x</p:attrName>
                                        </p:attrNameLst>
                                      </p:cBhvr>
                                      <p:tavLst>
                                        <p:tav tm="0">
                                          <p:val>
                                            <p:strVal val="ppt_x"/>
                                          </p:val>
                                        </p:tav>
                                        <p:tav tm="100000">
                                          <p:val>
                                            <p:strVal val="ppt_x"/>
                                          </p:val>
                                        </p:tav>
                                      </p:tavLst>
                                    </p:anim>
                                    <p:anim calcmode="lin" valueType="num">
                                      <p:cBhvr additive="base">
                                        <p:cTn id="127" dur="500"/>
                                        <p:tgtEl>
                                          <p:spTgt spid="32"/>
                                        </p:tgtEl>
                                        <p:attrNameLst>
                                          <p:attrName>ppt_y</p:attrName>
                                        </p:attrNameLst>
                                      </p:cBhvr>
                                      <p:tavLst>
                                        <p:tav tm="0">
                                          <p:val>
                                            <p:strVal val="ppt_y"/>
                                          </p:val>
                                        </p:tav>
                                        <p:tav tm="100000">
                                          <p:val>
                                            <p:strVal val="1+ppt_h/2"/>
                                          </p:val>
                                        </p:tav>
                                      </p:tavLst>
                                    </p:anim>
                                    <p:set>
                                      <p:cBhvr>
                                        <p:cTn id="128" dur="1" fill="hold">
                                          <p:stCondLst>
                                            <p:cond delay="499"/>
                                          </p:stCondLst>
                                        </p:cTn>
                                        <p:tgtEl>
                                          <p:spTgt spid="32"/>
                                        </p:tgtEl>
                                        <p:attrNameLst>
                                          <p:attrName>style.visibility</p:attrName>
                                        </p:attrNameLst>
                                      </p:cBhvr>
                                      <p:to>
                                        <p:strVal val="hidden"/>
                                      </p:to>
                                    </p:set>
                                  </p:childTnLst>
                                </p:cTn>
                              </p:par>
                              <p:par>
                                <p:cTn id="129" presetID="2" presetClass="exit" presetSubtype="4" fill="hold" grpId="2" nodeType="withEffect">
                                  <p:stCondLst>
                                    <p:cond delay="0"/>
                                  </p:stCondLst>
                                  <p:childTnLst>
                                    <p:anim calcmode="lin" valueType="num">
                                      <p:cBhvr additive="base">
                                        <p:cTn id="130" dur="500"/>
                                        <p:tgtEl>
                                          <p:spTgt spid="33"/>
                                        </p:tgtEl>
                                        <p:attrNameLst>
                                          <p:attrName>ppt_x</p:attrName>
                                        </p:attrNameLst>
                                      </p:cBhvr>
                                      <p:tavLst>
                                        <p:tav tm="0">
                                          <p:val>
                                            <p:strVal val="ppt_x"/>
                                          </p:val>
                                        </p:tav>
                                        <p:tav tm="100000">
                                          <p:val>
                                            <p:strVal val="ppt_x"/>
                                          </p:val>
                                        </p:tav>
                                      </p:tavLst>
                                    </p:anim>
                                    <p:anim calcmode="lin" valueType="num">
                                      <p:cBhvr additive="base">
                                        <p:cTn id="131" dur="500"/>
                                        <p:tgtEl>
                                          <p:spTgt spid="33"/>
                                        </p:tgtEl>
                                        <p:attrNameLst>
                                          <p:attrName>ppt_y</p:attrName>
                                        </p:attrNameLst>
                                      </p:cBhvr>
                                      <p:tavLst>
                                        <p:tav tm="0">
                                          <p:val>
                                            <p:strVal val="ppt_y"/>
                                          </p:val>
                                        </p:tav>
                                        <p:tav tm="100000">
                                          <p:val>
                                            <p:strVal val="1+ppt_h/2"/>
                                          </p:val>
                                        </p:tav>
                                      </p:tavLst>
                                    </p:anim>
                                    <p:set>
                                      <p:cBhvr>
                                        <p:cTn id="132" dur="1" fill="hold">
                                          <p:stCondLst>
                                            <p:cond delay="499"/>
                                          </p:stCondLst>
                                        </p:cTn>
                                        <p:tgtEl>
                                          <p:spTgt spid="33"/>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12" presetClass="entr" presetSubtype="4" fill="hold" grpId="0" nodeType="click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additive="base">
                                        <p:cTn id="137" dur="500"/>
                                        <p:tgtEl>
                                          <p:spTgt spid="15"/>
                                        </p:tgtEl>
                                        <p:attrNameLst>
                                          <p:attrName>ppt_y</p:attrName>
                                        </p:attrNameLst>
                                      </p:cBhvr>
                                      <p:tavLst>
                                        <p:tav tm="0">
                                          <p:val>
                                            <p:strVal val="#ppt_y+#ppt_h*1.125000"/>
                                          </p:val>
                                        </p:tav>
                                        <p:tav tm="100000">
                                          <p:val>
                                            <p:strVal val="#ppt_y"/>
                                          </p:val>
                                        </p:tav>
                                      </p:tavLst>
                                    </p:anim>
                                    <p:animEffect transition="in" filter="wipe(up)">
                                      <p:cBhvr>
                                        <p:cTn id="138" dur="500"/>
                                        <p:tgtEl>
                                          <p:spTgt spid="15"/>
                                        </p:tgtEl>
                                      </p:cBhvr>
                                    </p:animEffect>
                                  </p:childTnLst>
                                </p:cTn>
                              </p:par>
                            </p:childTnLst>
                          </p:cTn>
                        </p:par>
                      </p:childTnLst>
                    </p:cTn>
                  </p:par>
                  <p:par>
                    <p:cTn id="139" fill="hold">
                      <p:stCondLst>
                        <p:cond delay="indefinite"/>
                      </p:stCondLst>
                      <p:childTnLst>
                        <p:par>
                          <p:cTn id="140" fill="hold">
                            <p:stCondLst>
                              <p:cond delay="0"/>
                            </p:stCondLst>
                            <p:childTnLst>
                              <p:par>
                                <p:cTn id="141" presetID="1" presetClass="entr" presetSubtype="0" fill="hold" grpId="0" nodeType="clickEffect">
                                  <p:stCondLst>
                                    <p:cond delay="0"/>
                                  </p:stCondLst>
                                  <p:childTnLst>
                                    <p:set>
                                      <p:cBhvr>
                                        <p:cTn id="142" dur="1" fill="hold">
                                          <p:stCondLst>
                                            <p:cond delay="0"/>
                                          </p:stCondLst>
                                        </p:cTn>
                                        <p:tgtEl>
                                          <p:spTgt spid="24"/>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6" presetClass="exit" presetSubtype="21" fill="hold" grpId="1" nodeType="clickEffect">
                                  <p:stCondLst>
                                    <p:cond delay="0"/>
                                  </p:stCondLst>
                                  <p:childTnLst>
                                    <p:animEffect transition="out" filter="barn(inVertical)">
                                      <p:cBhvr>
                                        <p:cTn id="146" dur="500"/>
                                        <p:tgtEl>
                                          <p:spTgt spid="24"/>
                                        </p:tgtEl>
                                      </p:cBhvr>
                                    </p:animEffect>
                                    <p:set>
                                      <p:cBhvr>
                                        <p:cTn id="147" dur="1" fill="hold">
                                          <p:stCondLst>
                                            <p:cond delay="499"/>
                                          </p:stCondLst>
                                        </p:cTn>
                                        <p:tgtEl>
                                          <p:spTgt spid="24"/>
                                        </p:tgtEl>
                                        <p:attrNameLst>
                                          <p:attrName>style.visibility</p:attrName>
                                        </p:attrNameLst>
                                      </p:cBhvr>
                                      <p:to>
                                        <p:strVal val="hidden"/>
                                      </p:to>
                                    </p:set>
                                  </p:childTnLst>
                                </p:cTn>
                              </p:par>
                            </p:childTnLst>
                          </p:cTn>
                        </p:par>
                      </p:childTnLst>
                    </p:cTn>
                  </p:par>
                  <p:par>
                    <p:cTn id="148" fill="hold">
                      <p:stCondLst>
                        <p:cond delay="indefinite"/>
                      </p:stCondLst>
                      <p:childTnLst>
                        <p:par>
                          <p:cTn id="149" fill="hold">
                            <p:stCondLst>
                              <p:cond delay="0"/>
                            </p:stCondLst>
                            <p:childTnLst>
                              <p:par>
                                <p:cTn id="150" presetID="2" presetClass="entr" presetSubtype="4" fill="hold" grpId="0" nodeType="clickEffect">
                                  <p:stCondLst>
                                    <p:cond delay="0"/>
                                  </p:stCondLst>
                                  <p:childTnLst>
                                    <p:set>
                                      <p:cBhvr>
                                        <p:cTn id="151" dur="1" fill="hold">
                                          <p:stCondLst>
                                            <p:cond delay="0"/>
                                          </p:stCondLst>
                                        </p:cTn>
                                        <p:tgtEl>
                                          <p:spTgt spid="17"/>
                                        </p:tgtEl>
                                        <p:attrNameLst>
                                          <p:attrName>style.visibility</p:attrName>
                                        </p:attrNameLst>
                                      </p:cBhvr>
                                      <p:to>
                                        <p:strVal val="visible"/>
                                      </p:to>
                                    </p:set>
                                    <p:anim calcmode="lin" valueType="num">
                                      <p:cBhvr additive="base">
                                        <p:cTn id="152" dur="500" fill="hold"/>
                                        <p:tgtEl>
                                          <p:spTgt spid="17"/>
                                        </p:tgtEl>
                                        <p:attrNameLst>
                                          <p:attrName>ppt_x</p:attrName>
                                        </p:attrNameLst>
                                      </p:cBhvr>
                                      <p:tavLst>
                                        <p:tav tm="0">
                                          <p:val>
                                            <p:strVal val="#ppt_x"/>
                                          </p:val>
                                        </p:tav>
                                        <p:tav tm="100000">
                                          <p:val>
                                            <p:strVal val="#ppt_x"/>
                                          </p:val>
                                        </p:tav>
                                      </p:tavLst>
                                    </p:anim>
                                    <p:anim calcmode="lin" valueType="num">
                                      <p:cBhvr additive="base">
                                        <p:cTn id="1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2" presetClass="entr" presetSubtype="4" fill="hold" grpId="0" nodeType="click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500" fill="hold"/>
                                        <p:tgtEl>
                                          <p:spTgt spid="18"/>
                                        </p:tgtEl>
                                        <p:attrNameLst>
                                          <p:attrName>ppt_x</p:attrName>
                                        </p:attrNameLst>
                                      </p:cBhvr>
                                      <p:tavLst>
                                        <p:tav tm="0">
                                          <p:val>
                                            <p:strVal val="#ppt_x"/>
                                          </p:val>
                                        </p:tav>
                                        <p:tav tm="100000">
                                          <p:val>
                                            <p:strVal val="#ppt_x"/>
                                          </p:val>
                                        </p:tav>
                                      </p:tavLst>
                                    </p:anim>
                                    <p:anim calcmode="lin" valueType="num">
                                      <p:cBhvr additive="base">
                                        <p:cTn id="15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12" presetClass="entr" presetSubtype="4" fill="hold" grpId="0" nodeType="click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additive="base">
                                        <p:cTn id="164" dur="500"/>
                                        <p:tgtEl>
                                          <p:spTgt spid="19"/>
                                        </p:tgtEl>
                                        <p:attrNameLst>
                                          <p:attrName>ppt_y</p:attrName>
                                        </p:attrNameLst>
                                      </p:cBhvr>
                                      <p:tavLst>
                                        <p:tav tm="0">
                                          <p:val>
                                            <p:strVal val="#ppt_y+#ppt_h*1.125000"/>
                                          </p:val>
                                        </p:tav>
                                        <p:tav tm="100000">
                                          <p:val>
                                            <p:strVal val="#ppt_y"/>
                                          </p:val>
                                        </p:tav>
                                      </p:tavLst>
                                    </p:anim>
                                    <p:animEffect transition="in" filter="wipe(up)">
                                      <p:cBhvr>
                                        <p:cTn id="165" dur="500"/>
                                        <p:tgtEl>
                                          <p:spTgt spid="19"/>
                                        </p:tgtEl>
                                      </p:cBhvr>
                                    </p:animEffect>
                                  </p:childTnLst>
                                </p:cTn>
                              </p:par>
                            </p:childTnLst>
                          </p:cTn>
                        </p:par>
                      </p:childTnLst>
                    </p:cTn>
                  </p:par>
                  <p:par>
                    <p:cTn id="166" fill="hold">
                      <p:stCondLst>
                        <p:cond delay="indefinite"/>
                      </p:stCondLst>
                      <p:childTnLst>
                        <p:par>
                          <p:cTn id="167" fill="hold">
                            <p:stCondLst>
                              <p:cond delay="0"/>
                            </p:stCondLst>
                            <p:childTnLst>
                              <p:par>
                                <p:cTn id="168" presetID="14" presetClass="entr" presetSubtype="10" fill="hold" nodeType="clickEffect">
                                  <p:stCondLst>
                                    <p:cond delay="0"/>
                                  </p:stCondLst>
                                  <p:childTnLst>
                                    <p:set>
                                      <p:cBhvr>
                                        <p:cTn id="169" dur="1" fill="hold">
                                          <p:stCondLst>
                                            <p:cond delay="0"/>
                                          </p:stCondLst>
                                        </p:cTn>
                                        <p:tgtEl>
                                          <p:spTgt spid="22"/>
                                        </p:tgtEl>
                                        <p:attrNameLst>
                                          <p:attrName>style.visibility</p:attrName>
                                        </p:attrNameLst>
                                      </p:cBhvr>
                                      <p:to>
                                        <p:strVal val="visible"/>
                                      </p:to>
                                    </p:set>
                                    <p:animEffect transition="in" filter="randombar(horizontal)">
                                      <p:cBhvr>
                                        <p:cTn id="170" dur="500"/>
                                        <p:tgtEl>
                                          <p:spTgt spid="22"/>
                                        </p:tgtEl>
                                      </p:cBhvr>
                                    </p:animEffect>
                                  </p:childTnLst>
                                </p:cTn>
                              </p:par>
                            </p:childTnLst>
                          </p:cTn>
                        </p:par>
                      </p:childTnLst>
                    </p:cTn>
                  </p:par>
                  <p:par>
                    <p:cTn id="171" fill="hold">
                      <p:stCondLst>
                        <p:cond delay="indefinite"/>
                      </p:stCondLst>
                      <p:childTnLst>
                        <p:par>
                          <p:cTn id="172" fill="hold">
                            <p:stCondLst>
                              <p:cond delay="0"/>
                            </p:stCondLst>
                            <p:childTnLst>
                              <p:par>
                                <p:cTn id="173" presetID="2" presetClass="entr" presetSubtype="4" fill="hold" grpId="0" nodeType="clickEffect">
                                  <p:stCondLst>
                                    <p:cond delay="0"/>
                                  </p:stCondLst>
                                  <p:childTnLst>
                                    <p:set>
                                      <p:cBhvr>
                                        <p:cTn id="174" dur="1" fill="hold">
                                          <p:stCondLst>
                                            <p:cond delay="0"/>
                                          </p:stCondLst>
                                        </p:cTn>
                                        <p:tgtEl>
                                          <p:spTgt spid="101"/>
                                        </p:tgtEl>
                                        <p:attrNameLst>
                                          <p:attrName>style.visibility</p:attrName>
                                        </p:attrNameLst>
                                      </p:cBhvr>
                                      <p:to>
                                        <p:strVal val="visible"/>
                                      </p:to>
                                    </p:set>
                                    <p:anim calcmode="lin" valueType="num">
                                      <p:cBhvr additive="base">
                                        <p:cTn id="175" dur="500" fill="hold"/>
                                        <p:tgtEl>
                                          <p:spTgt spid="101"/>
                                        </p:tgtEl>
                                        <p:attrNameLst>
                                          <p:attrName>ppt_x</p:attrName>
                                        </p:attrNameLst>
                                      </p:cBhvr>
                                      <p:tavLst>
                                        <p:tav tm="0">
                                          <p:val>
                                            <p:strVal val="#ppt_x"/>
                                          </p:val>
                                        </p:tav>
                                        <p:tav tm="100000">
                                          <p:val>
                                            <p:strVal val="#ppt_x"/>
                                          </p:val>
                                        </p:tav>
                                      </p:tavLst>
                                    </p:anim>
                                    <p:anim calcmode="lin" valueType="num">
                                      <p:cBhvr additive="base">
                                        <p:cTn id="176"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177" fill="hold">
                      <p:stCondLst>
                        <p:cond delay="indefinite"/>
                      </p:stCondLst>
                      <p:childTnLst>
                        <p:par>
                          <p:cTn id="178" fill="hold">
                            <p:stCondLst>
                              <p:cond delay="0"/>
                            </p:stCondLst>
                            <p:childTnLst>
                              <p:par>
                                <p:cTn id="179" presetID="22" presetClass="exit" presetSubtype="4" fill="hold" nodeType="clickEffect">
                                  <p:stCondLst>
                                    <p:cond delay="0"/>
                                  </p:stCondLst>
                                  <p:childTnLst>
                                    <p:animEffect transition="out" filter="wipe(down)">
                                      <p:cBhvr>
                                        <p:cTn id="180" dur="500"/>
                                        <p:tgtEl>
                                          <p:spTgt spid="22"/>
                                        </p:tgtEl>
                                      </p:cBhvr>
                                    </p:animEffect>
                                    <p:set>
                                      <p:cBhvr>
                                        <p:cTn id="181" dur="1" fill="hold">
                                          <p:stCondLst>
                                            <p:cond delay="499"/>
                                          </p:stCondLst>
                                        </p:cTn>
                                        <p:tgtEl>
                                          <p:spTgt spid="22"/>
                                        </p:tgtEl>
                                        <p:attrNameLst>
                                          <p:attrName>style.visibility</p:attrName>
                                        </p:attrNameLst>
                                      </p:cBhvr>
                                      <p:to>
                                        <p:strVal val="hidden"/>
                                      </p:to>
                                    </p:set>
                                  </p:childTnLst>
                                </p:cTn>
                              </p:par>
                              <p:par>
                                <p:cTn id="182" presetID="22" presetClass="exit" presetSubtype="4" fill="hold" grpId="1" nodeType="withEffect">
                                  <p:stCondLst>
                                    <p:cond delay="0"/>
                                  </p:stCondLst>
                                  <p:childTnLst>
                                    <p:animEffect transition="out" filter="wipe(down)">
                                      <p:cBhvr>
                                        <p:cTn id="183" dur="500"/>
                                        <p:tgtEl>
                                          <p:spTgt spid="101"/>
                                        </p:tgtEl>
                                      </p:cBhvr>
                                    </p:animEffect>
                                    <p:set>
                                      <p:cBhvr>
                                        <p:cTn id="184" dur="1" fill="hold">
                                          <p:stCondLst>
                                            <p:cond delay="499"/>
                                          </p:stCondLst>
                                        </p:cTn>
                                        <p:tgtEl>
                                          <p:spTgt spid="101"/>
                                        </p:tgtEl>
                                        <p:attrNameLst>
                                          <p:attrName>style.visibility</p:attrName>
                                        </p:attrNameLst>
                                      </p:cBhvr>
                                      <p:to>
                                        <p:strVal val="hidden"/>
                                      </p:to>
                                    </p:set>
                                  </p:childTnLst>
                                </p:cTn>
                              </p:par>
                            </p:childTnLst>
                          </p:cTn>
                        </p:par>
                      </p:childTnLst>
                    </p:cTn>
                  </p:par>
                  <p:par>
                    <p:cTn id="185" fill="hold">
                      <p:stCondLst>
                        <p:cond delay="indefinite"/>
                      </p:stCondLst>
                      <p:childTnLst>
                        <p:par>
                          <p:cTn id="186" fill="hold">
                            <p:stCondLst>
                              <p:cond delay="0"/>
                            </p:stCondLst>
                            <p:childTnLst>
                              <p:par>
                                <p:cTn id="187" presetID="2" presetClass="entr" presetSubtype="4" fill="hold" grpId="0" nodeType="clickEffect">
                                  <p:stCondLst>
                                    <p:cond delay="0"/>
                                  </p:stCondLst>
                                  <p:childTnLst>
                                    <p:set>
                                      <p:cBhvr>
                                        <p:cTn id="188" dur="1" fill="hold">
                                          <p:stCondLst>
                                            <p:cond delay="0"/>
                                          </p:stCondLst>
                                        </p:cTn>
                                        <p:tgtEl>
                                          <p:spTgt spid="20"/>
                                        </p:tgtEl>
                                        <p:attrNameLst>
                                          <p:attrName>style.visibility</p:attrName>
                                        </p:attrNameLst>
                                      </p:cBhvr>
                                      <p:to>
                                        <p:strVal val="visible"/>
                                      </p:to>
                                    </p:set>
                                    <p:anim calcmode="lin" valueType="num">
                                      <p:cBhvr additive="base">
                                        <p:cTn id="189" dur="500" fill="hold"/>
                                        <p:tgtEl>
                                          <p:spTgt spid="20"/>
                                        </p:tgtEl>
                                        <p:attrNameLst>
                                          <p:attrName>ppt_x</p:attrName>
                                        </p:attrNameLst>
                                      </p:cBhvr>
                                      <p:tavLst>
                                        <p:tav tm="0">
                                          <p:val>
                                            <p:strVal val="#ppt_x"/>
                                          </p:val>
                                        </p:tav>
                                        <p:tav tm="100000">
                                          <p:val>
                                            <p:strVal val="#ppt_x"/>
                                          </p:val>
                                        </p:tav>
                                      </p:tavLst>
                                    </p:anim>
                                    <p:anim calcmode="lin" valueType="num">
                                      <p:cBhvr additive="base">
                                        <p:cTn id="19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91" fill="hold">
                      <p:stCondLst>
                        <p:cond delay="indefinite"/>
                      </p:stCondLst>
                      <p:childTnLst>
                        <p:par>
                          <p:cTn id="192" fill="hold">
                            <p:stCondLst>
                              <p:cond delay="0"/>
                            </p:stCondLst>
                            <p:childTnLst>
                              <p:par>
                                <p:cTn id="193" presetID="2" presetClass="entr" presetSubtype="4" fill="hold" grpId="0" nodeType="clickEffect">
                                  <p:stCondLst>
                                    <p:cond delay="0"/>
                                  </p:stCondLst>
                                  <p:childTnLst>
                                    <p:set>
                                      <p:cBhvr>
                                        <p:cTn id="194" dur="1" fill="hold">
                                          <p:stCondLst>
                                            <p:cond delay="0"/>
                                          </p:stCondLst>
                                        </p:cTn>
                                        <p:tgtEl>
                                          <p:spTgt spid="21"/>
                                        </p:tgtEl>
                                        <p:attrNameLst>
                                          <p:attrName>style.visibility</p:attrName>
                                        </p:attrNameLst>
                                      </p:cBhvr>
                                      <p:to>
                                        <p:strVal val="visible"/>
                                      </p:to>
                                    </p:set>
                                    <p:anim calcmode="lin" valueType="num">
                                      <p:cBhvr additive="base">
                                        <p:cTn id="195" dur="500" fill="hold"/>
                                        <p:tgtEl>
                                          <p:spTgt spid="21"/>
                                        </p:tgtEl>
                                        <p:attrNameLst>
                                          <p:attrName>ppt_x</p:attrName>
                                        </p:attrNameLst>
                                      </p:cBhvr>
                                      <p:tavLst>
                                        <p:tav tm="0">
                                          <p:val>
                                            <p:strVal val="#ppt_x"/>
                                          </p:val>
                                        </p:tav>
                                        <p:tav tm="100000">
                                          <p:val>
                                            <p:strVal val="#ppt_x"/>
                                          </p:val>
                                        </p:tav>
                                      </p:tavLst>
                                    </p:anim>
                                    <p:anim calcmode="lin" valueType="num">
                                      <p:cBhvr additive="base">
                                        <p:cTn id="19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97" fill="hold">
                      <p:stCondLst>
                        <p:cond delay="indefinite"/>
                      </p:stCondLst>
                      <p:childTnLst>
                        <p:par>
                          <p:cTn id="198" fill="hold">
                            <p:stCondLst>
                              <p:cond delay="0"/>
                            </p:stCondLst>
                            <p:childTnLst>
                              <p:par>
                                <p:cTn id="199" presetID="2" presetClass="entr" presetSubtype="4" fill="hold" grpId="0" nodeType="clickEffect">
                                  <p:stCondLst>
                                    <p:cond delay="0"/>
                                  </p:stCondLst>
                                  <p:childTnLst>
                                    <p:set>
                                      <p:cBhvr>
                                        <p:cTn id="200" dur="1" fill="hold">
                                          <p:stCondLst>
                                            <p:cond delay="0"/>
                                          </p:stCondLst>
                                        </p:cTn>
                                        <p:tgtEl>
                                          <p:spTgt spid="30"/>
                                        </p:tgtEl>
                                        <p:attrNameLst>
                                          <p:attrName>style.visibility</p:attrName>
                                        </p:attrNameLst>
                                      </p:cBhvr>
                                      <p:to>
                                        <p:strVal val="visible"/>
                                      </p:to>
                                    </p:set>
                                    <p:anim calcmode="lin" valueType="num">
                                      <p:cBhvr additive="base">
                                        <p:cTn id="201" dur="500" fill="hold"/>
                                        <p:tgtEl>
                                          <p:spTgt spid="30"/>
                                        </p:tgtEl>
                                        <p:attrNameLst>
                                          <p:attrName>ppt_x</p:attrName>
                                        </p:attrNameLst>
                                      </p:cBhvr>
                                      <p:tavLst>
                                        <p:tav tm="0">
                                          <p:val>
                                            <p:strVal val="#ppt_x"/>
                                          </p:val>
                                        </p:tav>
                                        <p:tav tm="100000">
                                          <p:val>
                                            <p:strVal val="#ppt_x"/>
                                          </p:val>
                                        </p:tav>
                                      </p:tavLst>
                                    </p:anim>
                                    <p:anim calcmode="lin" valueType="num">
                                      <p:cBhvr additive="base">
                                        <p:cTn id="20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03" fill="hold">
                      <p:stCondLst>
                        <p:cond delay="indefinite"/>
                      </p:stCondLst>
                      <p:childTnLst>
                        <p:par>
                          <p:cTn id="204" fill="hold">
                            <p:stCondLst>
                              <p:cond delay="0"/>
                            </p:stCondLst>
                            <p:childTnLst>
                              <p:par>
                                <p:cTn id="205" presetID="2" presetClass="entr" presetSubtype="4" fill="hold" grpId="0" nodeType="clickEffect">
                                  <p:stCondLst>
                                    <p:cond delay="0"/>
                                  </p:stCondLst>
                                  <p:childTnLst>
                                    <p:set>
                                      <p:cBhvr>
                                        <p:cTn id="206" dur="1" fill="hold">
                                          <p:stCondLst>
                                            <p:cond delay="0"/>
                                          </p:stCondLst>
                                        </p:cTn>
                                        <p:tgtEl>
                                          <p:spTgt spid="31"/>
                                        </p:tgtEl>
                                        <p:attrNameLst>
                                          <p:attrName>style.visibility</p:attrName>
                                        </p:attrNameLst>
                                      </p:cBhvr>
                                      <p:to>
                                        <p:strVal val="visible"/>
                                      </p:to>
                                    </p:set>
                                    <p:anim calcmode="lin" valueType="num">
                                      <p:cBhvr additive="base">
                                        <p:cTn id="207" dur="500" fill="hold"/>
                                        <p:tgtEl>
                                          <p:spTgt spid="31"/>
                                        </p:tgtEl>
                                        <p:attrNameLst>
                                          <p:attrName>ppt_x</p:attrName>
                                        </p:attrNameLst>
                                      </p:cBhvr>
                                      <p:tavLst>
                                        <p:tav tm="0">
                                          <p:val>
                                            <p:strVal val="#ppt_x"/>
                                          </p:val>
                                        </p:tav>
                                        <p:tav tm="100000">
                                          <p:val>
                                            <p:strVal val="#ppt_x"/>
                                          </p:val>
                                        </p:tav>
                                      </p:tavLst>
                                    </p:anim>
                                    <p:anim calcmode="lin" valueType="num">
                                      <p:cBhvr additive="base">
                                        <p:cTn id="20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09" fill="hold">
                      <p:stCondLst>
                        <p:cond delay="indefinite"/>
                      </p:stCondLst>
                      <p:childTnLst>
                        <p:par>
                          <p:cTn id="210" fill="hold">
                            <p:stCondLst>
                              <p:cond delay="0"/>
                            </p:stCondLst>
                            <p:childTnLst>
                              <p:par>
                                <p:cTn id="211" presetID="2" presetClass="entr" presetSubtype="4" fill="hold" nodeType="clickEffect">
                                  <p:stCondLst>
                                    <p:cond delay="0"/>
                                  </p:stCondLst>
                                  <p:childTnLst>
                                    <p:set>
                                      <p:cBhvr>
                                        <p:cTn id="212" dur="1" fill="hold">
                                          <p:stCondLst>
                                            <p:cond delay="0"/>
                                          </p:stCondLst>
                                        </p:cTn>
                                        <p:tgtEl>
                                          <p:spTgt spid="27"/>
                                        </p:tgtEl>
                                        <p:attrNameLst>
                                          <p:attrName>style.visibility</p:attrName>
                                        </p:attrNameLst>
                                      </p:cBhvr>
                                      <p:to>
                                        <p:strVal val="visible"/>
                                      </p:to>
                                    </p:set>
                                    <p:anim calcmode="lin" valueType="num">
                                      <p:cBhvr additive="base">
                                        <p:cTn id="213" dur="500" fill="hold"/>
                                        <p:tgtEl>
                                          <p:spTgt spid="27"/>
                                        </p:tgtEl>
                                        <p:attrNameLst>
                                          <p:attrName>ppt_x</p:attrName>
                                        </p:attrNameLst>
                                      </p:cBhvr>
                                      <p:tavLst>
                                        <p:tav tm="0">
                                          <p:val>
                                            <p:strVal val="#ppt_x"/>
                                          </p:val>
                                        </p:tav>
                                        <p:tav tm="100000">
                                          <p:val>
                                            <p:strVal val="#ppt_x"/>
                                          </p:val>
                                        </p:tav>
                                      </p:tavLst>
                                    </p:anim>
                                    <p:anim calcmode="lin" valueType="num">
                                      <p:cBhvr additive="base">
                                        <p:cTn id="2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15" fill="hold">
                      <p:stCondLst>
                        <p:cond delay="indefinite"/>
                      </p:stCondLst>
                      <p:childTnLst>
                        <p:par>
                          <p:cTn id="216" fill="hold">
                            <p:stCondLst>
                              <p:cond delay="0"/>
                            </p:stCondLst>
                            <p:childTnLst>
                              <p:par>
                                <p:cTn id="217" presetID="2" presetClass="entr" presetSubtype="4" fill="hold" grpId="0" nodeType="clickEffect">
                                  <p:stCondLst>
                                    <p:cond delay="0"/>
                                  </p:stCondLst>
                                  <p:childTnLst>
                                    <p:set>
                                      <p:cBhvr>
                                        <p:cTn id="218" dur="1" fill="hold">
                                          <p:stCondLst>
                                            <p:cond delay="0"/>
                                          </p:stCondLst>
                                        </p:cTn>
                                        <p:tgtEl>
                                          <p:spTgt spid="28"/>
                                        </p:tgtEl>
                                        <p:attrNameLst>
                                          <p:attrName>style.visibility</p:attrName>
                                        </p:attrNameLst>
                                      </p:cBhvr>
                                      <p:to>
                                        <p:strVal val="visible"/>
                                      </p:to>
                                    </p:set>
                                    <p:anim calcmode="lin" valueType="num">
                                      <p:cBhvr additive="base">
                                        <p:cTn id="219" dur="500" fill="hold"/>
                                        <p:tgtEl>
                                          <p:spTgt spid="28"/>
                                        </p:tgtEl>
                                        <p:attrNameLst>
                                          <p:attrName>ppt_x</p:attrName>
                                        </p:attrNameLst>
                                      </p:cBhvr>
                                      <p:tavLst>
                                        <p:tav tm="0">
                                          <p:val>
                                            <p:strVal val="#ppt_x"/>
                                          </p:val>
                                        </p:tav>
                                        <p:tav tm="100000">
                                          <p:val>
                                            <p:strVal val="#ppt_x"/>
                                          </p:val>
                                        </p:tav>
                                      </p:tavLst>
                                    </p:anim>
                                    <p:anim calcmode="lin" valueType="num">
                                      <p:cBhvr additive="base">
                                        <p:cTn id="22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bldLvl="0" animBg="1"/>
      <p:bldP spid="6" grpId="1" animBg="1"/>
      <p:bldP spid="6" grpId="2" bldLvl="0" animBg="1"/>
      <p:bldP spid="5" grpId="2"/>
      <p:bldP spid="8" grpId="0"/>
      <p:bldP spid="8" grpId="1"/>
      <p:bldP spid="9" grpId="0"/>
      <p:bldP spid="9" grpId="1"/>
      <p:bldP spid="11" grpId="0" bldLvl="0" animBg="1"/>
      <p:bldP spid="11" grpId="1"/>
      <p:bldP spid="12" grpId="0" bldLvl="0" animBg="1"/>
      <p:bldP spid="12" grpId="1" animBg="1"/>
      <p:bldP spid="13" grpId="0" animBg="1"/>
      <p:bldP spid="12" grpId="2" bldLvl="0" animBg="1"/>
      <p:bldP spid="13" grpId="1" animBg="1"/>
      <p:bldP spid="14" grpId="0"/>
      <p:bldP spid="14" grpId="1"/>
      <p:bldP spid="15" grpId="0"/>
      <p:bldP spid="15" grpId="1"/>
      <p:bldP spid="17" grpId="0"/>
      <p:bldP spid="18" grpId="0"/>
      <p:bldP spid="19" grpId="0"/>
      <p:bldP spid="19" grpId="1"/>
      <p:bldP spid="20" grpId="0"/>
      <p:bldP spid="21" grpId="0"/>
      <p:bldP spid="101" grpId="0" bldLvl="0" animBg="1"/>
      <p:bldP spid="101" grpId="1" bldLvl="0" animBg="1"/>
      <p:bldP spid="28" grpId="0"/>
      <p:bldP spid="30" grpId="0" bldLvl="0" animBg="1"/>
      <p:bldP spid="31" grpId="0"/>
      <p:bldP spid="24" grpId="0"/>
      <p:bldP spid="24" grpId="1"/>
      <p:bldP spid="3" grpId="0" bldLvl="0" animBg="1"/>
      <p:bldP spid="102" grpId="0" bldLvl="0" animBg="1"/>
      <p:bldP spid="3" grpId="1" bldLvl="0" animBg="1"/>
      <p:bldP spid="102" grpId="1" animBg="1"/>
      <p:bldP spid="29" grpId="0"/>
      <p:bldP spid="32" grpId="0"/>
      <p:bldP spid="32" grpId="1"/>
      <p:bldP spid="33" grpId="0"/>
      <p:bldP spid="33" grpId="1"/>
      <p:bldP spid="32" grpId="2"/>
      <p:bldP spid="33" grpId="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635"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3: Read for the details and complete the mind map</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212195" y="-290830"/>
            <a:ext cx="1207770" cy="1059815"/>
          </a:xfrm>
          <a:prstGeom prst="rect">
            <a:avLst/>
          </a:prstGeom>
          <a:noFill/>
          <a:ln w="9525">
            <a:noFill/>
          </a:ln>
        </p:spPr>
      </p:pic>
      <p:pic>
        <p:nvPicPr>
          <p:cNvPr id="2" name="图片 1"/>
          <p:cNvPicPr>
            <a:picLocks noChangeAspect="1"/>
          </p:cNvPicPr>
          <p:nvPr/>
        </p:nvPicPr>
        <p:blipFill>
          <a:blip r:embed="rId4"/>
          <a:stretch>
            <a:fillRect/>
          </a:stretch>
        </p:blipFill>
        <p:spPr>
          <a:xfrm>
            <a:off x="125095" y="721995"/>
            <a:ext cx="11721465" cy="5742940"/>
          </a:xfrm>
          <a:prstGeom prst="rect">
            <a:avLst/>
          </a:prstGeom>
        </p:spPr>
      </p:pic>
      <p:sp>
        <p:nvSpPr>
          <p:cNvPr id="4" name="文本框 3"/>
          <p:cNvSpPr txBox="1"/>
          <p:nvPr/>
        </p:nvSpPr>
        <p:spPr>
          <a:xfrm>
            <a:off x="5954395" y="880745"/>
            <a:ext cx="1426845"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squeezed</a:t>
            </a:r>
            <a:endParaRPr lang="en-US" altLang="en-US" sz="2400" b="0">
              <a:solidFill>
                <a:srgbClr val="FF0000"/>
              </a:solidFill>
              <a:latin typeface="Times New Roman" panose="02020603050405020304" charset="0"/>
              <a:cs typeface="GlyphLessFont" charset="0"/>
            </a:endParaRPr>
          </a:p>
        </p:txBody>
      </p:sp>
      <p:sp>
        <p:nvSpPr>
          <p:cNvPr id="8" name="文本框 7"/>
          <p:cNvSpPr txBox="1"/>
          <p:nvPr>
            <p:custDataLst>
              <p:tags r:id="rId5"/>
            </p:custDataLst>
          </p:nvPr>
        </p:nvSpPr>
        <p:spPr>
          <a:xfrm>
            <a:off x="6110605" y="1473200"/>
            <a:ext cx="1370330" cy="82994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asked/</a:t>
            </a:r>
            <a:endParaRPr lang="en-US" altLang="en-US" sz="2400" b="0">
              <a:solidFill>
                <a:srgbClr val="FF0000"/>
              </a:solidFill>
              <a:latin typeface="Times New Roman" panose="02020603050405020304" charset="0"/>
              <a:cs typeface="GlyphLessFont" charset="0"/>
            </a:endParaRPr>
          </a:p>
          <a:p>
            <a:pPr indent="0"/>
            <a:r>
              <a:rPr lang="en-US" altLang="en-US" sz="2400" b="0">
                <a:solidFill>
                  <a:srgbClr val="FF0000"/>
                </a:solidFill>
                <a:latin typeface="Times New Roman" panose="02020603050405020304" charset="0"/>
                <a:cs typeface="GlyphLessFont" charset="0"/>
              </a:rPr>
              <a:t>requested</a:t>
            </a:r>
            <a:endParaRPr lang="en-US" altLang="en-US" sz="2400" b="0">
              <a:solidFill>
                <a:srgbClr val="FF0000"/>
              </a:solidFill>
              <a:latin typeface="Times New Roman" panose="02020603050405020304" charset="0"/>
              <a:cs typeface="GlyphLessFont" charset="0"/>
            </a:endParaRPr>
          </a:p>
        </p:txBody>
      </p:sp>
      <p:sp>
        <p:nvSpPr>
          <p:cNvPr id="9" name="文本框 8"/>
          <p:cNvSpPr txBox="1"/>
          <p:nvPr>
            <p:custDataLst>
              <p:tags r:id="rId6"/>
            </p:custDataLst>
          </p:nvPr>
        </p:nvSpPr>
        <p:spPr>
          <a:xfrm>
            <a:off x="8077835" y="1473200"/>
            <a:ext cx="1022350"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to let</a:t>
            </a:r>
            <a:endParaRPr lang="en-US" altLang="en-US" sz="2400" b="0">
              <a:solidFill>
                <a:srgbClr val="FF0000"/>
              </a:solidFill>
              <a:latin typeface="Times New Roman" panose="02020603050405020304" charset="0"/>
              <a:cs typeface="GlyphLessFont" charset="0"/>
            </a:endParaRPr>
          </a:p>
        </p:txBody>
      </p:sp>
      <p:sp>
        <p:nvSpPr>
          <p:cNvPr id="10" name="文本框 9"/>
          <p:cNvSpPr txBox="1"/>
          <p:nvPr>
            <p:custDataLst>
              <p:tags r:id="rId7"/>
            </p:custDataLst>
          </p:nvPr>
        </p:nvSpPr>
        <p:spPr>
          <a:xfrm>
            <a:off x="125095" y="1911985"/>
            <a:ext cx="12065635" cy="460375"/>
          </a:xfrm>
          <a:prstGeom prst="rect">
            <a:avLst/>
          </a:prstGeom>
          <a:noFill/>
        </p:spPr>
        <p:txBody>
          <a:bodyPr wrap="square" rtlCol="0">
            <a:spAutoFit/>
          </a:bodyPr>
          <a:p>
            <a:r>
              <a:rPr lang="en-US" altLang="zh-CN" sz="2400">
                <a:solidFill>
                  <a:srgbClr val="FF0000"/>
                </a:solidFill>
                <a:highlight>
                  <a:srgbClr val="FFFF00"/>
                </a:highlight>
                <a:latin typeface="Times New Roman" panose="02020603050405020304" charset="0"/>
                <a:cs typeface="Times New Roman" panose="02020603050405020304" charset="0"/>
              </a:rPr>
              <a:t>talked/persuaded(</a:t>
            </a:r>
            <a:r>
              <a:rPr lang="zh-CN" altLang="en-US" sz="2400">
                <a:solidFill>
                  <a:srgbClr val="FF0000"/>
                </a:solidFill>
                <a:highlight>
                  <a:srgbClr val="FFFF00"/>
                </a:highlight>
                <a:latin typeface="Times New Roman" panose="02020603050405020304" charset="0"/>
                <a:cs typeface="Times New Roman" panose="02020603050405020304" charset="0"/>
              </a:rPr>
              <a:t>说服</a:t>
            </a:r>
            <a:r>
              <a:rPr lang="en-US" altLang="zh-CN" sz="2400">
                <a:solidFill>
                  <a:srgbClr val="FF0000"/>
                </a:solidFill>
                <a:highlight>
                  <a:srgbClr val="FFFF00"/>
                </a:highlight>
                <a:latin typeface="Times New Roman" panose="02020603050405020304" charset="0"/>
                <a:cs typeface="Times New Roman" panose="02020603050405020304" charset="0"/>
              </a:rPr>
              <a:t>) the referee </a:t>
            </a:r>
            <a:r>
              <a:rPr lang="en-US" sz="2400">
                <a:solidFill>
                  <a:srgbClr val="FF0000"/>
                </a:solidFill>
                <a:highlight>
                  <a:srgbClr val="FFFF00"/>
                </a:highlight>
                <a:latin typeface="Times New Roman" panose="02020603050405020304" charset="0"/>
                <a:cs typeface="Times New Roman" panose="02020603050405020304" charset="0"/>
                <a:sym typeface="+mn-ea"/>
              </a:rPr>
              <a:t>into allowing/permitting(</a:t>
            </a:r>
            <a:r>
              <a:rPr lang="zh-CN" altLang="en-US" sz="2400">
                <a:solidFill>
                  <a:srgbClr val="FF0000"/>
                </a:solidFill>
                <a:highlight>
                  <a:srgbClr val="FFFF00"/>
                </a:highlight>
                <a:latin typeface="Times New Roman" panose="02020603050405020304" charset="0"/>
                <a:cs typeface="Times New Roman" panose="02020603050405020304" charset="0"/>
                <a:sym typeface="+mn-ea"/>
              </a:rPr>
              <a:t>允许</a:t>
            </a:r>
            <a:r>
              <a:rPr lang="en-US" altLang="zh-CN" sz="2400">
                <a:solidFill>
                  <a:srgbClr val="FF0000"/>
                </a:solidFill>
                <a:highlight>
                  <a:srgbClr val="FFFF00"/>
                </a:highlight>
                <a:latin typeface="Times New Roman" panose="02020603050405020304" charset="0"/>
                <a:cs typeface="Times New Roman" panose="02020603050405020304" charset="0"/>
                <a:sym typeface="+mn-ea"/>
              </a:rPr>
              <a:t>/</a:t>
            </a:r>
            <a:r>
              <a:rPr lang="zh-CN" altLang="en-US" sz="2400">
                <a:solidFill>
                  <a:srgbClr val="FF0000"/>
                </a:solidFill>
                <a:highlight>
                  <a:srgbClr val="FFFF00"/>
                </a:highlight>
                <a:latin typeface="Times New Roman" panose="02020603050405020304" charset="0"/>
                <a:cs typeface="Times New Roman" panose="02020603050405020304" charset="0"/>
                <a:sym typeface="+mn-ea"/>
              </a:rPr>
              <a:t>许可</a:t>
            </a:r>
            <a:r>
              <a:rPr lang="en-US" sz="2400">
                <a:solidFill>
                  <a:srgbClr val="FF0000"/>
                </a:solidFill>
                <a:highlight>
                  <a:srgbClr val="FFFF00"/>
                </a:highlight>
                <a:latin typeface="Times New Roman" panose="02020603050405020304" charset="0"/>
                <a:cs typeface="Times New Roman" panose="02020603050405020304" charset="0"/>
                <a:sym typeface="+mn-ea"/>
              </a:rPr>
              <a:t>)him to play in the match</a:t>
            </a:r>
            <a:r>
              <a:rPr lang="en-US" altLang="zh-CN" sz="2400">
                <a:solidFill>
                  <a:srgbClr val="FF0000"/>
                </a:solidFill>
                <a:highlight>
                  <a:srgbClr val="FFFF00"/>
                </a:highlight>
                <a:latin typeface="Times New Roman" panose="02020603050405020304" charset="0"/>
                <a:cs typeface="Times New Roman" panose="02020603050405020304" charset="0"/>
              </a:rPr>
              <a:t> </a:t>
            </a:r>
            <a:endParaRPr lang="en-US" altLang="zh-CN" sz="2400">
              <a:solidFill>
                <a:srgbClr val="FF0000"/>
              </a:solidFill>
              <a:highlight>
                <a:srgbClr val="FFFF00"/>
              </a:highlight>
              <a:latin typeface="Times New Roman" panose="02020603050405020304" charset="0"/>
              <a:cs typeface="Times New Roman" panose="02020603050405020304" charset="0"/>
            </a:endParaRPr>
          </a:p>
        </p:txBody>
      </p:sp>
      <p:sp>
        <p:nvSpPr>
          <p:cNvPr id="14" name="文本框 13"/>
          <p:cNvSpPr txBox="1"/>
          <p:nvPr>
            <p:custDataLst>
              <p:tags r:id="rId8"/>
            </p:custDataLst>
          </p:nvPr>
        </p:nvSpPr>
        <p:spPr>
          <a:xfrm>
            <a:off x="8077835" y="2476500"/>
            <a:ext cx="3962400"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well/excellently/brilliantly</a:t>
            </a:r>
            <a:endParaRPr lang="en-US" altLang="en-US" sz="2400" b="0">
              <a:solidFill>
                <a:srgbClr val="FF0000"/>
              </a:solidFill>
              <a:latin typeface="Times New Roman" panose="02020603050405020304" charset="0"/>
              <a:cs typeface="GlyphLessFont" charset="0"/>
            </a:endParaRPr>
          </a:p>
        </p:txBody>
      </p:sp>
      <p:sp>
        <p:nvSpPr>
          <p:cNvPr id="15" name="文本框 14"/>
          <p:cNvSpPr txBox="1"/>
          <p:nvPr>
            <p:custDataLst>
              <p:tags r:id="rId9"/>
            </p:custDataLst>
          </p:nvPr>
        </p:nvSpPr>
        <p:spPr>
          <a:xfrm>
            <a:off x="7717790" y="2946400"/>
            <a:ext cx="1382395"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one all</a:t>
            </a:r>
            <a:endParaRPr lang="en-US" altLang="en-US" sz="2400" b="0">
              <a:solidFill>
                <a:srgbClr val="FF0000"/>
              </a:solidFill>
              <a:latin typeface="Times New Roman" panose="02020603050405020304" charset="0"/>
              <a:cs typeface="GlyphLessFont" charset="0"/>
            </a:endParaRPr>
          </a:p>
        </p:txBody>
      </p:sp>
      <p:sp>
        <p:nvSpPr>
          <p:cNvPr id="17" name="文本框 16"/>
          <p:cNvSpPr txBox="1"/>
          <p:nvPr/>
        </p:nvSpPr>
        <p:spPr>
          <a:xfrm>
            <a:off x="8077200" y="3433445"/>
            <a:ext cx="1022985"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kicked</a:t>
            </a:r>
            <a:endParaRPr lang="en-US" altLang="en-US" sz="2400" b="0">
              <a:solidFill>
                <a:srgbClr val="FF0000"/>
              </a:solidFill>
              <a:latin typeface="Times New Roman" panose="02020603050405020304" charset="0"/>
              <a:ea typeface="宋体" panose="02010600030101010101" pitchFamily="2" charset="-122"/>
            </a:endParaRPr>
          </a:p>
        </p:txBody>
      </p:sp>
      <p:sp>
        <p:nvSpPr>
          <p:cNvPr id="18" name="文本框 17"/>
          <p:cNvSpPr txBox="1"/>
          <p:nvPr/>
        </p:nvSpPr>
        <p:spPr>
          <a:xfrm>
            <a:off x="9269095" y="3100705"/>
            <a:ext cx="2577465" cy="460375"/>
          </a:xfrm>
          <a:prstGeom prst="rect">
            <a:avLst/>
          </a:prstGeom>
          <a:noFill/>
        </p:spPr>
        <p:txBody>
          <a:bodyPr wrap="square" rtlCol="0" anchor="t">
            <a:spAutoFit/>
          </a:bodyPr>
          <a:p>
            <a:pPr indent="0"/>
            <a:r>
              <a:rPr lang="en-US" sz="2400">
                <a:solidFill>
                  <a:srgbClr val="FF0000"/>
                </a:solidFill>
                <a:highlight>
                  <a:srgbClr val="FFFF00"/>
                </a:highlight>
                <a:latin typeface="Times New Roman" panose="02020603050405020304" charset="0"/>
                <a:ea typeface="宋体" panose="02010600030101010101" pitchFamily="2" charset="-122"/>
                <a:sym typeface="+mn-ea"/>
              </a:rPr>
              <a:t>booted/hammered</a:t>
            </a:r>
            <a:endParaRPr lang="en-US" altLang="en-US" sz="2400">
              <a:solidFill>
                <a:srgbClr val="FF0000"/>
              </a:solidFill>
              <a:highlight>
                <a:srgbClr val="FFFF00"/>
              </a:highlight>
              <a:latin typeface="Times New Roman" panose="02020603050405020304" charset="0"/>
              <a:ea typeface="宋体" panose="02010600030101010101" pitchFamily="2" charset="-122"/>
              <a:sym typeface="+mn-ea"/>
            </a:endParaRPr>
          </a:p>
        </p:txBody>
      </p:sp>
      <p:sp>
        <p:nvSpPr>
          <p:cNvPr id="19" name="文本框 18"/>
          <p:cNvSpPr txBox="1"/>
          <p:nvPr>
            <p:custDataLst>
              <p:tags r:id="rId10"/>
            </p:custDataLst>
          </p:nvPr>
        </p:nvSpPr>
        <p:spPr>
          <a:xfrm>
            <a:off x="9100185" y="3920490"/>
            <a:ext cx="965835"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tackle</a:t>
            </a:r>
            <a:endParaRPr lang="en-US" altLang="en-US" sz="2400" b="0">
              <a:solidFill>
                <a:srgbClr val="FF0000"/>
              </a:solidFill>
              <a:latin typeface="Times New Roman" panose="02020603050405020304" charset="0"/>
              <a:cs typeface="GlyphLessFont" charset="0"/>
            </a:endParaRPr>
          </a:p>
        </p:txBody>
      </p:sp>
      <p:sp>
        <p:nvSpPr>
          <p:cNvPr id="20" name="文本框 19"/>
          <p:cNvSpPr txBox="1"/>
          <p:nvPr/>
        </p:nvSpPr>
        <p:spPr>
          <a:xfrm>
            <a:off x="10066020" y="3893820"/>
            <a:ext cx="1282700"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caught</a:t>
            </a:r>
            <a:endParaRPr lang="en-US" altLang="en-US" sz="2400" b="0">
              <a:solidFill>
                <a:srgbClr val="FF0000"/>
              </a:solidFill>
              <a:latin typeface="Times New Roman" panose="02020603050405020304" charset="0"/>
              <a:cs typeface="GlyphLessFont" charset="0"/>
            </a:endParaRPr>
          </a:p>
        </p:txBody>
      </p:sp>
      <p:sp>
        <p:nvSpPr>
          <p:cNvPr id="21" name="文本框 20"/>
          <p:cNvSpPr txBox="1"/>
          <p:nvPr/>
        </p:nvSpPr>
        <p:spPr>
          <a:xfrm>
            <a:off x="9633585" y="4358005"/>
            <a:ext cx="1282700" cy="460375"/>
          </a:xfrm>
          <a:prstGeom prst="rect">
            <a:avLst/>
          </a:prstGeom>
          <a:noFill/>
          <a:ln w="9525">
            <a:noFill/>
          </a:ln>
        </p:spPr>
        <p:txBody>
          <a:bodyPr wrap="square">
            <a:spAutoFit/>
          </a:bodyPr>
          <a:p>
            <a:pPr indent="0"/>
            <a:r>
              <a:rPr lang="en-US" sz="2400" b="0">
                <a:solidFill>
                  <a:srgbClr val="FF0000"/>
                </a:solidFill>
                <a:latin typeface="Times New Roman" panose="02020603050405020304" charset="0"/>
                <a:cs typeface="GlyphLessFont" charset="0"/>
              </a:rPr>
              <a:t>outside</a:t>
            </a:r>
            <a:endParaRPr lang="en-US" altLang="en-US" sz="2400" b="0">
              <a:solidFill>
                <a:srgbClr val="FF0000"/>
              </a:solidFill>
              <a:latin typeface="Times New Roman" panose="02020603050405020304" charset="0"/>
              <a:cs typeface="GlyphLessFont" charset="0"/>
            </a:endParaRPr>
          </a:p>
        </p:txBody>
      </p:sp>
      <p:grpSp>
        <p:nvGrpSpPr>
          <p:cNvPr id="27" name="组合 26"/>
          <p:cNvGrpSpPr/>
          <p:nvPr/>
        </p:nvGrpSpPr>
        <p:grpSpPr>
          <a:xfrm>
            <a:off x="7567295" y="4686935"/>
            <a:ext cx="3954145" cy="257810"/>
            <a:chOff x="11917" y="7381"/>
            <a:chExt cx="6227" cy="406"/>
          </a:xfrm>
        </p:grpSpPr>
        <p:cxnSp>
          <p:nvCxnSpPr>
            <p:cNvPr id="25" name="直接连接符 24"/>
            <p:cNvCxnSpPr/>
            <p:nvPr/>
          </p:nvCxnSpPr>
          <p:spPr>
            <a:xfrm flipH="1" flipV="1">
              <a:off x="16918" y="7381"/>
              <a:ext cx="1227" cy="18"/>
            </a:xfrm>
            <a:prstGeom prst="line">
              <a:avLst/>
            </a:prstGeom>
            <a:ln w="28575">
              <a:solidFill>
                <a:srgbClr val="FF0000"/>
              </a:solidFill>
            </a:ln>
          </p:spPr>
          <p:style>
            <a:lnRef idx="2">
              <a:schemeClr val="accent1"/>
            </a:lnRef>
            <a:fillRef idx="0">
              <a:srgbClr val="FFFFFF"/>
            </a:fillRef>
            <a:effectRef idx="0">
              <a:srgbClr val="FFFFFF"/>
            </a:effectRef>
            <a:fontRef idx="minor">
              <a:schemeClr val="tx1"/>
            </a:fontRef>
          </p:style>
        </p:cxnSp>
        <p:cxnSp>
          <p:nvCxnSpPr>
            <p:cNvPr id="26" name="直接连接符 25"/>
            <p:cNvCxnSpPr/>
            <p:nvPr>
              <p:custDataLst>
                <p:tags r:id="rId11"/>
              </p:custDataLst>
            </p:nvPr>
          </p:nvCxnSpPr>
          <p:spPr>
            <a:xfrm flipH="1">
              <a:off x="11917" y="7779"/>
              <a:ext cx="888" cy="9"/>
            </a:xfrm>
            <a:prstGeom prst="line">
              <a:avLst/>
            </a:prstGeom>
            <a:ln w="28575">
              <a:solidFill>
                <a:srgbClr val="FF0000"/>
              </a:solidFill>
            </a:ln>
          </p:spPr>
          <p:style>
            <a:lnRef idx="2">
              <a:schemeClr val="accent1"/>
            </a:lnRef>
            <a:fillRef idx="0">
              <a:srgbClr val="FFFFFF"/>
            </a:fillRef>
            <a:effectRef idx="0">
              <a:srgbClr val="FFFFFF"/>
            </a:effectRef>
            <a:fontRef idx="minor">
              <a:schemeClr val="tx1"/>
            </a:fontRef>
          </p:style>
        </p:cxnSp>
      </p:grpSp>
      <p:sp>
        <p:nvSpPr>
          <p:cNvPr id="28" name="文本框 27"/>
          <p:cNvSpPr txBox="1"/>
          <p:nvPr>
            <p:custDataLst>
              <p:tags r:id="rId12"/>
            </p:custDataLst>
          </p:nvPr>
        </p:nvSpPr>
        <p:spPr>
          <a:xfrm>
            <a:off x="9238615" y="4895215"/>
            <a:ext cx="1282700" cy="460375"/>
          </a:xfrm>
          <a:prstGeom prst="rect">
            <a:avLst/>
          </a:prstGeom>
          <a:noFill/>
          <a:ln w="9525">
            <a:noFill/>
          </a:ln>
        </p:spPr>
        <p:txBody>
          <a:bodyPr wrap="square">
            <a:spAutoFit/>
          </a:bodyPr>
          <a:p>
            <a:pPr indent="0"/>
            <a:r>
              <a:rPr lang="en-US" altLang="en-US" sz="2400" b="0">
                <a:solidFill>
                  <a:srgbClr val="FF0000"/>
                </a:solidFill>
                <a:latin typeface="Times New Roman" panose="02020603050405020304" charset="0"/>
                <a:cs typeface="GlyphLessFont" charset="0"/>
              </a:rPr>
              <a:t>free kick</a:t>
            </a:r>
            <a:endParaRPr lang="en-US" altLang="en-US" sz="2400" b="0">
              <a:solidFill>
                <a:srgbClr val="FF0000"/>
              </a:solidFill>
              <a:latin typeface="Times New Roman" panose="02020603050405020304" charset="0"/>
              <a:cs typeface="GlyphLessFont" charset="0"/>
            </a:endParaRPr>
          </a:p>
        </p:txBody>
      </p:sp>
      <p:sp>
        <p:nvSpPr>
          <p:cNvPr id="24" name="文本框 23"/>
          <p:cNvSpPr txBox="1"/>
          <p:nvPr/>
        </p:nvSpPr>
        <p:spPr>
          <a:xfrm>
            <a:off x="6503670" y="5773420"/>
            <a:ext cx="877570" cy="460375"/>
          </a:xfrm>
          <a:prstGeom prst="rect">
            <a:avLst/>
          </a:prstGeom>
          <a:noFill/>
          <a:ln w="9525">
            <a:noFill/>
          </a:ln>
        </p:spPr>
        <p:txBody>
          <a:bodyPr wrap="square">
            <a:spAutoFit/>
          </a:bodyPr>
          <a:p>
            <a:pPr indent="0"/>
            <a:r>
              <a:rPr lang="en-US" altLang="en-US" sz="2400" b="1">
                <a:solidFill>
                  <a:srgbClr val="FF0000"/>
                </a:solidFill>
                <a:latin typeface="Times New Roman" panose="02020603050405020304" charset="0"/>
                <a:cs typeface="GlyphLessFont" charset="0"/>
              </a:rPr>
              <a:t>hero</a:t>
            </a:r>
            <a:endParaRPr lang="en-US" altLang="en-US" sz="2400" b="1">
              <a:solidFill>
                <a:srgbClr val="FF0000"/>
              </a:solidFill>
              <a:latin typeface="Times New Roman" panose="02020603050405020304" charset="0"/>
              <a:cs typeface="GlyphLessFont" charset="0"/>
            </a:endParaRPr>
          </a:p>
        </p:txBody>
      </p:sp>
      <p:sp>
        <p:nvSpPr>
          <p:cNvPr id="34" name="文本框 33"/>
          <p:cNvSpPr txBox="1"/>
          <p:nvPr/>
        </p:nvSpPr>
        <p:spPr>
          <a:xfrm>
            <a:off x="8427720" y="5736590"/>
            <a:ext cx="1118235" cy="460375"/>
          </a:xfrm>
          <a:prstGeom prst="rect">
            <a:avLst/>
          </a:prstGeom>
          <a:noFill/>
          <a:ln w="9525">
            <a:noFill/>
          </a:ln>
        </p:spPr>
        <p:txBody>
          <a:bodyPr wrap="square">
            <a:spAutoFit/>
          </a:bodyPr>
          <a:p>
            <a:pPr indent="0"/>
            <a:r>
              <a:rPr lang="en-US" altLang="en-US" sz="2400" b="1">
                <a:solidFill>
                  <a:srgbClr val="FF0000"/>
                </a:solidFill>
                <a:latin typeface="Times New Roman" panose="02020603050405020304" charset="0"/>
                <a:cs typeface="GlyphLessFont" charset="0"/>
              </a:rPr>
              <a:t>proud</a:t>
            </a:r>
            <a:endParaRPr lang="en-US" altLang="en-US" sz="2400" b="1">
              <a:solidFill>
                <a:srgbClr val="FF0000"/>
              </a:solidFill>
              <a:latin typeface="Times New Roman" panose="02020603050405020304" charset="0"/>
              <a:cs typeface="GlyphLessFont" charset="0"/>
            </a:endParaRPr>
          </a:p>
        </p:txBody>
      </p:sp>
      <p:sp>
        <p:nvSpPr>
          <p:cNvPr id="35" name="文本框 34"/>
          <p:cNvSpPr txBox="1"/>
          <p:nvPr>
            <p:custDataLst>
              <p:tags r:id="rId13"/>
            </p:custDataLst>
          </p:nvPr>
        </p:nvSpPr>
        <p:spPr>
          <a:xfrm>
            <a:off x="8930640" y="921385"/>
            <a:ext cx="2281555" cy="460375"/>
          </a:xfrm>
          <a:prstGeom prst="rect">
            <a:avLst/>
          </a:prstGeom>
          <a:noFill/>
          <a:ln w="9525">
            <a:noFill/>
          </a:ln>
        </p:spPr>
        <p:txBody>
          <a:bodyPr wrap="square">
            <a:spAutoFit/>
          </a:bodyPr>
          <a:p>
            <a:pPr indent="0"/>
            <a:r>
              <a:rPr lang="en-US" altLang="en-US" sz="2400" b="1">
                <a:solidFill>
                  <a:srgbClr val="FF0000"/>
                </a:solidFill>
                <a:latin typeface="Times New Roman" panose="02020603050405020304" charset="0"/>
                <a:cs typeface="GlyphLessFont" charset="0"/>
              </a:rPr>
              <a:t>embarrassed</a:t>
            </a:r>
            <a:endParaRPr lang="en-US" altLang="en-US" sz="2400" b="1">
              <a:solidFill>
                <a:srgbClr val="FF0000"/>
              </a:solidFill>
              <a:latin typeface="Times New Roman" panose="02020603050405020304" charset="0"/>
              <a:cs typeface="GlyphLessFont" charset="0"/>
            </a:endParaRPr>
          </a:p>
        </p:txBody>
      </p:sp>
      <p:sp>
        <p:nvSpPr>
          <p:cNvPr id="36" name="下箭头 35"/>
          <p:cNvSpPr/>
          <p:nvPr/>
        </p:nvSpPr>
        <p:spPr>
          <a:xfrm>
            <a:off x="8895080" y="1351280"/>
            <a:ext cx="494030" cy="4089400"/>
          </a:xfrm>
          <a:prstGeom prst="downArrow">
            <a:avLst/>
          </a:prstGeom>
          <a:solidFill>
            <a:schemeClr val="accent6"/>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29" name="矩形 28"/>
          <p:cNvSpPr/>
          <p:nvPr>
            <p:custDataLst>
              <p:tags r:id="rId14"/>
            </p:custDataLst>
          </p:nvPr>
        </p:nvSpPr>
        <p:spPr>
          <a:xfrm>
            <a:off x="0" y="412115"/>
            <a:ext cx="12191365" cy="643255"/>
          </a:xfrm>
          <a:prstGeom prst="rect">
            <a:avLst/>
          </a:prstGeom>
          <a:solidFill>
            <a:srgbClr val="FFC00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altLang="zh-CN" sz="2400" b="1">
                <a:solidFill>
                  <a:schemeClr val="tx1"/>
                </a:solidFill>
              </a:rPr>
              <a:t>Tip 1: </a:t>
            </a:r>
            <a:r>
              <a:rPr lang="en-US" altLang="zh-CN" sz="2400" b="1">
                <a:solidFill>
                  <a:srgbClr val="C00000"/>
                </a:solidFill>
              </a:rPr>
              <a:t>Diversify</a:t>
            </a:r>
            <a:r>
              <a:rPr lang="en-US" altLang="zh-CN" sz="2400" b="1">
                <a:solidFill>
                  <a:schemeClr val="tx1"/>
                </a:solidFill>
              </a:rPr>
              <a:t>(</a:t>
            </a:r>
            <a:r>
              <a:rPr lang="zh-CN" altLang="en-US" sz="2400" b="1">
                <a:solidFill>
                  <a:schemeClr val="tx1"/>
                </a:solidFill>
              </a:rPr>
              <a:t>多样化</a:t>
            </a:r>
            <a:r>
              <a:rPr lang="en-US" altLang="zh-CN" sz="2400" b="1">
                <a:solidFill>
                  <a:schemeClr val="tx1"/>
                </a:solidFill>
              </a:rPr>
              <a:t>) the  expressions by using specific(</a:t>
            </a:r>
            <a:r>
              <a:rPr lang="zh-CN" altLang="en-US" sz="2400" b="1">
                <a:solidFill>
                  <a:schemeClr val="tx1"/>
                </a:solidFill>
              </a:rPr>
              <a:t>具体的</a:t>
            </a:r>
            <a:r>
              <a:rPr lang="en-US" altLang="zh-CN" sz="2400" b="1">
                <a:solidFill>
                  <a:schemeClr val="tx1"/>
                </a:solidFill>
              </a:rPr>
              <a:t>) verbs,gerunds, adjectives, etc. to create an </a:t>
            </a:r>
            <a:r>
              <a:rPr lang="en-US" altLang="zh-CN" sz="2400" b="1">
                <a:solidFill>
                  <a:srgbClr val="C00000"/>
                </a:solidFill>
              </a:rPr>
              <a:t>exciting and vivid scene</a:t>
            </a:r>
            <a:r>
              <a:rPr lang="en-US" altLang="zh-CN" sz="2400" b="1">
                <a:solidFill>
                  <a:schemeClr val="tx1"/>
                </a:solidFill>
              </a:rPr>
              <a:t>.</a:t>
            </a:r>
            <a:endParaRPr lang="zh-CN" altLang="en-US" sz="2400" b="1">
              <a:solidFill>
                <a:schemeClr val="tx1"/>
              </a:solidFill>
            </a:endParaRPr>
          </a:p>
        </p:txBody>
      </p:sp>
      <p:sp>
        <p:nvSpPr>
          <p:cNvPr id="5" name="文本框 4"/>
          <p:cNvSpPr txBox="1"/>
          <p:nvPr/>
        </p:nvSpPr>
        <p:spPr>
          <a:xfrm>
            <a:off x="2206625" y="2696845"/>
            <a:ext cx="6893560" cy="1198880"/>
          </a:xfrm>
          <a:prstGeom prst="rect">
            <a:avLst/>
          </a:prstGeom>
          <a:solidFill>
            <a:schemeClr val="accent6">
              <a:lumMod val="40000"/>
              <a:lumOff val="60000"/>
            </a:schemeClr>
          </a:solidFill>
        </p:spPr>
        <p:txBody>
          <a:bodyPr wrap="square" rtlCol="0">
            <a:spAutoFit/>
          </a:bodyPr>
          <a:p>
            <a:r>
              <a:rPr lang="en-US" altLang="zh-CN" sz="2400">
                <a:latin typeface="Cambria" panose="02040503050406030204" charset="0"/>
                <a:cs typeface="Cambria" panose="02040503050406030204" charset="0"/>
              </a:rPr>
              <a:t>Tommy was  </a:t>
            </a:r>
            <a:r>
              <a:rPr lang="en-US" altLang="zh-CN" sz="2400" u="sng">
                <a:latin typeface="Cambria" panose="02040503050406030204" charset="0"/>
                <a:cs typeface="Cambria" panose="02040503050406030204" charset="0"/>
              </a:rPr>
              <a:t>                                                              (</a:t>
            </a:r>
            <a:r>
              <a:rPr lang="zh-CN" altLang="en-US" sz="2400" u="sng">
                <a:latin typeface="Cambria" panose="02040503050406030204" charset="0"/>
                <a:cs typeface="Cambria" panose="02040503050406030204" charset="0"/>
              </a:rPr>
              <a:t>打动</a:t>
            </a:r>
            <a:r>
              <a:rPr lang="en-US" altLang="zh-CN" sz="2400" u="sng">
                <a:latin typeface="Cambria" panose="02040503050406030204" charset="0"/>
                <a:cs typeface="Cambria" panose="02040503050406030204" charset="0"/>
              </a:rPr>
              <a:t>)</a:t>
            </a:r>
            <a:r>
              <a:rPr lang="en-US" altLang="zh-CN" sz="2400">
                <a:latin typeface="Cambria" panose="02040503050406030204" charset="0"/>
                <a:cs typeface="Cambria" panose="02040503050406030204" charset="0"/>
              </a:rPr>
              <a:t>  by Grandad’s</a:t>
            </a:r>
            <a:r>
              <a:rPr lang="en-US" altLang="zh-CN" sz="2400" b="1">
                <a:latin typeface="Cambria" panose="02040503050406030204" charset="0"/>
                <a:cs typeface="Cambria" panose="02040503050406030204" charset="0"/>
              </a:rPr>
              <a:t> outstanding performance</a:t>
            </a:r>
            <a:r>
              <a:rPr lang="en-US" altLang="zh-CN" sz="2400">
                <a:latin typeface="Cambria" panose="02040503050406030204" charset="0"/>
                <a:cs typeface="Cambria" panose="02040503050406030204" charset="0"/>
              </a:rPr>
              <a:t>(</a:t>
            </a:r>
            <a:r>
              <a:rPr lang="zh-CN" altLang="en-US" sz="2400">
                <a:latin typeface="Cambria" panose="02040503050406030204" charset="0"/>
                <a:cs typeface="Cambria" panose="02040503050406030204" charset="0"/>
              </a:rPr>
              <a:t>杰出表现</a:t>
            </a:r>
            <a:r>
              <a:rPr lang="en-US" altLang="zh-CN" sz="2400">
                <a:latin typeface="Cambria" panose="02040503050406030204" charset="0"/>
                <a:cs typeface="Cambria" panose="02040503050406030204" charset="0"/>
              </a:rPr>
              <a:t>) in the match.</a:t>
            </a:r>
            <a:endParaRPr lang="en-US" altLang="zh-CN" sz="2400">
              <a:latin typeface="Cambria" panose="02040503050406030204" charset="0"/>
              <a:cs typeface="Cambria" panose="02040503050406030204" charset="0"/>
            </a:endParaRPr>
          </a:p>
        </p:txBody>
      </p:sp>
      <p:sp>
        <p:nvSpPr>
          <p:cNvPr id="6" name="文本框 5"/>
          <p:cNvSpPr txBox="1"/>
          <p:nvPr/>
        </p:nvSpPr>
        <p:spPr>
          <a:xfrm>
            <a:off x="3804920" y="2672715"/>
            <a:ext cx="4580890"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impressed/struck/blown away</a:t>
            </a:r>
            <a:endParaRPr lang="en-US" altLang="zh-CN" sz="2400" b="1">
              <a:solidFill>
                <a:srgbClr val="FF0000"/>
              </a:solidFill>
              <a:latin typeface="Cambria" panose="02040503050406030204" charset="0"/>
              <a:cs typeface="Cambria" panose="02040503050406030204" charset="0"/>
            </a:endParaRPr>
          </a:p>
        </p:txBody>
      </p:sp>
    </p:spTree>
    <p:custDataLst>
      <p:tags r:id="rId15"/>
    </p:custDataLst>
  </p:cSld>
  <p:clrMapOvr>
    <a:masterClrMapping/>
  </p:clrMapOvr>
  <mc:AlternateContent xmlns:mc="http://schemas.openxmlformats.org/markup-compatibility/2006">
    <mc:Choice xmlns:p14="http://schemas.microsoft.com/office/powerpoint/2010/main" Requires="p14">
      <p:transition spd="slow" p14:dur="1500">
        <p:split orient="vert" dir="in"/>
      </p:transition>
    </mc:Choice>
    <mc:Fallback>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up)">
                                      <p:cBhvr>
                                        <p:cTn id="8" dur="500"/>
                                        <p:tgtEl>
                                          <p:spTgt spid="29"/>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mph" presetSubtype="0" fill="hold" grpId="1" nodeType="clickEffect">
                                  <p:stCondLst>
                                    <p:cond delay="0"/>
                                  </p:stCondLst>
                                  <p:childTnLst>
                                    <p:animScale>
                                      <p:cBhvr>
                                        <p:cTn id="24" dur="2000" fill="hold"/>
                                        <p:tgtEl>
                                          <p:spTgt spid="34"/>
                                        </p:tgtEl>
                                      </p:cBhvr>
                                      <p:by x="400000" y="400000"/>
                                    </p:animScale>
                                  </p:childTnLst>
                                </p:cTn>
                              </p:par>
                            </p:childTnLst>
                          </p:cTn>
                        </p:par>
                      </p:childTnLst>
                    </p:cTn>
                  </p:par>
                  <p:par>
                    <p:cTn id="25" fill="hold">
                      <p:stCondLst>
                        <p:cond delay="indefinite"/>
                      </p:stCondLst>
                      <p:childTnLst>
                        <p:par>
                          <p:cTn id="26" fill="hold">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strips(downLeft)">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p:tgtEl>
                                          <p:spTgt spid="5"/>
                                        </p:tgtEl>
                                        <p:attrNameLst>
                                          <p:attrName>ppt_y</p:attrName>
                                        </p:attrNameLst>
                                      </p:cBhvr>
                                      <p:tavLst>
                                        <p:tav tm="0">
                                          <p:val>
                                            <p:strVal val="#ppt_y+#ppt_h*1.125000"/>
                                          </p:val>
                                        </p:tav>
                                        <p:tav tm="100000">
                                          <p:val>
                                            <p:strVal val="#ppt_y"/>
                                          </p:val>
                                        </p:tav>
                                      </p:tavLst>
                                    </p:anim>
                                    <p:animEffect transition="in" filter="wipe(up)">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4"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up)">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8" grpId="1"/>
      <p:bldP spid="9" grpId="1"/>
      <p:bldP spid="10" grpId="1"/>
      <p:bldP spid="14" grpId="1"/>
      <p:bldP spid="15" grpId="1"/>
      <p:bldP spid="19" grpId="1"/>
      <p:bldP spid="24" grpId="0"/>
      <p:bldP spid="34" grpId="0"/>
      <p:bldP spid="34" grpId="1"/>
      <p:bldP spid="36" grpId="0" animBg="1"/>
      <p:bldP spid="29" grpId="0" bldLvl="0" animBg="1"/>
      <p:bldP spid="29" grpId="1" animBg="1"/>
      <p:bldP spid="5" grpId="0" bldLvl="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4: Role play  and describe an exciting scene </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268710" y="-345440"/>
            <a:ext cx="1207770" cy="1059815"/>
          </a:xfrm>
          <a:prstGeom prst="rect">
            <a:avLst/>
          </a:prstGeom>
          <a:noFill/>
          <a:ln w="9525">
            <a:noFill/>
          </a:ln>
        </p:spPr>
      </p:pic>
      <p:pic>
        <p:nvPicPr>
          <p:cNvPr id="2" name="commentator_20231112_13595420">
            <a:hlinkClick r:id="" action="ppaction://media"/>
          </p:cNvPr>
          <p:cNvPicPr/>
          <p:nvPr>
            <a:videoFile r:link="rId4"/>
            <p:extLst>
              <p:ext uri="{DAA4B4D4-6D71-4841-9C94-3DE7FCFB9230}">
                <p14:media xmlns:p14="http://schemas.microsoft.com/office/powerpoint/2010/main" r:embed="rId5"/>
              </p:ext>
            </p:extLst>
            <p:custDataLst>
              <p:tags r:id="rId6"/>
            </p:custDataLst>
          </p:nvPr>
        </p:nvPicPr>
        <p:blipFill>
          <a:blip r:embed="rId7"/>
          <a:stretch>
            <a:fillRect/>
          </a:stretch>
        </p:blipFill>
        <p:spPr>
          <a:xfrm>
            <a:off x="0" y="1068070"/>
            <a:ext cx="8230235" cy="5679440"/>
          </a:xfrm>
          <a:prstGeom prst="rect">
            <a:avLst/>
          </a:prstGeom>
        </p:spPr>
      </p:pic>
      <p:pic>
        <p:nvPicPr>
          <p:cNvPr id="102" name="图片 101"/>
          <p:cNvPicPr/>
          <p:nvPr/>
        </p:nvPicPr>
        <p:blipFill>
          <a:blip r:embed="rId8">
            <a:clrChange>
              <a:clrFrom>
                <a:srgbClr val="F6F6F6">
                  <a:alpha val="100000"/>
                </a:srgbClr>
              </a:clrFrom>
              <a:clrTo>
                <a:srgbClr val="F6F6F6">
                  <a:alpha val="100000"/>
                  <a:alpha val="0"/>
                </a:srgbClr>
              </a:clrTo>
            </a:clrChange>
          </a:blip>
          <a:srcRect l="8240" t="17658" r="6664" b="16413"/>
          <a:stretch>
            <a:fillRect/>
          </a:stretch>
        </p:blipFill>
        <p:spPr>
          <a:xfrm>
            <a:off x="8559165" y="1278255"/>
            <a:ext cx="3632835" cy="3160395"/>
          </a:xfrm>
          <a:prstGeom prst="rect">
            <a:avLst/>
          </a:prstGeom>
          <a:noFill/>
          <a:ln w="9525">
            <a:noFill/>
          </a:ln>
        </p:spPr>
      </p:pic>
      <p:sp>
        <p:nvSpPr>
          <p:cNvPr id="103" name="文本框 102"/>
          <p:cNvSpPr txBox="1"/>
          <p:nvPr/>
        </p:nvSpPr>
        <p:spPr>
          <a:xfrm>
            <a:off x="8493125" y="4648200"/>
            <a:ext cx="3338195" cy="1568450"/>
          </a:xfrm>
          <a:prstGeom prst="rect">
            <a:avLst/>
          </a:prstGeom>
          <a:noFill/>
          <a:ln w="9525">
            <a:solidFill>
              <a:schemeClr val="tx1"/>
            </a:solidFill>
            <a:prstDash val="sysDot"/>
          </a:ln>
        </p:spPr>
        <p:txBody>
          <a:bodyPr wrap="square">
            <a:spAutoFit/>
          </a:bodyPr>
          <a:p>
            <a:pPr indent="0" algn="just" fontAlgn="auto"/>
            <a:r>
              <a:rPr lang="en-US" sz="2400" b="0">
                <a:latin typeface="Times New Roman" panose="02020603050405020304" charset="0"/>
                <a:ea typeface="宋体" panose="02010600030101010101" pitchFamily="2" charset="-122"/>
              </a:rPr>
              <a:t>Find a partner and role-play commentators (</a:t>
            </a:r>
            <a:r>
              <a:rPr lang="zh-CN" altLang="en-US" sz="2400" b="0">
                <a:latin typeface="Times New Roman" panose="02020603050405020304" charset="0"/>
                <a:ea typeface="宋体" panose="02010600030101010101" pitchFamily="2" charset="-122"/>
              </a:rPr>
              <a:t>解说员</a:t>
            </a:r>
            <a:r>
              <a:rPr lang="en-US" sz="2400" b="0">
                <a:latin typeface="Times New Roman" panose="02020603050405020304" charset="0"/>
                <a:ea typeface="宋体" panose="02010600030101010101" pitchFamily="2" charset="-122"/>
              </a:rPr>
              <a:t>) to describe what was happening in the match.</a:t>
            </a:r>
            <a:endParaRPr lang="en-US" altLang="en-US" sz="2400" b="0">
              <a:latin typeface="Times New Roman" panose="02020603050405020304" charset="0"/>
              <a:ea typeface="宋体" panose="02010600030101010101" pitchFamily="2" charset="-122"/>
            </a:endParaRPr>
          </a:p>
        </p:txBody>
      </p:sp>
      <p:sp>
        <p:nvSpPr>
          <p:cNvPr id="3" name="矩形 2"/>
          <p:cNvSpPr/>
          <p:nvPr>
            <p:custDataLst>
              <p:tags r:id="rId9"/>
            </p:custDataLst>
          </p:nvPr>
        </p:nvSpPr>
        <p:spPr>
          <a:xfrm>
            <a:off x="635" y="521970"/>
            <a:ext cx="12190730" cy="546100"/>
          </a:xfrm>
          <a:prstGeom prst="rect">
            <a:avLst/>
          </a:prstGeom>
          <a:solidFill>
            <a:schemeClr val="accent6">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sz="2400" b="1">
                <a:solidFill>
                  <a:schemeClr val="tx1"/>
                </a:solidFill>
              </a:rPr>
              <a:t>Pay attention to your </a:t>
            </a:r>
            <a:r>
              <a:rPr lang="en-US" sz="2400" b="1">
                <a:solidFill>
                  <a:srgbClr val="C00000"/>
                </a:solidFill>
              </a:rPr>
              <a:t>tone</a:t>
            </a:r>
            <a:r>
              <a:rPr lang="en-US" sz="2400" b="1">
                <a:solidFill>
                  <a:schemeClr val="tx1"/>
                </a:solidFill>
              </a:rPr>
              <a:t>(</a:t>
            </a:r>
            <a:r>
              <a:rPr lang="zh-CN" altLang="en-US" sz="2400" b="1">
                <a:solidFill>
                  <a:schemeClr val="tx1"/>
                </a:solidFill>
              </a:rPr>
              <a:t>语气</a:t>
            </a:r>
            <a:r>
              <a:rPr lang="en-US" sz="2400" b="1">
                <a:solidFill>
                  <a:schemeClr val="tx1"/>
                </a:solidFill>
              </a:rPr>
              <a:t>),</a:t>
            </a:r>
            <a:r>
              <a:rPr lang="en-US" altLang="zh-CN" sz="2400" b="1">
                <a:solidFill>
                  <a:srgbClr val="C00000"/>
                </a:solidFill>
              </a:rPr>
              <a:t>intonation</a:t>
            </a:r>
            <a:r>
              <a:rPr lang="en-US" altLang="zh-CN" sz="2400" b="1">
                <a:solidFill>
                  <a:schemeClr val="tx1"/>
                </a:solidFill>
              </a:rPr>
              <a:t>(</a:t>
            </a:r>
            <a:r>
              <a:rPr lang="zh-CN" altLang="en-US" sz="2400" b="1">
                <a:solidFill>
                  <a:schemeClr val="tx1"/>
                </a:solidFill>
              </a:rPr>
              <a:t>语调</a:t>
            </a:r>
            <a:r>
              <a:rPr lang="en-US" altLang="zh-CN" sz="2400" b="1">
                <a:solidFill>
                  <a:schemeClr val="tx1"/>
                </a:solidFill>
              </a:rPr>
              <a:t>) and </a:t>
            </a:r>
            <a:r>
              <a:rPr lang="en-US" altLang="zh-CN" sz="2400" b="1">
                <a:solidFill>
                  <a:srgbClr val="C00000"/>
                </a:solidFill>
              </a:rPr>
              <a:t>change of emotion</a:t>
            </a:r>
            <a:r>
              <a:rPr lang="en-US" altLang="zh-CN" sz="2400" b="1">
                <a:solidFill>
                  <a:schemeClr val="tx1"/>
                </a:solidFill>
              </a:rPr>
              <a:t>.</a:t>
            </a:r>
            <a:endParaRPr lang="en-US" altLang="zh-CN" sz="2400" b="1">
              <a:solidFill>
                <a:schemeClr val="tx1"/>
              </a:solidFill>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video fullScrn="0">
              <p:cMediaNode>
                <p:cTn id="9" fill="hold" display="1">
                  <p:stCondLst>
                    <p:cond delay="indefinite"/>
                  </p:stCondLst>
                </p:cTn>
                <p:tgtEl>
                  <p:spTgt spid="2"/>
                </p:tgtEl>
              </p:cMediaNode>
            </p:video>
            <p:seq concurrent="1" nextAc="seek">
              <p:cTn id="10" restart="whenNotActive" fill="hold" evtFilter="cancelBubble" nodeType="interactiveSeq">
                <p:stCondLst>
                  <p:cond evt="onClick" delay="0">
                    <p:tgtEl>
                      <p:spTgt spid="2"/>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additive="base">
                                        <p:cTn id="14" dur="1" fill="hold"/>
                                        <p:tgtEl>
                                          <p:spTgt spid="2"/>
                                        </p:tgtEl>
                                      </p:cBhvr>
                                    </p:cmd>
                                  </p:childTnLst>
                                </p:cTn>
                              </p:par>
                            </p:childTnLst>
                          </p:cTn>
                        </p:par>
                      </p:childTnLst>
                    </p:cTn>
                  </p:par>
                </p:childTnLst>
              </p:cTn>
              <p:nextCondLst>
                <p:cond evt="onClick" delay="0">
                  <p:tgtEl>
                    <p:spTgt spid="2"/>
                  </p:tgtEl>
                </p:cond>
              </p:nextCondLst>
            </p:seq>
          </p:childTnLst>
        </p:cTn>
      </p:par>
    </p:tnLst>
    <p:bldLst>
      <p:bldP spid="3" grpId="0" bldLvl="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Complete the writing</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102" name="文本框 101"/>
          <p:cNvSpPr txBox="1"/>
          <p:nvPr>
            <p:custDataLst>
              <p:tags r:id="rId2"/>
            </p:custDataLst>
          </p:nvPr>
        </p:nvSpPr>
        <p:spPr>
          <a:xfrm>
            <a:off x="80645" y="521970"/>
            <a:ext cx="12030710" cy="5631180"/>
          </a:xfrm>
          <a:prstGeom prst="rect">
            <a:avLst/>
          </a:prstGeom>
          <a:solidFill>
            <a:schemeClr val="bg2">
              <a:lumMod val="95000"/>
            </a:schemeClr>
          </a:solidFill>
          <a:ln w="9525">
            <a:noFill/>
          </a:ln>
        </p:spPr>
        <p:txBody>
          <a:bodyPr wrap="square">
            <a:spAutoFit/>
          </a:bodyPr>
          <a:p>
            <a:pPr indent="0"/>
            <a:r>
              <a:rPr lang="zh-CN" sz="1600" b="0">
                <a:solidFill>
                  <a:srgbClr val="000000"/>
                </a:solidFill>
                <a:latin typeface="Times New Roman" panose="02020603050405020304" charset="0"/>
                <a:ea typeface="宋体" panose="02010600030101010101" pitchFamily="2" charset="-122"/>
                <a:cs typeface="Times New Roman" panose="02020603050405020304" charset="0"/>
              </a:rPr>
              <a:t>①　</a:t>
            </a:r>
            <a:r>
              <a:rPr lang="en-US" sz="1600" b="0">
                <a:solidFill>
                  <a:srgbClr val="000000"/>
                </a:solidFill>
                <a:latin typeface="Times New Roman" panose="02020603050405020304" charset="0"/>
                <a:cs typeface="Times New Roman" panose="02020603050405020304" charset="0"/>
              </a:rPr>
              <a:t>Tommy could have died. There was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 squeezed into the Junior School </a:t>
            </a:r>
            <a:r>
              <a:rPr lang="en-US" sz="1600" b="1">
                <a:solidFill>
                  <a:srgbClr val="000000"/>
                </a:solidFill>
                <a:latin typeface="Times New Roman" panose="02020603050405020304" charset="0"/>
                <a:cs typeface="Times New Roman" panose="02020603050405020304" charset="0"/>
              </a:rPr>
              <a:t>strip</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1</a:t>
            </a:r>
            <a:r>
              <a:rPr lang="en-US" sz="1600" b="0">
                <a:solidFill>
                  <a:srgbClr val="000000"/>
                </a:solidFill>
                <a:latin typeface="Times New Roman" panose="02020603050405020304" charset="0"/>
                <a:cs typeface="Times New Roman" panose="02020603050405020304" charset="0"/>
              </a:rPr>
              <a:t>. His legs looked worse than ever. As for the shirt, it barely reached across his shoulders.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②　</a:t>
            </a:r>
            <a:r>
              <a:rPr lang="en-US" sz="1600" b="0">
                <a:solidFill>
                  <a:srgbClr val="000000"/>
                </a:solidFill>
                <a:latin typeface="Times New Roman" panose="02020603050405020304" charset="0"/>
                <a:cs typeface="Times New Roman" panose="02020603050405020304" charset="0"/>
              </a:rPr>
              <a:t>‘Now just hold on there,’ said the </a:t>
            </a:r>
            <a:r>
              <a:rPr lang="en-US" sz="1600" b="1">
                <a:solidFill>
                  <a:srgbClr val="000000"/>
                </a:solidFill>
                <a:latin typeface="Times New Roman" panose="02020603050405020304" charset="0"/>
                <a:cs typeface="Times New Roman" panose="02020603050405020304" charset="0"/>
              </a:rPr>
              <a:t>ref</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2</a:t>
            </a:r>
            <a:r>
              <a:rPr lang="en-US" sz="1600" b="0">
                <a:solidFill>
                  <a:srgbClr val="000000"/>
                </a:solidFill>
                <a:latin typeface="Times New Roman" panose="02020603050405020304" charset="0"/>
                <a:cs typeface="Times New Roman" panose="02020603050405020304" charset="0"/>
              </a:rPr>
              <a:t>, coming across to Grandad and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his coach </a:t>
            </a:r>
            <a:r>
              <a:rPr lang="en-US" sz="1600" b="0">
                <a:solidFill>
                  <a:srgbClr val="000000"/>
                </a:solidFill>
                <a:latin typeface="Times New Roman" panose="02020603050405020304" charset="0"/>
                <a:cs typeface="Times New Roman" panose="02020603050405020304" charset="0"/>
              </a:rPr>
              <a:t>Mr Davies</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‘He can’t play. He’s a grown</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-up.</a:t>
            </a:r>
            <a:r>
              <a:rPr lang="en-US" sz="1600" b="0">
                <a:solidFill>
                  <a:srgbClr val="000000"/>
                </a:solidFill>
                <a:latin typeface="Times New Roman" panose="02020603050405020304" charset="0"/>
                <a:cs typeface="Times New Roman" panose="02020603050405020304" charset="0"/>
              </a:rPr>
              <a: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③　</a:t>
            </a:r>
            <a:r>
              <a:rPr lang="en-US" sz="1600" b="0">
                <a:solidFill>
                  <a:srgbClr val="000000"/>
                </a:solidFill>
                <a:latin typeface="Times New Roman" panose="02020603050405020304" charset="0"/>
                <a:cs typeface="Times New Roman" panose="02020603050405020304" charset="0"/>
              </a:rPr>
              <a:t>‘I’m past being one of those,’ said Grandad. ‘I’m over the hill and going fast</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down the other side. I’ll be seventy next month.’</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④　</a:t>
            </a:r>
            <a:r>
              <a:rPr lang="en-US" sz="1600" b="0">
                <a:solidFill>
                  <a:srgbClr val="000000"/>
                </a:solidFill>
                <a:latin typeface="Times New Roman" panose="02020603050405020304" charset="0"/>
                <a:cs typeface="Times New Roman" panose="02020603050405020304" charset="0"/>
              </a:rPr>
              <a:t>‘Oh, go on then...’ said the ref. He blew his whistle. ‘</a:t>
            </a:r>
            <a:r>
              <a:rPr lang="en-US" sz="1600" b="1">
                <a:solidFill>
                  <a:srgbClr val="000000"/>
                </a:solidFill>
                <a:latin typeface="Times New Roman" panose="02020603050405020304" charset="0"/>
                <a:cs typeface="Times New Roman" panose="02020603050405020304" charset="0"/>
              </a:rPr>
              <a:t>Let me at ’em</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3</a:t>
            </a:r>
            <a:r>
              <a:rPr lang="en-US" sz="1600" b="0">
                <a:solidFill>
                  <a:srgbClr val="000000"/>
                </a:solidFill>
                <a:latin typeface="Times New Roman" panose="02020603050405020304" charset="0"/>
                <a:cs typeface="Times New Roman" panose="02020603050405020304" charset="0"/>
              </a:rPr>
              <a:t>,’ said</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⑤　</a:t>
            </a:r>
            <a:r>
              <a:rPr lang="en-US" sz="1600" b="0">
                <a:solidFill>
                  <a:srgbClr val="000000"/>
                </a:solidFill>
                <a:latin typeface="Times New Roman" panose="02020603050405020304" charset="0"/>
                <a:cs typeface="Times New Roman" panose="02020603050405020304" charset="0"/>
              </a:rPr>
              <a:t>Tommy couldn’t believe his eyes. His grandad was really good. In fact, he was brilliant. Ducking and diving, dodging and weaving. His ball control was still masterly. At half-time, the score was one all.</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⑥　</a:t>
            </a:r>
            <a:r>
              <a:rPr lang="en-US" sz="1600" b="0">
                <a:solidFill>
                  <a:srgbClr val="000000"/>
                </a:solidFill>
                <a:latin typeface="Times New Roman" panose="02020603050405020304" charset="0"/>
                <a:cs typeface="Times New Roman" panose="02020603050405020304" charset="0"/>
              </a:rPr>
              <a:t>Not bad. But Tommy could see Mr Davies was worried.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He</a:t>
            </a:r>
            <a:r>
              <a:rPr lang="en-US" sz="1600" b="0">
                <a:solidFill>
                  <a:srgbClr val="000000"/>
                </a:solidFill>
                <a:latin typeface="Times New Roman" panose="02020603050405020304" charset="0"/>
                <a:cs typeface="Times New Roman" panose="02020603050405020304" charset="0"/>
              </a:rPr>
              <a:t> was chewing his scarf.</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⑦　</a:t>
            </a:r>
            <a:r>
              <a:rPr lang="en-US" sz="1600" b="0">
                <a:solidFill>
                  <a:srgbClr val="000000"/>
                </a:solidFill>
                <a:latin typeface="Times New Roman" panose="02020603050405020304" charset="0"/>
                <a:cs typeface="Times New Roman" panose="02020603050405020304" charset="0"/>
              </a:rPr>
              <a:t>Then Tommy got the ball. He looked around. What should he do? He saw</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Grandad down the field.</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He kicked the ball straight to Grandad’s feet.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⑧　</a:t>
            </a:r>
            <a:r>
              <a:rPr lang="en-US" sz="1600" b="0">
                <a:solidFill>
                  <a:srgbClr val="000000"/>
                </a:solidFill>
                <a:latin typeface="Times New Roman" panose="02020603050405020304" charset="0"/>
                <a:cs typeface="Times New Roman" panose="02020603050405020304" charset="0"/>
              </a:rPr>
              <a:t>With only a minute to go, Grandad saw his chance. But then he came up against Forest Hill’s </a:t>
            </a:r>
            <a:r>
              <a:rPr lang="en-US" sz="1600" b="1">
                <a:solidFill>
                  <a:srgbClr val="000000"/>
                </a:solidFill>
                <a:latin typeface="Times New Roman" panose="02020603050405020304" charset="0"/>
                <a:cs typeface="Times New Roman" panose="02020603050405020304" charset="0"/>
              </a:rPr>
              <a:t>sweeper</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4</a:t>
            </a:r>
            <a:r>
              <a:rPr lang="en-US" sz="1600" b="0">
                <a:solidFill>
                  <a:srgbClr val="000000"/>
                </a:solidFill>
                <a:latin typeface="Times New Roman" panose="02020603050405020304" charset="0"/>
                <a:cs typeface="Times New Roman" panose="02020603050405020304" charset="0"/>
              </a:rPr>
              <a:t>. She towered over him.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⑨　</a:t>
            </a:r>
            <a:r>
              <a:rPr lang="en-US" sz="1600" b="0">
                <a:solidFill>
                  <a:srgbClr val="000000"/>
                </a:solidFill>
                <a:latin typeface="Times New Roman" panose="02020603050405020304" charset="0"/>
                <a:cs typeface="Times New Roman" panose="02020603050405020304" charset="0"/>
              </a:rPr>
              <a:t>Terri ‘Queen of the </a:t>
            </a:r>
            <a:r>
              <a:rPr lang="en-US" sz="1600" b="1">
                <a:solidFill>
                  <a:srgbClr val="000000"/>
                </a:solidFill>
                <a:latin typeface="Times New Roman" panose="02020603050405020304" charset="0"/>
                <a:cs typeface="Times New Roman" panose="02020603050405020304" charset="0"/>
              </a:rPr>
              <a:t>Foul</a:t>
            </a:r>
            <a:r>
              <a:rPr lang="en-US" sz="1600" b="1">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5</a:t>
            </a:r>
            <a:r>
              <a:rPr lang="en-US" sz="1600" b="0">
                <a:solidFill>
                  <a:srgbClr val="000000"/>
                </a:solidFill>
                <a:latin typeface="Times New Roman" panose="02020603050405020304" charset="0"/>
                <a:cs typeface="Times New Roman" panose="02020603050405020304" charset="0"/>
              </a:rPr>
              <a:t>’ Taylor went to </a:t>
            </a:r>
            <a:r>
              <a:rPr lang="en-US" sz="1600" b="1">
                <a:solidFill>
                  <a:srgbClr val="000000"/>
                </a:solidFill>
                <a:latin typeface="Times New Roman" panose="02020603050405020304" charset="0"/>
                <a:cs typeface="Times New Roman" panose="02020603050405020304" charset="0"/>
              </a:rPr>
              <a:t>tackle</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6</a:t>
            </a:r>
            <a:r>
              <a:rPr lang="en-US" sz="1600" b="0">
                <a:solidFill>
                  <a:srgbClr val="000000"/>
                </a:solidFill>
                <a:latin typeface="Times New Roman" panose="02020603050405020304" charset="0"/>
                <a:cs typeface="Times New Roman" panose="02020603050405020304" charset="0"/>
              </a:rPr>
              <a:t>. But she didn’t go for the</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ball.</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Instead she caught Grandad behind the knee with her boot.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⑩　</a:t>
            </a:r>
            <a:r>
              <a:rPr lang="en-US" sz="1600" b="0">
                <a:solidFill>
                  <a:srgbClr val="000000"/>
                </a:solidFill>
                <a:latin typeface="Times New Roman" panose="02020603050405020304" charset="0"/>
                <a:cs typeface="Times New Roman" panose="02020603050405020304" charset="0"/>
              </a:rPr>
              <a:t>He was rolling on the floor, holding his knee. It was just outside the </a:t>
            </a:r>
            <a:r>
              <a:rPr lang="en-US" sz="1600" b="1">
                <a:solidFill>
                  <a:srgbClr val="000000"/>
                </a:solidFill>
                <a:latin typeface="Times New Roman" panose="02020603050405020304" charset="0"/>
                <a:cs typeface="Times New Roman" panose="02020603050405020304" charset="0"/>
              </a:rPr>
              <a:t>penalty area</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7</a:t>
            </a:r>
            <a:r>
              <a:rPr lang="en-US" sz="1600" b="0">
                <a:solidFill>
                  <a:srgbClr val="000000"/>
                </a:solidFill>
                <a:latin typeface="Times New Roman" panose="02020603050405020304" charset="0"/>
                <a:cs typeface="Times New Roman" panose="02020603050405020304" charset="0"/>
              </a:rPr>
              <a:t>.</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0">
                <a:solidFill>
                  <a:srgbClr val="000000"/>
                </a:solidFill>
                <a:latin typeface="Times New Roman" panose="02020603050405020304" charset="0"/>
                <a:cs typeface="Times New Roman" panose="02020603050405020304" charset="0"/>
              </a:rPr>
              <a:t>‘She </a:t>
            </a:r>
            <a:r>
              <a:rPr lang="en-US" sz="1600" b="1">
                <a:solidFill>
                  <a:srgbClr val="000000"/>
                </a:solidFill>
                <a:latin typeface="Times New Roman" panose="02020603050405020304" charset="0"/>
                <a:cs typeface="Times New Roman" panose="02020603050405020304" charset="0"/>
              </a:rPr>
              <a:t>whipped</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 </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8</a:t>
            </a:r>
            <a:r>
              <a:rPr lang="en-US" sz="1600" b="0">
                <a:solidFill>
                  <a:srgbClr val="000000"/>
                </a:solidFill>
                <a:latin typeface="Times New Roman" panose="02020603050405020304" charset="0"/>
                <a:cs typeface="Times New Roman" panose="02020603050405020304" charset="0"/>
              </a:rPr>
              <a:t> me legs out from under me, ref,’ cried Grandad. </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⑪　</a:t>
            </a:r>
            <a:r>
              <a:rPr lang="en-US" sz="1600" b="0">
                <a:solidFill>
                  <a:srgbClr val="000000"/>
                </a:solidFill>
                <a:latin typeface="Times New Roman" panose="02020603050405020304" charset="0"/>
                <a:cs typeface="Times New Roman" panose="02020603050405020304" charset="0"/>
              </a:rPr>
              <a:t>‘I never!’ yelled Terri. But no one believed her.</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⑫　</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The ref blew his whistle. </a:t>
            </a:r>
            <a:r>
              <a:rPr lang="en-US" sz="1600" b="1">
                <a:solidFill>
                  <a:srgbClr val="000000"/>
                </a:solidFill>
                <a:latin typeface="Times New Roman" panose="02020603050405020304" charset="0"/>
                <a:ea typeface="宋体" panose="02010600030101010101" pitchFamily="2" charset="-122"/>
                <a:cs typeface="Times New Roman" panose="02020603050405020304" charset="0"/>
              </a:rPr>
              <a:t>Free kick</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9</a:t>
            </a:r>
            <a:r>
              <a:rPr lang="en-US" sz="1600" b="0">
                <a:solidFill>
                  <a:srgbClr val="000000"/>
                </a:solidFill>
                <a:latin typeface="Times New Roman" panose="02020603050405020304" charset="0"/>
                <a:ea typeface="宋体" panose="02010600030101010101" pitchFamily="2" charset="-122"/>
                <a:cs typeface="Times New Roman" panose="02020603050405020304" charset="0"/>
              </a:rPr>
              <a:t>!</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⑬　</a:t>
            </a:r>
            <a:r>
              <a:rPr lang="en-US" sz="1600" b="0">
                <a:solidFill>
                  <a:srgbClr val="000000"/>
                </a:solidFill>
                <a:latin typeface="Times New Roman" panose="02020603050405020304" charset="0"/>
                <a:cs typeface="Times New Roman" panose="02020603050405020304" charset="0"/>
              </a:rPr>
              <a:t>‘He’ll never be able to take that,’ thought Tommy.</a:t>
            </a:r>
            <a:r>
              <a:rPr lang="zh-CN" sz="1600" b="0">
                <a:solidFill>
                  <a:srgbClr val="000000"/>
                </a:solidFill>
                <a:latin typeface="Times New Roman" panose="02020603050405020304" charset="0"/>
                <a:ea typeface="宋体" panose="02010600030101010101" pitchFamily="2" charset="-122"/>
                <a:cs typeface="Times New Roman" panose="02020603050405020304" charset="0"/>
              </a:rPr>
              <a:t>⑭　</a:t>
            </a:r>
            <a:r>
              <a:rPr lang="en-US" sz="1600" b="0">
                <a:solidFill>
                  <a:srgbClr val="000000"/>
                </a:solidFill>
                <a:latin typeface="Times New Roman" panose="02020603050405020304" charset="0"/>
                <a:cs typeface="Times New Roman" panose="02020603050405020304" charset="0"/>
              </a:rPr>
              <a:t>But Grandad leapt to his feet and placed the ball with care.</a:t>
            </a:r>
            <a:endParaRPr lang="zh-CN" sz="1600" b="0" u="sng">
              <a:latin typeface="Times New Roman" panose="02020603050405020304" charset="0"/>
              <a:ea typeface="宋体" panose="02010600030101010101" pitchFamily="2" charset="-122"/>
              <a:cs typeface="Times New Roman" panose="02020603050405020304" charset="0"/>
            </a:endParaRPr>
          </a:p>
          <a:p>
            <a:pPr indent="0"/>
            <a:r>
              <a:rPr lang="en-US" altLang="zh-CN" sz="2400" b="1" u="sng">
                <a:latin typeface="Times New Roman" panose="02020603050405020304" charset="0"/>
                <a:ea typeface="宋体" panose="02010600030101010101" pitchFamily="2" charset="-122"/>
                <a:cs typeface="Times New Roman" panose="02020603050405020304" charset="0"/>
              </a:rPr>
              <a:t>                                                                                                                                                        </a:t>
            </a:r>
            <a:r>
              <a:rPr lang="en-US" altLang="zh-CN" sz="1600" b="0" u="sng">
                <a:latin typeface="Times New Roman" panose="02020603050405020304" charset="0"/>
                <a:ea typeface="宋体" panose="02010600030101010101" pitchFamily="2" charset="-122"/>
                <a:cs typeface="Times New Roman" panose="02020603050405020304" charset="0"/>
              </a:rPr>
              <a:t>.</a:t>
            </a:r>
            <a:endParaRPr lang="zh-CN" sz="1600" b="0">
              <a:latin typeface="Times New Roman" panose="02020603050405020304" charset="0"/>
              <a:ea typeface="宋体" panose="02010600030101010101" pitchFamily="2" charset="-122"/>
              <a:cs typeface="Times New Roman" panose="02020603050405020304" charset="0"/>
            </a:endParaRPr>
          </a:p>
          <a:p>
            <a:pPr indent="0"/>
            <a:r>
              <a:rPr lang="zh-CN" altLang="en-US" sz="1600" b="0">
                <a:latin typeface="微软雅黑" panose="020B0503020204020204" charset="-122"/>
                <a:ea typeface="微软雅黑" panose="020B0503020204020204" charset="-122"/>
                <a:cs typeface="Times New Roman" panose="02020603050405020304" charset="0"/>
              </a:rPr>
              <a:t>⑮</a:t>
            </a:r>
            <a:r>
              <a:rPr lang="zh-CN" altLang="en-US" sz="1600" b="0">
                <a:latin typeface="Times New Roman" panose="02020603050405020304" charset="0"/>
                <a:ea typeface="宋体" panose="02010600030101010101" pitchFamily="2" charset="-122"/>
                <a:cs typeface="Times New Roman" panose="02020603050405020304" charset="0"/>
              </a:rPr>
              <a:t>　Grandad was a hero. The team even tried to carry him off the pitch, but he was too heavy. They had to </a:t>
            </a:r>
            <a:r>
              <a:rPr lang="zh-CN" altLang="en-US" sz="1600" b="1">
                <a:latin typeface="Times New Roman" panose="02020603050405020304" charset="0"/>
                <a:ea typeface="宋体" panose="02010600030101010101" pitchFamily="2" charset="-122"/>
                <a:cs typeface="Times New Roman" panose="02020603050405020304" charset="0"/>
              </a:rPr>
              <a:t>make do with</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10</a:t>
            </a:r>
            <a:r>
              <a:rPr lang="zh-CN" altLang="en-US" sz="1600" b="0">
                <a:latin typeface="Times New Roman" panose="02020603050405020304" charset="0"/>
                <a:ea typeface="宋体" panose="02010600030101010101" pitchFamily="2" charset="-122"/>
                <a:cs typeface="Times New Roman" panose="02020603050405020304" charset="0"/>
              </a:rPr>
              <a:t> slapping his back and shouting, </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Come on you Grandad.’</a:t>
            </a:r>
            <a:endParaRPr lang="zh-CN" altLang="en-US" sz="1600" b="0">
              <a:latin typeface="Times New Roman" panose="02020603050405020304" charset="0"/>
              <a:ea typeface="宋体" panose="02010600030101010101" pitchFamily="2" charset="-122"/>
              <a:cs typeface="Times New Roman" panose="02020603050405020304" charset="0"/>
            </a:endParaRPr>
          </a:p>
          <a:p>
            <a:pPr indent="0"/>
            <a:r>
              <a:rPr lang="zh-CN" altLang="en-US" sz="1600" b="0">
                <a:latin typeface="微软雅黑" panose="020B0503020204020204" charset="-122"/>
                <a:ea typeface="微软雅黑" panose="020B0503020204020204" charset="-122"/>
                <a:cs typeface="Times New Roman" panose="02020603050405020304" charset="0"/>
              </a:rPr>
              <a:t>⑯</a:t>
            </a:r>
            <a:r>
              <a:rPr lang="zh-CN" altLang="en-US" sz="1600" b="0">
                <a:latin typeface="Times New Roman" panose="02020603050405020304" charset="0"/>
                <a:ea typeface="宋体" panose="02010600030101010101" pitchFamily="2" charset="-122"/>
                <a:cs typeface="Times New Roman" panose="02020603050405020304" charset="0"/>
              </a:rPr>
              <a:t>　</a:t>
            </a:r>
            <a:r>
              <a:rPr lang="en-US" altLang="zh-CN" sz="1600">
                <a:latin typeface="Times New Roman" panose="02020603050405020304" charset="0"/>
                <a:ea typeface="宋体" panose="02010600030101010101" pitchFamily="2" charset="-122"/>
                <a:cs typeface="Times New Roman" panose="02020603050405020304" charset="0"/>
                <a:sym typeface="+mn-ea"/>
              </a:rPr>
              <a:t>‘</a:t>
            </a:r>
            <a:r>
              <a:rPr lang="zh-CN" altLang="en-US" sz="1600" b="0">
                <a:latin typeface="Times New Roman" panose="02020603050405020304" charset="0"/>
                <a:ea typeface="宋体" panose="02010600030101010101" pitchFamily="2" charset="-122"/>
                <a:cs typeface="Times New Roman" panose="02020603050405020304" charset="0"/>
              </a:rPr>
              <a:t>I</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m dead proud, Grandad,</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said Tommy, ‘Can we </a:t>
            </a:r>
            <a:r>
              <a:rPr lang="zh-CN" altLang="en-US" sz="1600" b="1">
                <a:latin typeface="Times New Roman" panose="02020603050405020304" charset="0"/>
                <a:ea typeface="宋体" panose="02010600030101010101" pitchFamily="2" charset="-122"/>
                <a:cs typeface="Times New Roman" panose="02020603050405020304" charset="0"/>
              </a:rPr>
              <a:t>dribble</a:t>
            </a:r>
            <a:r>
              <a:rPr lang="en-US" sz="1600" b="1" baseline="30000">
                <a:solidFill>
                  <a:srgbClr val="000000"/>
                </a:solidFill>
                <a:latin typeface="Times New Roman" panose="02020603050405020304" charset="0"/>
                <a:ea typeface="宋体" panose="02010600030101010101" pitchFamily="2" charset="-122"/>
                <a:cs typeface="Times New Roman" panose="02020603050405020304" charset="0"/>
              </a:rPr>
              <a:t>11</a:t>
            </a:r>
            <a:r>
              <a:rPr lang="zh-CN" altLang="en-US" sz="1600" b="0">
                <a:latin typeface="Times New Roman" panose="02020603050405020304" charset="0"/>
                <a:ea typeface="宋体" panose="02010600030101010101" pitchFamily="2" charset="-122"/>
                <a:cs typeface="Times New Roman" panose="02020603050405020304" charset="0"/>
              </a:rPr>
              <a:t> your football all the way home then?</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Certainly,</a:t>
            </a:r>
            <a:r>
              <a:rPr lang="en-US" altLang="zh-CN" sz="1600" b="0">
                <a:latin typeface="Times New Roman" panose="02020603050405020304" charset="0"/>
                <a:ea typeface="宋体" panose="02010600030101010101" pitchFamily="2" charset="-122"/>
                <a:cs typeface="Times New Roman" panose="02020603050405020304" charset="0"/>
              </a:rPr>
              <a:t>’</a:t>
            </a:r>
            <a:r>
              <a:rPr lang="zh-CN" altLang="en-US" sz="1600" b="0">
                <a:latin typeface="Times New Roman" panose="02020603050405020304" charset="0"/>
                <a:ea typeface="宋体" panose="02010600030101010101" pitchFamily="2" charset="-122"/>
                <a:cs typeface="Times New Roman" panose="02020603050405020304" charset="0"/>
              </a:rPr>
              <a:t> </a:t>
            </a:r>
            <a:r>
              <a:rPr lang="en-US" altLang="zh-CN" sz="1600" b="0">
                <a:latin typeface="Times New Roman" panose="02020603050405020304" charset="0"/>
                <a:ea typeface="宋体" panose="02010600030101010101" pitchFamily="2" charset="-122"/>
                <a:cs typeface="Times New Roman" panose="02020603050405020304" charset="0"/>
              </a:rPr>
              <a:t> </a:t>
            </a:r>
            <a:r>
              <a:rPr lang="zh-CN" altLang="en-US" sz="1600" b="0">
                <a:latin typeface="Times New Roman" panose="02020603050405020304" charset="0"/>
                <a:ea typeface="宋体" panose="02010600030101010101" pitchFamily="2" charset="-122"/>
                <a:cs typeface="Times New Roman" panose="02020603050405020304" charset="0"/>
              </a:rPr>
              <a:t>said Grandad and he set off.</a:t>
            </a:r>
            <a:endParaRPr lang="zh-CN" altLang="en-US" sz="1600" b="0">
              <a:latin typeface="Times New Roman" panose="02020603050405020304" charset="0"/>
              <a:ea typeface="宋体" panose="02010600030101010101" pitchFamily="2" charset="-122"/>
              <a:cs typeface="Times New Roman" panose="02020603050405020304" charset="0"/>
            </a:endParaRPr>
          </a:p>
        </p:txBody>
      </p:sp>
      <p:cxnSp>
        <p:nvCxnSpPr>
          <p:cNvPr id="4" name="直接连接符 3"/>
          <p:cNvCxnSpPr/>
          <p:nvPr/>
        </p:nvCxnSpPr>
        <p:spPr>
          <a:xfrm flipV="1">
            <a:off x="5514340" y="4877435"/>
            <a:ext cx="6235700" cy="33655"/>
          </a:xfrm>
          <a:prstGeom prst="line">
            <a:avLst/>
          </a:prstGeom>
          <a:ln>
            <a:solidFill>
              <a:schemeClr val="tx1"/>
            </a:solidFill>
          </a:ln>
        </p:spPr>
        <p:style>
          <a:lnRef idx="2">
            <a:schemeClr val="accent1"/>
          </a:lnRef>
          <a:fillRef idx="0">
            <a:srgbClr val="FFFFFF"/>
          </a:fillRef>
          <a:effectRef idx="0">
            <a:srgbClr val="FFFFFF"/>
          </a:effectRef>
          <a:fontRef idx="minor">
            <a:schemeClr val="tx1"/>
          </a:fontRef>
        </p:style>
      </p:cxnSp>
      <p:sp>
        <p:nvSpPr>
          <p:cNvPr id="3" name="矩形 2"/>
          <p:cNvSpPr/>
          <p:nvPr/>
        </p:nvSpPr>
        <p:spPr>
          <a:xfrm>
            <a:off x="165100" y="4693285"/>
            <a:ext cx="11861165" cy="653415"/>
          </a:xfrm>
          <a:prstGeom prst="rect">
            <a:avLst/>
          </a:prstGeom>
          <a:solidFill>
            <a:schemeClr val="accent4">
              <a:lumMod val="50000"/>
              <a:alpha val="11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6" name="文本框 5"/>
          <p:cNvSpPr txBox="1"/>
          <p:nvPr/>
        </p:nvSpPr>
        <p:spPr>
          <a:xfrm>
            <a:off x="457200" y="4776470"/>
            <a:ext cx="4912995" cy="368300"/>
          </a:xfrm>
          <a:prstGeom prst="rect">
            <a:avLst/>
          </a:prstGeom>
          <a:noFill/>
        </p:spPr>
        <p:txBody>
          <a:bodyPr wrap="square" rtlCol="0">
            <a:spAutoFit/>
          </a:bodyPr>
          <a:p>
            <a:r>
              <a:rPr lang="en-US" altLang="zh-CN">
                <a:solidFill>
                  <a:srgbClr val="C00000"/>
                </a:solidFill>
              </a:rPr>
              <a:t>~~~~~~~~~~~~~~~~~~~~~~~~~~~~~~~~~~~</a:t>
            </a:r>
            <a:endParaRPr lang="en-US" altLang="zh-CN">
              <a:solidFill>
                <a:srgbClr val="C00000"/>
              </a:solidFill>
            </a:endParaRPr>
          </a:p>
        </p:txBody>
      </p:sp>
      <p:sp>
        <p:nvSpPr>
          <p:cNvPr id="8" name="文本框 7"/>
          <p:cNvSpPr txBox="1"/>
          <p:nvPr/>
        </p:nvSpPr>
        <p:spPr>
          <a:xfrm>
            <a:off x="525145" y="5379720"/>
            <a:ext cx="1799590" cy="368300"/>
          </a:xfrm>
          <a:prstGeom prst="rect">
            <a:avLst/>
          </a:prstGeom>
          <a:noFill/>
        </p:spPr>
        <p:txBody>
          <a:bodyPr wrap="square" rtlCol="0">
            <a:spAutoFit/>
          </a:bodyPr>
          <a:p>
            <a:r>
              <a:rPr lang="en-US" altLang="zh-CN">
                <a:solidFill>
                  <a:srgbClr val="C00000"/>
                </a:solidFill>
              </a:rPr>
              <a:t>~~~~~~~~~~~~ </a:t>
            </a:r>
            <a:endParaRPr lang="en-US" altLang="zh-CN">
              <a:solidFill>
                <a:srgbClr val="C00000"/>
              </a:solidFill>
            </a:endParaRPr>
          </a:p>
        </p:txBody>
      </p:sp>
      <p:sp>
        <p:nvSpPr>
          <p:cNvPr id="10" name="线形标注 2 9"/>
          <p:cNvSpPr/>
          <p:nvPr>
            <p:custDataLst>
              <p:tags r:id="rId3"/>
            </p:custDataLst>
          </p:nvPr>
        </p:nvSpPr>
        <p:spPr>
          <a:xfrm>
            <a:off x="5370195" y="3836035"/>
            <a:ext cx="6130925" cy="561340"/>
          </a:xfrm>
          <a:prstGeom prst="borderCallout2">
            <a:avLst>
              <a:gd name="adj1" fmla="val 52711"/>
              <a:gd name="adj2" fmla="val 484"/>
              <a:gd name="adj3" fmla="val 52711"/>
              <a:gd name="adj4" fmla="val -12464"/>
              <a:gd name="adj5" fmla="val 165723"/>
              <a:gd name="adj6" fmla="val -30422"/>
            </a:avLst>
          </a:prstGeom>
          <a:solidFill>
            <a:schemeClr val="accent4">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indent="0"/>
            <a:r>
              <a:rPr lang="en-US" altLang="zh-CN" sz="2000">
                <a:solidFill>
                  <a:schemeClr val="tx1"/>
                </a:solidFill>
                <a:latin typeface="Cambria" panose="02040503050406030204" charset="0"/>
                <a:cs typeface="Cambria" panose="02040503050406030204" charset="0"/>
                <a:sym typeface="+mn-ea"/>
              </a:rPr>
              <a:t>Grandad was going to </a:t>
            </a:r>
            <a:r>
              <a:rPr lang="en-US" altLang="zh-CN" sz="2000" u="sng">
                <a:solidFill>
                  <a:schemeClr val="tx1"/>
                </a:solidFill>
                <a:latin typeface="Cambria" panose="02040503050406030204" charset="0"/>
                <a:cs typeface="Cambria" panose="02040503050406030204" charset="0"/>
                <a:sym typeface="+mn-ea"/>
              </a:rPr>
              <a:t>                                                             .</a:t>
            </a:r>
            <a:endParaRPr lang="en-US" altLang="zh-CN" sz="2000" u="sng">
              <a:solidFill>
                <a:schemeClr val="tx1"/>
              </a:solidFill>
              <a:latin typeface="Cambria" panose="02040503050406030204" charset="0"/>
              <a:ea typeface="宋体" panose="02010600030101010101" pitchFamily="2" charset="-122"/>
              <a:cs typeface="Cambria" panose="02040503050406030204" charset="0"/>
              <a:sym typeface="+mn-ea"/>
            </a:endParaRPr>
          </a:p>
        </p:txBody>
      </p:sp>
      <p:sp>
        <p:nvSpPr>
          <p:cNvPr id="11" name="线形标注 2 10"/>
          <p:cNvSpPr/>
          <p:nvPr>
            <p:custDataLst>
              <p:tags r:id="rId4"/>
            </p:custDataLst>
          </p:nvPr>
        </p:nvSpPr>
        <p:spPr>
          <a:xfrm>
            <a:off x="5370195" y="6049645"/>
            <a:ext cx="6130925" cy="561340"/>
          </a:xfrm>
          <a:prstGeom prst="borderCallout2">
            <a:avLst>
              <a:gd name="adj1" fmla="val 52711"/>
              <a:gd name="adj2" fmla="val 484"/>
              <a:gd name="adj3" fmla="val 52711"/>
              <a:gd name="adj4" fmla="val -12464"/>
              <a:gd name="adj5" fmla="val -85180"/>
              <a:gd name="adj6" fmla="val -59936"/>
            </a:avLst>
          </a:prstGeom>
          <a:solidFill>
            <a:schemeClr val="accent4">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indent="0"/>
            <a:r>
              <a:rPr lang="en-US" altLang="zh-CN" sz="2000">
                <a:solidFill>
                  <a:schemeClr val="tx1"/>
                </a:solidFill>
                <a:latin typeface="Cambria" panose="02040503050406030204" charset="0"/>
                <a:cs typeface="Cambria" panose="02040503050406030204" charset="0"/>
                <a:sym typeface="+mn-ea"/>
              </a:rPr>
              <a:t>Grandad  </a:t>
            </a:r>
            <a:r>
              <a:rPr lang="en-US" altLang="zh-CN" sz="2000" u="sng">
                <a:solidFill>
                  <a:schemeClr val="tx1"/>
                </a:solidFill>
                <a:latin typeface="Cambria" panose="02040503050406030204" charset="0"/>
                <a:cs typeface="Cambria" panose="02040503050406030204" charset="0"/>
                <a:sym typeface="+mn-ea"/>
              </a:rPr>
              <a:t>                                                                                      .</a:t>
            </a:r>
            <a:endParaRPr lang="en-US" altLang="zh-CN" sz="2000" u="sng">
              <a:solidFill>
                <a:schemeClr val="tx1"/>
              </a:solidFill>
              <a:latin typeface="Cambria" panose="02040503050406030204" charset="0"/>
              <a:ea typeface="宋体" panose="02010600030101010101" pitchFamily="2" charset="-122"/>
              <a:cs typeface="Cambria" panose="02040503050406030204" charset="0"/>
              <a:sym typeface="+mn-ea"/>
            </a:endParaRPr>
          </a:p>
        </p:txBody>
      </p:sp>
      <p:sp>
        <p:nvSpPr>
          <p:cNvPr id="12" name="文本框 11"/>
          <p:cNvSpPr txBox="1"/>
          <p:nvPr/>
        </p:nvSpPr>
        <p:spPr>
          <a:xfrm>
            <a:off x="7821295" y="3836035"/>
            <a:ext cx="2552065" cy="398780"/>
          </a:xfrm>
          <a:prstGeom prst="rect">
            <a:avLst/>
          </a:prstGeom>
          <a:noFill/>
        </p:spPr>
        <p:txBody>
          <a:bodyPr wrap="square" rtlCol="0" anchor="t">
            <a:spAutoFit/>
          </a:bodyPr>
          <a:p>
            <a:r>
              <a:rPr lang="en-US" altLang="zh-CN" sz="2000" b="1">
                <a:solidFill>
                  <a:srgbClr val="FF0000"/>
                </a:solidFill>
                <a:latin typeface="Cambria" panose="02040503050406030204" charset="0"/>
                <a:cs typeface="Cambria" panose="02040503050406030204" charset="0"/>
                <a:sym typeface="+mn-ea"/>
              </a:rPr>
              <a:t>take the free kick</a:t>
            </a:r>
            <a:endParaRPr lang="en-US" altLang="zh-CN" sz="2000" b="1">
              <a:solidFill>
                <a:srgbClr val="FF0000"/>
              </a:solidFill>
              <a:latin typeface="Cambria" panose="02040503050406030204" charset="0"/>
              <a:cs typeface="Cambria" panose="02040503050406030204" charset="0"/>
              <a:sym typeface="+mn-ea"/>
            </a:endParaRPr>
          </a:p>
        </p:txBody>
      </p:sp>
      <p:sp>
        <p:nvSpPr>
          <p:cNvPr id="13" name="文本框 12"/>
          <p:cNvSpPr txBox="1"/>
          <p:nvPr/>
        </p:nvSpPr>
        <p:spPr>
          <a:xfrm>
            <a:off x="6405880" y="6049645"/>
            <a:ext cx="5185410" cy="398780"/>
          </a:xfrm>
          <a:prstGeom prst="rect">
            <a:avLst/>
          </a:prstGeom>
          <a:noFill/>
        </p:spPr>
        <p:txBody>
          <a:bodyPr wrap="square" rtlCol="0" anchor="t">
            <a:spAutoFit/>
          </a:bodyPr>
          <a:p>
            <a:r>
              <a:rPr lang="en-US" altLang="zh-CN" sz="2000" b="1">
                <a:solidFill>
                  <a:srgbClr val="FF0000"/>
                </a:solidFill>
                <a:latin typeface="Cambria" panose="02040503050406030204" charset="0"/>
                <a:cs typeface="Cambria" panose="02040503050406030204" charset="0"/>
                <a:sym typeface="+mn-ea"/>
              </a:rPr>
              <a:t>scored the winning goal</a:t>
            </a:r>
            <a:r>
              <a:rPr lang="en-US" altLang="zh-CN" sz="2000">
                <a:latin typeface="Cambria" panose="02040503050406030204" charset="0"/>
                <a:cs typeface="Cambria" panose="02040503050406030204" charset="0"/>
                <a:sym typeface="+mn-ea"/>
              </a:rPr>
              <a:t>(</a:t>
            </a:r>
            <a:r>
              <a:rPr lang="zh-CN" altLang="en-US" sz="2000">
                <a:latin typeface="Cambria" panose="02040503050406030204" charset="0"/>
                <a:cs typeface="Cambria" panose="02040503050406030204" charset="0"/>
                <a:sym typeface="+mn-ea"/>
              </a:rPr>
              <a:t>踢进了制胜一球</a:t>
            </a:r>
            <a:r>
              <a:rPr lang="en-US" altLang="zh-CN" sz="2000">
                <a:latin typeface="Cambria" panose="02040503050406030204" charset="0"/>
                <a:cs typeface="Cambria" panose="02040503050406030204" charset="0"/>
                <a:sym typeface="+mn-ea"/>
              </a:rPr>
              <a:t>)</a:t>
            </a:r>
            <a:endParaRPr lang="en-US" altLang="zh-CN" sz="2000">
              <a:latin typeface="Cambria" panose="02040503050406030204" charset="0"/>
              <a:cs typeface="Cambria" panose="02040503050406030204" charset="0"/>
              <a:sym typeface="+mn-ea"/>
            </a:endParaRPr>
          </a:p>
        </p:txBody>
      </p:sp>
      <p:pic>
        <p:nvPicPr>
          <p:cNvPr id="100" name="图片 99"/>
          <p:cNvPicPr/>
          <p:nvPr>
            <p:custDataLst>
              <p:tags r:id="rId5"/>
            </p:custDataLst>
          </p:nvPr>
        </p:nvPicPr>
        <p:blipFill>
          <a:blip r:embed="rId6"/>
          <a:stretch>
            <a:fillRect/>
          </a:stretch>
        </p:blipFill>
        <p:spPr>
          <a:xfrm>
            <a:off x="11268710" y="-345440"/>
            <a:ext cx="1207770" cy="1059815"/>
          </a:xfrm>
          <a:prstGeom prst="rect">
            <a:avLst/>
          </a:prstGeom>
          <a:noFill/>
          <a:ln w="9525">
            <a:noFill/>
          </a:ln>
        </p:spPr>
      </p:pic>
      <p:sp>
        <p:nvSpPr>
          <p:cNvPr id="14" name="矩形 13"/>
          <p:cNvSpPr/>
          <p:nvPr>
            <p:custDataLst>
              <p:tags r:id="rId7"/>
            </p:custDataLst>
          </p:nvPr>
        </p:nvSpPr>
        <p:spPr>
          <a:xfrm>
            <a:off x="0" y="521970"/>
            <a:ext cx="12190730" cy="546100"/>
          </a:xfrm>
          <a:prstGeom prst="rect">
            <a:avLst/>
          </a:prstGeom>
          <a:solidFill>
            <a:srgbClr val="FFC00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altLang="zh-CN" sz="2400" b="1">
                <a:solidFill>
                  <a:schemeClr val="tx1"/>
                </a:solidFill>
              </a:rPr>
              <a:t>Tip 2: Take the </a:t>
            </a:r>
            <a:r>
              <a:rPr lang="en-US" altLang="zh-CN" sz="2400" b="1">
                <a:solidFill>
                  <a:srgbClr val="C00000"/>
                </a:solidFill>
              </a:rPr>
              <a:t>given sentences</a:t>
            </a:r>
            <a:r>
              <a:rPr lang="en-US" altLang="zh-CN" sz="2400" b="1">
                <a:solidFill>
                  <a:schemeClr val="tx1"/>
                </a:solidFill>
              </a:rPr>
              <a:t> into account when </a:t>
            </a:r>
            <a:r>
              <a:rPr lang="en-US" altLang="zh-CN" sz="2400" b="1">
                <a:solidFill>
                  <a:srgbClr val="C00000"/>
                </a:solidFill>
              </a:rPr>
              <a:t>plotting</a:t>
            </a:r>
            <a:r>
              <a:rPr lang="en-US" altLang="zh-CN" sz="2400" b="1">
                <a:solidFill>
                  <a:schemeClr val="tx1"/>
                </a:solidFill>
              </a:rPr>
              <a:t>(</a:t>
            </a:r>
            <a:r>
              <a:rPr lang="zh-CN" altLang="en-US" sz="2400" b="1">
                <a:solidFill>
                  <a:schemeClr val="tx1"/>
                </a:solidFill>
              </a:rPr>
              <a:t>构思情节</a:t>
            </a:r>
            <a:r>
              <a:rPr lang="en-US" altLang="zh-CN" sz="2400" b="1">
                <a:solidFill>
                  <a:schemeClr val="tx1"/>
                </a:solidFill>
              </a:rPr>
              <a:t>) the story.</a:t>
            </a:r>
            <a:endParaRPr lang="en-US" altLang="zh-CN" sz="2400" b="1">
              <a:solidFill>
                <a:schemeClr val="tx1"/>
              </a:solidFill>
            </a:endParaRPr>
          </a:p>
        </p:txBody>
      </p:sp>
    </p:spTree>
    <p:custDataLst>
      <p:tags r:id="rId8"/>
    </p:custDataLst>
  </p:cSld>
  <p:clrMapOvr>
    <a:masterClrMapping/>
  </p:clrMapOvr>
  <mc:AlternateContent xmlns:mc="http://schemas.openxmlformats.org/markup-compatibility/2006">
    <mc:Choice xmlns:p14="http://schemas.microsoft.com/office/powerpoint/2010/main" Requires="p14">
      <p:transition spd="slow" p14:dur="1000">
        <p:wheel spokes="8"/>
      </p:transition>
    </mc:Choice>
    <mc:Fallback>
      <p:transition spd="slow">
        <p:wheel spokes="8"/>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3"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p:tgtEl>
                                          <p:spTgt spid="10"/>
                                        </p:tgtEl>
                                        <p:attrNameLst>
                                          <p:attrName>ppt_y</p:attrName>
                                        </p:attrNameLst>
                                      </p:cBhvr>
                                      <p:tavLst>
                                        <p:tav tm="0">
                                          <p:val>
                                            <p:strVal val="#ppt_y+#ppt_h*1.125000"/>
                                          </p:val>
                                        </p:tav>
                                        <p:tav tm="100000">
                                          <p:val>
                                            <p:strVal val="#ppt_y"/>
                                          </p:val>
                                        </p:tav>
                                      </p:tavLst>
                                    </p:anim>
                                    <p:animEffect transition="in" filter="wipe(up)">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3" presetClass="entr" presetSubtype="16"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plus(in)">
                                      <p:cBhvr>
                                        <p:cTn id="29" dur="20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p:tgtEl>
                                          <p:spTgt spid="11"/>
                                        </p:tgtEl>
                                        <p:attrNameLst>
                                          <p:attrName>ppt_y</p:attrName>
                                        </p:attrNameLst>
                                      </p:cBhvr>
                                      <p:tavLst>
                                        <p:tav tm="0">
                                          <p:val>
                                            <p:strVal val="#ppt_y+#ppt_h*1.125000"/>
                                          </p:val>
                                        </p:tav>
                                        <p:tav tm="100000">
                                          <p:val>
                                            <p:strVal val="#ppt_y"/>
                                          </p:val>
                                        </p:tav>
                                      </p:tavLst>
                                    </p:anim>
                                    <p:animEffect transition="in" filter="wipe(up)">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3" presetClass="entr" presetSubtype="16"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plus(in)">
                                      <p:cBhvr>
                                        <p:cTn id="40" dur="2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p:tgtEl>
                                          <p:spTgt spid="14"/>
                                        </p:tgtEl>
                                        <p:attrNameLst>
                                          <p:attrName>ppt_y</p:attrName>
                                        </p:attrNameLst>
                                      </p:cBhvr>
                                      <p:tavLst>
                                        <p:tav tm="0">
                                          <p:val>
                                            <p:strVal val="#ppt_y+#ppt_h*1.125000"/>
                                          </p:val>
                                        </p:tav>
                                        <p:tav tm="100000">
                                          <p:val>
                                            <p:strVal val="#ppt_y"/>
                                          </p:val>
                                        </p:tav>
                                      </p:tavLst>
                                    </p:anim>
                                    <p:animEffect transition="in" filter="wipe(up)">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p:bldP spid="6" grpId="1"/>
      <p:bldP spid="8" grpId="0"/>
      <p:bldP spid="8" grpId="1"/>
      <p:bldP spid="10" grpId="0" bldLvl="0" animBg="1"/>
      <p:bldP spid="10" grpId="1" animBg="1"/>
      <p:bldP spid="11" grpId="0" bldLvl="0" animBg="1"/>
      <p:bldP spid="11" grpId="1" animBg="1"/>
      <p:bldP spid="12" grpId="0"/>
      <p:bldP spid="13" grpId="0"/>
      <p:bldP spid="14" grpId="0" bldLvl="0" animBg="1"/>
      <p:bldP spid="1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Complete the writing</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268710" y="-345440"/>
            <a:ext cx="1207770" cy="1059815"/>
          </a:xfrm>
          <a:prstGeom prst="rect">
            <a:avLst/>
          </a:prstGeom>
          <a:noFill/>
          <a:ln w="9525">
            <a:noFill/>
          </a:ln>
        </p:spPr>
      </p:pic>
      <p:sp>
        <p:nvSpPr>
          <p:cNvPr id="103" name="文本框 102"/>
          <p:cNvSpPr txBox="1"/>
          <p:nvPr/>
        </p:nvSpPr>
        <p:spPr>
          <a:xfrm>
            <a:off x="142875" y="647065"/>
            <a:ext cx="11784330" cy="953135"/>
          </a:xfrm>
          <a:prstGeom prst="rect">
            <a:avLst/>
          </a:prstGeom>
          <a:noFill/>
          <a:ln w="9525">
            <a:noFill/>
          </a:ln>
        </p:spPr>
        <p:txBody>
          <a:bodyPr wrap="square">
            <a:spAutoFit/>
          </a:bodyPr>
          <a:p>
            <a:pPr indent="0"/>
            <a:r>
              <a:rPr lang="en-US" sz="2800" b="0">
                <a:latin typeface="Cambria" panose="02040503050406030204" charset="0"/>
                <a:ea typeface="宋体" panose="02010600030101010101" pitchFamily="2" charset="-122"/>
                <a:cs typeface="Cambria" panose="02040503050406030204" charset="0"/>
              </a:rPr>
              <a:t>1.Design the plot</a:t>
            </a:r>
            <a:r>
              <a:rPr lang="en-US" sz="2800" b="0">
                <a:solidFill>
                  <a:srgbClr val="000000"/>
                </a:solidFill>
                <a:latin typeface="Cambria" panose="02040503050406030204" charset="0"/>
                <a:cs typeface="Cambria" panose="02040503050406030204" charset="0"/>
              </a:rPr>
              <a:t>But Grandad leapt to his feet and placed the ball with care.</a:t>
            </a:r>
            <a:endParaRPr lang="en-US" altLang="en-US" sz="2800" b="0">
              <a:solidFill>
                <a:srgbClr val="000000"/>
              </a:solidFill>
              <a:latin typeface="Cambria" panose="02040503050406030204" charset="0"/>
              <a:cs typeface="Cambria" panose="02040503050406030204" charset="0"/>
            </a:endParaRPr>
          </a:p>
        </p:txBody>
      </p:sp>
      <p:graphicFrame>
        <p:nvGraphicFramePr>
          <p:cNvPr id="2" name="表格 1"/>
          <p:cNvGraphicFramePr/>
          <p:nvPr>
            <p:custDataLst>
              <p:tags r:id="rId4"/>
            </p:custDataLst>
          </p:nvPr>
        </p:nvGraphicFramePr>
        <p:xfrm>
          <a:off x="252730" y="1803400"/>
          <a:ext cx="11423015" cy="3206115"/>
        </p:xfrm>
        <a:graphic>
          <a:graphicData uri="http://schemas.openxmlformats.org/drawingml/2006/table">
            <a:tbl>
              <a:tblPr/>
              <a:tblGrid>
                <a:gridCol w="2679065"/>
                <a:gridCol w="8743950"/>
              </a:tblGrid>
              <a:tr h="1068705">
                <a:tc>
                  <a:txBody>
                    <a:bodyPr/>
                    <a:p>
                      <a:pPr indent="0">
                        <a:buNone/>
                      </a:pPr>
                      <a:r>
                        <a:rPr lang="en-US" sz="2400" b="0">
                          <a:latin typeface="Cambria" panose="02040503050406030204" charset="0"/>
                          <a:ea typeface="宋体" panose="02010600030101010101" pitchFamily="2" charset="-122"/>
                          <a:cs typeface="Cambria" panose="02040503050406030204" charset="0"/>
                        </a:rPr>
                        <a:t>Cohesive Sentence(衔接句1)</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400" b="0">
                          <a:latin typeface="Cambria" panose="02040503050406030204" charset="0"/>
                          <a:ea typeface="宋体" panose="02010600030101010101" pitchFamily="2" charset="-122"/>
                          <a:cs typeface="Cambria" panose="02040503050406030204" charset="0"/>
                        </a:rPr>
                        <a:t> </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68705">
                <a:tc>
                  <a:txBody>
                    <a:bodyPr/>
                    <a:p>
                      <a:pPr indent="0">
                        <a:buNone/>
                      </a:pPr>
                      <a:r>
                        <a:rPr lang="en-US" sz="2400" b="0">
                          <a:latin typeface="Cambria" panose="02040503050406030204" charset="0"/>
                          <a:ea typeface="宋体" panose="02010600030101010101" pitchFamily="2" charset="-122"/>
                          <a:cs typeface="Cambria" panose="02040503050406030204" charset="0"/>
                        </a:rPr>
                        <a:t>Transitional Sentences(过渡句)</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400" b="0">
                          <a:latin typeface="Cambria" panose="02040503050406030204" charset="0"/>
                          <a:ea typeface="宋体" panose="02010600030101010101" pitchFamily="2" charset="-122"/>
                          <a:cs typeface="Cambria" panose="02040503050406030204" charset="0"/>
                        </a:rPr>
                        <a:t> </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68705">
                <a:tc>
                  <a:txBody>
                    <a:bodyPr/>
                    <a:p>
                      <a:pPr indent="0">
                        <a:buNone/>
                      </a:pPr>
                      <a:r>
                        <a:rPr lang="en-US" sz="2400" b="0">
                          <a:latin typeface="Cambria" panose="02040503050406030204" charset="0"/>
                          <a:ea typeface="宋体" panose="02010600030101010101" pitchFamily="2" charset="-122"/>
                          <a:cs typeface="Cambria" panose="02040503050406030204" charset="0"/>
                        </a:rPr>
                        <a:t>Cohesive Sentence(衔接句2)</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400" b="0">
                          <a:latin typeface="Cambria" panose="02040503050406030204" charset="0"/>
                          <a:ea typeface="宋体" panose="02010600030101010101" pitchFamily="2" charset="-122"/>
                          <a:cs typeface="Cambria" panose="02040503050406030204" charset="0"/>
                        </a:rPr>
                        <a:t> </a:t>
                      </a:r>
                      <a:endParaRPr lang="en-US" altLang="en-US" sz="2400" b="0">
                        <a:latin typeface="Cambria" panose="02040503050406030204" charset="0"/>
                        <a:ea typeface="宋体" panose="02010600030101010101" pitchFamily="2" charset="-122"/>
                        <a:cs typeface="Cambria" panose="020405030504060302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252730" y="5093970"/>
            <a:ext cx="5080000" cy="521970"/>
          </a:xfrm>
          <a:prstGeom prst="rect">
            <a:avLst/>
          </a:prstGeom>
          <a:noFill/>
          <a:ln w="9525">
            <a:noFill/>
          </a:ln>
        </p:spPr>
        <p:txBody>
          <a:bodyPr>
            <a:spAutoFit/>
          </a:bodyPr>
          <a:p>
            <a:pPr indent="0" fontAlgn="auto"/>
            <a:r>
              <a:rPr lang="en-US" sz="2800" b="0">
                <a:solidFill>
                  <a:srgbClr val="000000"/>
                </a:solidFill>
                <a:latin typeface="Cambria" panose="02040503050406030204" charset="0"/>
                <a:cs typeface="Cambria" panose="02040503050406030204" charset="0"/>
              </a:rPr>
              <a:t>Grandad was a hero.</a:t>
            </a:r>
            <a:endParaRPr lang="en-US" sz="2800" b="0">
              <a:solidFill>
                <a:srgbClr val="000000"/>
              </a:solidFill>
              <a:latin typeface="Cambria" panose="02040503050406030204" charset="0"/>
              <a:cs typeface="Cambria" panose="02040503050406030204" charset="0"/>
            </a:endParaRPr>
          </a:p>
        </p:txBody>
      </p:sp>
      <p:sp>
        <p:nvSpPr>
          <p:cNvPr id="10" name="线形标注 2 9"/>
          <p:cNvSpPr/>
          <p:nvPr>
            <p:custDataLst>
              <p:tags r:id="rId5"/>
            </p:custDataLst>
          </p:nvPr>
        </p:nvSpPr>
        <p:spPr>
          <a:xfrm>
            <a:off x="4979670" y="450850"/>
            <a:ext cx="5850255" cy="561340"/>
          </a:xfrm>
          <a:prstGeom prst="borderCallout2">
            <a:avLst>
              <a:gd name="adj1" fmla="val 52711"/>
              <a:gd name="adj2" fmla="val 484"/>
              <a:gd name="adj3" fmla="val 52711"/>
              <a:gd name="adj4" fmla="val -12464"/>
              <a:gd name="adj5" fmla="val 150678"/>
              <a:gd name="adj6" fmla="val -31140"/>
            </a:avLst>
          </a:prstGeom>
          <a:solidFill>
            <a:schemeClr val="accent4">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indent="0"/>
            <a:r>
              <a:rPr lang="en-US" altLang="zh-CN" sz="2400">
                <a:solidFill>
                  <a:schemeClr val="tx1"/>
                </a:solidFill>
                <a:latin typeface="Cambria" panose="02040503050406030204" charset="0"/>
                <a:cs typeface="Cambria" panose="02040503050406030204" charset="0"/>
                <a:sym typeface="+mn-ea"/>
              </a:rPr>
              <a:t>Grandad was going to </a:t>
            </a:r>
            <a:r>
              <a:rPr lang="en-US" altLang="zh-CN" sz="2400">
                <a:solidFill>
                  <a:srgbClr val="FF0000"/>
                </a:solidFill>
                <a:latin typeface="Cambria" panose="02040503050406030204" charset="0"/>
                <a:cs typeface="Cambria" panose="02040503050406030204" charset="0"/>
                <a:sym typeface="+mn-ea"/>
              </a:rPr>
              <a:t>take the free kick</a:t>
            </a:r>
            <a:r>
              <a:rPr lang="en-US" altLang="zh-CN" sz="2400">
                <a:solidFill>
                  <a:schemeClr val="tx1"/>
                </a:solidFill>
                <a:latin typeface="Cambria" panose="02040503050406030204" charset="0"/>
                <a:cs typeface="Cambria" panose="02040503050406030204" charset="0"/>
                <a:sym typeface="+mn-ea"/>
              </a:rPr>
              <a:t>.</a:t>
            </a:r>
            <a:endParaRPr lang="en-US" altLang="zh-CN" sz="2400" u="sng">
              <a:solidFill>
                <a:schemeClr val="tx1"/>
              </a:solidFill>
              <a:latin typeface="Cambria" panose="02040503050406030204" charset="0"/>
              <a:ea typeface="宋体" panose="02010600030101010101" pitchFamily="2" charset="-122"/>
              <a:cs typeface="Cambria" panose="02040503050406030204" charset="0"/>
              <a:sym typeface="+mn-ea"/>
            </a:endParaRPr>
          </a:p>
        </p:txBody>
      </p:sp>
      <p:sp>
        <p:nvSpPr>
          <p:cNvPr id="11" name="线形标注 2 10"/>
          <p:cNvSpPr/>
          <p:nvPr>
            <p:custDataLst>
              <p:tags r:id="rId6"/>
            </p:custDataLst>
          </p:nvPr>
        </p:nvSpPr>
        <p:spPr>
          <a:xfrm>
            <a:off x="349885" y="5852795"/>
            <a:ext cx="4629785" cy="561340"/>
          </a:xfrm>
          <a:prstGeom prst="borderCallout2">
            <a:avLst>
              <a:gd name="adj1" fmla="val 7692"/>
              <a:gd name="adj2" fmla="val 49554"/>
              <a:gd name="adj3" fmla="val -23076"/>
              <a:gd name="adj4" fmla="val 30763"/>
              <a:gd name="adj5" fmla="val -68212"/>
              <a:gd name="adj6" fmla="val 29364"/>
            </a:avLst>
          </a:prstGeom>
          <a:solidFill>
            <a:schemeClr val="accent4">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indent="0"/>
            <a:r>
              <a:rPr lang="en-US" altLang="zh-CN" sz="2400">
                <a:solidFill>
                  <a:schemeClr val="tx1"/>
                </a:solidFill>
                <a:latin typeface="Cambria" panose="02040503050406030204" charset="0"/>
                <a:cs typeface="Cambria" panose="02040503050406030204" charset="0"/>
                <a:sym typeface="+mn-ea"/>
              </a:rPr>
              <a:t>Grandad  </a:t>
            </a:r>
            <a:r>
              <a:rPr lang="en-US" altLang="zh-CN" sz="2400">
                <a:solidFill>
                  <a:srgbClr val="FF0000"/>
                </a:solidFill>
                <a:latin typeface="Cambria" panose="02040503050406030204" charset="0"/>
                <a:cs typeface="Cambria" panose="02040503050406030204" charset="0"/>
                <a:sym typeface="+mn-ea"/>
              </a:rPr>
              <a:t>scored the winning goal</a:t>
            </a:r>
            <a:r>
              <a:rPr lang="en-US" altLang="zh-CN" sz="2000">
                <a:solidFill>
                  <a:srgbClr val="FF0000"/>
                </a:solidFill>
                <a:latin typeface="Cambria" panose="02040503050406030204" charset="0"/>
                <a:cs typeface="Cambria" panose="02040503050406030204" charset="0"/>
                <a:sym typeface="+mn-ea"/>
              </a:rPr>
              <a:t>.</a:t>
            </a:r>
            <a:endParaRPr lang="en-US" altLang="zh-CN" sz="2000">
              <a:solidFill>
                <a:srgbClr val="FF0000"/>
              </a:solidFill>
              <a:latin typeface="Cambria" panose="02040503050406030204" charset="0"/>
              <a:ea typeface="宋体" panose="02010600030101010101" pitchFamily="2" charset="-122"/>
              <a:cs typeface="Cambria" panose="02040503050406030204" charset="0"/>
              <a:sym typeface="+mn-ea"/>
            </a:endParaRPr>
          </a:p>
        </p:txBody>
      </p:sp>
      <p:sp>
        <p:nvSpPr>
          <p:cNvPr id="32" name="文本框 31"/>
          <p:cNvSpPr txBox="1"/>
          <p:nvPr/>
        </p:nvSpPr>
        <p:spPr>
          <a:xfrm>
            <a:off x="66040" y="563245"/>
            <a:ext cx="12212320" cy="1198880"/>
          </a:xfrm>
          <a:prstGeom prst="rect">
            <a:avLst/>
          </a:prstGeom>
          <a:solidFill>
            <a:schemeClr val="accent3">
              <a:lumMod val="60000"/>
              <a:lumOff val="40000"/>
            </a:schemeClr>
          </a:solidFill>
          <a:ln w="9525">
            <a:noFill/>
          </a:ln>
        </p:spPr>
        <p:txBody>
          <a:bodyPr wrap="square">
            <a:spAutoFit/>
          </a:bodyPr>
          <a:p>
            <a:pPr indent="0"/>
            <a:r>
              <a:rPr lang="en-US" sz="2400">
                <a:latin typeface="Times New Roman" panose="02020603050405020304" charset="0"/>
                <a:ea typeface="宋体" panose="02010600030101010101" pitchFamily="2" charset="-122"/>
              </a:rPr>
              <a:t>How to take a free kick:</a:t>
            </a:r>
            <a:endParaRPr lang="en-US" sz="2400">
              <a:latin typeface="Times New Roman" panose="02020603050405020304" charset="0"/>
              <a:ea typeface="宋体" panose="02010600030101010101" pitchFamily="2" charset="-122"/>
            </a:endParaRPr>
          </a:p>
          <a:p>
            <a:pPr indent="0"/>
            <a:r>
              <a:rPr lang="en-US" sz="2400">
                <a:latin typeface="Times New Roman" panose="02020603050405020304" charset="0"/>
                <a:ea typeface="宋体" panose="02010600030101010101" pitchFamily="2" charset="-122"/>
              </a:rPr>
              <a:t>When</a:t>
            </a:r>
            <a:r>
              <a:rPr sz="2400">
                <a:latin typeface="Times New Roman" panose="02020603050405020304" charset="0"/>
                <a:ea typeface="宋体" panose="02010600030101010101" pitchFamily="2" charset="-122"/>
              </a:rPr>
              <a:t> three or more </a:t>
            </a:r>
            <a:r>
              <a:rPr sz="2400" b="1">
                <a:latin typeface="Times New Roman" panose="02020603050405020304" charset="0"/>
                <a:ea typeface="宋体" panose="02010600030101010101" pitchFamily="2" charset="-122"/>
              </a:rPr>
              <a:t>defending</a:t>
            </a:r>
            <a:r>
              <a:rPr lang="en-US" sz="2400">
                <a:latin typeface="Times New Roman" panose="02020603050405020304" charset="0"/>
                <a:ea typeface="宋体" panose="02010600030101010101" pitchFamily="2" charset="-122"/>
              </a:rPr>
              <a:t>(</a:t>
            </a:r>
            <a:r>
              <a:rPr lang="zh-CN" altLang="en-US" sz="2400">
                <a:latin typeface="Times New Roman" panose="02020603050405020304" charset="0"/>
                <a:ea typeface="宋体" panose="02010600030101010101" pitchFamily="2" charset="-122"/>
              </a:rPr>
              <a:t>防守</a:t>
            </a:r>
            <a:r>
              <a:rPr lang="en-US" sz="2400">
                <a:latin typeface="Times New Roman" panose="02020603050405020304" charset="0"/>
                <a:ea typeface="宋体" panose="02010600030101010101" pitchFamily="2" charset="-122"/>
              </a:rPr>
              <a:t>)</a:t>
            </a:r>
            <a:r>
              <a:rPr sz="2400">
                <a:latin typeface="Times New Roman" panose="02020603050405020304" charset="0"/>
                <a:ea typeface="宋体" panose="02010600030101010101" pitchFamily="2" charset="-122"/>
              </a:rPr>
              <a:t> team players </a:t>
            </a:r>
            <a:r>
              <a:rPr sz="2400" b="1">
                <a:solidFill>
                  <a:srgbClr val="FF0000"/>
                </a:solidFill>
                <a:latin typeface="Times New Roman" panose="02020603050405020304" charset="0"/>
                <a:ea typeface="宋体" panose="02010600030101010101" pitchFamily="2" charset="-122"/>
              </a:rPr>
              <a:t>form a “wall</a:t>
            </a:r>
            <a:r>
              <a:rPr sz="2400">
                <a:solidFill>
                  <a:srgbClr val="FF0000"/>
                </a:solidFill>
                <a:latin typeface="Times New Roman" panose="02020603050405020304" charset="0"/>
                <a:ea typeface="宋体" panose="02010600030101010101" pitchFamily="2" charset="-122"/>
              </a:rPr>
              <a:t>”</a:t>
            </a:r>
            <a:r>
              <a:rPr sz="2400">
                <a:latin typeface="Times New Roman" panose="02020603050405020304" charset="0"/>
                <a:ea typeface="宋体" panose="02010600030101010101" pitchFamily="2" charset="-122"/>
              </a:rPr>
              <a:t>(</a:t>
            </a:r>
            <a:r>
              <a:rPr lang="zh-CN" sz="2400">
                <a:latin typeface="Times New Roman" panose="02020603050405020304" charset="0"/>
                <a:ea typeface="宋体" panose="02010600030101010101" pitchFamily="2" charset="-122"/>
              </a:rPr>
              <a:t>筑</a:t>
            </a:r>
            <a:r>
              <a:rPr sz="2400">
                <a:latin typeface="Times New Roman" panose="02020603050405020304" charset="0"/>
                <a:ea typeface="宋体" panose="02010600030101010101" pitchFamily="2" charset="-122"/>
              </a:rPr>
              <a:t>人墙), all attacking team players must remain at least 1 m from the “wall” until the </a:t>
            </a:r>
            <a:r>
              <a:rPr lang="en-US" sz="2400">
                <a:latin typeface="Times New Roman" panose="02020603050405020304" charset="0"/>
                <a:ea typeface="宋体" panose="02010600030101010101" pitchFamily="2" charset="-122"/>
              </a:rPr>
              <a:t>ball</a:t>
            </a:r>
            <a:r>
              <a:rPr sz="2400">
                <a:latin typeface="Times New Roman" panose="02020603050405020304" charset="0"/>
                <a:ea typeface="宋体" panose="02010600030101010101" pitchFamily="2" charset="-122"/>
              </a:rPr>
              <a:t> is</a:t>
            </a:r>
            <a:r>
              <a:rPr sz="2400" b="1">
                <a:latin typeface="Times New Roman" panose="02020603050405020304" charset="0"/>
                <a:ea typeface="宋体" panose="02010600030101010101" pitchFamily="2" charset="-122"/>
              </a:rPr>
              <a:t> in play</a:t>
            </a:r>
            <a:r>
              <a:rPr sz="2400">
                <a:latin typeface="Times New Roman" panose="02020603050405020304" charset="0"/>
                <a:ea typeface="宋体" panose="02010600030101010101" pitchFamily="2" charset="-122"/>
                <a:sym typeface="+mn-ea"/>
              </a:rPr>
              <a:t>(处于比赛状态)</a:t>
            </a:r>
            <a:r>
              <a:rPr sz="2400">
                <a:latin typeface="Times New Roman" panose="02020603050405020304" charset="0"/>
                <a:ea typeface="宋体" panose="02010600030101010101" pitchFamily="2" charset="-122"/>
              </a:rPr>
              <a:t>.</a:t>
            </a:r>
            <a:endParaRPr sz="2400">
              <a:latin typeface="Times New Roman" panose="02020603050405020304" charset="0"/>
              <a:ea typeface="宋体" panose="02010600030101010101" pitchFamily="2" charset="-122"/>
            </a:endParaRPr>
          </a:p>
        </p:txBody>
      </p:sp>
      <p:pic>
        <p:nvPicPr>
          <p:cNvPr id="5" name="free kick">
            <a:hlinkClick r:id="" action="ppaction://media"/>
          </p:cNvPr>
          <p:cNvPicPr/>
          <p:nvPr>
            <a:videoFile r:link="rId7"/>
            <p:extLst>
              <p:ext uri="{DAA4B4D4-6D71-4841-9C94-3DE7FCFB9230}">
                <p14:media xmlns:p14="http://schemas.microsoft.com/office/powerpoint/2010/main" r:embed="rId8"/>
              </p:ext>
            </p:extLst>
            <p:custDataLst>
              <p:tags r:id="rId9"/>
            </p:custDataLst>
          </p:nvPr>
        </p:nvPicPr>
        <p:blipFill>
          <a:blip r:embed="rId10"/>
          <a:stretch>
            <a:fillRect/>
          </a:stretch>
        </p:blipFill>
        <p:spPr>
          <a:xfrm>
            <a:off x="7835265" y="2733040"/>
            <a:ext cx="4214495" cy="2926080"/>
          </a:xfrm>
          <a:prstGeom prst="rect">
            <a:avLst/>
          </a:prstGeom>
        </p:spPr>
      </p:pic>
      <p:sp>
        <p:nvSpPr>
          <p:cNvPr id="14" name="文本框 13"/>
          <p:cNvSpPr txBox="1"/>
          <p:nvPr>
            <p:custDataLst>
              <p:tags r:id="rId11"/>
            </p:custDataLst>
          </p:nvPr>
        </p:nvSpPr>
        <p:spPr>
          <a:xfrm>
            <a:off x="3293110" y="4186555"/>
            <a:ext cx="6746240" cy="46037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What’s the final score of the match?</a:t>
            </a:r>
            <a:endParaRPr lang="en-US" altLang="zh-CN" sz="2400">
              <a:latin typeface="Cambria" panose="02040503050406030204" charset="0"/>
              <a:cs typeface="Cambria" panose="02040503050406030204" charset="0"/>
            </a:endParaRPr>
          </a:p>
        </p:txBody>
      </p:sp>
      <p:sp>
        <p:nvSpPr>
          <p:cNvPr id="4" name="文本框 3"/>
          <p:cNvSpPr txBox="1"/>
          <p:nvPr>
            <p:custDataLst>
              <p:tags r:id="rId12"/>
            </p:custDataLst>
          </p:nvPr>
        </p:nvSpPr>
        <p:spPr>
          <a:xfrm>
            <a:off x="3010535" y="1911985"/>
            <a:ext cx="8677275" cy="82994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What would the opponents(</a:t>
            </a:r>
            <a:r>
              <a:rPr lang="zh-CN" altLang="en-US" sz="2400">
                <a:latin typeface="Cambria" panose="02040503050406030204" charset="0"/>
                <a:cs typeface="Cambria" panose="02040503050406030204" charset="0"/>
              </a:rPr>
              <a:t>对手</a:t>
            </a:r>
            <a:r>
              <a:rPr lang="en-US" altLang="zh-CN" sz="2400">
                <a:latin typeface="Cambria" panose="02040503050406030204" charset="0"/>
                <a:cs typeface="Cambria" panose="02040503050406030204" charset="0"/>
              </a:rPr>
              <a:t>) do in response to(</a:t>
            </a:r>
            <a:r>
              <a:rPr lang="zh-CN" altLang="en-US" sz="2400">
                <a:latin typeface="Cambria" panose="02040503050406030204" charset="0"/>
                <a:cs typeface="Cambria" panose="02040503050406030204" charset="0"/>
              </a:rPr>
              <a:t>回应</a:t>
            </a:r>
            <a:r>
              <a:rPr lang="en-US" altLang="zh-CN" sz="2400">
                <a:latin typeface="Cambria" panose="02040503050406030204" charset="0"/>
                <a:cs typeface="Cambria" panose="02040503050406030204" charset="0"/>
              </a:rPr>
              <a:t>) Grandad’s free kick?</a:t>
            </a:r>
            <a:endParaRPr lang="en-US" altLang="zh-CN" sz="2400">
              <a:latin typeface="Cambria" panose="02040503050406030204" charset="0"/>
              <a:cs typeface="Cambria" panose="02040503050406030204" charset="0"/>
            </a:endParaRPr>
          </a:p>
        </p:txBody>
      </p:sp>
      <p:sp>
        <p:nvSpPr>
          <p:cNvPr id="6" name="文本框 5"/>
          <p:cNvSpPr txBox="1"/>
          <p:nvPr/>
        </p:nvSpPr>
        <p:spPr>
          <a:xfrm>
            <a:off x="2998470" y="1903095"/>
            <a:ext cx="8677275" cy="82994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To stop the free kick from Grandad, some players of the Forest Hill team </a:t>
            </a:r>
            <a:r>
              <a:rPr lang="en-US" altLang="zh-CN" sz="2400" u="sng">
                <a:latin typeface="Cambria" panose="02040503050406030204" charset="0"/>
                <a:cs typeface="Cambria" panose="02040503050406030204" charset="0"/>
              </a:rPr>
              <a:t>                                                            .</a:t>
            </a:r>
            <a:r>
              <a:rPr lang="en-US" altLang="zh-CN" sz="2400">
                <a:latin typeface="Cambria" panose="02040503050406030204" charset="0"/>
                <a:cs typeface="Cambria" panose="02040503050406030204" charset="0"/>
              </a:rPr>
              <a:t> </a:t>
            </a:r>
            <a:endParaRPr lang="en-US" altLang="zh-CN" sz="2400">
              <a:latin typeface="Cambria" panose="02040503050406030204" charset="0"/>
              <a:cs typeface="Cambria" panose="02040503050406030204" charset="0"/>
            </a:endParaRPr>
          </a:p>
        </p:txBody>
      </p:sp>
      <p:sp>
        <p:nvSpPr>
          <p:cNvPr id="8" name="文本框 7"/>
          <p:cNvSpPr txBox="1"/>
          <p:nvPr/>
        </p:nvSpPr>
        <p:spPr>
          <a:xfrm>
            <a:off x="4347845" y="2168525"/>
            <a:ext cx="3691255"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made/set/ formed a wall</a:t>
            </a:r>
            <a:endParaRPr lang="en-US" altLang="zh-CN" sz="2400" b="1">
              <a:solidFill>
                <a:srgbClr val="FF0000"/>
              </a:solidFill>
              <a:latin typeface="Cambria" panose="02040503050406030204" charset="0"/>
              <a:cs typeface="Cambria" panose="02040503050406030204" charset="0"/>
            </a:endParaRPr>
          </a:p>
        </p:txBody>
      </p:sp>
      <p:sp>
        <p:nvSpPr>
          <p:cNvPr id="18" name="文本框 17"/>
          <p:cNvSpPr txBox="1"/>
          <p:nvPr>
            <p:custDataLst>
              <p:tags r:id="rId13"/>
            </p:custDataLst>
          </p:nvPr>
        </p:nvSpPr>
        <p:spPr>
          <a:xfrm>
            <a:off x="2927350" y="3177540"/>
            <a:ext cx="7338695" cy="46037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What did Grandad do? What about the ball?</a:t>
            </a:r>
            <a:endParaRPr lang="en-US" altLang="zh-CN" sz="2400">
              <a:latin typeface="Cambria" panose="02040503050406030204" charset="0"/>
              <a:cs typeface="Cambria" panose="02040503050406030204" charset="0"/>
            </a:endParaRPr>
          </a:p>
        </p:txBody>
      </p:sp>
      <p:sp>
        <p:nvSpPr>
          <p:cNvPr id="9" name="文本框 8"/>
          <p:cNvSpPr txBox="1"/>
          <p:nvPr>
            <p:custDataLst>
              <p:tags r:id="rId14"/>
            </p:custDataLst>
          </p:nvPr>
        </p:nvSpPr>
        <p:spPr>
          <a:xfrm>
            <a:off x="3010535" y="3143250"/>
            <a:ext cx="8665845" cy="46037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 Grandad  </a:t>
            </a:r>
            <a:r>
              <a:rPr lang="en-US" altLang="zh-CN" sz="2400" u="sng">
                <a:latin typeface="Cambria" panose="02040503050406030204" charset="0"/>
                <a:cs typeface="Cambria" panose="02040503050406030204" charset="0"/>
              </a:rPr>
              <a:t>                                     </a:t>
            </a:r>
            <a:r>
              <a:rPr lang="en-US" altLang="zh-CN" sz="2400">
                <a:latin typeface="Cambria" panose="02040503050406030204" charset="0"/>
                <a:cs typeface="Cambria" panose="02040503050406030204" charset="0"/>
              </a:rPr>
              <a:t>and the ball</a:t>
            </a:r>
            <a:r>
              <a:rPr lang="en-US" altLang="zh-CN" sz="2400" u="sng">
                <a:latin typeface="Cambria" panose="02040503050406030204" charset="0"/>
                <a:cs typeface="Cambria" panose="02040503050406030204" charset="0"/>
              </a:rPr>
              <a:t>                                              .</a:t>
            </a:r>
            <a:endParaRPr lang="en-US" altLang="zh-CN" sz="2400">
              <a:latin typeface="Cambria" panose="02040503050406030204" charset="0"/>
              <a:cs typeface="Cambria" panose="02040503050406030204" charset="0"/>
            </a:endParaRPr>
          </a:p>
        </p:txBody>
      </p:sp>
      <p:sp>
        <p:nvSpPr>
          <p:cNvPr id="12" name="文本框 11"/>
          <p:cNvSpPr txBox="1"/>
          <p:nvPr/>
        </p:nvSpPr>
        <p:spPr>
          <a:xfrm>
            <a:off x="4347845" y="3053715"/>
            <a:ext cx="2418080"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kicked the  ball</a:t>
            </a:r>
            <a:endParaRPr lang="en-US" altLang="zh-CN" sz="2400" b="1">
              <a:solidFill>
                <a:srgbClr val="FF0000"/>
              </a:solidFill>
              <a:latin typeface="Cambria" panose="02040503050406030204" charset="0"/>
              <a:cs typeface="Cambria" panose="02040503050406030204" charset="0"/>
            </a:endParaRPr>
          </a:p>
        </p:txBody>
      </p:sp>
      <p:sp>
        <p:nvSpPr>
          <p:cNvPr id="13" name="文本框 12"/>
          <p:cNvSpPr txBox="1"/>
          <p:nvPr/>
        </p:nvSpPr>
        <p:spPr>
          <a:xfrm>
            <a:off x="8512175" y="3101975"/>
            <a:ext cx="3152140"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went into the net</a:t>
            </a:r>
            <a:endParaRPr lang="en-US" altLang="zh-CN" sz="2400" b="1">
              <a:solidFill>
                <a:srgbClr val="FF0000"/>
              </a:solidFill>
              <a:latin typeface="Cambria" panose="02040503050406030204" charset="0"/>
              <a:cs typeface="Cambria" panose="02040503050406030204" charset="0"/>
            </a:endParaRPr>
          </a:p>
        </p:txBody>
      </p:sp>
      <p:sp>
        <p:nvSpPr>
          <p:cNvPr id="19" name="文本框 18"/>
          <p:cNvSpPr txBox="1"/>
          <p:nvPr>
            <p:custDataLst>
              <p:tags r:id="rId15"/>
            </p:custDataLst>
          </p:nvPr>
        </p:nvSpPr>
        <p:spPr>
          <a:xfrm>
            <a:off x="2927350" y="4005580"/>
            <a:ext cx="8677275" cy="829945"/>
          </a:xfrm>
          <a:prstGeom prst="rect">
            <a:avLst/>
          </a:prstGeom>
          <a:solidFill>
            <a:schemeClr val="bg2"/>
          </a:solidFill>
        </p:spPr>
        <p:txBody>
          <a:bodyPr wrap="square" rtlCol="0">
            <a:spAutoFit/>
          </a:bodyPr>
          <a:p>
            <a:r>
              <a:rPr lang="en-US" altLang="zh-CN" sz="2400">
                <a:latin typeface="Cambria" panose="02040503050406030204" charset="0"/>
                <a:cs typeface="Cambria" panose="02040503050406030204" charset="0"/>
              </a:rPr>
              <a:t>Tommy’s team won by </a:t>
            </a:r>
            <a:r>
              <a:rPr lang="en-US" altLang="zh-CN" sz="2400" u="sng">
                <a:latin typeface="Cambria" panose="02040503050406030204" charset="0"/>
                <a:cs typeface="Cambria" panose="02040503050406030204" charset="0"/>
              </a:rPr>
              <a:t>              </a:t>
            </a:r>
            <a:r>
              <a:rPr lang="en-US" altLang="zh-CN" sz="2400">
                <a:latin typeface="Cambria" panose="02040503050406030204" charset="0"/>
                <a:cs typeface="Cambria" panose="02040503050406030204" charset="0"/>
              </a:rPr>
              <a:t>goals to </a:t>
            </a:r>
            <a:r>
              <a:rPr lang="en-US" altLang="zh-CN" sz="2400" u="sng">
                <a:latin typeface="Cambria" panose="02040503050406030204" charset="0"/>
                <a:cs typeface="Cambria" panose="02040503050406030204" charset="0"/>
              </a:rPr>
              <a:t>            </a:t>
            </a:r>
            <a:r>
              <a:rPr lang="en-US" altLang="zh-CN" sz="2400">
                <a:latin typeface="Cambria" panose="02040503050406030204" charset="0"/>
                <a:cs typeface="Cambria" panose="02040503050406030204" charset="0"/>
              </a:rPr>
              <a:t>with Grandad’s last kick. </a:t>
            </a:r>
            <a:endParaRPr lang="en-US" altLang="zh-CN" sz="2400">
              <a:latin typeface="Cambria" panose="02040503050406030204" charset="0"/>
              <a:cs typeface="Cambria" panose="02040503050406030204" charset="0"/>
            </a:endParaRPr>
          </a:p>
        </p:txBody>
      </p:sp>
      <p:sp>
        <p:nvSpPr>
          <p:cNvPr id="15" name="文本框 14"/>
          <p:cNvSpPr txBox="1"/>
          <p:nvPr/>
        </p:nvSpPr>
        <p:spPr>
          <a:xfrm>
            <a:off x="6176010" y="4073525"/>
            <a:ext cx="687705"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2</a:t>
            </a:r>
            <a:endParaRPr lang="en-US" altLang="zh-CN" sz="2400" b="1">
              <a:solidFill>
                <a:srgbClr val="FF0000"/>
              </a:solidFill>
              <a:latin typeface="Cambria" panose="02040503050406030204" charset="0"/>
              <a:cs typeface="Cambria" panose="02040503050406030204" charset="0"/>
            </a:endParaRPr>
          </a:p>
        </p:txBody>
      </p:sp>
      <p:sp>
        <p:nvSpPr>
          <p:cNvPr id="16" name="文本框 15"/>
          <p:cNvSpPr txBox="1"/>
          <p:nvPr/>
        </p:nvSpPr>
        <p:spPr>
          <a:xfrm>
            <a:off x="8113395" y="4073525"/>
            <a:ext cx="687705" cy="460375"/>
          </a:xfrm>
          <a:prstGeom prst="rect">
            <a:avLst/>
          </a:prstGeom>
          <a:noFill/>
        </p:spPr>
        <p:txBody>
          <a:bodyPr wrap="square" rtlCol="0">
            <a:spAutoFit/>
          </a:bodyPr>
          <a:p>
            <a:r>
              <a:rPr lang="en-US" altLang="zh-CN" sz="2400" b="1">
                <a:solidFill>
                  <a:srgbClr val="FF0000"/>
                </a:solidFill>
                <a:latin typeface="Cambria" panose="02040503050406030204" charset="0"/>
                <a:cs typeface="Cambria" panose="02040503050406030204" charset="0"/>
              </a:rPr>
              <a:t>1</a:t>
            </a:r>
            <a:endParaRPr lang="en-US" altLang="zh-CN" sz="2400" b="1">
              <a:solidFill>
                <a:srgbClr val="FF0000"/>
              </a:solidFill>
              <a:latin typeface="Cambria" panose="02040503050406030204" charset="0"/>
              <a:cs typeface="Cambria" panose="02040503050406030204" charset="0"/>
            </a:endParaRPr>
          </a:p>
        </p:txBody>
      </p:sp>
      <p:sp>
        <p:nvSpPr>
          <p:cNvPr id="17" name="文本框 16"/>
          <p:cNvSpPr txBox="1"/>
          <p:nvPr/>
        </p:nvSpPr>
        <p:spPr>
          <a:xfrm>
            <a:off x="3724275" y="4396740"/>
            <a:ext cx="7105650" cy="460375"/>
          </a:xfrm>
          <a:prstGeom prst="rect">
            <a:avLst/>
          </a:prstGeom>
          <a:noFill/>
        </p:spPr>
        <p:txBody>
          <a:bodyPr wrap="square" rtlCol="0" anchor="t">
            <a:spAutoFit/>
          </a:bodyPr>
          <a:p>
            <a:pPr fontAlgn="auto">
              <a:lnSpc>
                <a:spcPct val="100000"/>
              </a:lnSpc>
            </a:pPr>
            <a:r>
              <a:rPr lang="zh-CN" altLang="en-US" sz="2400" b="1" kern="0" dirty="0">
                <a:highlight>
                  <a:srgbClr val="FFFF00"/>
                </a:highlight>
                <a:latin typeface="Cambria" panose="02040503050406030204" charset="0"/>
                <a:cs typeface="Cambria" panose="02040503050406030204" charset="0"/>
                <a:sym typeface="+mn-ea"/>
              </a:rPr>
              <a:t>The game ends with 2</a:t>
            </a:r>
            <a:r>
              <a:rPr lang="en-US" altLang="zh-CN" sz="2400" b="1" kern="0" dirty="0">
                <a:highlight>
                  <a:srgbClr val="FFFF00"/>
                </a:highlight>
                <a:latin typeface="Cambria" panose="02040503050406030204" charset="0"/>
                <a:cs typeface="Cambria" panose="02040503050406030204" charset="0"/>
                <a:sym typeface="+mn-ea"/>
              </a:rPr>
              <a:t>-</a:t>
            </a:r>
            <a:r>
              <a:rPr lang="zh-CN" altLang="en-US" sz="2400" b="1" kern="0" dirty="0">
                <a:highlight>
                  <a:srgbClr val="FFFF00"/>
                </a:highlight>
                <a:latin typeface="Cambria" panose="02040503050406030204" charset="0"/>
                <a:cs typeface="Cambria" panose="02040503050406030204" charset="0"/>
                <a:sym typeface="+mn-ea"/>
              </a:rPr>
              <a:t>1 in </a:t>
            </a:r>
            <a:r>
              <a:rPr lang="en-US" altLang="zh-CN" sz="2400" b="1" kern="0" dirty="0">
                <a:highlight>
                  <a:srgbClr val="FFFF00"/>
                </a:highlight>
                <a:latin typeface="Cambria" panose="02040503050406030204" charset="0"/>
                <a:cs typeface="Cambria" panose="02040503050406030204" charset="0"/>
                <a:sym typeface="+mn-ea"/>
              </a:rPr>
              <a:t>Tommy’s team’</a:t>
            </a:r>
            <a:r>
              <a:rPr lang="zh-CN" altLang="en-US" sz="2400" b="1" kern="0" dirty="0">
                <a:highlight>
                  <a:srgbClr val="FFFF00"/>
                </a:highlight>
                <a:latin typeface="Cambria" panose="02040503050406030204" charset="0"/>
                <a:cs typeface="Cambria" panose="02040503050406030204" charset="0"/>
                <a:sym typeface="+mn-ea"/>
              </a:rPr>
              <a:t>s favor</a:t>
            </a:r>
            <a:endParaRPr lang="zh-CN" altLang="en-US" sz="2400" b="1" kern="0" dirty="0">
              <a:highlight>
                <a:srgbClr val="FFFF00"/>
              </a:highlight>
              <a:latin typeface="Cambria" panose="02040503050406030204" charset="0"/>
              <a:cs typeface="Cambria" panose="02040503050406030204" charset="0"/>
              <a:sym typeface="+mn-ea"/>
            </a:endParaRPr>
          </a:p>
        </p:txBody>
      </p:sp>
    </p:spTree>
    <p:custDataLst>
      <p:tags r:id="rId16"/>
    </p:custData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p:tgtEl>
                                          <p:spTgt spid="32"/>
                                        </p:tgtEl>
                                        <p:attrNameLst>
                                          <p:attrName>ppt_y</p:attrName>
                                        </p:attrNameLst>
                                      </p:cBhvr>
                                      <p:tavLst>
                                        <p:tav tm="0">
                                          <p:val>
                                            <p:strVal val="#ppt_y+#ppt_h*1.125000"/>
                                          </p:val>
                                        </p:tav>
                                        <p:tav tm="100000">
                                          <p:val>
                                            <p:strVal val="#ppt_y"/>
                                          </p:val>
                                        </p:tav>
                                      </p:tavLst>
                                    </p:anim>
                                    <p:animEffect transition="in" filter="wipe(up)">
                                      <p:cBhvr>
                                        <p:cTn id="14" dur="500"/>
                                        <p:tgtEl>
                                          <p:spTgt spid="32"/>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2" nodeType="clickEffect">
                                  <p:stCondLst>
                                    <p:cond delay="0"/>
                                  </p:stCondLst>
                                  <p:childTnLst>
                                    <p:anim calcmode="lin" valueType="num">
                                      <p:cBhvr additive="base">
                                        <p:cTn id="24" dur="500"/>
                                        <p:tgtEl>
                                          <p:spTgt spid="32"/>
                                        </p:tgtEl>
                                        <p:attrNameLst>
                                          <p:attrName>ppt_x</p:attrName>
                                        </p:attrNameLst>
                                      </p:cBhvr>
                                      <p:tavLst>
                                        <p:tav tm="0">
                                          <p:val>
                                            <p:strVal val="ppt_x"/>
                                          </p:val>
                                        </p:tav>
                                        <p:tav tm="100000">
                                          <p:val>
                                            <p:strVal val="ppt_x"/>
                                          </p:val>
                                        </p:tav>
                                      </p:tavLst>
                                    </p:anim>
                                    <p:anim calcmode="lin" valueType="num">
                                      <p:cBhvr additive="base">
                                        <p:cTn id="25" dur="500"/>
                                        <p:tgtEl>
                                          <p:spTgt spid="32"/>
                                        </p:tgtEl>
                                        <p:attrNameLst>
                                          <p:attrName>ppt_y</p:attrName>
                                        </p:attrNameLst>
                                      </p:cBhvr>
                                      <p:tavLst>
                                        <p:tav tm="0">
                                          <p:val>
                                            <p:strVal val="ppt_y"/>
                                          </p:val>
                                        </p:tav>
                                        <p:tav tm="100000">
                                          <p:val>
                                            <p:strVal val="1+ppt_h/2"/>
                                          </p:val>
                                        </p:tav>
                                      </p:tavLst>
                                    </p:anim>
                                    <p:set>
                                      <p:cBhvr>
                                        <p:cTn id="26" dur="1" fill="hold">
                                          <p:stCondLst>
                                            <p:cond delay="499"/>
                                          </p:stCondLst>
                                        </p:cTn>
                                        <p:tgtEl>
                                          <p:spTgt spid="32"/>
                                        </p:tgtEl>
                                        <p:attrNameLst>
                                          <p:attrName>style.visibility</p:attrName>
                                        </p:attrNameLst>
                                      </p:cBhvr>
                                      <p:to>
                                        <p:strVal val="hidden"/>
                                      </p:to>
                                    </p:set>
                                  </p:childTnLst>
                                </p:cTn>
                              </p:par>
                              <p:par>
                                <p:cTn id="27" presetID="2" presetClass="exit" presetSubtype="4" fill="hold" nodeType="withEffect">
                                  <p:stCondLst>
                                    <p:cond delay="0"/>
                                  </p:stCondLst>
                                  <p:childTnLst>
                                    <p:anim calcmode="lin" valueType="num">
                                      <p:cBhvr additive="base">
                                        <p:cTn id="28" dur="500"/>
                                        <p:tgtEl>
                                          <p:spTgt spid="5"/>
                                        </p:tgtEl>
                                        <p:attrNameLst>
                                          <p:attrName>ppt_x</p:attrName>
                                        </p:attrNameLst>
                                      </p:cBhvr>
                                      <p:tavLst>
                                        <p:tav tm="0">
                                          <p:val>
                                            <p:strVal val="ppt_x"/>
                                          </p:val>
                                        </p:tav>
                                        <p:tav tm="100000">
                                          <p:val>
                                            <p:strVal val="ppt_x"/>
                                          </p:val>
                                        </p:tav>
                                      </p:tavLst>
                                    </p:anim>
                                    <p:anim calcmode="lin" valueType="num">
                                      <p:cBhvr additive="base">
                                        <p:cTn id="29" dur="500"/>
                                        <p:tgtEl>
                                          <p:spTgt spid="5"/>
                                        </p:tgtEl>
                                        <p:attrNameLst>
                                          <p:attrName>ppt_y</p:attrName>
                                        </p:attrNameLst>
                                      </p:cBhvr>
                                      <p:tavLst>
                                        <p:tav tm="0">
                                          <p:val>
                                            <p:strVal val="ppt_y"/>
                                          </p:val>
                                        </p:tav>
                                        <p:tav tm="100000">
                                          <p:val>
                                            <p:strVal val="1+ppt_h/2"/>
                                          </p:val>
                                        </p:tav>
                                      </p:tavLst>
                                    </p:anim>
                                    <p:set>
                                      <p:cBhvr>
                                        <p:cTn id="30" dur="1" fill="hold">
                                          <p:stCondLst>
                                            <p:cond delay="499"/>
                                          </p:stCondLst>
                                        </p:cTn>
                                        <p:tgtEl>
                                          <p:spTgt spid="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p:tgtEl>
                                          <p:spTgt spid="6"/>
                                        </p:tgtEl>
                                        <p:attrNameLst>
                                          <p:attrName>ppt_y</p:attrName>
                                        </p:attrNameLst>
                                      </p:cBhvr>
                                      <p:tavLst>
                                        <p:tav tm="0">
                                          <p:val>
                                            <p:strVal val="#ppt_y+#ppt_h*1.125000"/>
                                          </p:val>
                                        </p:tav>
                                        <p:tav tm="100000">
                                          <p:val>
                                            <p:strVal val="#ppt_y"/>
                                          </p:val>
                                        </p:tav>
                                      </p:tavLst>
                                    </p:anim>
                                    <p:animEffect transition="in" filter="wipe(up)">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p:tgtEl>
                                          <p:spTgt spid="8"/>
                                        </p:tgtEl>
                                        <p:attrNameLst>
                                          <p:attrName>ppt_y</p:attrName>
                                        </p:attrNameLst>
                                      </p:cBhvr>
                                      <p:tavLst>
                                        <p:tav tm="0">
                                          <p:val>
                                            <p:strVal val="#ppt_y+#ppt_h*1.125000"/>
                                          </p:val>
                                        </p:tav>
                                        <p:tav tm="100000">
                                          <p:val>
                                            <p:strVal val="#ppt_y"/>
                                          </p:val>
                                        </p:tav>
                                      </p:tavLst>
                                    </p:anim>
                                    <p:animEffect transition="in" filter="wipe(up)">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p:tgtEl>
                                          <p:spTgt spid="18"/>
                                        </p:tgtEl>
                                        <p:attrNameLst>
                                          <p:attrName>ppt_y</p:attrName>
                                        </p:attrNameLst>
                                      </p:cBhvr>
                                      <p:tavLst>
                                        <p:tav tm="0">
                                          <p:val>
                                            <p:strVal val="#ppt_y+#ppt_h*1.125000"/>
                                          </p:val>
                                        </p:tav>
                                        <p:tav tm="100000">
                                          <p:val>
                                            <p:strVal val="#ppt_y"/>
                                          </p:val>
                                        </p:tav>
                                      </p:tavLst>
                                    </p:anim>
                                    <p:animEffect transition="in" filter="wipe(up)">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p:tgtEl>
                                          <p:spTgt spid="9"/>
                                        </p:tgtEl>
                                        <p:attrNameLst>
                                          <p:attrName>ppt_y</p:attrName>
                                        </p:attrNameLst>
                                      </p:cBhvr>
                                      <p:tavLst>
                                        <p:tav tm="0">
                                          <p:val>
                                            <p:strVal val="#ppt_y+#ppt_h*1.125000"/>
                                          </p:val>
                                        </p:tav>
                                        <p:tav tm="100000">
                                          <p:val>
                                            <p:strVal val="#ppt_y"/>
                                          </p:val>
                                        </p:tav>
                                      </p:tavLst>
                                    </p:anim>
                                    <p:animEffect transition="in" filter="wipe(up)">
                                      <p:cBhvr>
                                        <p:cTn id="54" dur="500"/>
                                        <p:tgtEl>
                                          <p:spTgt spid="9"/>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p:tgtEl>
                                          <p:spTgt spid="12"/>
                                        </p:tgtEl>
                                        <p:attrNameLst>
                                          <p:attrName>ppt_y</p:attrName>
                                        </p:attrNameLst>
                                      </p:cBhvr>
                                      <p:tavLst>
                                        <p:tav tm="0">
                                          <p:val>
                                            <p:strVal val="#ppt_y+#ppt_h*1.125000"/>
                                          </p:val>
                                        </p:tav>
                                        <p:tav tm="100000">
                                          <p:val>
                                            <p:strVal val="#ppt_y"/>
                                          </p:val>
                                        </p:tav>
                                      </p:tavLst>
                                    </p:anim>
                                    <p:animEffect transition="in" filter="wipe(up)">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4" fill="hold" grpId="0" nodeType="click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p:tgtEl>
                                          <p:spTgt spid="13"/>
                                        </p:tgtEl>
                                        <p:attrNameLst>
                                          <p:attrName>ppt_y</p:attrName>
                                        </p:attrNameLst>
                                      </p:cBhvr>
                                      <p:tavLst>
                                        <p:tav tm="0">
                                          <p:val>
                                            <p:strVal val="#ppt_y+#ppt_h*1.125000"/>
                                          </p:val>
                                        </p:tav>
                                        <p:tav tm="100000">
                                          <p:val>
                                            <p:strVal val="#ppt_y"/>
                                          </p:val>
                                        </p:tav>
                                      </p:tavLst>
                                    </p:anim>
                                    <p:animEffect transition="in" filter="wipe(up)">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grpId="0" nodeType="click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p:tgtEl>
                                          <p:spTgt spid="14"/>
                                        </p:tgtEl>
                                        <p:attrNameLst>
                                          <p:attrName>ppt_y</p:attrName>
                                        </p:attrNameLst>
                                      </p:cBhvr>
                                      <p:tavLst>
                                        <p:tav tm="0">
                                          <p:val>
                                            <p:strVal val="#ppt_y+#ppt_h*1.125000"/>
                                          </p:val>
                                        </p:tav>
                                        <p:tav tm="100000">
                                          <p:val>
                                            <p:strVal val="#ppt_y"/>
                                          </p:val>
                                        </p:tav>
                                      </p:tavLst>
                                    </p:anim>
                                    <p:animEffect transition="in" filter="wipe(up)">
                                      <p:cBhvr>
                                        <p:cTn id="72" dur="500"/>
                                        <p:tgtEl>
                                          <p:spTgt spid="14"/>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grpId="0" nodeType="click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p:tgtEl>
                                          <p:spTgt spid="19"/>
                                        </p:tgtEl>
                                        <p:attrNameLst>
                                          <p:attrName>ppt_y</p:attrName>
                                        </p:attrNameLst>
                                      </p:cBhvr>
                                      <p:tavLst>
                                        <p:tav tm="0">
                                          <p:val>
                                            <p:strVal val="#ppt_y+#ppt_h*1.125000"/>
                                          </p:val>
                                        </p:tav>
                                        <p:tav tm="100000">
                                          <p:val>
                                            <p:strVal val="#ppt_y"/>
                                          </p:val>
                                        </p:tav>
                                      </p:tavLst>
                                    </p:anim>
                                    <p:animEffect transition="in" filter="wipe(up)">
                                      <p:cBhvr>
                                        <p:cTn id="78" dur="500"/>
                                        <p:tgtEl>
                                          <p:spTgt spid="19"/>
                                        </p:tgtEl>
                                      </p:cBhvr>
                                    </p:animEffect>
                                  </p:childTnLst>
                                </p:cTn>
                              </p:par>
                            </p:childTnLst>
                          </p:cTn>
                        </p:par>
                      </p:childTnLst>
                    </p:cTn>
                  </p:par>
                  <p:par>
                    <p:cTn id="79" fill="hold">
                      <p:stCondLst>
                        <p:cond delay="indefinite"/>
                      </p:stCondLst>
                      <p:childTnLst>
                        <p:par>
                          <p:cTn id="80" fill="hold">
                            <p:stCondLst>
                              <p:cond delay="0"/>
                            </p:stCondLst>
                            <p:childTnLst>
                              <p:par>
                                <p:cTn id="81" presetID="12" presetClass="entr" presetSubtype="4" fill="hold" grpId="0" nodeType="click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p:tgtEl>
                                          <p:spTgt spid="15"/>
                                        </p:tgtEl>
                                        <p:attrNameLst>
                                          <p:attrName>ppt_y</p:attrName>
                                        </p:attrNameLst>
                                      </p:cBhvr>
                                      <p:tavLst>
                                        <p:tav tm="0">
                                          <p:val>
                                            <p:strVal val="#ppt_y+#ppt_h*1.125000"/>
                                          </p:val>
                                        </p:tav>
                                        <p:tav tm="100000">
                                          <p:val>
                                            <p:strVal val="#ppt_y"/>
                                          </p:val>
                                        </p:tav>
                                      </p:tavLst>
                                    </p:anim>
                                    <p:animEffect transition="in" filter="wipe(up)">
                                      <p:cBhvr>
                                        <p:cTn id="84" dur="500"/>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12" presetClass="entr" presetSubtype="4" fill="hold" grpId="0" nodeType="click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500"/>
                                        <p:tgtEl>
                                          <p:spTgt spid="16"/>
                                        </p:tgtEl>
                                        <p:attrNameLst>
                                          <p:attrName>ppt_y</p:attrName>
                                        </p:attrNameLst>
                                      </p:cBhvr>
                                      <p:tavLst>
                                        <p:tav tm="0">
                                          <p:val>
                                            <p:strVal val="#ppt_y+#ppt_h*1.125000"/>
                                          </p:val>
                                        </p:tav>
                                        <p:tav tm="100000">
                                          <p:val>
                                            <p:strVal val="#ppt_y"/>
                                          </p:val>
                                        </p:tav>
                                      </p:tavLst>
                                    </p:anim>
                                    <p:animEffect transition="in" filter="wipe(up)">
                                      <p:cBhvr>
                                        <p:cTn id="90" dur="500"/>
                                        <p:tgtEl>
                                          <p:spTgt spid="16"/>
                                        </p:tgtEl>
                                      </p:cBhvr>
                                    </p:animEffect>
                                  </p:childTnLst>
                                </p:cTn>
                              </p:par>
                            </p:childTnLst>
                          </p:cTn>
                        </p:par>
                      </p:childTnLst>
                    </p:cTn>
                  </p:par>
                  <p:par>
                    <p:cTn id="91" fill="hold">
                      <p:stCondLst>
                        <p:cond delay="indefinite"/>
                      </p:stCondLst>
                      <p:childTnLst>
                        <p:par>
                          <p:cTn id="92" fill="hold">
                            <p:stCondLst>
                              <p:cond delay="0"/>
                            </p:stCondLst>
                            <p:childTnLst>
                              <p:par>
                                <p:cTn id="93" presetID="12" presetClass="entr" presetSubtype="4" fill="hold" grpId="0" nodeType="click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p:tgtEl>
                                          <p:spTgt spid="17"/>
                                        </p:tgtEl>
                                        <p:attrNameLst>
                                          <p:attrName>ppt_y</p:attrName>
                                        </p:attrNameLst>
                                      </p:cBhvr>
                                      <p:tavLst>
                                        <p:tav tm="0">
                                          <p:val>
                                            <p:strVal val="#ppt_y+#ppt_h*1.125000"/>
                                          </p:val>
                                        </p:tav>
                                        <p:tav tm="100000">
                                          <p:val>
                                            <p:strVal val="#ppt_y"/>
                                          </p:val>
                                        </p:tav>
                                      </p:tavLst>
                                    </p:anim>
                                    <p:animEffect transition="in" filter="wipe(up)">
                                      <p:cBhvr>
                                        <p:cTn id="9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video fullScrn="0">
              <p:cMediaNode showWhenStopped="1">
                <p:cTn id="97" fill="hold" display="1">
                  <p:stCondLst>
                    <p:cond delay="indefinite"/>
                  </p:stCondLst>
                </p:cTn>
                <p:tgtEl>
                  <p:spTgt spid="5"/>
                </p:tgtEl>
              </p:cMediaNode>
            </p:video>
          </p:childTnLst>
        </p:cTn>
      </p:par>
    </p:tnLst>
    <p:bldLst>
      <p:bldP spid="10" grpId="1" animBg="1"/>
      <p:bldP spid="11" grpId="1" animBg="1"/>
      <p:bldP spid="32" grpId="0" bldLvl="0" animBg="1"/>
      <p:bldP spid="32" grpId="1" animBg="1"/>
      <p:bldP spid="32" grpId="2" bldLvl="0" animBg="1"/>
      <p:bldP spid="6" grpId="0" bldLvl="0" animBg="1"/>
      <p:bldP spid="8" grpId="0"/>
      <p:bldP spid="9" grpId="0" bldLvl="0" animBg="1"/>
      <p:bldP spid="14" grpId="0" bldLvl="0" animBg="1"/>
      <p:bldP spid="15" grpId="0"/>
      <p:bldP spid="16" grpId="0"/>
      <p:bldP spid="12" grpId="0"/>
      <p:bldP spid="13" grpId="0"/>
      <p:bldP spid="17" grpId="0"/>
      <p:bldP spid="17" grpId="1"/>
      <p:bldP spid="4" grpId="0" bldLvl="0" animBg="1"/>
      <p:bldP spid="18" grpId="0" bldLvl="0" animBg="1"/>
      <p:bldP spid="19"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Complete the writing</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103" name="文本框 102"/>
          <p:cNvSpPr txBox="1"/>
          <p:nvPr/>
        </p:nvSpPr>
        <p:spPr>
          <a:xfrm>
            <a:off x="0" y="414020"/>
            <a:ext cx="5080000" cy="521970"/>
          </a:xfrm>
          <a:prstGeom prst="rect">
            <a:avLst/>
          </a:prstGeom>
          <a:noFill/>
          <a:ln w="9525">
            <a:noFill/>
          </a:ln>
        </p:spPr>
        <p:txBody>
          <a:bodyPr>
            <a:spAutoFit/>
          </a:bodyPr>
          <a:p>
            <a:pPr indent="0"/>
            <a:r>
              <a:rPr lang="en-US" sz="2800" b="0">
                <a:latin typeface="Times New Roman" panose="02020603050405020304" charset="0"/>
                <a:ea typeface="宋体" panose="02010600030101010101" pitchFamily="2" charset="-122"/>
              </a:rPr>
              <a:t>2.Accumulate good expressions</a:t>
            </a:r>
            <a:endParaRPr lang="en-US" altLang="en-US" sz="2800" b="0">
              <a:latin typeface="Times New Roman" panose="02020603050405020304" charset="0"/>
              <a:ea typeface="宋体" panose="02010600030101010101" pitchFamily="2" charset="-122"/>
            </a:endParaRPr>
          </a:p>
        </p:txBody>
      </p:sp>
      <p:sp>
        <p:nvSpPr>
          <p:cNvPr id="2" name="文本框 1"/>
          <p:cNvSpPr txBox="1"/>
          <p:nvPr/>
        </p:nvSpPr>
        <p:spPr>
          <a:xfrm>
            <a:off x="111760" y="833120"/>
            <a:ext cx="11740515" cy="3415030"/>
          </a:xfrm>
          <a:prstGeom prst="rect">
            <a:avLst/>
          </a:prstGeom>
          <a:noFill/>
          <a:ln w="9525">
            <a:noFill/>
          </a:ln>
        </p:spPr>
        <p:txBody>
          <a:bodyPr wrap="square">
            <a:spAutoFit/>
          </a:bodyPr>
          <a:p>
            <a:pPr indent="0"/>
            <a:r>
              <a:rPr lang="en-US" sz="2400" b="1">
                <a:highlight>
                  <a:srgbClr val="FFFF00"/>
                </a:highlight>
                <a:latin typeface="Times New Roman" panose="02020603050405020304" charset="0"/>
                <a:ea typeface="宋体" panose="02010600030101010101" pitchFamily="2" charset="-122"/>
              </a:rPr>
              <a:t>How to take a free kick:</a:t>
            </a:r>
            <a:r>
              <a:rPr lang="en-US" sz="2400" b="0">
                <a:latin typeface="Times New Roman" panose="02020603050405020304" charset="0"/>
                <a:ea typeface="宋体" panose="02010600030101010101" pitchFamily="2" charset="-122"/>
              </a:rPr>
              <a:t>1.</a:t>
            </a:r>
            <a:r>
              <a:rPr lang="zh-CN" sz="2400" b="1">
                <a:solidFill>
                  <a:srgbClr val="C00000"/>
                </a:solidFill>
                <a:latin typeface="Times New Roman" panose="02020603050405020304" charset="0"/>
                <a:ea typeface="宋体" panose="02010600030101010101" pitchFamily="2" charset="-122"/>
              </a:rPr>
              <a:t>冲</a:t>
            </a:r>
            <a:r>
              <a:rPr lang="zh-CN" sz="2400" b="0">
                <a:latin typeface="Times New Roman" panose="02020603050405020304" charset="0"/>
                <a:ea typeface="宋体" panose="02010600030101010101" pitchFamily="2" charset="-122"/>
              </a:rPr>
              <a:t>过去，抡起脚</a:t>
            </a:r>
            <a:r>
              <a:rPr lang="zh-CN" sz="2400" b="1">
                <a:solidFill>
                  <a:srgbClr val="C00000"/>
                </a:solidFill>
                <a:latin typeface="Times New Roman" panose="02020603050405020304" charset="0"/>
                <a:ea typeface="宋体" panose="02010600030101010101" pitchFamily="2" charset="-122"/>
              </a:rPr>
              <a:t>猛踢</a:t>
            </a:r>
            <a:r>
              <a:rPr lang="zh-CN" sz="2400" b="0">
                <a:latin typeface="Times New Roman" panose="02020603050405020304" charset="0"/>
                <a:ea typeface="宋体" panose="02010600030101010101" pitchFamily="2" charset="-122"/>
              </a:rPr>
              <a:t>球</a:t>
            </a:r>
            <a:r>
              <a:rPr lang="zh-CN" sz="2400" b="0" u="sng">
                <a:latin typeface="Times New Roman" panose="02020603050405020304" charset="0"/>
                <a:ea typeface="宋体" panose="02010600030101010101" pitchFamily="2" charset="-122"/>
              </a:rPr>
              <a:t> </a:t>
            </a:r>
            <a:r>
              <a:rPr lang="en-US" altLang="zh-CN" sz="2400" b="0" u="sng">
                <a:latin typeface="Times New Roman" panose="02020603050405020304" charset="0"/>
                <a:ea typeface="宋体" panose="02010600030101010101" pitchFamily="2" charset="-122"/>
              </a:rPr>
              <a:t>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over to the ball and swing one’s foot to</a:t>
            </a:r>
            <a:endParaRPr lang="en-US" sz="2400" b="0">
              <a:latin typeface="Times New Roman" panose="02020603050405020304" charset="0"/>
              <a:ea typeface="宋体" panose="02010600030101010101" pitchFamily="2" charset="-122"/>
            </a:endParaRPr>
          </a:p>
          <a:p>
            <a:pPr indent="0"/>
            <a:r>
              <a:rPr lang="en-US" sz="2400" b="0">
                <a:latin typeface="Times New Roman" panose="02020603050405020304" charset="0"/>
                <a:ea typeface="宋体" panose="02010600030101010101" pitchFamily="2" charset="-122"/>
              </a:rPr>
              <a:t>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it as hard as sb. can;</a:t>
            </a:r>
            <a:endParaRPr lang="en-US" sz="2400" b="0">
              <a:latin typeface="Times New Roman" panose="02020603050405020304" charset="0"/>
              <a:ea typeface="宋体" panose="02010600030101010101" pitchFamily="2" charset="-122"/>
            </a:endParaRPr>
          </a:p>
          <a:p>
            <a:pPr indent="0"/>
            <a:r>
              <a:rPr lang="en-US" sz="2400" b="0">
                <a:latin typeface="Times New Roman" panose="02020603050405020304" charset="0"/>
                <a:ea typeface="宋体" panose="02010600030101010101" pitchFamily="2" charset="-122"/>
              </a:rPr>
              <a:t>2.</a:t>
            </a:r>
            <a:r>
              <a:rPr lang="zh-CN" altLang="en-US" sz="2400" b="0">
                <a:latin typeface="Times New Roman" panose="02020603050405020304" charset="0"/>
                <a:ea typeface="宋体" panose="02010600030101010101" pitchFamily="2" charset="-122"/>
              </a:rPr>
              <a:t>自动</a:t>
            </a:r>
            <a:r>
              <a:rPr lang="zh-CN" altLang="en-US" sz="2400" b="1">
                <a:solidFill>
                  <a:schemeClr val="tx1"/>
                </a:solidFill>
                <a:latin typeface="Times New Roman" panose="02020603050405020304" charset="0"/>
                <a:ea typeface="宋体" panose="02010600030101010101" pitchFamily="2" charset="-122"/>
              </a:rPr>
              <a:t>向后</a:t>
            </a:r>
            <a:r>
              <a:rPr lang="zh-CN" altLang="en-US" sz="2400" b="1">
                <a:solidFill>
                  <a:srgbClr val="C00000"/>
                </a:solidFill>
                <a:latin typeface="Times New Roman" panose="02020603050405020304" charset="0"/>
                <a:ea typeface="宋体" panose="02010600030101010101" pitchFamily="2" charset="-122"/>
              </a:rPr>
              <a:t>倾斜</a:t>
            </a:r>
            <a:r>
              <a:rPr lang="zh-CN" altLang="en-US" sz="2400" b="0">
                <a:latin typeface="Times New Roman" panose="02020603050405020304" charset="0"/>
                <a:ea typeface="宋体" panose="02010600030101010101" pitchFamily="2" charset="-122"/>
              </a:rPr>
              <a:t>以</a:t>
            </a:r>
            <a:r>
              <a:rPr lang="zh-CN" altLang="en-US" sz="2400" b="1">
                <a:solidFill>
                  <a:srgbClr val="C00000"/>
                </a:solidFill>
                <a:latin typeface="Times New Roman" panose="02020603050405020304" charset="0"/>
                <a:ea typeface="宋体" panose="02010600030101010101" pitchFamily="2" charset="-122"/>
              </a:rPr>
              <a:t>调整</a:t>
            </a:r>
            <a:r>
              <a:rPr lang="zh-CN" altLang="en-US" sz="2400" b="0">
                <a:latin typeface="Times New Roman" panose="02020603050405020304" charset="0"/>
                <a:ea typeface="宋体" panose="02010600030101010101" pitchFamily="2" charset="-122"/>
              </a:rPr>
              <a:t>身体</a:t>
            </a:r>
            <a:r>
              <a:rPr lang="zh-CN" altLang="en-US" sz="2400" b="1">
                <a:solidFill>
                  <a:srgbClr val="C00000"/>
                </a:solidFill>
                <a:latin typeface="Times New Roman" panose="02020603050405020304" charset="0"/>
                <a:ea typeface="宋体" panose="02010600030101010101" pitchFamily="2" charset="-122"/>
              </a:rPr>
              <a:t>位置</a:t>
            </a:r>
            <a:r>
              <a:rPr lang="zh-CN" altLang="en-US" sz="2400" b="0">
                <a:latin typeface="Times New Roman" panose="02020603050405020304" charset="0"/>
                <a:ea typeface="宋体" panose="02010600030101010101" pitchFamily="2" charset="-122"/>
              </a:rPr>
              <a:t>，并将支撑腿</a:t>
            </a:r>
            <a:r>
              <a:rPr lang="zh-CN" altLang="en-US" sz="2400" b="1">
                <a:solidFill>
                  <a:srgbClr val="C00000"/>
                </a:solidFill>
                <a:latin typeface="Times New Roman" panose="02020603050405020304" charset="0"/>
                <a:ea typeface="宋体" panose="02010600030101010101" pitchFamily="2" charset="-122"/>
              </a:rPr>
              <a:t>放</a:t>
            </a:r>
            <a:r>
              <a:rPr lang="zh-CN" altLang="en-US" sz="2400" b="0">
                <a:latin typeface="Times New Roman" panose="02020603050405020304" charset="0"/>
                <a:ea typeface="宋体" panose="02010600030101010101" pitchFamily="2" charset="-122"/>
              </a:rPr>
              <a:t>在球后</a:t>
            </a:r>
            <a:r>
              <a:rPr lang="en-US" altLang="zh-CN" sz="2400" b="0">
                <a:latin typeface="Times New Roman" panose="02020603050405020304" charset="0"/>
                <a:ea typeface="宋体" panose="02010600030101010101" pitchFamily="2" charset="-122"/>
              </a:rPr>
              <a:t> automatically </a:t>
            </a:r>
            <a:r>
              <a:rPr lang="en-US" altLang="zh-CN" sz="2400" b="0" u="sng">
                <a:latin typeface="Times New Roman" panose="02020603050405020304" charset="0"/>
                <a:ea typeface="宋体" panose="02010600030101010101" pitchFamily="2" charset="-122"/>
              </a:rPr>
              <a:t>            </a:t>
            </a:r>
            <a:r>
              <a:rPr lang="en-US" altLang="zh-CN" sz="2400">
                <a:latin typeface="Times New Roman" panose="02020603050405020304" charset="0"/>
                <a:ea typeface="宋体" panose="02010600030101010101" pitchFamily="2" charset="-122"/>
                <a:sym typeface="+mn-ea"/>
              </a:rPr>
              <a:t>backward </a:t>
            </a:r>
            <a:r>
              <a:rPr lang="en-US" altLang="zh-CN" sz="2400" b="0">
                <a:latin typeface="Times New Roman" panose="02020603050405020304" charset="0"/>
                <a:ea typeface="宋体" panose="02010600030101010101" pitchFamily="2" charset="-122"/>
              </a:rPr>
              <a:t>to  </a:t>
            </a:r>
            <a:endParaRPr lang="en-US" altLang="zh-CN" sz="2400" b="0">
              <a:latin typeface="Times New Roman" panose="02020603050405020304" charset="0"/>
              <a:ea typeface="宋体" panose="02010600030101010101" pitchFamily="2" charset="-122"/>
            </a:endParaRPr>
          </a:p>
          <a:p>
            <a:pPr indent="0"/>
            <a:r>
              <a:rPr lang="en-US" altLang="zh-CN" sz="2400" b="0" u="sng">
                <a:latin typeface="Times New Roman" panose="02020603050405020304" charset="0"/>
                <a:ea typeface="宋体" panose="02010600030101010101" pitchFamily="2" charset="-122"/>
              </a:rPr>
              <a:t>                  </a:t>
            </a:r>
            <a:r>
              <a:rPr lang="en-US" altLang="zh-CN" sz="2400" b="0">
                <a:latin typeface="Times New Roman" panose="02020603050405020304" charset="0"/>
                <a:ea typeface="宋体" panose="02010600030101010101" pitchFamily="2" charset="-122"/>
              </a:rPr>
              <a:t> one’s body and  </a:t>
            </a:r>
            <a:r>
              <a:rPr lang="en-US" altLang="zh-CN" sz="2400" b="0" u="sng">
                <a:latin typeface="Times New Roman" panose="02020603050405020304" charset="0"/>
                <a:ea typeface="宋体" panose="02010600030101010101" pitchFamily="2" charset="-122"/>
              </a:rPr>
              <a:t>                 </a:t>
            </a:r>
            <a:r>
              <a:rPr lang="en-US" altLang="zh-CN" sz="2400" b="0">
                <a:latin typeface="Times New Roman" panose="02020603050405020304" charset="0"/>
                <a:ea typeface="宋体" panose="02010600030101010101" pitchFamily="2" charset="-122"/>
              </a:rPr>
              <a:t>  one’s support leg behind the ball;</a:t>
            </a:r>
            <a:endParaRPr lang="en-US" sz="2400" b="0">
              <a:latin typeface="Times New Roman" panose="02020603050405020304" charset="0"/>
              <a:ea typeface="宋体" panose="02010600030101010101" pitchFamily="2" charset="-122"/>
            </a:endParaRPr>
          </a:p>
          <a:p>
            <a:pPr indent="0"/>
            <a:r>
              <a:rPr lang="en-US" altLang="zh-CN" sz="2400">
                <a:solidFill>
                  <a:schemeClr val="tx1"/>
                </a:solidFill>
                <a:latin typeface="Times New Roman" panose="02020603050405020304" charset="0"/>
                <a:ea typeface="宋体" panose="02010600030101010101" pitchFamily="2" charset="-122"/>
              </a:rPr>
              <a:t>3.</a:t>
            </a:r>
            <a:r>
              <a:rPr lang="zh-CN" sz="2400" b="1">
                <a:solidFill>
                  <a:schemeClr val="tx1"/>
                </a:solidFill>
                <a:latin typeface="Times New Roman" panose="02020603050405020304" charset="0"/>
                <a:ea typeface="宋体" panose="02010600030101010101" pitchFamily="2" charset="-122"/>
              </a:rPr>
              <a:t>用</a:t>
            </a:r>
            <a:r>
              <a:rPr lang="zh-CN" sz="2400" b="1">
                <a:solidFill>
                  <a:srgbClr val="C00000"/>
                </a:solidFill>
                <a:latin typeface="Times New Roman" panose="02020603050405020304" charset="0"/>
                <a:ea typeface="宋体" panose="02010600030101010101" pitchFamily="2" charset="-122"/>
              </a:rPr>
              <a:t>脚内侧或者外侧</a:t>
            </a:r>
            <a:r>
              <a:rPr lang="en-US" altLang="zh-CN" sz="2400" b="0">
                <a:latin typeface="Times New Roman" panose="02020603050405020304" charset="0"/>
                <a:ea typeface="宋体" panose="02010600030101010101" pitchFamily="2" charset="-122"/>
              </a:rPr>
              <a:t>(</a:t>
            </a:r>
            <a:r>
              <a:rPr lang="zh-CN" sz="2400" b="0">
                <a:latin typeface="Times New Roman" panose="02020603050405020304" charset="0"/>
                <a:ea typeface="宋体" panose="02010600030101010101" pitchFamily="2" charset="-122"/>
              </a:rPr>
              <a:t>踢</a:t>
            </a:r>
            <a:r>
              <a:rPr lang="en-US" altLang="zh-CN" sz="2400" b="0">
                <a:latin typeface="Times New Roman" panose="02020603050405020304" charset="0"/>
                <a:ea typeface="宋体" panose="02010600030101010101" pitchFamily="2" charset="-122"/>
              </a:rPr>
              <a:t>),</a:t>
            </a:r>
            <a:r>
              <a:rPr lang="zh-CN" sz="2400" b="0">
                <a:latin typeface="Times New Roman" panose="02020603050405020304" charset="0"/>
                <a:ea typeface="宋体" panose="02010600030101010101" pitchFamily="2" charset="-122"/>
              </a:rPr>
              <a:t>把球一盘</a:t>
            </a:r>
            <a:r>
              <a:rPr lang="en-US" sz="2400" b="0">
                <a:latin typeface="Times New Roman" panose="02020603050405020304" charset="0"/>
                <a:ea typeface="宋体" panose="02010600030101010101" pitchFamily="2" charset="-122"/>
              </a:rPr>
              <a:t>(curl)</a:t>
            </a:r>
            <a:r>
              <a:rPr lang="zh-CN" sz="2400" b="0">
                <a:latin typeface="Times New Roman" panose="02020603050405020304" charset="0"/>
                <a:ea typeface="宋体" panose="02010600030101010101" pitchFamily="2" charset="-122"/>
              </a:rPr>
              <a:t>绕过防守人员  </a:t>
            </a:r>
            <a:r>
              <a:rPr lang="en-US" sz="2400" b="1">
                <a:latin typeface="Times New Roman" panose="02020603050405020304" charset="0"/>
                <a:ea typeface="宋体" panose="02010600030101010101" pitchFamily="2" charset="-122"/>
              </a:rPr>
              <a:t>curl</a:t>
            </a:r>
            <a:r>
              <a:rPr lang="en-US" sz="2400" b="0">
                <a:latin typeface="Times New Roman" panose="02020603050405020304" charset="0"/>
                <a:ea typeface="宋体" panose="02010600030101010101" pitchFamily="2" charset="-122"/>
              </a:rPr>
              <a:t> the ball around defenders using the   </a:t>
            </a:r>
            <a:r>
              <a:rPr lang="en-US" sz="2400" b="0" u="sng">
                <a:latin typeface="Times New Roman" panose="02020603050405020304" charset="0"/>
                <a:ea typeface="宋体" panose="02010600030101010101" pitchFamily="2" charset="-122"/>
              </a:rPr>
              <a:t>                                                                 </a:t>
            </a:r>
            <a:r>
              <a:rPr lang="zh-CN" altLang="en-US" sz="2400" b="0">
                <a:latin typeface="Times New Roman" panose="02020603050405020304" charset="0"/>
                <a:ea typeface="宋体" panose="02010600030101010101" pitchFamily="2" charset="-122"/>
              </a:rPr>
              <a:t>；</a:t>
            </a:r>
            <a:r>
              <a:rPr lang="en-US" sz="2400" b="0">
                <a:latin typeface="Times New Roman" panose="02020603050405020304" charset="0"/>
                <a:ea typeface="宋体" panose="02010600030101010101" pitchFamily="2" charset="-122"/>
              </a:rPr>
              <a:t>4.</a:t>
            </a:r>
            <a:r>
              <a:rPr lang="zh-CN" sz="2400" b="1">
                <a:solidFill>
                  <a:srgbClr val="C00000"/>
                </a:solidFill>
                <a:latin typeface="Times New Roman" panose="02020603050405020304" charset="0"/>
                <a:ea typeface="宋体" panose="02010600030101010101" pitchFamily="2" charset="-122"/>
              </a:rPr>
              <a:t>转动</a:t>
            </a:r>
            <a:r>
              <a:rPr lang="zh-CN" sz="2400" b="0">
                <a:latin typeface="Times New Roman" panose="02020603050405020304" charset="0"/>
                <a:ea typeface="宋体" panose="02010600030101010101" pitchFamily="2" charset="-122"/>
              </a:rPr>
              <a:t>球，让球无法预料地</a:t>
            </a:r>
            <a:r>
              <a:rPr lang="zh-CN" sz="2400" b="1">
                <a:solidFill>
                  <a:srgbClr val="C00000"/>
                </a:solidFill>
                <a:latin typeface="Times New Roman" panose="02020603050405020304" charset="0"/>
                <a:ea typeface="宋体" panose="02010600030101010101" pitchFamily="2" charset="-122"/>
              </a:rPr>
              <a:t>凌空穿过</a:t>
            </a:r>
            <a:r>
              <a:rPr lang="en-US" altLang="zh-CN" sz="2400" b="1">
                <a:solidFill>
                  <a:srgbClr val="C00000"/>
                </a:solidFill>
                <a:latin typeface="Times New Roman" panose="02020603050405020304" charset="0"/>
                <a:ea typeface="宋体" panose="02010600030101010101" pitchFamily="2" charset="-122"/>
              </a:rPr>
              <a:t>   </a:t>
            </a:r>
            <a:endParaRPr lang="en-US" altLang="zh-CN" sz="2400" b="1">
              <a:solidFill>
                <a:srgbClr val="C00000"/>
              </a:solidFill>
              <a:latin typeface="Times New Roman" panose="02020603050405020304" charset="0"/>
              <a:ea typeface="宋体" panose="02010600030101010101" pitchFamily="2" charset="-122"/>
            </a:endParaRPr>
          </a:p>
          <a:p>
            <a:pPr indent="0"/>
            <a:r>
              <a:rPr lang="en-US" altLang="zh-CN" sz="2400" b="1" u="sng">
                <a:solidFill>
                  <a:schemeClr val="tx1"/>
                </a:solidFill>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that ball and make it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unpredictably;</a:t>
            </a:r>
            <a:endParaRPr lang="en-US" altLang="en-US" sz="2400" b="0">
              <a:latin typeface="Times New Roman" panose="02020603050405020304" charset="0"/>
              <a:ea typeface="宋体" panose="02010600030101010101" pitchFamily="2" charset="-122"/>
            </a:endParaRPr>
          </a:p>
        </p:txBody>
      </p:sp>
      <p:sp>
        <p:nvSpPr>
          <p:cNvPr id="3" name="文本框 2"/>
          <p:cNvSpPr txBox="1"/>
          <p:nvPr/>
        </p:nvSpPr>
        <p:spPr>
          <a:xfrm>
            <a:off x="111760" y="4141470"/>
            <a:ext cx="11916410" cy="1938020"/>
          </a:xfrm>
          <a:prstGeom prst="rect">
            <a:avLst/>
          </a:prstGeom>
          <a:noFill/>
          <a:ln w="9525">
            <a:noFill/>
          </a:ln>
        </p:spPr>
        <p:txBody>
          <a:bodyPr wrap="square">
            <a:spAutoFit/>
          </a:bodyPr>
          <a:p>
            <a:pPr indent="0"/>
            <a:r>
              <a:rPr lang="en-US" sz="2400" b="1">
                <a:highlight>
                  <a:srgbClr val="FFFF00"/>
                </a:highlight>
                <a:latin typeface="Times New Roman" panose="02020603050405020304" charset="0"/>
                <a:ea typeface="宋体" panose="02010600030101010101" pitchFamily="2" charset="-122"/>
              </a:rPr>
              <a:t>The ball:</a:t>
            </a:r>
            <a:r>
              <a:rPr lang="en-US" sz="2400" b="1">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1. </a:t>
            </a:r>
            <a:r>
              <a:rPr lang="zh-CN" sz="2400" b="1">
                <a:solidFill>
                  <a:srgbClr val="C00000"/>
                </a:solidFill>
                <a:latin typeface="Times New Roman" panose="02020603050405020304" charset="0"/>
                <a:ea typeface="宋体" panose="02010600030101010101" pitchFamily="2" charset="-122"/>
              </a:rPr>
              <a:t>好球</a:t>
            </a:r>
            <a:r>
              <a:rPr lang="zh-CN" sz="2400" b="0">
                <a:latin typeface="Times New Roman" panose="02020603050405020304" charset="0"/>
                <a:ea typeface="宋体" panose="02010600030101010101" pitchFamily="2" charset="-122"/>
              </a:rPr>
              <a:t>！</a:t>
            </a:r>
            <a:r>
              <a:rPr lang="en-US" altLang="zh-CN" sz="2400" b="0">
                <a:latin typeface="Times New Roman" panose="02020603050405020304" charset="0"/>
                <a:ea typeface="宋体" panose="02010600030101010101" pitchFamily="2" charset="-122"/>
              </a:rPr>
              <a:t>  </a:t>
            </a:r>
            <a:r>
              <a:rPr lang="en-US" sz="2400">
                <a:latin typeface="Times New Roman" panose="02020603050405020304" charset="0"/>
                <a:ea typeface="宋体" panose="02010600030101010101" pitchFamily="2" charset="-122"/>
                <a:sym typeface="+mn-ea"/>
              </a:rPr>
              <a:t>What a great </a:t>
            </a:r>
            <a:r>
              <a:rPr lang="en-US" altLang="zh-CN" sz="2400" b="0" u="sng">
                <a:latin typeface="Times New Roman" panose="02020603050405020304" charset="0"/>
                <a:ea typeface="宋体" panose="02010600030101010101" pitchFamily="2" charset="-122"/>
              </a:rPr>
              <a:t>                                         </a:t>
            </a:r>
            <a:r>
              <a:rPr lang="en-US" altLang="zh-CN" sz="2400" b="0">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2. </a:t>
            </a:r>
            <a:r>
              <a:rPr lang="zh-CN" sz="2400" b="0">
                <a:latin typeface="Times New Roman" panose="02020603050405020304" charset="0"/>
                <a:ea typeface="宋体" panose="02010600030101010101" pitchFamily="2" charset="-122"/>
              </a:rPr>
              <a:t>球穿过时，</a:t>
            </a:r>
            <a:r>
              <a:rPr lang="zh-CN" sz="2400" b="1">
                <a:solidFill>
                  <a:srgbClr val="C00000"/>
                </a:solidFill>
                <a:latin typeface="Times New Roman" panose="02020603050405020304" charset="0"/>
                <a:ea typeface="宋体" panose="02010600030101010101" pitchFamily="2" charset="-122"/>
              </a:rPr>
              <a:t>触及</a:t>
            </a:r>
            <a:r>
              <a:rPr lang="zh-CN" sz="2400" b="0">
                <a:latin typeface="Times New Roman" panose="02020603050405020304" charset="0"/>
                <a:ea typeface="宋体" panose="02010600030101010101" pitchFamily="2" charset="-122"/>
              </a:rPr>
              <a:t>守门员的</a:t>
            </a:r>
            <a:r>
              <a:rPr lang="zh-CN" sz="2400" b="1">
                <a:solidFill>
                  <a:srgbClr val="C00000"/>
                </a:solidFill>
                <a:latin typeface="Times New Roman" panose="02020603050405020304" charset="0"/>
                <a:ea typeface="宋体" panose="02010600030101010101" pitchFamily="2" charset="-122"/>
              </a:rPr>
              <a:t>指尖</a:t>
            </a:r>
            <a:r>
              <a:rPr lang="zh-CN" sz="2400" b="0">
                <a:latin typeface="Times New Roman" panose="02020603050405020304" charset="0"/>
                <a:ea typeface="宋体" panose="02010600030101010101" pitchFamily="2" charset="-122"/>
              </a:rPr>
              <a:t>，刚好进了</a:t>
            </a:r>
            <a:r>
              <a:rPr lang="en-US" sz="2400" b="1">
                <a:solidFill>
                  <a:srgbClr val="C00000"/>
                </a:solidFill>
                <a:latin typeface="Times New Roman" panose="02020603050405020304" charset="0"/>
                <a:ea typeface="宋体" panose="02010600030101010101" pitchFamily="2" charset="-122"/>
                <a:cs typeface="Times New Roman" panose="02020603050405020304" charset="0"/>
              </a:rPr>
              <a:t>球网的上</a:t>
            </a:r>
            <a:r>
              <a:rPr lang="zh-CN" sz="2400" b="1">
                <a:solidFill>
                  <a:srgbClr val="C00000"/>
                </a:solidFill>
                <a:latin typeface="Times New Roman" panose="02020603050405020304" charset="0"/>
                <a:ea typeface="宋体" panose="02010600030101010101" pitchFamily="2" charset="-122"/>
              </a:rPr>
              <a:t>方角落</a:t>
            </a:r>
            <a:r>
              <a:rPr lang="en-US" sz="2400" b="0">
                <a:latin typeface="Times New Roman" panose="02020603050405020304" charset="0"/>
                <a:ea typeface="宋体" panose="02010600030101010101" pitchFamily="2" charset="-122"/>
                <a:cs typeface="Times New Roman" panose="02020603050405020304" charset="0"/>
              </a:rPr>
              <a:t> </a:t>
            </a:r>
            <a:r>
              <a:rPr lang="en-US" sz="2400" b="0">
                <a:latin typeface="Times New Roman" panose="02020603050405020304" charset="0"/>
                <a:ea typeface="宋体" panose="02010600030101010101" pitchFamily="2" charset="-122"/>
              </a:rPr>
              <a:t>The ball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of the goalkeeper’s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as it passed, right into the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 .3. </a:t>
            </a:r>
            <a:r>
              <a:rPr lang="zh-CN" sz="2400" b="0">
                <a:latin typeface="Times New Roman" panose="02020603050405020304" charset="0"/>
                <a:ea typeface="宋体" panose="02010600030101010101" pitchFamily="2" charset="-122"/>
              </a:rPr>
              <a:t>球</a:t>
            </a:r>
            <a:r>
              <a:rPr lang="zh-CN" sz="2400" b="1">
                <a:solidFill>
                  <a:schemeClr val="tx1"/>
                </a:solidFill>
                <a:latin typeface="Times New Roman" panose="02020603050405020304" charset="0"/>
                <a:ea typeface="宋体" panose="02010600030101010101" pitchFamily="2" charset="-122"/>
              </a:rPr>
              <a:t>绕过</a:t>
            </a:r>
            <a:r>
              <a:rPr lang="zh-CN" sz="2400" b="0">
                <a:latin typeface="Times New Roman" panose="02020603050405020304" charset="0"/>
                <a:ea typeface="宋体" panose="02010600030101010101" pitchFamily="2" charset="-122"/>
              </a:rPr>
              <a:t>防守人员，直接进了</a:t>
            </a:r>
            <a:r>
              <a:rPr lang="en-US" sz="2400" b="1">
                <a:solidFill>
                  <a:srgbClr val="C00000"/>
                </a:solidFill>
                <a:latin typeface="Times New Roman" panose="02020603050405020304" charset="0"/>
                <a:ea typeface="宋体" panose="02010600030101010101" pitchFamily="2" charset="-122"/>
                <a:cs typeface="Times New Roman" panose="02020603050405020304" charset="0"/>
              </a:rPr>
              <a:t>球门的右</a:t>
            </a:r>
            <a:r>
              <a:rPr lang="zh-CN" sz="2400" b="1">
                <a:solidFill>
                  <a:srgbClr val="C00000"/>
                </a:solidFill>
                <a:latin typeface="Times New Roman" panose="02020603050405020304" charset="0"/>
                <a:ea typeface="宋体" panose="02010600030101010101" pitchFamily="2" charset="-122"/>
              </a:rPr>
              <a:t>下角</a:t>
            </a:r>
            <a:r>
              <a:rPr lang="en-US" sz="2400" b="0">
                <a:latin typeface="Times New Roman" panose="02020603050405020304" charset="0"/>
                <a:ea typeface="宋体" panose="02010600030101010101" pitchFamily="2" charset="-122"/>
                <a:cs typeface="Times New Roman" panose="02020603050405020304" charset="0"/>
              </a:rPr>
              <a:t> </a:t>
            </a:r>
            <a:r>
              <a:rPr lang="en-US" sz="2400" b="0">
                <a:latin typeface="Times New Roman" panose="02020603050405020304" charset="0"/>
                <a:ea typeface="宋体" panose="02010600030101010101" pitchFamily="2" charset="-122"/>
              </a:rPr>
              <a:t>The ball </a:t>
            </a:r>
            <a:r>
              <a:rPr lang="en-US" sz="2400" b="1">
                <a:latin typeface="Times New Roman" panose="02020603050405020304" charset="0"/>
                <a:ea typeface="宋体" panose="02010600030101010101" pitchFamily="2" charset="-122"/>
              </a:rPr>
              <a:t> </a:t>
            </a:r>
            <a:r>
              <a:rPr lang="en-US" sz="2400">
                <a:latin typeface="Times New Roman" panose="02020603050405020304" charset="0"/>
                <a:ea typeface="宋体" panose="02010600030101010101" pitchFamily="2" charset="-122"/>
                <a:sym typeface="+mn-ea"/>
              </a:rPr>
              <a:t>curved around/swerved over</a:t>
            </a:r>
            <a:endParaRPr lang="en-US" sz="2400">
              <a:latin typeface="Times New Roman" panose="02020603050405020304" charset="0"/>
              <a:ea typeface="宋体" panose="02010600030101010101" pitchFamily="2" charset="-122"/>
              <a:sym typeface="+mn-ea"/>
            </a:endParaRPr>
          </a:p>
          <a:p>
            <a:pPr indent="0"/>
            <a:r>
              <a:rPr lang="en-US" sz="2400" b="0">
                <a:latin typeface="Times New Roman" panose="02020603050405020304" charset="0"/>
                <a:ea typeface="宋体" panose="02010600030101010101" pitchFamily="2" charset="-122"/>
              </a:rPr>
              <a:t> the defenders, straight into the   </a:t>
            </a:r>
            <a:r>
              <a:rPr lang="en-US" sz="2400" b="0" u="sng">
                <a:latin typeface="Times New Roman" panose="02020603050405020304" charset="0"/>
                <a:ea typeface="宋体" panose="02010600030101010101" pitchFamily="2" charset="-122"/>
              </a:rPr>
              <a:t>                                                                       </a:t>
            </a:r>
            <a:r>
              <a:rPr lang="en-US" sz="2400" b="0">
                <a:latin typeface="Times New Roman" panose="02020603050405020304" charset="0"/>
                <a:ea typeface="宋体" panose="02010600030101010101" pitchFamily="2" charset="-122"/>
              </a:rPr>
              <a:t>.</a:t>
            </a:r>
            <a:endParaRPr lang="en-US" altLang="en-US" sz="2400" b="0">
              <a:latin typeface="Times New Roman" panose="02020603050405020304" charset="0"/>
              <a:ea typeface="宋体" panose="02010600030101010101" pitchFamily="2" charset="-122"/>
            </a:endParaRPr>
          </a:p>
        </p:txBody>
      </p:sp>
      <p:sp>
        <p:nvSpPr>
          <p:cNvPr id="4" name="文本框 3"/>
          <p:cNvSpPr txBox="1"/>
          <p:nvPr/>
        </p:nvSpPr>
        <p:spPr>
          <a:xfrm>
            <a:off x="111760" y="5937250"/>
            <a:ext cx="11966575" cy="829945"/>
          </a:xfrm>
          <a:prstGeom prst="rect">
            <a:avLst/>
          </a:prstGeom>
          <a:noFill/>
        </p:spPr>
        <p:txBody>
          <a:bodyPr wrap="square" rtlCol="0" anchor="t">
            <a:spAutoFit/>
          </a:bodyPr>
          <a:p>
            <a:pPr indent="0"/>
            <a:r>
              <a:rPr lang="en-US" sz="2400" b="1">
                <a:highlight>
                  <a:srgbClr val="FFFF00"/>
                </a:highlight>
                <a:latin typeface="Times New Roman" panose="02020603050405020304" charset="0"/>
                <a:ea typeface="宋体" panose="02010600030101010101" pitchFamily="2" charset="-122"/>
                <a:sym typeface="+mn-ea"/>
              </a:rPr>
              <a:t>The audience</a:t>
            </a:r>
            <a:r>
              <a:rPr lang="en-US" sz="2400">
                <a:highlight>
                  <a:srgbClr val="FFFF00"/>
                </a:highlight>
                <a:latin typeface="Times New Roman" panose="02020603050405020304" charset="0"/>
                <a:ea typeface="宋体" panose="02010600030101010101" pitchFamily="2" charset="-122"/>
                <a:sym typeface="+mn-ea"/>
              </a:rPr>
              <a:t>:</a:t>
            </a:r>
            <a:r>
              <a:rPr lang="en-US" sz="2400">
                <a:latin typeface="Times New Roman" panose="02020603050405020304" charset="0"/>
                <a:ea typeface="宋体" panose="02010600030101010101" pitchFamily="2" charset="-122"/>
                <a:sym typeface="+mn-ea"/>
              </a:rPr>
              <a:t>    1.</a:t>
            </a:r>
            <a:r>
              <a:rPr lang="zh-CN" sz="2400" b="1">
                <a:solidFill>
                  <a:srgbClr val="C00000"/>
                </a:solidFill>
                <a:latin typeface="Times New Roman" panose="02020603050405020304" charset="0"/>
                <a:ea typeface="宋体" panose="02010600030101010101" pitchFamily="2" charset="-122"/>
                <a:sym typeface="+mn-ea"/>
              </a:rPr>
              <a:t>发出如雷鸣的欢呼</a:t>
            </a:r>
            <a:r>
              <a:rPr lang="en-US" altLang="zh-CN" sz="2400" b="1">
                <a:solidFill>
                  <a:schemeClr val="tx1"/>
                </a:solidFill>
                <a:latin typeface="Times New Roman" panose="02020603050405020304" charset="0"/>
                <a:ea typeface="宋体" panose="02010600030101010101" pitchFamily="2" charset="-122"/>
                <a:sym typeface="+mn-ea"/>
              </a:rPr>
              <a:t>  </a:t>
            </a:r>
            <a:r>
              <a:rPr lang="en-US" altLang="zh-CN" sz="2400" b="1" u="sng">
                <a:solidFill>
                  <a:schemeClr val="tx1"/>
                </a:solidFill>
                <a:latin typeface="Times New Roman" panose="02020603050405020304" charset="0"/>
                <a:ea typeface="宋体" panose="02010600030101010101" pitchFamily="2" charset="-122"/>
                <a:sym typeface="+mn-ea"/>
              </a:rPr>
              <a:t>                     </a:t>
            </a:r>
            <a:r>
              <a:rPr lang="en-US" altLang="zh-CN" sz="2400" b="1">
                <a:solidFill>
                  <a:schemeClr val="tx1"/>
                </a:solidFill>
                <a:latin typeface="Times New Roman" panose="02020603050405020304" charset="0"/>
                <a:ea typeface="宋体" panose="02010600030101010101" pitchFamily="2" charset="-122"/>
                <a:sym typeface="+mn-ea"/>
              </a:rPr>
              <a:t>  </a:t>
            </a:r>
            <a:r>
              <a:rPr lang="en-US" sz="2400">
                <a:solidFill>
                  <a:schemeClr val="tx1"/>
                </a:solidFill>
                <a:latin typeface="Times New Roman" panose="02020603050405020304" charset="0"/>
                <a:ea typeface="宋体" panose="02010600030101010101" pitchFamily="2" charset="-122"/>
                <a:sym typeface="+mn-ea"/>
              </a:rPr>
              <a:t>a thundering </a:t>
            </a:r>
            <a:r>
              <a:rPr lang="en-US" sz="2400" u="sng">
                <a:solidFill>
                  <a:schemeClr val="tx1"/>
                </a:solidFill>
                <a:latin typeface="Times New Roman" panose="02020603050405020304" charset="0"/>
                <a:ea typeface="宋体" panose="02010600030101010101" pitchFamily="2" charset="-122"/>
                <a:sym typeface="+mn-ea"/>
              </a:rPr>
              <a:t>                       ;</a:t>
            </a:r>
            <a:endParaRPr lang="en-US" altLang="zh-CN" sz="2400">
              <a:solidFill>
                <a:schemeClr val="tx1"/>
              </a:solidFill>
              <a:latin typeface="Times New Roman" panose="02020603050405020304" charset="0"/>
              <a:ea typeface="宋体" panose="02010600030101010101" pitchFamily="2" charset="-122"/>
              <a:sym typeface="+mn-ea"/>
            </a:endParaRPr>
          </a:p>
          <a:p>
            <a:pPr indent="0"/>
            <a:r>
              <a:rPr lang="en-US" sz="2400">
                <a:latin typeface="Times New Roman" panose="02020603050405020304" charset="0"/>
                <a:ea typeface="宋体" panose="02010600030101010101" pitchFamily="2" charset="-122"/>
                <a:sym typeface="+mn-ea"/>
              </a:rPr>
              <a:t>2.</a:t>
            </a:r>
            <a:r>
              <a:rPr lang="zh-CN" sz="2400" b="1">
                <a:solidFill>
                  <a:srgbClr val="C00000"/>
                </a:solidFill>
                <a:latin typeface="Times New Roman" panose="02020603050405020304" charset="0"/>
                <a:ea typeface="宋体" panose="02010600030101010101" pitchFamily="2" charset="-122"/>
                <a:sym typeface="+mn-ea"/>
              </a:rPr>
              <a:t>突然爆发</a:t>
            </a:r>
            <a:r>
              <a:rPr lang="zh-CN" sz="2400">
                <a:latin typeface="Times New Roman" panose="02020603050405020304" charset="0"/>
                <a:ea typeface="宋体" panose="02010600030101010101" pitchFamily="2" charset="-122"/>
                <a:sym typeface="+mn-ea"/>
              </a:rPr>
              <a:t>出如雷的</a:t>
            </a:r>
            <a:r>
              <a:rPr lang="zh-CN" sz="2400" b="1">
                <a:solidFill>
                  <a:srgbClr val="C00000"/>
                </a:solidFill>
                <a:latin typeface="Times New Roman" panose="02020603050405020304" charset="0"/>
                <a:ea typeface="宋体" panose="02010600030101010101" pitchFamily="2" charset="-122"/>
                <a:sym typeface="+mn-ea"/>
              </a:rPr>
              <a:t>掌声</a:t>
            </a:r>
            <a:r>
              <a:rPr lang="en-US" altLang="zh-CN" sz="2400" b="1">
                <a:solidFill>
                  <a:srgbClr val="C00000"/>
                </a:solidFill>
                <a:latin typeface="Times New Roman" panose="02020603050405020304" charset="0"/>
                <a:ea typeface="宋体" panose="02010600030101010101" pitchFamily="2" charset="-122"/>
                <a:sym typeface="+mn-ea"/>
              </a:rPr>
              <a:t>  </a:t>
            </a:r>
            <a:r>
              <a:rPr lang="en-US" altLang="zh-CN" sz="2400" b="1" u="sng">
                <a:solidFill>
                  <a:schemeClr val="tx1"/>
                </a:solidFill>
                <a:latin typeface="Times New Roman" panose="02020603050405020304" charset="0"/>
                <a:ea typeface="宋体" panose="02010600030101010101" pitchFamily="2" charset="-122"/>
                <a:sym typeface="+mn-ea"/>
              </a:rPr>
              <a:t>                     </a:t>
            </a:r>
            <a:r>
              <a:rPr lang="en-US" sz="2400">
                <a:solidFill>
                  <a:schemeClr val="tx1"/>
                </a:solidFill>
                <a:latin typeface="Times New Roman" panose="02020603050405020304" charset="0"/>
                <a:ea typeface="宋体" panose="02010600030101010101" pitchFamily="2" charset="-122"/>
                <a:sym typeface="+mn-ea"/>
              </a:rPr>
              <a:t> </a:t>
            </a:r>
            <a:r>
              <a:rPr lang="en-US" sz="2400">
                <a:latin typeface="Times New Roman" panose="02020603050405020304" charset="0"/>
                <a:ea typeface="宋体" panose="02010600030101010101" pitchFamily="2" charset="-122"/>
                <a:sym typeface="+mn-ea"/>
              </a:rPr>
              <a:t>a thunderous </a:t>
            </a:r>
            <a:r>
              <a:rPr lang="en-US" sz="2400" u="sng">
                <a:latin typeface="Times New Roman" panose="02020603050405020304" charset="0"/>
                <a:ea typeface="宋体" panose="02010600030101010101" pitchFamily="2" charset="-122"/>
                <a:sym typeface="+mn-ea"/>
              </a:rPr>
              <a:t>                            </a:t>
            </a:r>
            <a:r>
              <a:rPr lang="en-US" sz="2400">
                <a:latin typeface="Times New Roman" panose="02020603050405020304" charset="0"/>
                <a:ea typeface="宋体" panose="02010600030101010101" pitchFamily="2" charset="-122"/>
                <a:sym typeface="+mn-ea"/>
              </a:rPr>
              <a:t>;</a:t>
            </a:r>
            <a:endParaRPr lang="en-US" altLang="en-US" sz="2400">
              <a:latin typeface="Times New Roman" panose="02020603050405020304" charset="0"/>
              <a:ea typeface="宋体" panose="02010600030101010101" pitchFamily="2" charset="-122"/>
              <a:sym typeface="+mn-ea"/>
            </a:endParaRPr>
          </a:p>
        </p:txBody>
      </p:sp>
      <p:sp>
        <p:nvSpPr>
          <p:cNvPr id="5" name="文本框 4"/>
          <p:cNvSpPr txBox="1"/>
          <p:nvPr/>
        </p:nvSpPr>
        <p:spPr>
          <a:xfrm>
            <a:off x="3673475" y="1160780"/>
            <a:ext cx="213169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run/dash/rush</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6" name="文本框 5"/>
          <p:cNvSpPr txBox="1"/>
          <p:nvPr/>
        </p:nvSpPr>
        <p:spPr>
          <a:xfrm>
            <a:off x="360045" y="1556385"/>
            <a:ext cx="403606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kick/hit/strike/boot/hammer</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8" name="文本框 7"/>
          <p:cNvSpPr txBox="1"/>
          <p:nvPr/>
        </p:nvSpPr>
        <p:spPr>
          <a:xfrm>
            <a:off x="6607810" y="1504315"/>
            <a:ext cx="5773420" cy="460375"/>
          </a:xfrm>
          <a:prstGeom prst="rect">
            <a:avLst/>
          </a:prstGeom>
          <a:noFill/>
        </p:spPr>
        <p:txBody>
          <a:bodyPr wrap="square" rtlCol="0" anchor="t">
            <a:spAutoFit/>
          </a:bodyPr>
          <a:p>
            <a:r>
              <a:rPr lang="en-US" sz="2400">
                <a:latin typeface="Times New Roman" panose="02020603050405020304" charset="0"/>
                <a:ea typeface="宋体" panose="02010600030101010101" pitchFamily="2" charset="-122"/>
                <a:sym typeface="+mn-ea"/>
              </a:rPr>
              <a:t>(=</a:t>
            </a:r>
            <a:r>
              <a:rPr lang="en-US" sz="2400" b="1">
                <a:solidFill>
                  <a:srgbClr val="C00000"/>
                </a:solidFill>
                <a:latin typeface="Times New Roman" panose="02020603050405020304" charset="0"/>
                <a:ea typeface="宋体" panose="02010600030101010101" pitchFamily="2" charset="-122"/>
                <a:sym typeface="+mn-ea"/>
              </a:rPr>
              <a:t>give it a tremendous/powerful kick/boot</a:t>
            </a:r>
            <a:r>
              <a:rPr lang="en-US" sz="2400">
                <a:latin typeface="Times New Roman" panose="02020603050405020304" charset="0"/>
                <a:ea typeface="宋体" panose="02010600030101010101" pitchFamily="2" charset="-122"/>
                <a:sym typeface="+mn-ea"/>
              </a:rPr>
              <a:t>)</a:t>
            </a:r>
            <a:endParaRPr lang="en-US" altLang="en-US" sz="2400">
              <a:latin typeface="Times New Roman" panose="02020603050405020304" charset="0"/>
              <a:ea typeface="宋体" panose="02010600030101010101" pitchFamily="2" charset="-122"/>
              <a:sym typeface="+mn-ea"/>
            </a:endParaRPr>
          </a:p>
        </p:txBody>
      </p:sp>
      <p:sp>
        <p:nvSpPr>
          <p:cNvPr id="9" name="文本框 8"/>
          <p:cNvSpPr txBox="1"/>
          <p:nvPr/>
        </p:nvSpPr>
        <p:spPr>
          <a:xfrm>
            <a:off x="1492885" y="3047365"/>
            <a:ext cx="409384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inside /outside of one’s foot</a:t>
            </a:r>
            <a:r>
              <a:rPr lang="en-US" sz="2400">
                <a:latin typeface="Times New Roman" panose="02020603050405020304" charset="0"/>
                <a:ea typeface="宋体" panose="02010600030101010101" pitchFamily="2" charset="-122"/>
                <a:sym typeface="+mn-ea"/>
              </a:rPr>
              <a:t> </a:t>
            </a:r>
            <a:endParaRPr lang="en-US" altLang="en-US" sz="2400">
              <a:latin typeface="Times New Roman" panose="02020603050405020304" charset="0"/>
              <a:ea typeface="宋体" panose="02010600030101010101" pitchFamily="2" charset="-122"/>
              <a:sym typeface="+mn-ea"/>
            </a:endParaRPr>
          </a:p>
        </p:txBody>
      </p:sp>
      <p:sp>
        <p:nvSpPr>
          <p:cNvPr id="10" name="文本框 9"/>
          <p:cNvSpPr txBox="1"/>
          <p:nvPr/>
        </p:nvSpPr>
        <p:spPr>
          <a:xfrm>
            <a:off x="227965" y="3681095"/>
            <a:ext cx="90424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spin</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1" name="文本框 10"/>
          <p:cNvSpPr txBox="1"/>
          <p:nvPr/>
        </p:nvSpPr>
        <p:spPr>
          <a:xfrm>
            <a:off x="4008755" y="3715385"/>
            <a:ext cx="470916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zoom/whizz through the air </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2" name="文本框 11"/>
          <p:cNvSpPr txBox="1"/>
          <p:nvPr/>
        </p:nvSpPr>
        <p:spPr>
          <a:xfrm>
            <a:off x="4915535" y="4093210"/>
            <a:ext cx="349186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shot/strike</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3" name="文本框 12"/>
          <p:cNvSpPr txBox="1"/>
          <p:nvPr/>
        </p:nvSpPr>
        <p:spPr>
          <a:xfrm>
            <a:off x="9309100" y="4382770"/>
            <a:ext cx="244030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touched the tips</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4" name="文本框 13"/>
          <p:cNvSpPr txBox="1"/>
          <p:nvPr/>
        </p:nvSpPr>
        <p:spPr>
          <a:xfrm>
            <a:off x="2292350" y="4840605"/>
            <a:ext cx="119697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fingers</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5" name="文本框 14"/>
          <p:cNvSpPr txBox="1"/>
          <p:nvPr/>
        </p:nvSpPr>
        <p:spPr>
          <a:xfrm>
            <a:off x="6607810" y="4775835"/>
            <a:ext cx="300863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top corner of the net</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7" name="文本框 16"/>
          <p:cNvSpPr txBox="1"/>
          <p:nvPr/>
        </p:nvSpPr>
        <p:spPr>
          <a:xfrm>
            <a:off x="4187190" y="5619115"/>
            <a:ext cx="519620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bottom right-hand corner of the goal</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8" name="文本框 17"/>
          <p:cNvSpPr txBox="1"/>
          <p:nvPr/>
        </p:nvSpPr>
        <p:spPr>
          <a:xfrm>
            <a:off x="8911590" y="5943600"/>
            <a:ext cx="116586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 cheer</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19" name="文本框 18"/>
          <p:cNvSpPr txBox="1"/>
          <p:nvPr/>
        </p:nvSpPr>
        <p:spPr>
          <a:xfrm>
            <a:off x="3673475" y="6306820"/>
            <a:ext cx="151828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erupt into</a:t>
            </a:r>
            <a:endParaRPr lang="en-US" altLang="en-US" sz="2400" b="1">
              <a:solidFill>
                <a:srgbClr val="C00000"/>
              </a:solidFill>
              <a:latin typeface="Times New Roman" panose="02020603050405020304" charset="0"/>
              <a:ea typeface="宋体" panose="02010600030101010101" pitchFamily="2" charset="-122"/>
              <a:sym typeface="+mn-ea"/>
            </a:endParaRPr>
          </a:p>
        </p:txBody>
      </p:sp>
      <p:sp>
        <p:nvSpPr>
          <p:cNvPr id="20" name="文本框 19"/>
          <p:cNvSpPr txBox="1"/>
          <p:nvPr/>
        </p:nvSpPr>
        <p:spPr>
          <a:xfrm>
            <a:off x="7242175" y="6300470"/>
            <a:ext cx="1475740"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applause </a:t>
            </a:r>
            <a:endParaRPr lang="en-US" altLang="en-US" sz="2400" b="1">
              <a:solidFill>
                <a:srgbClr val="C00000"/>
              </a:solidFill>
              <a:latin typeface="Times New Roman" panose="02020603050405020304" charset="0"/>
              <a:ea typeface="宋体" panose="02010600030101010101" pitchFamily="2" charset="-122"/>
              <a:sym typeface="+mn-ea"/>
            </a:endParaRPr>
          </a:p>
        </p:txBody>
      </p:sp>
      <p:pic>
        <p:nvPicPr>
          <p:cNvPr id="100" name="图片 99"/>
          <p:cNvPicPr/>
          <p:nvPr>
            <p:custDataLst>
              <p:tags r:id="rId1"/>
            </p:custDataLst>
          </p:nvPr>
        </p:nvPicPr>
        <p:blipFill>
          <a:blip r:embed="rId2"/>
          <a:stretch>
            <a:fillRect/>
          </a:stretch>
        </p:blipFill>
        <p:spPr>
          <a:xfrm>
            <a:off x="11265535" y="-361315"/>
            <a:ext cx="1207770" cy="1059815"/>
          </a:xfrm>
          <a:prstGeom prst="rect">
            <a:avLst/>
          </a:prstGeom>
          <a:noFill/>
          <a:ln w="9525">
            <a:noFill/>
          </a:ln>
        </p:spPr>
      </p:pic>
      <p:sp>
        <p:nvSpPr>
          <p:cNvPr id="21" name="文本框 20"/>
          <p:cNvSpPr txBox="1"/>
          <p:nvPr/>
        </p:nvSpPr>
        <p:spPr>
          <a:xfrm>
            <a:off x="9190990" y="1841500"/>
            <a:ext cx="1066800" cy="460375"/>
          </a:xfrm>
          <a:prstGeom prst="rect">
            <a:avLst/>
          </a:prstGeom>
          <a:noFill/>
        </p:spPr>
        <p:txBody>
          <a:bodyPr wrap="square" rtlCol="0" anchor="t">
            <a:spAutoFit/>
          </a:bodyPr>
          <a:p>
            <a:r>
              <a:rPr lang="en-US" altLang="zh-CN" sz="2400" b="1">
                <a:solidFill>
                  <a:srgbClr val="C00000"/>
                </a:solidFill>
                <a:latin typeface="Times New Roman" panose="02020603050405020304" charset="0"/>
                <a:ea typeface="宋体" panose="02010600030101010101" pitchFamily="2" charset="-122"/>
                <a:sym typeface="+mn-ea"/>
              </a:rPr>
              <a:t>lean </a:t>
            </a:r>
            <a:endParaRPr lang="en-US" altLang="zh-CN" sz="2400" b="1">
              <a:solidFill>
                <a:srgbClr val="C00000"/>
              </a:solidFill>
              <a:latin typeface="Times New Roman" panose="02020603050405020304" charset="0"/>
              <a:ea typeface="宋体" panose="02010600030101010101" pitchFamily="2" charset="-122"/>
              <a:sym typeface="+mn-ea"/>
            </a:endParaRPr>
          </a:p>
        </p:txBody>
      </p:sp>
      <p:sp>
        <p:nvSpPr>
          <p:cNvPr id="22" name="文本框 21"/>
          <p:cNvSpPr txBox="1"/>
          <p:nvPr/>
        </p:nvSpPr>
        <p:spPr>
          <a:xfrm>
            <a:off x="227965" y="2301875"/>
            <a:ext cx="1430020" cy="460375"/>
          </a:xfrm>
          <a:prstGeom prst="rect">
            <a:avLst/>
          </a:prstGeom>
          <a:noFill/>
        </p:spPr>
        <p:txBody>
          <a:bodyPr wrap="square" rtlCol="0" anchor="t">
            <a:spAutoFit/>
          </a:bodyPr>
          <a:p>
            <a:r>
              <a:rPr lang="en-US" altLang="zh-CN" sz="2400" b="1">
                <a:solidFill>
                  <a:srgbClr val="C00000"/>
                </a:solidFill>
                <a:latin typeface="Times New Roman" panose="02020603050405020304" charset="0"/>
                <a:ea typeface="宋体" panose="02010600030101010101" pitchFamily="2" charset="-122"/>
                <a:sym typeface="+mn-ea"/>
              </a:rPr>
              <a:t>position</a:t>
            </a:r>
            <a:endParaRPr lang="en-US" altLang="zh-CN" sz="2400" b="1">
              <a:solidFill>
                <a:srgbClr val="C00000"/>
              </a:solidFill>
              <a:latin typeface="Times New Roman" panose="02020603050405020304" charset="0"/>
              <a:ea typeface="宋体" panose="02010600030101010101" pitchFamily="2" charset="-122"/>
              <a:sym typeface="+mn-ea"/>
            </a:endParaRPr>
          </a:p>
        </p:txBody>
      </p:sp>
      <p:sp>
        <p:nvSpPr>
          <p:cNvPr id="23" name="文本框 22"/>
          <p:cNvSpPr txBox="1"/>
          <p:nvPr/>
        </p:nvSpPr>
        <p:spPr>
          <a:xfrm>
            <a:off x="3786505" y="2259965"/>
            <a:ext cx="1129030" cy="460375"/>
          </a:xfrm>
          <a:prstGeom prst="rect">
            <a:avLst/>
          </a:prstGeom>
          <a:noFill/>
        </p:spPr>
        <p:txBody>
          <a:bodyPr wrap="square" rtlCol="0" anchor="t">
            <a:spAutoFit/>
          </a:bodyPr>
          <a:p>
            <a:r>
              <a:rPr lang="en-US" altLang="zh-CN" sz="2400" b="1">
                <a:solidFill>
                  <a:srgbClr val="C00000"/>
                </a:solidFill>
                <a:latin typeface="Times New Roman" panose="02020603050405020304" charset="0"/>
                <a:ea typeface="宋体" panose="02010600030101010101" pitchFamily="2" charset="-122"/>
                <a:sym typeface="+mn-ea"/>
              </a:rPr>
              <a:t> palce </a:t>
            </a:r>
            <a:endParaRPr lang="en-US" altLang="zh-CN" sz="2400" b="1">
              <a:solidFill>
                <a:srgbClr val="C00000"/>
              </a:solidFill>
              <a:latin typeface="Times New Roman" panose="02020603050405020304" charset="0"/>
              <a:ea typeface="宋体" panose="02010600030101010101" pitchFamily="2" charset="-122"/>
              <a:sym typeface="+mn-ea"/>
            </a:endParaRPr>
          </a:p>
        </p:txBody>
      </p:sp>
      <p:sp>
        <p:nvSpPr>
          <p:cNvPr id="24" name="文本框 23"/>
          <p:cNvSpPr txBox="1"/>
          <p:nvPr/>
        </p:nvSpPr>
        <p:spPr>
          <a:xfrm>
            <a:off x="5389245" y="5926455"/>
            <a:ext cx="1362075" cy="460375"/>
          </a:xfrm>
          <a:prstGeom prst="rect">
            <a:avLst/>
          </a:prstGeom>
          <a:noFill/>
        </p:spPr>
        <p:txBody>
          <a:bodyPr wrap="square" rtlCol="0" anchor="t">
            <a:spAutoFit/>
          </a:bodyPr>
          <a:p>
            <a:r>
              <a:rPr lang="en-US" sz="2400" b="1">
                <a:solidFill>
                  <a:srgbClr val="C00000"/>
                </a:solidFill>
                <a:latin typeface="Times New Roman" panose="02020603050405020304" charset="0"/>
                <a:ea typeface="宋体" panose="02010600030101010101" pitchFamily="2" charset="-122"/>
                <a:sym typeface="+mn-ea"/>
              </a:rPr>
              <a:t>let out     </a:t>
            </a:r>
            <a:endParaRPr lang="en-US" altLang="en-US" sz="2400" b="1">
              <a:solidFill>
                <a:srgbClr val="C00000"/>
              </a:solidFill>
              <a:latin typeface="Times New Roman" panose="02020603050405020304" charset="0"/>
              <a:ea typeface="宋体" panose="02010600030101010101" pitchFamily="2" charset="-122"/>
              <a:sym typeface="+mn-ea"/>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2"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2"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2"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plus(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2"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plus(in)">
                                      <p:cBhvr>
                                        <p:cTn id="22" dur="20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3" presetClass="entr" presetSubtype="16" fill="hold" grpId="2"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plus(in)">
                                      <p:cBhvr>
                                        <p:cTn id="27" dur="20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3" presetClass="entr" presetSubtype="16" fill="hold" grpId="2"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plus(in)">
                                      <p:cBhvr>
                                        <p:cTn id="32" dur="20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3" presetClass="entr" presetSubtype="16" fill="hold" grpId="2"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plus(in)">
                                      <p:cBhvr>
                                        <p:cTn id="37" dur="2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3" presetClass="entr" presetSubtype="16"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plus(in)">
                                      <p:cBhvr>
                                        <p:cTn id="42" dur="2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3" presetClass="entr" presetSubtype="16" fill="hold" grpId="2"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plus(in)">
                                      <p:cBhvr>
                                        <p:cTn id="47" dur="20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3" presetClass="entr" presetSubtype="16" fill="hold" grpId="2"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20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3" presetClass="entr" presetSubtype="16" fill="hold" grpId="2"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plus(in)">
                                      <p:cBhvr>
                                        <p:cTn id="57" dur="20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13" presetClass="entr" presetSubtype="16" fill="hold" grpId="2"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plus(in)">
                                      <p:cBhvr>
                                        <p:cTn id="62" dur="2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3" presetClass="entr" presetSubtype="16" fill="hold" grpId="2"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13" presetClass="entr" presetSubtype="16" fill="hold" grpId="2" nodeType="click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plus(in)">
                                      <p:cBhvr>
                                        <p:cTn id="72" dur="2000"/>
                                        <p:tgtEl>
                                          <p:spTgt spid="17"/>
                                        </p:tgtEl>
                                      </p:cBhvr>
                                    </p:animEffect>
                                  </p:childTnLst>
                                </p:cTn>
                              </p:par>
                            </p:childTnLst>
                          </p:cTn>
                        </p:par>
                      </p:childTnLst>
                    </p:cTn>
                  </p:par>
                  <p:par>
                    <p:cTn id="73" fill="hold">
                      <p:stCondLst>
                        <p:cond delay="indefinite"/>
                      </p:stCondLst>
                      <p:childTnLst>
                        <p:par>
                          <p:cTn id="74" fill="hold">
                            <p:stCondLst>
                              <p:cond delay="0"/>
                            </p:stCondLst>
                            <p:childTnLst>
                              <p:par>
                                <p:cTn id="75" presetID="13" presetClass="entr" presetSubtype="16"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plus(in)">
                                      <p:cBhvr>
                                        <p:cTn id="77" dur="20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13" presetClass="entr" presetSubtype="16" fill="hold" grpId="2" nodeType="click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plus(in)">
                                      <p:cBhvr>
                                        <p:cTn id="82" dur="2000"/>
                                        <p:tgtEl>
                                          <p:spTgt spid="18"/>
                                        </p:tgtEl>
                                      </p:cBhvr>
                                    </p:animEffect>
                                  </p:childTnLst>
                                </p:cTn>
                              </p:par>
                            </p:childTnLst>
                          </p:cTn>
                        </p:par>
                      </p:childTnLst>
                    </p:cTn>
                  </p:par>
                  <p:par>
                    <p:cTn id="83" fill="hold">
                      <p:stCondLst>
                        <p:cond delay="indefinite"/>
                      </p:stCondLst>
                      <p:childTnLst>
                        <p:par>
                          <p:cTn id="84" fill="hold">
                            <p:stCondLst>
                              <p:cond delay="0"/>
                            </p:stCondLst>
                            <p:childTnLst>
                              <p:par>
                                <p:cTn id="85" presetID="13" presetClass="entr" presetSubtype="16" fill="hold" grpId="2" nodeType="click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plus(in)">
                                      <p:cBhvr>
                                        <p:cTn id="87" dur="2000"/>
                                        <p:tgtEl>
                                          <p:spTgt spid="19"/>
                                        </p:tgtEl>
                                      </p:cBhvr>
                                    </p:animEffect>
                                  </p:childTnLst>
                                </p:cTn>
                              </p:par>
                            </p:childTnLst>
                          </p:cTn>
                        </p:par>
                      </p:childTnLst>
                    </p:cTn>
                  </p:par>
                  <p:par>
                    <p:cTn id="88" fill="hold">
                      <p:stCondLst>
                        <p:cond delay="indefinite"/>
                      </p:stCondLst>
                      <p:childTnLst>
                        <p:par>
                          <p:cTn id="89" fill="hold">
                            <p:stCondLst>
                              <p:cond delay="0"/>
                            </p:stCondLst>
                            <p:childTnLst>
                              <p:par>
                                <p:cTn id="90" presetID="13" presetClass="entr" presetSubtype="16" fill="hold" grpId="2" nodeType="click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plus(in)">
                                      <p:cBhvr>
                                        <p:cTn id="9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6" grpId="1"/>
      <p:bldP spid="8" grpId="1"/>
      <p:bldP spid="9" grpId="1"/>
      <p:bldP spid="11" grpId="1"/>
      <p:bldP spid="12" grpId="1"/>
      <p:bldP spid="13" grpId="1"/>
      <p:bldP spid="14" grpId="1"/>
      <p:bldP spid="15" grpId="1"/>
      <p:bldP spid="17" grpId="1"/>
      <p:bldP spid="18" grpId="1"/>
      <p:bldP spid="19" grpId="1"/>
      <p:bldP spid="20" grpId="1"/>
      <p:bldP spid="21" grpId="1"/>
      <p:bldP spid="22" grpId="1"/>
      <p:bldP spid="23" grpId="1"/>
      <p:bldP spid="5" grpId="2"/>
      <p:bldP spid="6" grpId="2"/>
      <p:bldP spid="8" grpId="2"/>
      <p:bldP spid="9" grpId="2"/>
      <p:bldP spid="10" grpId="0"/>
      <p:bldP spid="11" grpId="2"/>
      <p:bldP spid="12" grpId="2"/>
      <p:bldP spid="13" grpId="2"/>
      <p:bldP spid="14" grpId="2"/>
      <p:bldP spid="15" grpId="2"/>
      <p:bldP spid="17" grpId="2"/>
      <p:bldP spid="18" grpId="2"/>
      <p:bldP spid="19" grpId="2"/>
      <p:bldP spid="20" grpId="2"/>
      <p:bldP spid="21" grpId="2"/>
      <p:bldP spid="22" grpId="2"/>
      <p:bldP spid="23" grpId="2"/>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50495" y="4309110"/>
            <a:ext cx="11663680" cy="2245360"/>
          </a:xfrm>
          <a:prstGeom prst="rect">
            <a:avLst/>
          </a:prstGeom>
          <a:noFill/>
          <a:ln w="9525">
            <a:noFill/>
          </a:ln>
        </p:spPr>
        <p:txBody>
          <a:bodyPr wrap="square">
            <a:spAutoFit/>
          </a:bodyPr>
          <a:p>
            <a:pPr indent="0"/>
            <a:r>
              <a:rPr lang="en-US" sz="2800" b="0">
                <a:latin typeface="Times New Roman" panose="02020603050405020304" charset="0"/>
                <a:ea typeface="宋体" panose="02010600030101010101" pitchFamily="2" charset="-122"/>
              </a:rPr>
              <a:t>    People still talk about the way Keith played that day. Every touch on the ball was a </a:t>
            </a:r>
            <a:r>
              <a:rPr lang="en-US" sz="2800" b="0" u="sng">
                <a:latin typeface="Times New Roman" panose="02020603050405020304" charset="0"/>
                <a:ea typeface="宋体" panose="02010600030101010101" pitchFamily="2" charset="-122"/>
              </a:rPr>
              <a:t>winner</a:t>
            </a:r>
            <a:r>
              <a:rPr lang="en-US" sz="2800" b="0">
                <a:latin typeface="Times New Roman" panose="02020603050405020304" charset="0"/>
                <a:ea typeface="宋体" panose="02010600030101010101" pitchFamily="2" charset="-122"/>
              </a:rPr>
              <a:t>(</a:t>
            </a:r>
            <a:r>
              <a:rPr lang="zh-CN" sz="2800" b="0">
                <a:latin typeface="Times New Roman" panose="02020603050405020304" charset="0"/>
                <a:ea typeface="宋体" panose="02010600030101010101" pitchFamily="2" charset="-122"/>
              </a:rPr>
              <a:t>制胜的进球</a:t>
            </a:r>
            <a:r>
              <a:rPr lang="en-US" sz="2800" b="0">
                <a:latin typeface="Times New Roman" panose="02020603050405020304" charset="0"/>
                <a:ea typeface="宋体" panose="02010600030101010101" pitchFamily="2" charset="-122"/>
              </a:rPr>
              <a:t>). The penalty kick was magic. The run past three defenders was stunning. And the goal that hit the top corner stuck so fast, they had to knock it out with the</a:t>
            </a:r>
            <a:r>
              <a:rPr lang="en-US" sz="2800" b="0" u="sng">
                <a:latin typeface="Times New Roman" panose="02020603050405020304" charset="0"/>
                <a:ea typeface="宋体" panose="02010600030101010101" pitchFamily="2" charset="-122"/>
                <a:cs typeface="Times New Roman" panose="02020603050405020304" charset="0"/>
              </a:rPr>
              <a:t> </a:t>
            </a:r>
            <a:r>
              <a:rPr lang="en-US" sz="2800" b="0" u="sng">
                <a:latin typeface="Times New Roman" panose="02020603050405020304" charset="0"/>
                <a:ea typeface="宋体" panose="02010600030101010101" pitchFamily="2" charset="-122"/>
              </a:rPr>
              <a:t>corner flag</a:t>
            </a:r>
            <a:r>
              <a:rPr lang="en-US" sz="2800" b="0">
                <a:latin typeface="Times New Roman" panose="02020603050405020304" charset="0"/>
                <a:ea typeface="宋体" panose="02010600030101010101" pitchFamily="2" charset="-122"/>
              </a:rPr>
              <a:t>(</a:t>
            </a:r>
            <a:r>
              <a:rPr lang="zh-CN" sz="2800" b="0">
                <a:latin typeface="Times New Roman" panose="02020603050405020304" charset="0"/>
                <a:ea typeface="宋体" panose="02010600030101010101" pitchFamily="2" charset="-122"/>
              </a:rPr>
              <a:t>角旗</a:t>
            </a:r>
            <a:r>
              <a:rPr lang="en-US" sz="2800" b="0">
                <a:latin typeface="Times New Roman" panose="02020603050405020304" charset="0"/>
                <a:ea typeface="宋体" panose="02010600030101010101" pitchFamily="2" charset="-122"/>
              </a:rPr>
              <a:t>).(</a:t>
            </a:r>
            <a:r>
              <a:rPr lang="zh-CN" sz="2800" b="0">
                <a:latin typeface="Times New Roman" panose="02020603050405020304" charset="0"/>
                <a:ea typeface="宋体" panose="02010600030101010101" pitchFamily="2" charset="-122"/>
              </a:rPr>
              <a:t>典范英语</a:t>
            </a:r>
            <a:r>
              <a:rPr lang="en-US" sz="2800" b="0">
                <a:latin typeface="Times New Roman" panose="02020603050405020304" charset="0"/>
                <a:ea typeface="宋体" panose="02010600030101010101" pitchFamily="2" charset="-122"/>
              </a:rPr>
              <a:t>8-17:P.49 </a:t>
            </a:r>
            <a:r>
              <a:rPr lang="en-US" sz="2800" b="1" i="1">
                <a:latin typeface="Times New Roman" panose="02020603050405020304" charset="0"/>
                <a:ea typeface="宋体" panose="02010600030101010101" pitchFamily="2" charset="-122"/>
              </a:rPr>
              <a:t>Doughnut Dilemma</a:t>
            </a:r>
            <a:r>
              <a:rPr lang="en-US" sz="2800" b="0">
                <a:latin typeface="Times New Roman" panose="02020603050405020304" charset="0"/>
                <a:ea typeface="宋体" panose="02010600030101010101" pitchFamily="2" charset="-122"/>
              </a:rPr>
              <a:t>)</a:t>
            </a:r>
            <a:endParaRPr lang="en-US" altLang="en-US" sz="2800" b="0">
              <a:latin typeface="Times New Roman" panose="02020603050405020304" charset="0"/>
              <a:ea typeface="宋体" panose="02010600030101010101" pitchFamily="2" charset="-122"/>
            </a:endParaRPr>
          </a:p>
        </p:txBody>
      </p:sp>
      <p:sp>
        <p:nvSpPr>
          <p:cNvPr id="2" name="文本框 1"/>
          <p:cNvSpPr txBox="1"/>
          <p:nvPr/>
        </p:nvSpPr>
        <p:spPr>
          <a:xfrm>
            <a:off x="150495" y="521970"/>
            <a:ext cx="6096000" cy="521970"/>
          </a:xfrm>
          <a:prstGeom prst="rect">
            <a:avLst/>
          </a:prstGeom>
          <a:noFill/>
        </p:spPr>
        <p:txBody>
          <a:bodyPr wrap="square" rtlCol="0" anchor="t">
            <a:spAutoFit/>
          </a:bodyPr>
          <a:p>
            <a:pPr indent="0"/>
            <a:r>
              <a:rPr lang="en-US" sz="2800">
                <a:latin typeface="Times New Roman" panose="02020603050405020304" charset="0"/>
                <a:ea typeface="宋体" panose="02010600030101010101" pitchFamily="2" charset="-122"/>
                <a:sym typeface="+mn-ea"/>
              </a:rPr>
              <a:t>2.Accumulate good expressions</a:t>
            </a:r>
            <a:endParaRPr lang="en-US" altLang="en-US" sz="2800">
              <a:latin typeface="Times New Roman" panose="02020603050405020304" charset="0"/>
              <a:ea typeface="宋体" panose="02010600030101010101" pitchFamily="2" charset="-122"/>
              <a:sym typeface="+mn-ea"/>
            </a:endParaRPr>
          </a:p>
        </p:txBody>
      </p:sp>
      <p:sp>
        <p:nvSpPr>
          <p:cNvPr id="3" name="文本框 2"/>
          <p:cNvSpPr txBox="1"/>
          <p:nvPr>
            <p:custDataLst>
              <p:tags r:id="rId1"/>
            </p:custDataLst>
          </p:nvPr>
        </p:nvSpPr>
        <p:spPr>
          <a:xfrm>
            <a:off x="150495" y="1043940"/>
            <a:ext cx="11733530" cy="3107690"/>
          </a:xfrm>
          <a:prstGeom prst="rect">
            <a:avLst/>
          </a:prstGeom>
          <a:noFill/>
          <a:ln w="9525">
            <a:noFill/>
          </a:ln>
        </p:spPr>
        <p:txBody>
          <a:bodyPr wrap="square">
            <a:spAutoFit/>
          </a:bodyPr>
          <a:p>
            <a:pPr indent="0"/>
            <a:r>
              <a:rPr lang="en-US" sz="2800" b="0">
                <a:latin typeface="Times New Roman" panose="02020603050405020304" charset="0"/>
                <a:ea typeface="宋体" panose="02010600030101010101" pitchFamily="2" charset="-122"/>
              </a:rPr>
              <a:t>    The game began. Almost at once, City were on the attack. The centre       forward </a:t>
            </a:r>
            <a:r>
              <a:rPr lang="en-US" sz="2800" b="0" u="sng">
                <a:latin typeface="Times New Roman" panose="02020603050405020304" charset="0"/>
                <a:ea typeface="宋体" panose="02010600030101010101" pitchFamily="2" charset="-122"/>
              </a:rPr>
              <a:t>broke through</a:t>
            </a:r>
            <a:r>
              <a:rPr lang="en-US" sz="2800" b="0">
                <a:latin typeface="Times New Roman" panose="02020603050405020304" charset="0"/>
                <a:ea typeface="宋体" panose="02010600030101010101" pitchFamily="2" charset="-122"/>
              </a:rPr>
              <a:t>(</a:t>
            </a:r>
            <a:r>
              <a:rPr lang="zh-CN" altLang="en-US" sz="2800" b="0">
                <a:latin typeface="Times New Roman" panose="02020603050405020304" charset="0"/>
                <a:ea typeface="宋体" panose="02010600030101010101" pitchFamily="2" charset="-122"/>
              </a:rPr>
              <a:t>突破防守</a:t>
            </a:r>
            <a:r>
              <a:rPr lang="en-US" sz="2800" b="0">
                <a:latin typeface="Times New Roman" panose="02020603050405020304" charset="0"/>
                <a:ea typeface="宋体" panose="02010600030101010101" pitchFamily="2" charset="-122"/>
              </a:rPr>
              <a:t>) and rushed towards the goal. He was about to shoot when he saw Hilda running at him. The player was so shocked that he kicked the ball over the </a:t>
            </a:r>
            <a:r>
              <a:rPr lang="en-US" sz="2800" b="0" u="sng">
                <a:latin typeface="Times New Roman" panose="02020603050405020304" charset="0"/>
                <a:ea typeface="宋体" panose="02010600030101010101" pitchFamily="2" charset="-122"/>
              </a:rPr>
              <a:t>bar</a:t>
            </a:r>
            <a:r>
              <a:rPr lang="en-US" sz="2800" b="0">
                <a:latin typeface="Times New Roman" panose="02020603050405020304" charset="0"/>
                <a:ea typeface="宋体" panose="02010600030101010101" pitchFamily="2" charset="-122"/>
              </a:rPr>
              <a:t>(</a:t>
            </a:r>
            <a:r>
              <a:rPr lang="zh-CN" altLang="en-US" sz="2800" b="0">
                <a:latin typeface="Times New Roman" panose="02020603050405020304" charset="0"/>
                <a:ea typeface="宋体" panose="02010600030101010101" pitchFamily="2" charset="-122"/>
              </a:rPr>
              <a:t>球横杠梁</a:t>
            </a:r>
            <a:r>
              <a:rPr lang="en-US" sz="2800" b="0">
                <a:latin typeface="Times New Roman" panose="02020603050405020304" charset="0"/>
                <a:ea typeface="宋体" panose="02010600030101010101" pitchFamily="2" charset="-122"/>
              </a:rPr>
              <a:t>) and into the crowd. … Hilda </a:t>
            </a:r>
            <a:r>
              <a:rPr lang="en-US" sz="2800" b="0" u="sng">
                <a:latin typeface="Times New Roman" panose="02020603050405020304" charset="0"/>
                <a:ea typeface="宋体" panose="02010600030101010101" pitchFamily="2" charset="-122"/>
              </a:rPr>
              <a:t>booted</a:t>
            </a:r>
            <a:r>
              <a:rPr lang="en-US" sz="2800" b="0">
                <a:latin typeface="Times New Roman" panose="02020603050405020304" charset="0"/>
                <a:ea typeface="宋体" panose="02010600030101010101" pitchFamily="2" charset="-122"/>
              </a:rPr>
              <a:t>(</a:t>
            </a:r>
            <a:r>
              <a:rPr lang="zh-CN" altLang="en-US" sz="2800" b="0">
                <a:latin typeface="Times New Roman" panose="02020603050405020304" charset="0"/>
                <a:ea typeface="宋体" panose="02010600030101010101" pitchFamily="2" charset="-122"/>
              </a:rPr>
              <a:t>猛踢</a:t>
            </a:r>
            <a:r>
              <a:rPr lang="en-US" sz="2800" b="0">
                <a:latin typeface="Times New Roman" panose="02020603050405020304" charset="0"/>
                <a:ea typeface="宋体" panose="02010600030101010101" pitchFamily="2" charset="-122"/>
              </a:rPr>
              <a:t>) the ball up the pitch.…The referee blew the final whistle and the Smalltown team carried Hilda round on their shoulders. They let her </a:t>
            </a:r>
            <a:r>
              <a:rPr lang="en-US" sz="2800" b="0" u="sng">
                <a:latin typeface="Times New Roman" panose="02020603050405020304" charset="0"/>
                <a:ea typeface="宋体" panose="02010600030101010101" pitchFamily="2" charset="-122"/>
              </a:rPr>
              <a:t>collect the cup</a:t>
            </a:r>
            <a:r>
              <a:rPr lang="en-US" sz="2800" b="0">
                <a:latin typeface="Times New Roman" panose="02020603050405020304" charset="0"/>
                <a:ea typeface="宋体" panose="02010600030101010101" pitchFamily="2" charset="-122"/>
              </a:rPr>
              <a:t>(</a:t>
            </a:r>
            <a:r>
              <a:rPr lang="zh-CN" altLang="en-US" sz="2800" b="0">
                <a:latin typeface="Times New Roman" panose="02020603050405020304" charset="0"/>
                <a:ea typeface="宋体" panose="02010600030101010101" pitchFamily="2" charset="-122"/>
              </a:rPr>
              <a:t>领奖杯</a:t>
            </a:r>
            <a:r>
              <a:rPr lang="en-US" sz="2800" b="0">
                <a:latin typeface="Times New Roman" panose="02020603050405020304" charset="0"/>
                <a:ea typeface="宋体" panose="02010600030101010101" pitchFamily="2" charset="-122"/>
              </a:rPr>
              <a:t>).(</a:t>
            </a:r>
            <a:r>
              <a:rPr lang="zh-CN" sz="2800" b="0">
                <a:latin typeface="Times New Roman" panose="02020603050405020304" charset="0"/>
                <a:ea typeface="宋体" panose="02010600030101010101" pitchFamily="2" charset="-122"/>
              </a:rPr>
              <a:t>典范英语</a:t>
            </a:r>
            <a:r>
              <a:rPr lang="en-US" sz="2800" b="0">
                <a:latin typeface="Times New Roman" panose="02020603050405020304" charset="0"/>
                <a:ea typeface="宋体" panose="02010600030101010101" pitchFamily="2" charset="-122"/>
              </a:rPr>
              <a:t>8-5:P.23-26 </a:t>
            </a:r>
            <a:r>
              <a:rPr lang="en-US" sz="2800" b="1" i="1">
                <a:latin typeface="Times New Roman" panose="02020603050405020304" charset="0"/>
                <a:ea typeface="宋体" panose="02010600030101010101" pitchFamily="2" charset="-122"/>
              </a:rPr>
              <a:t>The big chance</a:t>
            </a:r>
            <a:r>
              <a:rPr lang="en-US" sz="2800" b="0">
                <a:latin typeface="Times New Roman" panose="02020603050405020304" charset="0"/>
                <a:ea typeface="宋体" panose="02010600030101010101" pitchFamily="2" charset="-122"/>
              </a:rPr>
              <a:t>)</a:t>
            </a:r>
            <a:endParaRPr lang="en-US" altLang="en-US" sz="2800" b="0">
              <a:latin typeface="Times New Roman" panose="02020603050405020304" charset="0"/>
              <a:ea typeface="宋体" panose="02010600030101010101" pitchFamily="2" charset="-122"/>
            </a:endParaRPr>
          </a:p>
        </p:txBody>
      </p:sp>
      <p:sp>
        <p:nvSpPr>
          <p:cNvPr id="7" name="文本框 6"/>
          <p:cNvSpPr txBox="1"/>
          <p:nvPr>
            <p:custDataLst>
              <p:tags r:id="rId2"/>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Complete the writing</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Tree>
    <p:custDataLst>
      <p:tags r:id="rId3"/>
    </p:custData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Complete the writing</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100" name="文本框 99"/>
          <p:cNvSpPr txBox="1"/>
          <p:nvPr/>
        </p:nvSpPr>
        <p:spPr>
          <a:xfrm>
            <a:off x="165100" y="501015"/>
            <a:ext cx="6527800" cy="521970"/>
          </a:xfrm>
          <a:prstGeom prst="rect">
            <a:avLst/>
          </a:prstGeom>
          <a:noFill/>
          <a:ln w="9525">
            <a:noFill/>
          </a:ln>
        </p:spPr>
        <p:txBody>
          <a:bodyPr wrap="square">
            <a:spAutoFit/>
          </a:bodyPr>
          <a:p>
            <a:pPr indent="0"/>
            <a:r>
              <a:rPr lang="en-US" sz="2800">
                <a:latin typeface="Times New Roman" panose="02020603050405020304" charset="0"/>
                <a:ea typeface="宋体" panose="02010600030101010101" pitchFamily="2" charset="-122"/>
              </a:rPr>
              <a:t>3.Polish your writing</a:t>
            </a:r>
            <a:endParaRPr lang="en-US" altLang="en-US" sz="2800">
              <a:latin typeface="Times New Roman" panose="02020603050405020304" charset="0"/>
              <a:ea typeface="宋体" panose="02010600030101010101" pitchFamily="2" charset="-122"/>
            </a:endParaRPr>
          </a:p>
        </p:txBody>
      </p:sp>
      <p:pic>
        <p:nvPicPr>
          <p:cNvPr id="2" name="图片 1"/>
          <p:cNvPicPr/>
          <p:nvPr>
            <p:custDataLst>
              <p:tags r:id="rId2"/>
            </p:custDataLst>
          </p:nvPr>
        </p:nvPicPr>
        <p:blipFill>
          <a:blip r:embed="rId3"/>
          <a:stretch>
            <a:fillRect/>
          </a:stretch>
        </p:blipFill>
        <p:spPr>
          <a:xfrm>
            <a:off x="11268710" y="-345440"/>
            <a:ext cx="1207770" cy="1059815"/>
          </a:xfrm>
          <a:prstGeom prst="rect">
            <a:avLst/>
          </a:prstGeom>
          <a:noFill/>
          <a:ln w="9525">
            <a:noFill/>
          </a:ln>
        </p:spPr>
      </p:pic>
      <p:sp>
        <p:nvSpPr>
          <p:cNvPr id="14" name="矩形 13"/>
          <p:cNvSpPr/>
          <p:nvPr>
            <p:custDataLst>
              <p:tags r:id="rId4"/>
            </p:custDataLst>
          </p:nvPr>
        </p:nvSpPr>
        <p:spPr>
          <a:xfrm>
            <a:off x="635" y="1875790"/>
            <a:ext cx="12191365" cy="626745"/>
          </a:xfrm>
          <a:prstGeom prst="rect">
            <a:avLst/>
          </a:prstGeom>
          <a:solidFill>
            <a:srgbClr val="FFC00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en-US" altLang="zh-CN" sz="2400" b="1">
                <a:solidFill>
                  <a:schemeClr val="tx1"/>
                </a:solidFill>
              </a:rPr>
              <a:t>Tip 2: Take the </a:t>
            </a:r>
            <a:r>
              <a:rPr lang="en-US" altLang="zh-CN" sz="2400" b="1">
                <a:solidFill>
                  <a:srgbClr val="C00000"/>
                </a:solidFill>
              </a:rPr>
              <a:t>given sentences</a:t>
            </a:r>
            <a:r>
              <a:rPr lang="en-US" altLang="zh-CN" sz="2400" b="1">
                <a:solidFill>
                  <a:schemeClr val="tx1"/>
                </a:solidFill>
              </a:rPr>
              <a:t> into account when </a:t>
            </a:r>
            <a:r>
              <a:rPr lang="en-US" altLang="zh-CN" sz="2400" b="1">
                <a:solidFill>
                  <a:srgbClr val="C00000"/>
                </a:solidFill>
              </a:rPr>
              <a:t>plotting</a:t>
            </a:r>
            <a:r>
              <a:rPr lang="en-US" altLang="zh-CN" sz="2400" b="1">
                <a:solidFill>
                  <a:schemeClr val="tx1"/>
                </a:solidFill>
              </a:rPr>
              <a:t>(</a:t>
            </a:r>
            <a:r>
              <a:rPr lang="zh-CN" altLang="en-US" sz="2400" b="1">
                <a:solidFill>
                  <a:schemeClr val="tx1"/>
                </a:solidFill>
              </a:rPr>
              <a:t>构思情节</a:t>
            </a:r>
            <a:r>
              <a:rPr lang="en-US" altLang="zh-CN" sz="2400" b="1">
                <a:solidFill>
                  <a:schemeClr val="tx1"/>
                </a:solidFill>
              </a:rPr>
              <a:t>) the story.</a:t>
            </a:r>
            <a:endParaRPr lang="en-US" altLang="zh-CN" sz="2400" b="1">
              <a:solidFill>
                <a:schemeClr val="tx1"/>
              </a:solidFill>
            </a:endParaRPr>
          </a:p>
        </p:txBody>
      </p:sp>
      <p:sp>
        <p:nvSpPr>
          <p:cNvPr id="9" name="矩形 8"/>
          <p:cNvSpPr/>
          <p:nvPr>
            <p:custDataLst>
              <p:tags r:id="rId5"/>
            </p:custDataLst>
          </p:nvPr>
        </p:nvSpPr>
        <p:spPr>
          <a:xfrm>
            <a:off x="0" y="1022985"/>
            <a:ext cx="12191365" cy="643255"/>
          </a:xfrm>
          <a:prstGeom prst="rect">
            <a:avLst/>
          </a:prstGeom>
          <a:solidFill>
            <a:srgbClr val="FFC000"/>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en-US" altLang="zh-CN" sz="2400" b="1">
                <a:solidFill>
                  <a:schemeClr val="tx1"/>
                </a:solidFill>
              </a:rPr>
              <a:t>Tip 1: </a:t>
            </a:r>
            <a:r>
              <a:rPr lang="en-US" altLang="zh-CN" sz="2400" b="1">
                <a:solidFill>
                  <a:srgbClr val="C00000"/>
                </a:solidFill>
              </a:rPr>
              <a:t>Diversify</a:t>
            </a:r>
            <a:r>
              <a:rPr lang="en-US" altLang="zh-CN" sz="2400" b="1">
                <a:solidFill>
                  <a:schemeClr val="tx1"/>
                </a:solidFill>
              </a:rPr>
              <a:t>(</a:t>
            </a:r>
            <a:r>
              <a:rPr lang="zh-CN" altLang="en-US" sz="2400" b="1">
                <a:solidFill>
                  <a:schemeClr val="tx1"/>
                </a:solidFill>
              </a:rPr>
              <a:t>多样化</a:t>
            </a:r>
            <a:r>
              <a:rPr lang="en-US" altLang="zh-CN" sz="2400" b="1">
                <a:solidFill>
                  <a:schemeClr val="tx1"/>
                </a:solidFill>
              </a:rPr>
              <a:t>) the  expressions by using specific(</a:t>
            </a:r>
            <a:r>
              <a:rPr lang="zh-CN" altLang="en-US" sz="2400" b="1">
                <a:solidFill>
                  <a:schemeClr val="tx1"/>
                </a:solidFill>
              </a:rPr>
              <a:t>具体的</a:t>
            </a:r>
            <a:r>
              <a:rPr lang="en-US" altLang="zh-CN" sz="2400" b="1">
                <a:solidFill>
                  <a:schemeClr val="tx1"/>
                </a:solidFill>
              </a:rPr>
              <a:t>) verbs,gerunds, adjectives, etc. to create an </a:t>
            </a:r>
            <a:r>
              <a:rPr lang="en-US" altLang="zh-CN" sz="2400" b="1">
                <a:solidFill>
                  <a:srgbClr val="C00000"/>
                </a:solidFill>
              </a:rPr>
              <a:t>exciting and vivid scene</a:t>
            </a:r>
            <a:r>
              <a:rPr lang="en-US" altLang="zh-CN" sz="2400" b="1">
                <a:solidFill>
                  <a:schemeClr val="tx1"/>
                </a:solidFill>
              </a:rPr>
              <a:t>.</a:t>
            </a:r>
            <a:endParaRPr lang="zh-CN" altLang="en-US" sz="2400" b="1">
              <a:solidFill>
                <a:schemeClr val="tx1"/>
              </a:solidFill>
            </a:endParaRPr>
          </a:p>
        </p:txBody>
      </p:sp>
      <p:sp>
        <p:nvSpPr>
          <p:cNvPr id="4" name="文本框 3"/>
          <p:cNvSpPr txBox="1"/>
          <p:nvPr/>
        </p:nvSpPr>
        <p:spPr>
          <a:xfrm>
            <a:off x="-77470" y="2907030"/>
            <a:ext cx="12159615" cy="2149475"/>
          </a:xfrm>
          <a:prstGeom prst="rect">
            <a:avLst/>
          </a:prstGeom>
          <a:solidFill>
            <a:schemeClr val="bg2">
              <a:lumMod val="95000"/>
            </a:schemeClr>
          </a:solidFill>
          <a:ln w="9525">
            <a:noFill/>
          </a:ln>
        </p:spPr>
        <p:txBody>
          <a:bodyPr wrap="square">
            <a:noAutofit/>
          </a:bodyPr>
          <a:p>
            <a:pPr indent="0"/>
            <a:r>
              <a:rPr lang="en-US" sz="2400" b="1">
                <a:solidFill>
                  <a:srgbClr val="C00000"/>
                </a:solidFill>
                <a:highlight>
                  <a:srgbClr val="C0C0C0"/>
                </a:highlight>
                <a:latin typeface="Cambria" panose="02040503050406030204" charset="0"/>
                <a:ea typeface="宋体" panose="02010600030101010101" pitchFamily="2" charset="-122"/>
                <a:cs typeface="Cambria" panose="02040503050406030204" charset="0"/>
              </a:rPr>
              <a:t>Sample</a:t>
            </a:r>
            <a:r>
              <a:rPr lang="en-US" sz="2400" b="1">
                <a:latin typeface="Cambria" panose="02040503050406030204" charset="0"/>
                <a:ea typeface="宋体" panose="02010600030101010101" pitchFamily="2" charset="-122"/>
                <a:cs typeface="Cambria" panose="02040503050406030204" charset="0"/>
              </a:rPr>
              <a:t>    B</a:t>
            </a:r>
            <a:r>
              <a:rPr lang="en-US" sz="2400" b="1" i="1">
                <a:latin typeface="Cambria" panose="02040503050406030204" charset="0"/>
                <a:ea typeface="宋体" panose="02010600030101010101" pitchFamily="2" charset="-122"/>
                <a:cs typeface="Cambria" panose="02040503050406030204" charset="0"/>
              </a:rPr>
              <a:t>ut Grandad leapt to his feet and placed the ball with care. </a:t>
            </a:r>
            <a:r>
              <a:rPr lang="en-US" sz="2400" b="0">
                <a:latin typeface="Cambria" panose="02040503050406030204" charset="0"/>
                <a:ea typeface="宋体" panose="02010600030101010101" pitchFamily="2" charset="-122"/>
                <a:cs typeface="Cambria" panose="02040503050406030204" charset="0"/>
              </a:rPr>
              <a:t>Seven of the Forest Hill team had made a wall in front of their goal. No one could get through that…or could they? Their goalie was standing on the left. So Grandad kicked the ball with the outside of his foot. It was a great shot. It swerved over Forest Hill’s defenders. Bang! Straight into the top right-hand corner of the goal. It was the last kick of the game:2:1.</a:t>
            </a:r>
            <a:endParaRPr lang="en-US" altLang="en-US" sz="2400" b="0">
              <a:latin typeface="Cambria" panose="02040503050406030204" charset="0"/>
              <a:ea typeface="宋体" panose="02010600030101010101" pitchFamily="2" charset="-122"/>
              <a:cs typeface="Cambria" panose="02040503050406030204" charset="0"/>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up)">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p:tgtEl>
                                          <p:spTgt spid="14"/>
                                        </p:tgtEl>
                                        <p:attrNameLst>
                                          <p:attrName>ppt_y</p:attrName>
                                        </p:attrNameLst>
                                      </p:cBhvr>
                                      <p:tavLst>
                                        <p:tav tm="0">
                                          <p:val>
                                            <p:strVal val="#ppt_y+#ppt_h*1.125000"/>
                                          </p:val>
                                        </p:tav>
                                        <p:tav tm="100000">
                                          <p:val>
                                            <p:strVal val="#ppt_y"/>
                                          </p:val>
                                        </p:tav>
                                      </p:tavLst>
                                    </p:anim>
                                    <p:animEffect transition="in" filter="wipe(up)">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4" grpId="1" animBg="1"/>
      <p:bldP spid="4" grpId="0" bldLvl="0" animBg="1"/>
      <p:bldP spid="4" grpId="1" animBg="1"/>
      <p:bldP spid="9" grpId="0" bldLvl="0" animBg="1"/>
      <p:bldP spid="9"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descr="7b0a2020202022776f7264617274223a2022220a7d0a"/>
          <p:cNvSpPr/>
          <p:nvPr/>
        </p:nvSpPr>
        <p:spPr>
          <a:xfrm>
            <a:off x="153670" y="550545"/>
            <a:ext cx="11691620" cy="2306955"/>
          </a:xfrm>
          <a:prstGeom prst="rect">
            <a:avLst/>
          </a:prstGeom>
          <a:solidFill>
            <a:schemeClr val="bg2">
              <a:lumMod val="95000"/>
            </a:schemeClr>
          </a:solidFill>
          <a:ln>
            <a:noFill/>
          </a:ln>
        </p:spPr>
        <p:txBody>
          <a:bodyPr wrap="square" rtlCol="0" anchor="t">
            <a:spAutoFit/>
          </a:bodyPr>
          <a:p>
            <a:pPr algn="ctr"/>
            <a:r>
              <a:rPr lang="en-US" altLang="zh-CN"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Never look down on anyone, for they might </a:t>
            </a:r>
            <a:r>
              <a:rPr lang="en-US" altLang="zh-CN" sz="4800" b="1" u="sng">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have something up their sleeve</a:t>
            </a:r>
            <a:r>
              <a:rPr lang="en-US" altLang="zh-CN"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a:t>
            </a:r>
            <a:r>
              <a:rPr lang="zh-CN" altLang="en-US"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锦囊妙计</a:t>
            </a:r>
            <a:r>
              <a:rPr lang="en-US" altLang="zh-CN"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a:t>
            </a:r>
            <a:r>
              <a:rPr lang="zh-CN" altLang="en-US"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看家本领</a:t>
            </a:r>
            <a:r>
              <a:rPr lang="en-US" altLang="zh-CN"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rPr>
              <a:t>). </a:t>
            </a:r>
            <a:endParaRPr lang="en-US" altLang="zh-CN" sz="4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汉仪铸字美心体简" panose="00020600040101010101" charset="-122"/>
              <a:ea typeface="汉仪铸字美心体简" panose="00020600040101010101" charset="-122"/>
            </a:endParaRPr>
          </a:p>
        </p:txBody>
      </p:sp>
      <p:sp>
        <p:nvSpPr>
          <p:cNvPr id="5" name="矩形 4" descr="7b0a2020202022776f7264617274223a2022220a7d0a"/>
          <p:cNvSpPr/>
          <p:nvPr>
            <p:custDataLst>
              <p:tags r:id="rId1"/>
            </p:custDataLst>
          </p:nvPr>
        </p:nvSpPr>
        <p:spPr>
          <a:xfrm>
            <a:off x="153670" y="3289300"/>
            <a:ext cx="11691620" cy="2306955"/>
          </a:xfrm>
          <a:prstGeom prst="rect">
            <a:avLst/>
          </a:prstGeom>
          <a:solidFill>
            <a:schemeClr val="accent5">
              <a:lumMod val="75000"/>
            </a:schemeClr>
          </a:solidFill>
          <a:ln>
            <a:noFill/>
          </a:ln>
        </p:spPr>
        <p:txBody>
          <a:bodyPr wrap="square" rtlCol="0" anchor="t">
            <a:spAutoFit/>
          </a:bodyPr>
          <a:p>
            <a:pPr algn="ctr"/>
            <a:r>
              <a:rPr lang="en-US" altLang="zh-CN" sz="4800" b="1">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rPr>
              <a:t>Never </a:t>
            </a:r>
            <a:r>
              <a:rPr lang="en-US" altLang="zh-CN" sz="4800" b="1" u="sng">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rPr>
              <a:t>underestimate</a:t>
            </a:r>
            <a:r>
              <a:rPr lang="en-US" altLang="zh-CN" sz="4800" b="1">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rPr>
              <a:t>(</a:t>
            </a:r>
            <a:r>
              <a:rPr lang="zh-CN" altLang="en-US" sz="4800" b="1">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rPr>
              <a:t>低估</a:t>
            </a:r>
            <a:r>
              <a:rPr lang="en-US" altLang="zh-CN" sz="4800" b="1">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rPr>
              <a:t>) yourself, for you might have hidden talent you don’t know. </a:t>
            </a:r>
            <a:endParaRPr lang="en-US" altLang="zh-CN" sz="4800" b="1">
              <a:solidFill>
                <a:schemeClr val="bg2"/>
              </a:solidFill>
              <a:effectLst>
                <a:innerShdw blurRad="63500" dist="50800" dir="13500000">
                  <a:srgbClr val="000000">
                    <a:alpha val="50000"/>
                  </a:srgbClr>
                </a:innerShdw>
              </a:effectLst>
              <a:latin typeface="汉仪铸字美心体简" panose="00020600040101010101" charset="-122"/>
              <a:ea typeface="汉仪铸字美心体简" panose="00020600040101010101" charset="-122"/>
            </a:endParaRPr>
          </a:p>
        </p:txBody>
      </p:sp>
      <p:pic>
        <p:nvPicPr>
          <p:cNvPr id="102" name="图片 101"/>
          <p:cNvPicPr/>
          <p:nvPr>
            <p:custDataLst>
              <p:tags r:id="rId2"/>
            </p:custDataLst>
          </p:nvPr>
        </p:nvPicPr>
        <p:blipFill>
          <a:blip r:embed="rId3"/>
          <a:stretch>
            <a:fillRect/>
          </a:stretch>
        </p:blipFill>
        <p:spPr>
          <a:xfrm>
            <a:off x="10821035" y="2392045"/>
            <a:ext cx="1491615" cy="2226310"/>
          </a:xfrm>
          <a:prstGeom prst="rect">
            <a:avLst/>
          </a:prstGeom>
          <a:noFill/>
          <a:ln w="9525">
            <a:noFill/>
          </a:ln>
        </p:spPr>
      </p:pic>
    </p:spTree>
    <p:custDataLst>
      <p:tags r:id="rId4"/>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Task 5 : Assignment (Practice)</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268710" y="-345440"/>
            <a:ext cx="1207770" cy="1059815"/>
          </a:xfrm>
          <a:prstGeom prst="rect">
            <a:avLst/>
          </a:prstGeom>
          <a:noFill/>
          <a:ln w="9525">
            <a:noFill/>
          </a:ln>
        </p:spPr>
      </p:pic>
      <p:sp>
        <p:nvSpPr>
          <p:cNvPr id="2" name="文本框 1"/>
          <p:cNvSpPr txBox="1"/>
          <p:nvPr/>
        </p:nvSpPr>
        <p:spPr>
          <a:xfrm>
            <a:off x="72390" y="521970"/>
            <a:ext cx="12047855" cy="6185535"/>
          </a:xfrm>
          <a:prstGeom prst="rect">
            <a:avLst/>
          </a:prstGeom>
          <a:noFill/>
          <a:ln w="9525">
            <a:noFill/>
          </a:ln>
        </p:spPr>
        <p:txBody>
          <a:bodyPr wrap="square">
            <a:spAutoFit/>
          </a:bodyPr>
          <a:p>
            <a:pPr indent="0"/>
            <a:r>
              <a:rPr lang="en-US" b="0">
                <a:solidFill>
                  <a:srgbClr val="000000"/>
                </a:solidFill>
                <a:latin typeface="Times New Roman" panose="02020603050405020304" charset="0"/>
                <a:cs typeface="GlyphLessFont" charset="0"/>
              </a:rPr>
              <a:t>    The football season, was almost over. Sally had been playing football all summer. She really enjoyed running around with the other players in her bright orange uniform, chasing the black and white ball across the grassy field. As much as she tried, though, Sally still had not scored one single goal.    Before each game, they had a practice session. The coach showed Sally and her team how to pass the ball to each other and take shots at the goal. Sally was pretty good at passing the ball, but even during practices, she couldn’t kick the ball past the goalkeeper. She wondered if she should quit football and join a different club.    “Don’t give up,” said the coach. But it was half-time, and Sally was feeling frustrated (</a:t>
            </a:r>
            <a:r>
              <a:rPr lang="zh-CN" b="0">
                <a:solidFill>
                  <a:srgbClr val="000000"/>
                </a:solidFill>
                <a:cs typeface="GlyphLessFont" charset="0"/>
              </a:rPr>
              <a:t>沮丧</a:t>
            </a:r>
            <a:r>
              <a:rPr lang="en-US" b="0">
                <a:solidFill>
                  <a:srgbClr val="000000"/>
                </a:solidFill>
                <a:latin typeface="Times New Roman" panose="02020603050405020304" charset="0"/>
                <a:cs typeface="GlyphLessFont" charset="0"/>
              </a:rPr>
              <a:t>). She was trying! Every time she got a chance to kick the ball, it would go in the wrong direction or a player from the other team would take control of it. She sipped at her cola and pouted (</a:t>
            </a:r>
            <a:r>
              <a:rPr lang="zh-CN" b="0">
                <a:solidFill>
                  <a:srgbClr val="000000"/>
                </a:solidFill>
                <a:cs typeface="GlyphLessFont" charset="0"/>
              </a:rPr>
              <a:t>撅嘴</a:t>
            </a:r>
            <a:r>
              <a:rPr lang="en-US" b="0">
                <a:solidFill>
                  <a:srgbClr val="000000"/>
                </a:solidFill>
                <a:latin typeface="Times New Roman" panose="02020603050405020304" charset="0"/>
                <a:cs typeface="GlyphLessFont" charset="0"/>
              </a:rPr>
              <a:t>).    The break was over and the referee blew his whistle to start the game again. The two teams walked back onto the field, both determined to win. Sally bent, tied up her shoelace and heard her mother whisper in her ear. “Stay focused. Keep your eyes on the ball. Look for an opportunity to get the ball. You can do it.”    Sally stood up and took a deep breath. Even if she didn’t get one goal all summer, she knew that she had tried her best. That was something to be proud of. So she smiled at her mother and headed to her position. The whistle blew, and the game continued.The score was tied with one goal each. The green team was pretty good, but Sally’s orange team was fast. The girls’ ponytails bounced as they ran, with many feet kicking frantically (</a:t>
            </a:r>
            <a:r>
              <a:rPr lang="zh-CN" b="0">
                <a:solidFill>
                  <a:srgbClr val="000000"/>
                </a:solidFill>
                <a:cs typeface="GlyphLessFont" charset="0"/>
              </a:rPr>
              <a:t>拼命地</a:t>
            </a:r>
            <a:r>
              <a:rPr lang="en-US" b="0">
                <a:solidFill>
                  <a:srgbClr val="000000"/>
                </a:solidFill>
                <a:latin typeface="Times New Roman" panose="02020603050405020304" charset="0"/>
                <a:cs typeface="GlyphLessFont" charset="0"/>
              </a:rPr>
              <a:t>) at the ball when it came near them. It was a rather boring game and Sally’s heart was no longer in it.</a:t>
            </a:r>
            <a:r>
              <a:rPr lang="en-US" b="0">
                <a:solidFill>
                  <a:srgbClr val="000000"/>
                </a:solidFill>
                <a:latin typeface="Times New Roman" panose="02020603050405020304" charset="0"/>
                <a:ea typeface="宋体" panose="02010600030101010101" pitchFamily="2" charset="-122"/>
              </a:rPr>
              <a:t>    Sally started daydreaming about joining other school clubs. She could be a member of the hip hop club, which her best friend Tracy kept talking about. She imagined herself dancing on stage of a big auditorium with thousands of people cheering for her. She could also try a different sport, like jogging or cycling. Anyway, football would be her last choice. Just as her mind was wandering, she saw a familiar face in the crowd. It was her mother. </a:t>
            </a:r>
            <a:r>
              <a:rPr lang="en-US" b="0">
                <a:solidFill>
                  <a:srgbClr val="000000"/>
                </a:solidFill>
                <a:latin typeface="Times New Roman" panose="02020603050405020304" charset="0"/>
                <a:cs typeface="GlyphLessFont" charset="0"/>
              </a:rPr>
              <a:t>“</a:t>
            </a:r>
            <a:r>
              <a:rPr lang="en-US" b="0">
                <a:solidFill>
                  <a:srgbClr val="000000"/>
                </a:solidFill>
                <a:latin typeface="Times New Roman" panose="02020603050405020304" charset="0"/>
                <a:ea typeface="宋体" panose="02010600030101010101" pitchFamily="2" charset="-122"/>
              </a:rPr>
              <a:t>Stay focused. You can do it.</a:t>
            </a:r>
            <a:r>
              <a:rPr lang="en-US" b="0">
                <a:solidFill>
                  <a:srgbClr val="000000"/>
                </a:solidFill>
                <a:latin typeface="Times New Roman" panose="02020603050405020304" charset="0"/>
                <a:cs typeface="GlyphLessFont" charset="0"/>
              </a:rPr>
              <a:t>”</a:t>
            </a:r>
            <a:endParaRPr lang="en-US" b="0">
              <a:solidFill>
                <a:srgbClr val="000000"/>
              </a:solidFill>
              <a:latin typeface="Times New Roman" panose="02020603050405020304" charset="0"/>
              <a:cs typeface="GlyphLessFont" charset="0"/>
            </a:endParaRPr>
          </a:p>
          <a:p>
            <a:pPr indent="0"/>
            <a:r>
              <a:rPr lang="en-US" b="0">
                <a:solidFill>
                  <a:srgbClr val="000000"/>
                </a:solidFill>
                <a:latin typeface="Times New Roman" panose="02020603050405020304" charset="0"/>
                <a:cs typeface="GlyphLessFont" charset="0"/>
              </a:rPr>
              <a:t>    </a:t>
            </a:r>
            <a:r>
              <a:rPr lang="en-US" b="1" i="1">
                <a:solidFill>
                  <a:srgbClr val="000000"/>
                </a:solidFill>
                <a:latin typeface="Times New Roman" panose="02020603050405020304" charset="0"/>
                <a:cs typeface="GlyphLessFont" charset="0"/>
              </a:rPr>
              <a:t>Recalling her mother’s words, Sally was woken from her daydream.  </a:t>
            </a:r>
            <a:r>
              <a:rPr lang="en-US" b="1" i="1" u="sng">
                <a:solidFill>
                  <a:srgbClr val="000000"/>
                </a:solidFill>
                <a:latin typeface="Times New Roman" panose="02020603050405020304" charset="0"/>
                <a:cs typeface="GlyphLessFont" charset="0"/>
              </a:rPr>
              <a:t>                                                                                    </a:t>
            </a:r>
            <a:r>
              <a:rPr lang="en-US" b="1" i="1" u="sng">
                <a:noFill/>
                <a:latin typeface="Times New Roman" panose="02020603050405020304" charset="0"/>
                <a:cs typeface="GlyphLessFont" charset="0"/>
              </a:rPr>
              <a:t> .</a:t>
            </a:r>
            <a:endParaRPr lang="en-US" altLang="en-US" b="1" i="1" u="sng">
              <a:noFill/>
              <a:latin typeface="Times New Roman" panose="02020603050405020304" charset="0"/>
              <a:cs typeface="GlyphLessFont" charset="0"/>
            </a:endParaRPr>
          </a:p>
        </p:txBody>
      </p:sp>
      <p:pic>
        <p:nvPicPr>
          <p:cNvPr id="3" name="图片 2"/>
          <p:cNvPicPr/>
          <p:nvPr/>
        </p:nvPicPr>
        <p:blipFill>
          <a:blip r:embed="rId4"/>
          <a:stretch>
            <a:fillRect/>
          </a:stretch>
        </p:blipFill>
        <p:spPr>
          <a:xfrm>
            <a:off x="0" y="13910310"/>
            <a:ext cx="10481945" cy="1568450"/>
          </a:xfrm>
          <a:prstGeom prst="rect">
            <a:avLst/>
          </a:prstGeom>
          <a:noFill/>
          <a:ln w="9525">
            <a:noFill/>
          </a:ln>
        </p:spPr>
      </p:pic>
      <p:sp>
        <p:nvSpPr>
          <p:cNvPr id="101" name="文本框 100"/>
          <p:cNvSpPr txBox="1"/>
          <p:nvPr/>
        </p:nvSpPr>
        <p:spPr>
          <a:xfrm>
            <a:off x="0" y="15478760"/>
            <a:ext cx="12047855" cy="922020"/>
          </a:xfrm>
          <a:prstGeom prst="rect">
            <a:avLst/>
          </a:prstGeom>
          <a:noFill/>
          <a:ln w="9525">
            <a:noFill/>
          </a:ln>
        </p:spPr>
        <p:txBody>
          <a:bodyPr wrap="square">
            <a:spAutoFit/>
          </a:bodyPr>
          <a:p>
            <a:pPr indent="266700"/>
            <a:r>
              <a:rPr lang="en-US" b="1" i="1" u="sng">
                <a:solidFill>
                  <a:srgbClr val="000000"/>
                </a:solidFill>
                <a:latin typeface="Times New Roman" panose="02020603050405020304" charset="0"/>
                <a:cs typeface="GlyphLessFont" charset="0"/>
              </a:rPr>
              <a:t>Recalling her mother’s words, Sally was woken from her daydream. </a:t>
            </a:r>
            <a:r>
              <a:rPr lang="en-US" b="0">
                <a:solidFill>
                  <a:srgbClr val="000000"/>
                </a:solidFill>
                <a:latin typeface="Times New Roman" panose="02020603050405020304" charset="0"/>
                <a:ea typeface="宋体" panose="02010600030101010101" pitchFamily="2" charset="-122"/>
                <a:cs typeface="Times New Roman" panose="02020603050405020304" charset="0"/>
              </a:rPr>
              <a:t>  </a:t>
            </a:r>
            <a:endParaRPr lang="en-US" altLang="en-US" b="0">
              <a:solidFill>
                <a:srgbClr val="000000"/>
              </a:solidFill>
              <a:latin typeface="Times New Roman" panose="02020603050405020304" charset="0"/>
              <a:ea typeface="宋体" panose="02010600030101010101" pitchFamily="2" charset="-122"/>
              <a:cs typeface="Times New Roman" panose="02020603050405020304" charset="0"/>
            </a:endParaRPr>
          </a:p>
        </p:txBody>
      </p:sp>
      <p:sp>
        <p:nvSpPr>
          <p:cNvPr id="4" name="文本框 3"/>
          <p:cNvSpPr txBox="1"/>
          <p:nvPr/>
        </p:nvSpPr>
        <p:spPr>
          <a:xfrm>
            <a:off x="5304155" y="0"/>
            <a:ext cx="6096000" cy="368300"/>
          </a:xfrm>
          <a:prstGeom prst="rect">
            <a:avLst/>
          </a:prstGeom>
          <a:noFill/>
        </p:spPr>
        <p:txBody>
          <a:bodyPr wrap="square" rtlCol="0" anchor="t">
            <a:spAutoFit/>
          </a:bodyPr>
          <a:p>
            <a:r>
              <a:rPr lang="en-US" b="1">
                <a:solidFill>
                  <a:srgbClr val="000000"/>
                </a:solidFill>
                <a:latin typeface="Times New Roman" panose="02020603050405020304" charset="0"/>
                <a:ea typeface="宋体" panose="02010600030101010101" pitchFamily="2" charset="-122"/>
                <a:sym typeface="+mn-ea"/>
              </a:rPr>
              <a:t>2021</a:t>
            </a:r>
            <a:r>
              <a:rPr lang="zh-CN" b="1">
                <a:solidFill>
                  <a:srgbClr val="000000"/>
                </a:solidFill>
                <a:latin typeface="Times New Roman" panose="02020603050405020304" charset="0"/>
                <a:ea typeface="宋体" panose="02010600030101010101" pitchFamily="2" charset="-122"/>
                <a:sym typeface="+mn-ea"/>
              </a:rPr>
              <a:t>深圳一模（改编）</a:t>
            </a:r>
            <a:r>
              <a:rPr lang="en-US" b="1">
                <a:solidFill>
                  <a:srgbClr val="000000"/>
                </a:solidFill>
                <a:latin typeface="Times New Roman" panose="02020603050405020304" charset="0"/>
                <a:ea typeface="宋体" panose="02010600030101010101" pitchFamily="2" charset="-122"/>
                <a:sym typeface="+mn-ea"/>
              </a:rPr>
              <a:t>(</a:t>
            </a:r>
            <a:r>
              <a:rPr lang="zh-CN" b="1">
                <a:solidFill>
                  <a:srgbClr val="000000"/>
                </a:solidFill>
                <a:cs typeface="GlyphLessFont" charset="0"/>
                <a:sym typeface="+mn-ea"/>
              </a:rPr>
              <a:t>注意：续写词数应为</a:t>
            </a:r>
            <a:r>
              <a:rPr lang="en-US" b="1">
                <a:solidFill>
                  <a:srgbClr val="000000"/>
                </a:solidFill>
                <a:latin typeface="Times New Roman" panose="02020603050405020304" charset="0"/>
                <a:ea typeface="宋体" panose="02010600030101010101" pitchFamily="2" charset="-122"/>
                <a:sym typeface="+mn-ea"/>
              </a:rPr>
              <a:t>80</a:t>
            </a:r>
            <a:r>
              <a:rPr lang="zh-CN" b="1">
                <a:solidFill>
                  <a:srgbClr val="000000"/>
                </a:solidFill>
                <a:cs typeface="GlyphLessFont" charset="0"/>
                <a:sym typeface="+mn-ea"/>
              </a:rPr>
              <a:t>左右</a:t>
            </a:r>
            <a:r>
              <a:rPr lang="en-US" b="1">
                <a:solidFill>
                  <a:srgbClr val="000000"/>
                </a:solidFill>
                <a:latin typeface="Times New Roman" panose="02020603050405020304" charset="0"/>
                <a:ea typeface="宋体" panose="02010600030101010101" pitchFamily="2" charset="-122"/>
                <a:sym typeface="+mn-ea"/>
              </a:rPr>
              <a:t>)</a:t>
            </a:r>
            <a:endParaRPr lang="en-US" altLang="en-US">
              <a:solidFill>
                <a:srgbClr val="000000"/>
              </a:solidFill>
              <a:latin typeface="Times New Roman" panose="02020603050405020304" charset="0"/>
              <a:cs typeface="GlyphLessFont" charset="0"/>
              <a:sym typeface="+mn-ea"/>
            </a:endParaRPr>
          </a:p>
        </p:txBody>
      </p:sp>
    </p:spTree>
    <p:custDataLst>
      <p:tags r:id="rId5"/>
    </p:custData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264160" y="762635"/>
            <a:ext cx="11466195" cy="3107690"/>
          </a:xfrm>
          <a:prstGeom prst="rect">
            <a:avLst/>
          </a:prstGeom>
          <a:noFill/>
          <a:ln w="9525">
            <a:noFill/>
          </a:ln>
        </p:spPr>
        <p:txBody>
          <a:bodyPr wrap="square">
            <a:spAutoFit/>
          </a:bodyPr>
          <a:p>
            <a:pPr indent="266700" algn="just"/>
            <a:r>
              <a:rPr lang="en-US" sz="2800" b="1">
                <a:solidFill>
                  <a:srgbClr val="000000"/>
                </a:solidFill>
                <a:latin typeface="Cambria" panose="02040503050406030204" charset="0"/>
                <a:ea typeface="宋体" panose="02010600030101010101" pitchFamily="2" charset="-122"/>
                <a:cs typeface="Cambria" panose="02040503050406030204" charset="0"/>
              </a:rPr>
              <a:t> </a:t>
            </a:r>
            <a:r>
              <a:rPr lang="en-US" sz="2800" b="1" i="1" u="sng">
                <a:solidFill>
                  <a:srgbClr val="000000"/>
                </a:solidFill>
                <a:latin typeface="Cambria" panose="02040503050406030204" charset="0"/>
                <a:cs typeface="Cambria" panose="02040503050406030204" charset="0"/>
              </a:rPr>
              <a:t>Recalling her mother’s words, Sally was woken from her daydream. </a:t>
            </a:r>
            <a:r>
              <a:rPr lang="en-US" sz="2800" b="0">
                <a:solidFill>
                  <a:srgbClr val="000000"/>
                </a:solidFill>
                <a:latin typeface="Cambria" panose="02040503050406030204" charset="0"/>
                <a:cs typeface="Cambria" panose="02040503050406030204" charset="0"/>
              </a:rPr>
              <a:t>At that very moment, her teammate passed the ball to her. She took control of it and dribbled it between her feet, moving forward toward the net of the green team. She passed a few players and was soon positioned right in front of the net. Focused on the ball, she kicked it as hard as she could. The referee blew her whistle. “Goal!” Sally’s team won. Her mom was right. All she had to do was to stay focused.</a:t>
            </a:r>
            <a:endParaRPr lang="en-US" altLang="en-US" sz="2800" b="0">
              <a:solidFill>
                <a:srgbClr val="000000"/>
              </a:solidFill>
              <a:latin typeface="Cambria" panose="02040503050406030204" charset="0"/>
              <a:cs typeface="Cambria" panose="02040503050406030204" charset="0"/>
            </a:endParaRPr>
          </a:p>
        </p:txBody>
      </p:sp>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Calibri" panose="020F0502020204030204" charset="0"/>
              </a:rPr>
              <a:t>Sample</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pic>
        <p:nvPicPr>
          <p:cNvPr id="100" name="图片 99"/>
          <p:cNvPicPr/>
          <p:nvPr>
            <p:custDataLst>
              <p:tags r:id="rId2"/>
            </p:custDataLst>
          </p:nvPr>
        </p:nvPicPr>
        <p:blipFill>
          <a:blip r:embed="rId3"/>
          <a:stretch>
            <a:fillRect/>
          </a:stretch>
        </p:blipFill>
        <p:spPr>
          <a:xfrm>
            <a:off x="11268710" y="-345440"/>
            <a:ext cx="1207770" cy="1059815"/>
          </a:xfrm>
          <a:prstGeom prst="rect">
            <a:avLst/>
          </a:prstGeom>
          <a:noFill/>
          <a:ln w="9525">
            <a:noFill/>
          </a:ln>
        </p:spPr>
      </p:pic>
    </p:spTree>
    <p:custDataLst>
      <p:tags r:id="rId4"/>
    </p:custData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custDataLst>
              <p:tags r:id="rId1"/>
            </p:custDataLst>
          </p:nvPr>
        </p:nvSpPr>
        <p:spPr>
          <a:xfrm>
            <a:off x="0" y="0"/>
            <a:ext cx="12192000" cy="521970"/>
          </a:xfrm>
          <a:prstGeom prst="rect">
            <a:avLst/>
          </a:prstGeom>
          <a:gradFill>
            <a:gsLst>
              <a:gs pos="0">
                <a:srgbClr val="A6DC85"/>
              </a:gs>
              <a:gs pos="100000">
                <a:srgbClr val="E4EDA6"/>
              </a:gs>
            </a:gsLst>
            <a:lin ang="2700000" scaled="1"/>
          </a:gradFill>
        </p:spPr>
        <p:txBody>
          <a:bodyPr wrap="square" rtlCol="0" anchor="t">
            <a:spAutoFit/>
          </a:bodyPr>
          <a:p>
            <a:r>
              <a:rPr lang="en-US" altLang="zh-CN" sz="2800" b="1" dirty="0">
                <a:solidFill>
                  <a:srgbClr val="002060"/>
                </a:solidFill>
                <a:latin typeface="Cambria" panose="02040503050406030204" charset="0"/>
                <a:cs typeface="Cambria" panose="02040503050406030204" charset="0"/>
                <a:sym typeface="+mn-ea"/>
              </a:rPr>
              <a:t>足球相关词汇补充</a:t>
            </a:r>
            <a:endParaRPr lang="en-US" altLang="zh-CN" sz="2800" b="1" dirty="0">
              <a:solidFill>
                <a:srgbClr val="002060"/>
              </a:solidFill>
              <a:latin typeface="Cambria" panose="02040503050406030204" charset="0"/>
              <a:cs typeface="Cambria" panose="02040503050406030204" charset="0"/>
              <a:sym typeface="Calibri" panose="020F0502020204030204" charset="0"/>
            </a:endParaRPr>
          </a:p>
        </p:txBody>
      </p:sp>
      <p:sp>
        <p:nvSpPr>
          <p:cNvPr id="2" name="文本框 1"/>
          <p:cNvSpPr txBox="1"/>
          <p:nvPr/>
        </p:nvSpPr>
        <p:spPr>
          <a:xfrm>
            <a:off x="0" y="471170"/>
            <a:ext cx="4638040" cy="6462395"/>
          </a:xfrm>
          <a:prstGeom prst="rect">
            <a:avLst/>
          </a:prstGeom>
          <a:noFill/>
          <a:ln w="9525">
            <a:noFill/>
          </a:ln>
        </p:spPr>
        <p:txBody>
          <a:bodyPr wrap="square">
            <a:spAutoFit/>
          </a:bodyPr>
          <a:p>
            <a:pPr indent="0"/>
            <a:r>
              <a:rPr lang="en-US" b="0">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rPr>
              <a:t>line-up</a:t>
            </a:r>
            <a:r>
              <a:rPr lang="zh-CN" b="0">
                <a:effectLst>
                  <a:outerShdw blurRad="38100" dist="38100" dir="2700000" algn="tl">
                    <a:srgbClr val="000000">
                      <a:alpha val="43137"/>
                    </a:srgbClr>
                  </a:outerShdw>
                </a:effectLst>
                <a:highlight>
                  <a:srgbClr val="C0C0C0"/>
                </a:highlight>
                <a:ea typeface="宋体" panose="02010600030101010101" pitchFamily="2" charset="-122"/>
              </a:rPr>
              <a:t>阵容</a:t>
            </a:r>
            <a:r>
              <a:rPr lang="en-US" b="0">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rPr>
              <a:t>/formation</a:t>
            </a:r>
            <a:r>
              <a:rPr lang="zh-CN" b="0">
                <a:effectLst>
                  <a:outerShdw blurRad="38100" dist="38100" dir="2700000" algn="tl">
                    <a:srgbClr val="000000">
                      <a:alpha val="43137"/>
                    </a:srgbClr>
                  </a:outerShdw>
                </a:effectLst>
                <a:highlight>
                  <a:srgbClr val="C0C0C0"/>
                </a:highlight>
                <a:ea typeface="宋体" panose="02010600030101010101" pitchFamily="2" charset="-122"/>
              </a:rPr>
              <a:t>阵型</a:t>
            </a:r>
            <a:r>
              <a:rPr lang="en-US" b="0">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rPr>
              <a:t>:</a:t>
            </a:r>
            <a:r>
              <a:rPr lang="en-US" b="0">
                <a:latin typeface="Times New Roman" panose="02020603050405020304" charset="0"/>
                <a:ea typeface="宋体" panose="02010600030101010101" pitchFamily="2" charset="-122"/>
              </a:rPr>
              <a:t>1.goalkeeper</a:t>
            </a:r>
            <a:r>
              <a:rPr lang="zh-CN" b="0">
                <a:ea typeface="宋体" panose="02010600030101010101" pitchFamily="2" charset="-122"/>
              </a:rPr>
              <a:t>守门员</a:t>
            </a:r>
            <a:r>
              <a:rPr lang="en-US" b="0">
                <a:latin typeface="Times New Roman" panose="02020603050405020304" charset="0"/>
                <a:ea typeface="宋体" panose="02010600030101010101" pitchFamily="2" charset="-122"/>
              </a:rPr>
              <a:t>2.wing-back</a:t>
            </a:r>
            <a:r>
              <a:rPr lang="zh-CN" b="0">
                <a:ea typeface="宋体" panose="02010600030101010101" pitchFamily="2" charset="-122"/>
              </a:rPr>
              <a:t>边后卫</a:t>
            </a:r>
            <a:r>
              <a:rPr lang="en-US" b="0">
                <a:latin typeface="Times New Roman" panose="02020603050405020304" charset="0"/>
                <a:ea typeface="宋体" panose="02010600030101010101" pitchFamily="2" charset="-122"/>
              </a:rPr>
              <a:t>3.full-back</a:t>
            </a:r>
            <a:r>
              <a:rPr lang="zh-CN" b="0">
                <a:ea typeface="宋体" panose="02010600030101010101" pitchFamily="2" charset="-122"/>
              </a:rPr>
              <a:t>后卫</a:t>
            </a:r>
            <a:r>
              <a:rPr lang="en-US" b="0">
                <a:latin typeface="Times New Roman" panose="02020603050405020304" charset="0"/>
                <a:ea typeface="宋体" panose="02010600030101010101" pitchFamily="2" charset="-122"/>
              </a:rPr>
              <a:t>4.sweeper</a:t>
            </a:r>
            <a:r>
              <a:rPr lang="zh-CN" b="0">
                <a:ea typeface="宋体" panose="02010600030101010101" pitchFamily="2" charset="-122"/>
              </a:rPr>
              <a:t>清道夫</a:t>
            </a:r>
            <a:r>
              <a:rPr lang="en-US" b="0">
                <a:latin typeface="Times New Roman" panose="02020603050405020304" charset="0"/>
                <a:ea typeface="宋体" panose="02010600030101010101" pitchFamily="2" charset="-122"/>
              </a:rPr>
              <a:t>5.center-back</a:t>
            </a:r>
            <a:r>
              <a:rPr lang="zh-CN" b="0">
                <a:ea typeface="宋体" panose="02010600030101010101" pitchFamily="2" charset="-122"/>
              </a:rPr>
              <a:t>中后卫</a:t>
            </a:r>
            <a:r>
              <a:rPr lang="en-US" b="0">
                <a:latin typeface="Times New Roman" panose="02020603050405020304" charset="0"/>
                <a:ea typeface="宋体" panose="02010600030101010101" pitchFamily="2" charset="-122"/>
              </a:rPr>
              <a:t>6.defensive midfielder</a:t>
            </a:r>
            <a:r>
              <a:rPr lang="zh-CN" b="0">
                <a:ea typeface="宋体" panose="02010600030101010101" pitchFamily="2" charset="-122"/>
              </a:rPr>
              <a:t>防守型中场球员（后腰）</a:t>
            </a:r>
            <a:r>
              <a:rPr lang="en-US" b="0">
                <a:latin typeface="Times New Roman" panose="02020603050405020304" charset="0"/>
                <a:ea typeface="宋体" panose="02010600030101010101" pitchFamily="2" charset="-122"/>
              </a:rPr>
              <a:t>7.central midfielder</a:t>
            </a:r>
            <a:r>
              <a:rPr lang="zh-CN" b="0">
                <a:ea typeface="宋体" panose="02010600030101010101" pitchFamily="2" charset="-122"/>
              </a:rPr>
              <a:t>中前卫</a:t>
            </a:r>
            <a:r>
              <a:rPr lang="en-US" b="0">
                <a:latin typeface="Times New Roman" panose="02020603050405020304" charset="0"/>
                <a:ea typeface="宋体" panose="02010600030101010101" pitchFamily="2" charset="-122"/>
              </a:rPr>
              <a:t>8.attacking midfielder</a:t>
            </a:r>
            <a:r>
              <a:rPr lang="zh-CN" b="0">
                <a:ea typeface="宋体" panose="02010600030101010101" pitchFamily="2" charset="-122"/>
              </a:rPr>
              <a:t>攻击型中场球员（前腰）</a:t>
            </a:r>
            <a:r>
              <a:rPr lang="en-US" b="0">
                <a:latin typeface="Times New Roman" panose="02020603050405020304" charset="0"/>
                <a:ea typeface="宋体" panose="02010600030101010101" pitchFamily="2" charset="-122"/>
              </a:rPr>
              <a:t>9.winger</a:t>
            </a:r>
            <a:r>
              <a:rPr lang="zh-CN" b="0">
                <a:ea typeface="宋体" panose="02010600030101010101" pitchFamily="2" charset="-122"/>
              </a:rPr>
              <a:t>边锋</a:t>
            </a:r>
            <a:r>
              <a:rPr lang="en-US" b="0">
                <a:latin typeface="Times New Roman" panose="02020603050405020304" charset="0"/>
                <a:ea typeface="宋体" panose="02010600030101010101" pitchFamily="2" charset="-122"/>
              </a:rPr>
              <a:t>10.forward</a:t>
            </a:r>
            <a:r>
              <a:rPr lang="zh-CN" b="0">
                <a:ea typeface="宋体" panose="02010600030101010101" pitchFamily="2" charset="-122"/>
              </a:rPr>
              <a:t>前锋</a:t>
            </a:r>
            <a:r>
              <a:rPr lang="en-US" b="0">
                <a:latin typeface="Times New Roman" panose="02020603050405020304" charset="0"/>
                <a:ea typeface="宋体" panose="02010600030101010101" pitchFamily="2" charset="-122"/>
              </a:rPr>
              <a:t>11.striker</a:t>
            </a:r>
            <a:r>
              <a:rPr lang="zh-CN" b="0">
                <a:ea typeface="宋体" panose="02010600030101010101" pitchFamily="2" charset="-122"/>
              </a:rPr>
              <a:t>前锋</a:t>
            </a:r>
            <a:r>
              <a:rPr lang="zh-CN" b="1">
                <a:ea typeface="宋体" panose="02010600030101010101" pitchFamily="2" charset="-122"/>
              </a:rPr>
              <a:t>其他相关人员：</a:t>
            </a:r>
            <a:r>
              <a:rPr lang="en-US" b="0">
                <a:latin typeface="Times New Roman" panose="02020603050405020304" charset="0"/>
                <a:ea typeface="宋体" panose="02010600030101010101" pitchFamily="2" charset="-122"/>
              </a:rPr>
              <a:t>1.substitute</a:t>
            </a:r>
            <a:r>
              <a:rPr lang="zh-CN" b="0">
                <a:ea typeface="宋体" panose="02010600030101010101" pitchFamily="2" charset="-122"/>
              </a:rPr>
              <a:t>替补</a:t>
            </a:r>
            <a:r>
              <a:rPr lang="en-US" b="0">
                <a:latin typeface="Times New Roman" panose="02020603050405020304" charset="0"/>
                <a:ea typeface="宋体" panose="02010600030101010101" pitchFamily="2" charset="-122"/>
              </a:rPr>
              <a:t>2.coach/manager</a:t>
            </a:r>
            <a:r>
              <a:rPr lang="zh-CN" b="0">
                <a:ea typeface="宋体" panose="02010600030101010101" pitchFamily="2" charset="-122"/>
              </a:rPr>
              <a:t>教练</a:t>
            </a:r>
            <a:r>
              <a:rPr lang="en-US" b="0">
                <a:latin typeface="Times New Roman" panose="02020603050405020304" charset="0"/>
                <a:ea typeface="宋体" panose="02010600030101010101" pitchFamily="2" charset="-122"/>
              </a:rPr>
              <a:t>3.ref/ referee</a:t>
            </a:r>
            <a:r>
              <a:rPr lang="zh-CN" b="0">
                <a:ea typeface="宋体" panose="02010600030101010101" pitchFamily="2" charset="-122"/>
              </a:rPr>
              <a:t>裁判</a:t>
            </a:r>
            <a:r>
              <a:rPr lang="en-US" b="0">
                <a:latin typeface="Times New Roman" panose="02020603050405020304" charset="0"/>
                <a:ea typeface="宋体" panose="02010600030101010101" pitchFamily="2" charset="-122"/>
              </a:rPr>
              <a:t>4.VAR(video assistant referee</a:t>
            </a:r>
            <a:r>
              <a:rPr lang="zh-CN" b="0">
                <a:ea typeface="宋体" panose="02010600030101010101" pitchFamily="2" charset="-122"/>
              </a:rPr>
              <a:t>视频助理裁判</a:t>
            </a:r>
            <a:r>
              <a:rPr lang="en-US" b="0">
                <a:latin typeface="Times New Roman" panose="02020603050405020304" charset="0"/>
                <a:ea typeface="宋体" panose="02010600030101010101" pitchFamily="2" charset="-122"/>
              </a:rPr>
              <a:t>)5.commentator</a:t>
            </a:r>
            <a:r>
              <a:rPr lang="zh-CN" b="0">
                <a:ea typeface="宋体" panose="02010600030101010101" pitchFamily="2" charset="-122"/>
              </a:rPr>
              <a:t>解说员</a:t>
            </a:r>
            <a:r>
              <a:rPr lang="en-US" b="0">
                <a:latin typeface="Times New Roman" panose="02020603050405020304" charset="0"/>
                <a:ea typeface="宋体" panose="02010600030101010101" pitchFamily="2" charset="-122"/>
              </a:rPr>
              <a:t>6.spectator/crowd/audience</a:t>
            </a:r>
            <a:r>
              <a:rPr lang="zh-CN" b="0">
                <a:ea typeface="宋体" panose="02010600030101010101" pitchFamily="2" charset="-122"/>
              </a:rPr>
              <a:t>观众</a:t>
            </a:r>
            <a:r>
              <a:rPr lang="en-US" b="0">
                <a:latin typeface="Times New Roman" panose="02020603050405020304" charset="0"/>
                <a:ea typeface="宋体" panose="02010600030101010101" pitchFamily="2" charset="-122"/>
              </a:rPr>
              <a:t>7.talent scout</a:t>
            </a:r>
            <a:r>
              <a:rPr lang="zh-CN" b="0">
                <a:ea typeface="宋体" panose="02010600030101010101" pitchFamily="2" charset="-122"/>
              </a:rPr>
              <a:t>星探</a:t>
            </a:r>
            <a:r>
              <a:rPr lang="en-US" b="0">
                <a:latin typeface="Times New Roman" panose="02020603050405020304" charset="0"/>
                <a:ea typeface="宋体" panose="02010600030101010101" pitchFamily="2" charset="-122"/>
              </a:rPr>
              <a:t>8.security guard</a:t>
            </a:r>
            <a:r>
              <a:rPr lang="zh-CN" b="0">
                <a:ea typeface="宋体" panose="02010600030101010101" pitchFamily="2" charset="-122"/>
              </a:rPr>
              <a:t>安保人员</a:t>
            </a:r>
            <a:r>
              <a:rPr lang="en-US" b="0">
                <a:latin typeface="Times New Roman" panose="02020603050405020304" charset="0"/>
                <a:ea typeface="宋体" panose="02010600030101010101" pitchFamily="2" charset="-122"/>
              </a:rPr>
              <a:t>9.journalist</a:t>
            </a:r>
            <a:r>
              <a:rPr lang="zh-CN" b="0">
                <a:ea typeface="宋体" panose="02010600030101010101" pitchFamily="2" charset="-122"/>
              </a:rPr>
              <a:t>记者</a:t>
            </a:r>
            <a:r>
              <a:rPr lang="en-US" b="0">
                <a:latin typeface="Times New Roman" panose="02020603050405020304" charset="0"/>
                <a:ea typeface="宋体" panose="02010600030101010101" pitchFamily="2" charset="-122"/>
              </a:rPr>
              <a:t>10.sponsor</a:t>
            </a:r>
            <a:r>
              <a:rPr lang="zh-CN" b="0">
                <a:ea typeface="宋体" panose="02010600030101010101" pitchFamily="2" charset="-122"/>
              </a:rPr>
              <a:t>赞助商</a:t>
            </a:r>
            <a:endParaRPr lang="zh-CN" altLang="en-US" b="0">
              <a:latin typeface="Times New Roman" panose="02020603050405020304" charset="0"/>
              <a:ea typeface="宋体" panose="02010600030101010101" pitchFamily="2" charset="-122"/>
            </a:endParaRPr>
          </a:p>
        </p:txBody>
      </p:sp>
      <p:sp>
        <p:nvSpPr>
          <p:cNvPr id="3" name="文本框 2"/>
          <p:cNvSpPr txBox="1"/>
          <p:nvPr/>
        </p:nvSpPr>
        <p:spPr>
          <a:xfrm>
            <a:off x="5868035" y="395605"/>
            <a:ext cx="4900930" cy="6462395"/>
          </a:xfrm>
          <a:prstGeom prst="rect">
            <a:avLst/>
          </a:prstGeom>
          <a:noFill/>
        </p:spPr>
        <p:txBody>
          <a:bodyPr wrap="square" rtlCol="0" anchor="t">
            <a:spAutoFit/>
          </a:bodyPr>
          <a:p>
            <a:pPr indent="0"/>
            <a:r>
              <a:rPr lang="en-US">
                <a:latin typeface="Times New Roman" panose="02020603050405020304" charset="0"/>
                <a:ea typeface="宋体" panose="02010600030101010101" pitchFamily="2" charset="-122"/>
                <a:sym typeface="+mn-ea"/>
              </a:rPr>
              <a:t>11.a favorite/favored team</a:t>
            </a:r>
            <a:r>
              <a:rPr lang="zh-CN">
                <a:latin typeface="Times New Roman" panose="02020603050405020304" charset="0"/>
                <a:ea typeface="宋体" panose="02010600030101010101" pitchFamily="2" charset="-122"/>
                <a:sym typeface="+mn-ea"/>
              </a:rPr>
              <a:t>呼声很高的热门球队</a:t>
            </a:r>
            <a:r>
              <a:rPr lang="en-US">
                <a:latin typeface="Times New Roman" panose="02020603050405020304" charset="0"/>
                <a:ea typeface="宋体" panose="02010600030101010101" pitchFamily="2" charset="-122"/>
                <a:sym typeface="+mn-ea"/>
              </a:rPr>
              <a:t>12.underdog/dark horse</a:t>
            </a:r>
            <a:r>
              <a:rPr lang="zh-CN">
                <a:latin typeface="Times New Roman" panose="02020603050405020304" charset="0"/>
                <a:ea typeface="宋体" panose="02010600030101010101" pitchFamily="2" charset="-122"/>
                <a:sym typeface="+mn-ea"/>
              </a:rPr>
              <a:t>黑马</a:t>
            </a:r>
            <a:endParaRPr lang="zh-CN">
              <a:latin typeface="Times New Roman" panose="02020603050405020304" charset="0"/>
              <a:ea typeface="宋体" panose="02010600030101010101" pitchFamily="2" charset="-122"/>
              <a:sym typeface="+mn-ea"/>
            </a:endParaRPr>
          </a:p>
          <a:p>
            <a:pPr indent="0"/>
            <a:r>
              <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rPr>
              <a:t>比赛的各个阶段:</a:t>
            </a:r>
            <a:endPar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1.eliminating rounds/games</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淘汰赛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2.group matches小组赛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3.round of 16/octofinal/Top 16 </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八分之一决赛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4.quarter-finals/Top 8</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四分之一决赛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5.semi-finals/Top 4 半决赛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6.final/ the championship match决赛</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7.defending champion卫冕球队</a:t>
            </a:r>
            <a:endParaRPr lang="zh-CN" altLang="en-US">
              <a:latin typeface="Times New Roman" panose="02020603050405020304" charset="0"/>
              <a:ea typeface="宋体" panose="02010600030101010101" pitchFamily="2" charset="-122"/>
              <a:sym typeface="+mn-ea"/>
            </a:endParaRPr>
          </a:p>
          <a:p>
            <a:pPr algn="l">
              <a:buClrTx/>
              <a:buSzTx/>
              <a:buFontTx/>
            </a:pPr>
            <a:r>
              <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rPr>
              <a:t>评价好球、臭球：</a:t>
            </a:r>
            <a:endPar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1.What a shot/strike/header!  好球/好一记头球！</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2.Couldn’t find the back of the net.进不了球</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3.That was an awful play/kick.这脚/球踢得真烂</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4.That stunk.这球踢得真臭</a:t>
            </a:r>
            <a:endParaRPr lang="zh-CN" altLang="en-US">
              <a:latin typeface="Times New Roman" panose="02020603050405020304" charset="0"/>
              <a:ea typeface="宋体" panose="02010600030101010101" pitchFamily="2" charset="-122"/>
              <a:sym typeface="+mn-ea"/>
            </a:endParaRPr>
          </a:p>
          <a:p>
            <a:pPr indent="0"/>
            <a:r>
              <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rPr>
              <a:t>加油:</a:t>
            </a:r>
            <a:endParaRPr lang="en-US">
              <a:effectLst>
                <a:outerShdw blurRad="38100" dist="38100" dir="2700000" algn="tl">
                  <a:srgbClr val="000000">
                    <a:alpha val="43137"/>
                  </a:srgbClr>
                </a:outerShdw>
              </a:effectLst>
              <a:highlight>
                <a:srgbClr val="C0C0C0"/>
              </a:highlight>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1.Come on!</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2.Go, go, go!</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3.Do it!</a:t>
            </a:r>
            <a:endParaRPr lang="zh-CN" altLang="en-US">
              <a:latin typeface="Times New Roman" panose="02020603050405020304" charset="0"/>
              <a:ea typeface="宋体" panose="02010600030101010101" pitchFamily="2" charset="-122"/>
              <a:sym typeface="+mn-ea"/>
            </a:endParaRPr>
          </a:p>
          <a:p>
            <a:pPr indent="0"/>
            <a:r>
              <a:rPr lang="zh-CN" altLang="en-US">
                <a:latin typeface="Times New Roman" panose="02020603050405020304" charset="0"/>
                <a:ea typeface="宋体" panose="02010600030101010101" pitchFamily="2" charset="-122"/>
                <a:sym typeface="+mn-ea"/>
              </a:rPr>
              <a:t>4.Go get them!</a:t>
            </a:r>
            <a:endParaRPr lang="zh-CN" altLang="en-US">
              <a:latin typeface="Times New Roman" panose="02020603050405020304" charset="0"/>
              <a:ea typeface="宋体" panose="02010600030101010101" pitchFamily="2" charset="-122"/>
              <a:sym typeface="+mn-ea"/>
            </a:endParaRPr>
          </a:p>
        </p:txBody>
      </p:sp>
    </p:spTree>
    <p:custDataLst>
      <p:tags r:id="rId2"/>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0" y="56515"/>
            <a:ext cx="4037330" cy="6739255"/>
          </a:xfrm>
          <a:prstGeom prst="rect">
            <a:avLst/>
          </a:prstGeom>
          <a:noFill/>
          <a:ln w="9525">
            <a:noFill/>
          </a:ln>
        </p:spPr>
        <p:txBody>
          <a:bodyPr wrap="square">
            <a:spAutoFit/>
          </a:bodyPr>
          <a:p>
            <a:pPr indent="0"/>
            <a:r>
              <a:rPr lang="zh-CN" b="0">
                <a:effectLst>
                  <a:outerShdw blurRad="38100" dist="38100" dir="2700000" algn="tl">
                    <a:srgbClr val="000000">
                      <a:alpha val="43137"/>
                    </a:srgbClr>
                  </a:outerShdw>
                </a:effectLst>
                <a:highlight>
                  <a:srgbClr val="C0C0C0"/>
                </a:highlight>
                <a:ea typeface="宋体" panose="02010600030101010101" pitchFamily="2" charset="-122"/>
              </a:rPr>
              <a:t>场地名称</a:t>
            </a:r>
            <a:r>
              <a:rPr lang="en-US" altLang="zh-CN" b="0">
                <a:effectLst>
                  <a:outerShdw blurRad="38100" dist="38100" dir="2700000" algn="tl">
                    <a:srgbClr val="000000">
                      <a:alpha val="43137"/>
                    </a:srgbClr>
                  </a:outerShdw>
                </a:effectLst>
                <a:highlight>
                  <a:srgbClr val="C0C0C0"/>
                </a:highlight>
                <a:ea typeface="宋体" panose="02010600030101010101" pitchFamily="2" charset="-122"/>
              </a:rPr>
              <a:t>:</a:t>
            </a:r>
            <a:r>
              <a:rPr lang="zh-CN" b="0">
                <a:effectLst>
                  <a:outerShdw blurRad="38100" dist="38100" dir="2700000" algn="tl">
                    <a:srgbClr val="000000">
                      <a:alpha val="43137"/>
                    </a:srgbClr>
                  </a:outerShdw>
                </a:effectLst>
                <a:highlight>
                  <a:srgbClr val="C0C0C0"/>
                </a:highlight>
                <a:ea typeface="宋体" panose="02010600030101010101" pitchFamily="2" charset="-122"/>
              </a:rPr>
              <a:t> </a:t>
            </a:r>
            <a:endParaRPr lang="zh-CN" b="0">
              <a:effectLst>
                <a:outerShdw blurRad="38100" dist="38100" dir="2700000" algn="tl">
                  <a:srgbClr val="000000">
                    <a:alpha val="43137"/>
                  </a:srgbClr>
                </a:outerShdw>
              </a:effectLst>
              <a:highlight>
                <a:srgbClr val="C0C0C0"/>
              </a:highlight>
              <a:ea typeface="宋体" panose="02010600030101010101" pitchFamily="2" charset="-122"/>
            </a:endParaRPr>
          </a:p>
          <a:p>
            <a:pPr indent="0"/>
            <a:r>
              <a:rPr lang="en-US" b="0">
                <a:latin typeface="Times New Roman" panose="02020603050405020304" charset="0"/>
                <a:ea typeface="宋体" panose="02010600030101010101" pitchFamily="2" charset="-122"/>
              </a:rPr>
              <a:t>1.stands</a:t>
            </a:r>
            <a:r>
              <a:rPr lang="zh-CN" b="0">
                <a:ea typeface="宋体" panose="02010600030101010101" pitchFamily="2" charset="-122"/>
              </a:rPr>
              <a:t>看台</a:t>
            </a:r>
            <a:r>
              <a:rPr lang="en-US" b="0">
                <a:latin typeface="Times New Roman" panose="02020603050405020304" charset="0"/>
                <a:ea typeface="宋体" panose="02010600030101010101" pitchFamily="2" charset="-122"/>
              </a:rPr>
              <a:t>2.field / pitch </a:t>
            </a:r>
            <a:r>
              <a:rPr lang="zh-CN" b="0">
                <a:ea typeface="宋体" panose="02010600030101010101" pitchFamily="2" charset="-122"/>
              </a:rPr>
              <a:t>足球场  </a:t>
            </a:r>
            <a:r>
              <a:rPr lang="en-US" b="0">
                <a:latin typeface="Times New Roman" panose="02020603050405020304" charset="0"/>
                <a:ea typeface="宋体" panose="02010600030101010101" pitchFamily="2" charset="-122"/>
              </a:rPr>
              <a:t>3.midfield </a:t>
            </a:r>
            <a:r>
              <a:rPr lang="zh-CN" b="0">
                <a:ea typeface="宋体" panose="02010600030101010101" pitchFamily="2" charset="-122"/>
              </a:rPr>
              <a:t>中场 </a:t>
            </a:r>
            <a:r>
              <a:rPr lang="en-US" b="0">
                <a:latin typeface="Times New Roman" panose="02020603050405020304" charset="0"/>
                <a:ea typeface="宋体" panose="02010600030101010101" pitchFamily="2" charset="-122"/>
              </a:rPr>
              <a:t>4.backfield </a:t>
            </a:r>
            <a:r>
              <a:rPr lang="zh-CN" b="0">
                <a:ea typeface="宋体" panose="02010600030101010101" pitchFamily="2" charset="-122"/>
              </a:rPr>
              <a:t>后场 </a:t>
            </a:r>
            <a:r>
              <a:rPr lang="en-US" b="0">
                <a:latin typeface="Times New Roman" panose="02020603050405020304" charset="0"/>
                <a:ea typeface="宋体" panose="02010600030101010101" pitchFamily="2" charset="-122"/>
              </a:rPr>
              <a:t>5.kickoff circle/center circle</a:t>
            </a:r>
            <a:r>
              <a:rPr lang="zh-CN" b="0">
                <a:ea typeface="宋体" panose="02010600030101010101" pitchFamily="2" charset="-122"/>
              </a:rPr>
              <a:t>中圈</a:t>
            </a:r>
            <a:r>
              <a:rPr lang="en-US" b="0">
                <a:latin typeface="Times New Roman" panose="02020603050405020304" charset="0"/>
                <a:ea typeface="宋体" panose="02010600030101010101" pitchFamily="2" charset="-122"/>
              </a:rPr>
              <a:t> 6.halfway line</a:t>
            </a:r>
            <a:r>
              <a:rPr lang="zh-CN" b="0">
                <a:ea typeface="宋体" panose="02010600030101010101" pitchFamily="2" charset="-122"/>
              </a:rPr>
              <a:t>中线 </a:t>
            </a:r>
            <a:r>
              <a:rPr lang="en-US" b="0">
                <a:latin typeface="Times New Roman" panose="02020603050405020304" charset="0"/>
                <a:ea typeface="宋体" panose="02010600030101010101" pitchFamily="2" charset="-122"/>
              </a:rPr>
              <a:t>7.touchline / sideline </a:t>
            </a:r>
            <a:r>
              <a:rPr lang="zh-CN" b="0">
                <a:ea typeface="宋体" panose="02010600030101010101" pitchFamily="2" charset="-122"/>
              </a:rPr>
              <a:t>边线 </a:t>
            </a:r>
            <a:r>
              <a:rPr lang="en-US" b="0">
                <a:latin typeface="Times New Roman" panose="02020603050405020304" charset="0"/>
                <a:ea typeface="宋体" panose="02010600030101010101" pitchFamily="2" charset="-122"/>
              </a:rPr>
              <a:t>8.goal line </a:t>
            </a:r>
            <a:r>
              <a:rPr lang="zh-CN" b="0">
                <a:ea typeface="宋体" panose="02010600030101010101" pitchFamily="2" charset="-122"/>
              </a:rPr>
              <a:t>球门线 </a:t>
            </a:r>
            <a:r>
              <a:rPr lang="en-US" b="0">
                <a:latin typeface="Times New Roman" panose="02020603050405020304" charset="0"/>
                <a:ea typeface="宋体" panose="02010600030101010101" pitchFamily="2" charset="-122"/>
              </a:rPr>
              <a:t>9.end line </a:t>
            </a:r>
            <a:r>
              <a:rPr lang="zh-CN" b="0">
                <a:ea typeface="宋体" panose="02010600030101010101" pitchFamily="2" charset="-122"/>
              </a:rPr>
              <a:t>底线 </a:t>
            </a:r>
            <a:r>
              <a:rPr lang="en-US" b="0">
                <a:latin typeface="Times New Roman" panose="02020603050405020304" charset="0"/>
                <a:ea typeface="宋体" panose="02010600030101010101" pitchFamily="2" charset="-122"/>
              </a:rPr>
              <a:t>10.penalty mark</a:t>
            </a:r>
            <a:r>
              <a:rPr lang="zh-CN" b="0">
                <a:ea typeface="宋体" panose="02010600030101010101" pitchFamily="2" charset="-122"/>
              </a:rPr>
              <a:t>（点球）罚球点 </a:t>
            </a:r>
            <a:r>
              <a:rPr lang="en-US" b="0">
                <a:latin typeface="Times New Roman" panose="02020603050405020304" charset="0"/>
                <a:ea typeface="宋体" panose="02010600030101010101" pitchFamily="2" charset="-122"/>
              </a:rPr>
              <a:t>11.penalty area </a:t>
            </a:r>
            <a:r>
              <a:rPr lang="zh-CN" b="0">
                <a:ea typeface="宋体" panose="02010600030101010101" pitchFamily="2" charset="-122"/>
              </a:rPr>
              <a:t>大禁区（罚球区）</a:t>
            </a:r>
            <a:r>
              <a:rPr lang="en-US" b="0">
                <a:latin typeface="Times New Roman" panose="02020603050405020304" charset="0"/>
                <a:ea typeface="宋体" panose="02010600030101010101" pitchFamily="2" charset="-122"/>
              </a:rPr>
              <a:t> 12.goal area </a:t>
            </a:r>
            <a:r>
              <a:rPr lang="zh-CN" b="0">
                <a:ea typeface="宋体" panose="02010600030101010101" pitchFamily="2" charset="-122"/>
              </a:rPr>
              <a:t>小禁区（球门区）</a:t>
            </a:r>
            <a:r>
              <a:rPr lang="en-US" b="0">
                <a:latin typeface="Times New Roman" panose="02020603050405020304" charset="0"/>
                <a:ea typeface="宋体" panose="02010600030101010101" pitchFamily="2" charset="-122"/>
              </a:rPr>
              <a:t>13.crossbar</a:t>
            </a:r>
            <a:r>
              <a:rPr lang="zh-CN" b="0">
                <a:ea typeface="宋体" panose="02010600030101010101" pitchFamily="2" charset="-122"/>
              </a:rPr>
              <a:t>门梁</a:t>
            </a:r>
            <a:r>
              <a:rPr lang="en-US" b="0">
                <a:latin typeface="Times New Roman" panose="02020603050405020304" charset="0"/>
                <a:ea typeface="宋体" panose="02010600030101010101" pitchFamily="2" charset="-122"/>
              </a:rPr>
              <a:t>14.goal post</a:t>
            </a:r>
            <a:r>
              <a:rPr lang="zh-CN" b="0">
                <a:ea typeface="宋体" panose="02010600030101010101" pitchFamily="2" charset="-122"/>
              </a:rPr>
              <a:t>门柱</a:t>
            </a:r>
            <a:endParaRPr lang="zh-CN" b="0">
              <a:ea typeface="宋体" panose="02010600030101010101" pitchFamily="2" charset="-122"/>
            </a:endParaRPr>
          </a:p>
          <a:p>
            <a:pPr indent="0"/>
            <a:r>
              <a:rPr lang="zh-CN" b="0">
                <a:effectLst>
                  <a:outerShdw blurRad="38100" dist="38100" dir="2700000" algn="tl">
                    <a:srgbClr val="000000">
                      <a:alpha val="43137"/>
                    </a:srgbClr>
                  </a:outerShdw>
                </a:effectLst>
                <a:highlight>
                  <a:srgbClr val="C0C0C0"/>
                </a:highlight>
                <a:ea typeface="宋体" panose="02010600030101010101" pitchFamily="2" charset="-122"/>
              </a:rPr>
              <a:t>球队技术</a:t>
            </a:r>
            <a:r>
              <a:rPr lang="en-US" altLang="zh-CN" b="0">
                <a:effectLst>
                  <a:outerShdw blurRad="38100" dist="38100" dir="2700000" algn="tl">
                    <a:srgbClr val="000000">
                      <a:alpha val="43137"/>
                    </a:srgbClr>
                  </a:outerShdw>
                </a:effectLst>
                <a:highlight>
                  <a:srgbClr val="C0C0C0"/>
                </a:highlight>
                <a:ea typeface="宋体" panose="02010600030101010101" pitchFamily="2" charset="-122"/>
              </a:rPr>
              <a:t>:</a:t>
            </a:r>
            <a:r>
              <a:rPr lang="zh-CN" b="0">
                <a:effectLst>
                  <a:outerShdw blurRad="38100" dist="38100" dir="2700000" algn="tl">
                    <a:srgbClr val="000000">
                      <a:alpha val="43137"/>
                    </a:srgbClr>
                  </a:outerShdw>
                </a:effectLst>
                <a:highlight>
                  <a:srgbClr val="C0C0C0"/>
                </a:highlight>
                <a:ea typeface="宋体" panose="02010600030101010101" pitchFamily="2" charset="-122"/>
              </a:rPr>
              <a:t> </a:t>
            </a:r>
            <a:r>
              <a:rPr lang="en-US" b="0">
                <a:latin typeface="Times New Roman" panose="02020603050405020304" charset="0"/>
                <a:ea typeface="宋体" panose="02010600030101010101" pitchFamily="2" charset="-122"/>
              </a:rPr>
              <a:t>1.corner ball / corner</a:t>
            </a:r>
            <a:r>
              <a:rPr lang="zh-CN" b="0">
                <a:ea typeface="宋体" panose="02010600030101010101" pitchFamily="2" charset="-122"/>
              </a:rPr>
              <a:t>角球 </a:t>
            </a:r>
            <a:r>
              <a:rPr lang="en-US" b="0">
                <a:latin typeface="Times New Roman" panose="02020603050405020304" charset="0"/>
                <a:ea typeface="宋体" panose="02010600030101010101" pitchFamily="2" charset="-122"/>
              </a:rPr>
              <a:t>2.bicycle kick</a:t>
            </a:r>
            <a:r>
              <a:rPr lang="zh-CN" b="0">
                <a:ea typeface="宋体" panose="02010600030101010101" pitchFamily="2" charset="-122"/>
              </a:rPr>
              <a:t>倒钩</a:t>
            </a:r>
            <a:r>
              <a:rPr lang="en-US" b="0">
                <a:latin typeface="Times New Roman" panose="02020603050405020304" charset="0"/>
                <a:ea typeface="宋体" panose="02010600030101010101" pitchFamily="2" charset="-122"/>
              </a:rPr>
              <a:t>= scissor kick</a:t>
            </a:r>
            <a:r>
              <a:rPr lang="zh-CN" b="0">
                <a:ea typeface="宋体" panose="02010600030101010101" pitchFamily="2" charset="-122"/>
              </a:rPr>
              <a:t>剪刀脚</a:t>
            </a:r>
            <a:r>
              <a:rPr lang="en-US" b="0">
                <a:latin typeface="Times New Roman" panose="02020603050405020304" charset="0"/>
                <a:ea typeface="宋体" panose="02010600030101010101" pitchFamily="2" charset="-122"/>
              </a:rPr>
              <a:t>3.goal kick</a:t>
            </a:r>
            <a:r>
              <a:rPr lang="zh-CN" b="0">
                <a:ea typeface="宋体" panose="02010600030101010101" pitchFamily="2" charset="-122"/>
              </a:rPr>
              <a:t>球门球 </a:t>
            </a:r>
            <a:r>
              <a:rPr lang="en-US" b="0">
                <a:latin typeface="Times New Roman" panose="02020603050405020304" charset="0"/>
                <a:ea typeface="宋体" panose="02010600030101010101" pitchFamily="2" charset="-122"/>
              </a:rPr>
              <a:t>4.handball </a:t>
            </a:r>
            <a:r>
              <a:rPr lang="zh-CN" b="0">
                <a:ea typeface="宋体" panose="02010600030101010101" pitchFamily="2" charset="-122"/>
              </a:rPr>
              <a:t>手球 </a:t>
            </a:r>
            <a:r>
              <a:rPr lang="en-US" b="0">
                <a:latin typeface="Times New Roman" panose="02020603050405020304" charset="0"/>
                <a:ea typeface="宋体" panose="02010600030101010101" pitchFamily="2" charset="-122"/>
              </a:rPr>
              <a:t>5.header </a:t>
            </a:r>
            <a:r>
              <a:rPr lang="zh-CN" b="0">
                <a:ea typeface="宋体" panose="02010600030101010101" pitchFamily="2" charset="-122"/>
              </a:rPr>
              <a:t>头球 </a:t>
            </a:r>
            <a:r>
              <a:rPr lang="en-US" b="0">
                <a:latin typeface="Times New Roman" panose="02020603050405020304" charset="0"/>
                <a:ea typeface="宋体" panose="02010600030101010101" pitchFamily="2" charset="-122"/>
              </a:rPr>
              <a:t>6. score an own goal </a:t>
            </a:r>
            <a:r>
              <a:rPr lang="zh-CN" b="0">
                <a:ea typeface="宋体" panose="02010600030101010101" pitchFamily="2" charset="-122"/>
              </a:rPr>
              <a:t>乌龙球 </a:t>
            </a:r>
            <a:r>
              <a:rPr lang="en-US" b="0">
                <a:latin typeface="Times New Roman" panose="02020603050405020304" charset="0"/>
                <a:ea typeface="宋体" panose="02010600030101010101" pitchFamily="2" charset="-122"/>
              </a:rPr>
              <a:t>7.hat-trick </a:t>
            </a:r>
            <a:r>
              <a:rPr lang="zh-CN" b="0">
                <a:ea typeface="宋体" panose="02010600030101010101" pitchFamily="2" charset="-122"/>
              </a:rPr>
              <a:t>帽子戏法</a:t>
            </a:r>
            <a:r>
              <a:rPr lang="en-US" b="0">
                <a:latin typeface="Times New Roman" panose="02020603050405020304" charset="0"/>
                <a:ea typeface="宋体" panose="02010600030101010101" pitchFamily="2" charset="-122"/>
              </a:rPr>
              <a:t>(</a:t>
            </a:r>
            <a:r>
              <a:rPr lang="zh-CN" b="0">
                <a:ea typeface="宋体" panose="02010600030101010101" pitchFamily="2" charset="-122"/>
              </a:rPr>
              <a:t>在一场比赛中某运动员单场比赛连进球三次</a:t>
            </a:r>
            <a:r>
              <a:rPr lang="en-US" b="0">
                <a:latin typeface="Times New Roman" panose="02020603050405020304" charset="0"/>
                <a:ea typeface="宋体" panose="02010600030101010101" pitchFamily="2" charset="-122"/>
              </a:rPr>
              <a:t>) </a:t>
            </a:r>
            <a:endParaRPr lang="zh-CN" altLang="en-US" b="0">
              <a:ea typeface="宋体" panose="02010600030101010101" pitchFamily="2" charset="-122"/>
            </a:endParaRPr>
          </a:p>
        </p:txBody>
      </p:sp>
      <p:sp>
        <p:nvSpPr>
          <p:cNvPr id="2" name="文本框 1"/>
          <p:cNvSpPr txBox="1"/>
          <p:nvPr/>
        </p:nvSpPr>
        <p:spPr>
          <a:xfrm>
            <a:off x="3928110" y="56515"/>
            <a:ext cx="3816985" cy="6739255"/>
          </a:xfrm>
          <a:prstGeom prst="rect">
            <a:avLst/>
          </a:prstGeom>
          <a:noFill/>
        </p:spPr>
        <p:txBody>
          <a:bodyPr wrap="square" rtlCol="0" anchor="t">
            <a:spAutoFit/>
          </a:bodyPr>
          <a:p>
            <a:pPr indent="0"/>
            <a:r>
              <a:rPr lang="en-US">
                <a:latin typeface="Times New Roman" panose="02020603050405020304" charset="0"/>
                <a:ea typeface="宋体" panose="02010600030101010101" pitchFamily="2" charset="-122"/>
                <a:sym typeface="+mn-ea"/>
              </a:rPr>
              <a:t>8.pass</a:t>
            </a:r>
            <a:r>
              <a:rPr lang="zh-CN">
                <a:ea typeface="宋体" panose="02010600030101010101" pitchFamily="2" charset="-122"/>
                <a:sym typeface="+mn-ea"/>
              </a:rPr>
              <a:t>传球</a:t>
            </a:r>
            <a:r>
              <a:rPr lang="en-US">
                <a:latin typeface="Times New Roman" panose="02020603050405020304" charset="0"/>
                <a:ea typeface="宋体" panose="02010600030101010101" pitchFamily="2" charset="-122"/>
                <a:sym typeface="+mn-ea"/>
              </a:rPr>
              <a:t>/short pass</a:t>
            </a:r>
            <a:r>
              <a:rPr lang="zh-CN">
                <a:ea typeface="宋体" panose="02010600030101010101" pitchFamily="2" charset="-122"/>
                <a:sym typeface="+mn-ea"/>
              </a:rPr>
              <a:t>短传</a:t>
            </a:r>
            <a:r>
              <a:rPr lang="en-US">
                <a:latin typeface="Times New Roman" panose="02020603050405020304" charset="0"/>
                <a:ea typeface="宋体" panose="02010600030101010101" pitchFamily="2" charset="-122"/>
                <a:sym typeface="+mn-ea"/>
              </a:rPr>
              <a:t>/long pass</a:t>
            </a:r>
            <a:r>
              <a:rPr lang="zh-CN">
                <a:ea typeface="宋体" panose="02010600030101010101" pitchFamily="2" charset="-122"/>
                <a:sym typeface="+mn-ea"/>
              </a:rPr>
              <a:t>长传</a:t>
            </a:r>
            <a:r>
              <a:rPr lang="en-US">
                <a:latin typeface="Times New Roman" panose="02020603050405020304" charset="0"/>
                <a:ea typeface="宋体" panose="02010600030101010101" pitchFamily="2" charset="-122"/>
                <a:sym typeface="+mn-ea"/>
              </a:rPr>
              <a:t>/cross</a:t>
            </a:r>
            <a:r>
              <a:rPr lang="zh-CN">
                <a:ea typeface="宋体" panose="02010600030101010101" pitchFamily="2" charset="-122"/>
                <a:sym typeface="+mn-ea"/>
              </a:rPr>
              <a:t>横传</a:t>
            </a:r>
            <a:endParaRPr lang="zh-CN">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9.take a pass接球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10.dribble 盘球,带球 </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11.break through突破</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12.tackle 拦截，铲球 </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13.clear the ball解围</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14.shoot /take shoots射门</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15.attack攻击</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16.offend防守</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17.score an equalizer打进了扳平比分的进球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18.dive to the ground(守门员)倒地and save sb’s shot化解射门</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19.score the winning goal打进了制胜球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20.concede(守门员)失球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21.penalty kick /spot kick点球 </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22.free kick任意球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23.throw in(掷)界外球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24.take control of the ball控球</a:t>
            </a:r>
            <a:endParaRPr lang="en-US">
              <a:latin typeface="Times New Roman" panose="02020603050405020304" charset="0"/>
              <a:ea typeface="宋体" panose="02010600030101010101" pitchFamily="2" charset="-122"/>
              <a:sym typeface="+mn-ea"/>
            </a:endParaRPr>
          </a:p>
          <a:p>
            <a:pPr indent="0"/>
            <a:r>
              <a:rPr lang="en-US">
                <a:latin typeface="Times New Roman" panose="02020603050405020304" charset="0"/>
                <a:ea typeface="宋体" panose="02010600030101010101" pitchFamily="2" charset="-122"/>
                <a:sym typeface="+mn-ea"/>
              </a:rPr>
              <a:t>25.kick/strike/hit</a:t>
            </a:r>
            <a:r>
              <a:rPr lang="en-US" u="sng">
                <a:latin typeface="Times New Roman" panose="02020603050405020304" charset="0"/>
                <a:ea typeface="宋体" panose="02010600030101010101" pitchFamily="2" charset="-122"/>
                <a:sym typeface="+mn-ea"/>
              </a:rPr>
              <a:t>/boot/hammer</a:t>
            </a:r>
            <a:r>
              <a:rPr lang="en-US">
                <a:latin typeface="Times New Roman" panose="02020603050405020304" charset="0"/>
                <a:ea typeface="宋体" panose="02010600030101010101" pitchFamily="2" charset="-122"/>
                <a:sym typeface="+mn-ea"/>
              </a:rPr>
              <a:t>踢/</a:t>
            </a:r>
            <a:r>
              <a:rPr lang="en-US" u="sng">
                <a:latin typeface="Times New Roman" panose="02020603050405020304" charset="0"/>
                <a:ea typeface="宋体" panose="02010600030101010101" pitchFamily="2" charset="-122"/>
                <a:sym typeface="+mn-ea"/>
              </a:rPr>
              <a:t>猛踢</a:t>
            </a:r>
            <a:endParaRPr lang="en-US" u="sng">
              <a:latin typeface="Times New Roman" panose="02020603050405020304" charset="0"/>
              <a:ea typeface="宋体" panose="02010600030101010101" pitchFamily="2" charset="-122"/>
              <a:sym typeface="+mn-ea"/>
            </a:endParaRPr>
          </a:p>
          <a:p>
            <a:pPr indent="0"/>
            <a:r>
              <a:rPr lang="zh-CN">
                <a:effectLst>
                  <a:outerShdw blurRad="38100" dist="38100" dir="2700000" algn="tl">
                    <a:srgbClr val="000000">
                      <a:alpha val="43137"/>
                    </a:srgbClr>
                  </a:outerShdw>
                </a:effectLst>
                <a:highlight>
                  <a:srgbClr val="C0C0C0"/>
                </a:highlight>
                <a:ea typeface="宋体" panose="02010600030101010101" pitchFamily="2" charset="-122"/>
                <a:sym typeface="+mn-ea"/>
              </a:rPr>
              <a:t>足球战术:</a:t>
            </a:r>
            <a:r>
              <a:rPr lang="en-US">
                <a:latin typeface="Times New Roman" panose="02020603050405020304" charset="0"/>
                <a:ea typeface="宋体" panose="02010600030101010101" pitchFamily="2" charset="-122"/>
                <a:sym typeface="+mn-ea"/>
              </a:rPr>
              <a:t>1.beat the offside trap</a:t>
            </a:r>
            <a:r>
              <a:rPr lang="zh-CN">
                <a:ea typeface="宋体" panose="02010600030101010101" pitchFamily="2" charset="-122"/>
                <a:sym typeface="+mn-ea"/>
              </a:rPr>
              <a:t>反越位成功</a:t>
            </a:r>
            <a:endParaRPr lang="en-US" u="sng">
              <a:latin typeface="Times New Roman" panose="02020603050405020304" charset="0"/>
              <a:ea typeface="宋体" panose="02010600030101010101" pitchFamily="2" charset="-122"/>
              <a:sym typeface="+mn-ea"/>
            </a:endParaRPr>
          </a:p>
        </p:txBody>
      </p:sp>
      <p:sp>
        <p:nvSpPr>
          <p:cNvPr id="3" name="文本框 2"/>
          <p:cNvSpPr txBox="1"/>
          <p:nvPr/>
        </p:nvSpPr>
        <p:spPr>
          <a:xfrm>
            <a:off x="7925435" y="56515"/>
            <a:ext cx="4045585" cy="6185535"/>
          </a:xfrm>
          <a:prstGeom prst="rect">
            <a:avLst/>
          </a:prstGeom>
          <a:noFill/>
          <a:ln w="9525">
            <a:noFill/>
          </a:ln>
        </p:spPr>
        <p:txBody>
          <a:bodyPr wrap="square">
            <a:spAutoFit/>
          </a:bodyPr>
          <a:p>
            <a:pPr indent="0"/>
            <a:r>
              <a:rPr lang="en-US" b="0">
                <a:latin typeface="Times New Roman" panose="02020603050405020304" charset="0"/>
                <a:ea typeface="宋体" panose="02010600030101010101" pitchFamily="2" charset="-122"/>
              </a:rPr>
              <a:t>2.foul </a:t>
            </a:r>
            <a:r>
              <a:rPr lang="zh-CN" b="0">
                <a:ea typeface="宋体" panose="02010600030101010101" pitchFamily="2" charset="-122"/>
              </a:rPr>
              <a:t>犯规</a:t>
            </a:r>
            <a:r>
              <a:rPr lang="en-US" b="0">
                <a:latin typeface="Times New Roman" panose="02020603050405020304" charset="0"/>
                <a:ea typeface="宋体" panose="02010600030101010101" pitchFamily="2" charset="-122"/>
              </a:rPr>
              <a:t>/technical foul</a:t>
            </a:r>
            <a:r>
              <a:rPr lang="zh-CN" b="0">
                <a:ea typeface="宋体" panose="02010600030101010101" pitchFamily="2" charset="-122"/>
              </a:rPr>
              <a:t>技术犯规</a:t>
            </a:r>
            <a:r>
              <a:rPr lang="en-US" b="0">
                <a:latin typeface="Times New Roman" panose="02020603050405020304" charset="0"/>
                <a:ea typeface="宋体" panose="02010600030101010101" pitchFamily="2" charset="-122"/>
              </a:rPr>
              <a:t> 3.break loose</a:t>
            </a:r>
            <a:r>
              <a:rPr lang="zh-CN" b="0">
                <a:ea typeface="宋体" panose="02010600030101010101" pitchFamily="2" charset="-122"/>
              </a:rPr>
              <a:t>摆脱 </a:t>
            </a:r>
            <a:r>
              <a:rPr lang="en-US" b="0">
                <a:latin typeface="Times New Roman" panose="02020603050405020304" charset="0"/>
                <a:ea typeface="宋体" panose="02010600030101010101" pitchFamily="2" charset="-122"/>
              </a:rPr>
              <a:t>4.control the midfield</a:t>
            </a:r>
            <a:r>
              <a:rPr lang="zh-CN" b="0">
                <a:ea typeface="宋体" panose="02010600030101010101" pitchFamily="2" charset="-122"/>
              </a:rPr>
              <a:t>控制中场 </a:t>
            </a:r>
            <a:r>
              <a:rPr lang="en-US" b="0">
                <a:latin typeface="Times New Roman" panose="02020603050405020304" charset="0"/>
                <a:ea typeface="宋体" panose="02010600030101010101" pitchFamily="2" charset="-122"/>
              </a:rPr>
              <a:t>5.set/make a wall </a:t>
            </a:r>
            <a:r>
              <a:rPr lang="zh-CN" b="0">
                <a:ea typeface="宋体" panose="02010600030101010101" pitchFamily="2" charset="-122"/>
              </a:rPr>
              <a:t>筑人墙 </a:t>
            </a:r>
            <a:r>
              <a:rPr lang="en-US" b="0">
                <a:latin typeface="Times New Roman" panose="02020603050405020304" charset="0"/>
                <a:ea typeface="宋体" panose="02010600030101010101" pitchFamily="2" charset="-122"/>
              </a:rPr>
              <a:t>6.close-marking defence</a:t>
            </a:r>
            <a:r>
              <a:rPr lang="zh-CN" b="0">
                <a:ea typeface="宋体" panose="02010600030101010101" pitchFamily="2" charset="-122"/>
              </a:rPr>
              <a:t>盯人防守</a:t>
            </a:r>
            <a:r>
              <a:rPr lang="en-US" b="0">
                <a:latin typeface="Times New Roman" panose="02020603050405020304" charset="0"/>
                <a:ea typeface="宋体" panose="02010600030101010101" pitchFamily="2" charset="-122"/>
              </a:rPr>
              <a:t>7.on the bench</a:t>
            </a:r>
            <a:r>
              <a:rPr lang="zh-CN" b="0">
                <a:ea typeface="宋体" panose="02010600030101010101" pitchFamily="2" charset="-122"/>
              </a:rPr>
              <a:t>坐在替补席</a:t>
            </a:r>
            <a:endParaRPr lang="zh-CN" b="0">
              <a:ea typeface="宋体" panose="02010600030101010101" pitchFamily="2" charset="-122"/>
            </a:endParaRPr>
          </a:p>
          <a:p>
            <a:pPr indent="0"/>
            <a:r>
              <a:rPr lang="zh-CN" b="0">
                <a:effectLst>
                  <a:outerShdw blurRad="38100" dist="38100" dir="2700000" algn="tl">
                    <a:srgbClr val="000000">
                      <a:alpha val="43137"/>
                    </a:srgbClr>
                  </a:outerShdw>
                </a:effectLst>
                <a:highlight>
                  <a:srgbClr val="C0C0C0"/>
                </a:highlight>
                <a:ea typeface="宋体" panose="02010600030101010101" pitchFamily="2" charset="-122"/>
              </a:rPr>
              <a:t>比赛方式: </a:t>
            </a:r>
            <a:endParaRPr lang="zh-CN" b="0">
              <a:effectLst>
                <a:outerShdw blurRad="38100" dist="38100" dir="2700000" algn="tl">
                  <a:srgbClr val="000000">
                    <a:alpha val="43137"/>
                  </a:srgbClr>
                </a:outerShdw>
              </a:effectLst>
              <a:highlight>
                <a:srgbClr val="C0C0C0"/>
              </a:highlight>
              <a:ea typeface="宋体" panose="02010600030101010101" pitchFamily="2" charset="-122"/>
            </a:endParaRPr>
          </a:p>
          <a:p>
            <a:pPr indent="0"/>
            <a:r>
              <a:rPr lang="en-US" b="0">
                <a:latin typeface="Times New Roman" panose="02020603050405020304" charset="0"/>
                <a:ea typeface="宋体" panose="02010600030101010101" pitchFamily="2" charset="-122"/>
              </a:rPr>
              <a:t>1.coin toss/ toss a coin</a:t>
            </a:r>
            <a:r>
              <a:rPr lang="zh-CN" b="0">
                <a:ea typeface="宋体" panose="02010600030101010101" pitchFamily="2" charset="-122"/>
              </a:rPr>
              <a:t>掷硬币</a:t>
            </a:r>
            <a:r>
              <a:rPr lang="en-US" b="0">
                <a:latin typeface="Times New Roman" panose="02020603050405020304" charset="0"/>
                <a:ea typeface="宋体" panose="02010600030101010101" pitchFamily="2" charset="-122"/>
              </a:rPr>
              <a:t>2.kick off</a:t>
            </a:r>
            <a:r>
              <a:rPr lang="zh-CN" b="0">
                <a:ea typeface="宋体" panose="02010600030101010101" pitchFamily="2" charset="-122"/>
              </a:rPr>
              <a:t>开始</a:t>
            </a:r>
            <a:r>
              <a:rPr lang="en-US" b="0">
                <a:latin typeface="Times New Roman" panose="02020603050405020304" charset="0"/>
                <a:ea typeface="宋体" panose="02010600030101010101" pitchFamily="2" charset="-122"/>
              </a:rPr>
              <a:t>3.half-time interval</a:t>
            </a:r>
            <a:r>
              <a:rPr lang="zh-CN" b="0">
                <a:ea typeface="宋体" panose="02010600030101010101" pitchFamily="2" charset="-122"/>
              </a:rPr>
              <a:t>中场休息</a:t>
            </a:r>
            <a:r>
              <a:rPr lang="en-US" b="0">
                <a:latin typeface="Times New Roman" panose="02020603050405020304" charset="0"/>
                <a:ea typeface="宋体" panose="02010600030101010101" pitchFamily="2" charset="-122"/>
              </a:rPr>
              <a:t>/first half</a:t>
            </a:r>
            <a:r>
              <a:rPr lang="zh-CN" b="0">
                <a:ea typeface="宋体" panose="02010600030101010101" pitchFamily="2" charset="-122"/>
              </a:rPr>
              <a:t>上半场</a:t>
            </a:r>
            <a:r>
              <a:rPr lang="en-US" b="0">
                <a:latin typeface="Times New Roman" panose="02020603050405020304" charset="0"/>
                <a:ea typeface="宋体" panose="02010600030101010101" pitchFamily="2" charset="-122"/>
              </a:rPr>
              <a:t>/second half</a:t>
            </a:r>
            <a:r>
              <a:rPr lang="zh-CN" b="0">
                <a:ea typeface="宋体" panose="02010600030101010101" pitchFamily="2" charset="-122"/>
              </a:rPr>
              <a:t>下半场</a:t>
            </a:r>
            <a:r>
              <a:rPr lang="en-US" b="0">
                <a:latin typeface="Times New Roman" panose="02020603050405020304" charset="0"/>
                <a:ea typeface="宋体" panose="02010600030101010101" pitchFamily="2" charset="-122"/>
              </a:rPr>
              <a:t>4..go into extra time</a:t>
            </a:r>
            <a:r>
              <a:rPr lang="zh-CN" b="0">
                <a:ea typeface="宋体" panose="02010600030101010101" pitchFamily="2" charset="-122"/>
              </a:rPr>
              <a:t>加时赛 </a:t>
            </a:r>
            <a:r>
              <a:rPr lang="en-US" b="0">
                <a:latin typeface="Times New Roman" panose="02020603050405020304" charset="0"/>
                <a:ea typeface="宋体" panose="02010600030101010101" pitchFamily="2" charset="-122"/>
              </a:rPr>
              <a:t>5.injury/stoppage time</a:t>
            </a:r>
            <a:r>
              <a:rPr lang="zh-CN" b="0">
                <a:ea typeface="宋体" panose="02010600030101010101" pitchFamily="2" charset="-122"/>
              </a:rPr>
              <a:t>伤停补时 </a:t>
            </a:r>
            <a:r>
              <a:rPr lang="en-US" b="0">
                <a:latin typeface="Times New Roman" panose="02020603050405020304" charset="0"/>
                <a:ea typeface="宋体" panose="02010600030101010101" pitchFamily="2" charset="-122"/>
              </a:rPr>
              <a:t>6.penalty shootout</a:t>
            </a:r>
            <a:r>
              <a:rPr lang="zh-CN" b="0">
                <a:ea typeface="宋体" panose="02010600030101010101" pitchFamily="2" charset="-122"/>
              </a:rPr>
              <a:t>点球大战</a:t>
            </a:r>
            <a:r>
              <a:rPr lang="en-US" b="0">
                <a:latin typeface="Times New Roman" panose="02020603050405020304" charset="0"/>
                <a:ea typeface="宋体" panose="02010600030101010101" pitchFamily="2" charset="-122"/>
              </a:rPr>
              <a:t>7.yellow card</a:t>
            </a:r>
            <a:r>
              <a:rPr lang="zh-CN" b="0">
                <a:ea typeface="宋体" panose="02010600030101010101" pitchFamily="2" charset="-122"/>
              </a:rPr>
              <a:t>黄牌</a:t>
            </a:r>
            <a:r>
              <a:rPr lang="en-US" b="0">
                <a:latin typeface="Times New Roman" panose="02020603050405020304" charset="0"/>
                <a:ea typeface="宋体" panose="02010600030101010101" pitchFamily="2" charset="-122"/>
              </a:rPr>
              <a:t>/red card</a:t>
            </a:r>
            <a:r>
              <a:rPr lang="zh-CN" b="0">
                <a:ea typeface="宋体" panose="02010600030101010101" pitchFamily="2" charset="-122"/>
              </a:rPr>
              <a:t>红牌</a:t>
            </a:r>
            <a:r>
              <a:rPr lang="en-US" b="0">
                <a:latin typeface="Times New Roman" panose="02020603050405020304" charset="0"/>
                <a:ea typeface="宋体" panose="02010600030101010101" pitchFamily="2" charset="-122"/>
              </a:rPr>
              <a:t>8.be sent off </a:t>
            </a:r>
            <a:r>
              <a:rPr lang="zh-CN" b="0">
                <a:ea typeface="宋体" panose="02010600030101010101" pitchFamily="2" charset="-122"/>
              </a:rPr>
              <a:t>被罚下</a:t>
            </a:r>
            <a:r>
              <a:rPr lang="en-US" b="0">
                <a:latin typeface="Times New Roman" panose="02020603050405020304" charset="0"/>
                <a:ea typeface="宋体" panose="02010600030101010101" pitchFamily="2" charset="-122"/>
              </a:rPr>
              <a:t>9.on side</a:t>
            </a:r>
            <a:r>
              <a:rPr lang="zh-CN" b="0">
                <a:ea typeface="宋体" panose="02010600030101010101" pitchFamily="2" charset="-122"/>
              </a:rPr>
              <a:t>在位</a:t>
            </a:r>
            <a:r>
              <a:rPr lang="en-US" b="0">
                <a:latin typeface="Times New Roman" panose="02020603050405020304" charset="0"/>
                <a:ea typeface="宋体" panose="02010600030101010101" pitchFamily="2" charset="-122"/>
              </a:rPr>
              <a:t>/off side</a:t>
            </a:r>
            <a:r>
              <a:rPr lang="zh-CN" b="0">
                <a:ea typeface="宋体" panose="02010600030101010101" pitchFamily="2" charset="-122"/>
              </a:rPr>
              <a:t>越位</a:t>
            </a:r>
            <a:r>
              <a:rPr lang="en-US" b="0">
                <a:latin typeface="Times New Roman" panose="02020603050405020304" charset="0"/>
                <a:ea typeface="宋体" panose="02010600030101010101" pitchFamily="2" charset="-122"/>
              </a:rPr>
              <a:t>10.end in a draw/be tied</a:t>
            </a:r>
            <a:r>
              <a:rPr lang="zh-CN" b="0">
                <a:ea typeface="宋体" panose="02010600030101010101" pitchFamily="2" charset="-122"/>
              </a:rPr>
              <a:t>平局</a:t>
            </a:r>
            <a:r>
              <a:rPr lang="en-US" b="0">
                <a:latin typeface="Times New Roman" panose="02020603050405020304" charset="0"/>
                <a:ea typeface="宋体" panose="02010600030101010101" pitchFamily="2" charset="-122"/>
              </a:rPr>
              <a:t>11.knock out</a:t>
            </a:r>
            <a:r>
              <a:rPr lang="zh-CN" b="0">
                <a:ea typeface="宋体" panose="02010600030101010101" pitchFamily="2" charset="-122"/>
              </a:rPr>
              <a:t>淘汰</a:t>
            </a:r>
            <a:r>
              <a:rPr lang="en-US" b="0">
                <a:latin typeface="Times New Roman" panose="02020603050405020304" charset="0"/>
                <a:ea typeface="宋体" panose="02010600030101010101" pitchFamily="2" charset="-122"/>
              </a:rPr>
              <a:t>12.home game </a:t>
            </a:r>
            <a:r>
              <a:rPr lang="zh-CN" b="0">
                <a:latin typeface="Times New Roman" panose="02020603050405020304" charset="0"/>
                <a:ea typeface="宋体" panose="02010600030101010101" pitchFamily="2" charset="-122"/>
              </a:rPr>
              <a:t>主场</a:t>
            </a:r>
            <a:r>
              <a:rPr lang="en-US" b="0">
                <a:latin typeface="Times New Roman" panose="02020603050405020304" charset="0"/>
                <a:ea typeface="宋体" panose="02010600030101010101" pitchFamily="2" charset="-122"/>
              </a:rPr>
              <a:t>13.away game</a:t>
            </a:r>
            <a:r>
              <a:rPr lang="zh-CN" b="0">
                <a:latin typeface="Times New Roman" panose="02020603050405020304" charset="0"/>
                <a:ea typeface="宋体" panose="02010600030101010101" pitchFamily="2" charset="-122"/>
              </a:rPr>
              <a:t>客场</a:t>
            </a:r>
            <a:endParaRPr lang="zh-CN" altLang="en-US" b="0">
              <a:latin typeface="Times New Roman" panose="02020603050405020304" charset="0"/>
              <a:ea typeface="宋体" panose="02010600030101010101" pitchFamily="2" charset="-122"/>
            </a:endParaRP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 name="图片 101"/>
          <p:cNvPicPr/>
          <p:nvPr/>
        </p:nvPicPr>
        <p:blipFill>
          <a:blip r:embed="rId1"/>
          <a:stretch>
            <a:fillRect/>
          </a:stretch>
        </p:blipFill>
        <p:spPr>
          <a:xfrm>
            <a:off x="216605" y="0"/>
            <a:ext cx="5144630" cy="6858000"/>
          </a:xfrm>
          <a:prstGeom prst="rect">
            <a:avLst/>
          </a:prstGeom>
          <a:noFill/>
          <a:ln w="9525">
            <a:noFill/>
          </a:ln>
        </p:spPr>
      </p:pic>
      <p:sp>
        <p:nvSpPr>
          <p:cNvPr id="2" name="矩形 1" descr="7b0a2020202022776f7264617274223a2022220a7d0a"/>
          <p:cNvSpPr/>
          <p:nvPr/>
        </p:nvSpPr>
        <p:spPr>
          <a:xfrm>
            <a:off x="3846830" y="2583180"/>
            <a:ext cx="8345170" cy="1691640"/>
          </a:xfrm>
          <a:prstGeom prst="rect">
            <a:avLst/>
          </a:prstGeom>
          <a:noFill/>
        </p:spPr>
        <p:txBody>
          <a:bodyPr wrap="none" lIns="90170" tIns="46990" rIns="90170" bIns="46990" rtlCol="0" anchor="t">
            <a:noAutofit/>
            <a:scene3d>
              <a:camera prst="obliqueBottomRight"/>
              <a:lightRig rig="glow" dir="t">
                <a:rot lat="0" lon="0" rev="0"/>
              </a:lightRig>
            </a:scene3d>
            <a:sp3d extrusionH="508000" contourW="19050" prstMaterial="plastic">
              <a:extrusionClr>
                <a:srgbClr val="FCFCFB"/>
              </a:extrusionClr>
              <a:contourClr>
                <a:srgbClr val="073A99"/>
              </a:contourClr>
            </a:sp3d>
          </a:bodyPr>
          <a:p>
            <a:pPr algn="ctr"/>
            <a:r>
              <a:rPr lang="en-US" altLang="zh-CN" sz="8300" b="1">
                <a:ln w="38100" cmpd="sng"/>
                <a:gradFill>
                  <a:gsLst>
                    <a:gs pos="0">
                      <a:srgbClr val="07ABAD"/>
                    </a:gs>
                    <a:gs pos="100000">
                      <a:schemeClr val="accent4">
                        <a:lumMod val="60000"/>
                        <a:lumOff val="40000"/>
                      </a:schemeClr>
                    </a:gs>
                  </a:gsLst>
                  <a:lin ang="5400000" scaled="1"/>
                </a:gradFill>
                <a:effectLst/>
                <a:latin typeface="汉仪黑方简" panose="00020600040101010101" charset="-122"/>
                <a:ea typeface="汉仪黑方简" panose="00020600040101010101" charset="-122"/>
              </a:rPr>
              <a:t>Thank You!</a:t>
            </a:r>
            <a:endParaRPr lang="en-US" altLang="zh-CN" sz="8300" b="1">
              <a:ln w="38100" cmpd="sng"/>
              <a:gradFill>
                <a:gsLst>
                  <a:gs pos="0">
                    <a:srgbClr val="07ABAD"/>
                  </a:gs>
                  <a:gs pos="100000">
                    <a:schemeClr val="accent4">
                      <a:lumMod val="60000"/>
                      <a:lumOff val="40000"/>
                    </a:schemeClr>
                  </a:gs>
                </a:gsLst>
                <a:lin ang="5400000" scaled="1"/>
              </a:gradFill>
              <a:effectLst/>
              <a:latin typeface="汉仪黑方简" panose="00020600040101010101" charset="-122"/>
              <a:ea typeface="汉仪黑方简" panose="00020600040101010101" charset="-122"/>
            </a:endParaRPr>
          </a:p>
        </p:txBody>
      </p:sp>
      <p:sp>
        <p:nvSpPr>
          <p:cNvPr id="3" name="矩形 2" descr="7b0a2020202022776f7264617274223a2022220a7d0a"/>
          <p:cNvSpPr/>
          <p:nvPr>
            <p:custDataLst>
              <p:tags r:id="rId2"/>
            </p:custDataLst>
          </p:nvPr>
        </p:nvSpPr>
        <p:spPr>
          <a:xfrm>
            <a:off x="8354060" y="4099560"/>
            <a:ext cx="3557270" cy="788670"/>
          </a:xfrm>
          <a:prstGeom prst="rect">
            <a:avLst/>
          </a:prstGeom>
          <a:noFill/>
          <a:ln>
            <a:noFill/>
          </a:ln>
        </p:spPr>
        <p:txBody>
          <a:bodyPr wrap="none" lIns="90170" tIns="46990" rIns="90170" bIns="46990" rtlCol="0" anchor="t">
            <a:scene3d>
              <a:camera prst="obliqueBottomLeft"/>
              <a:lightRig rig="contrasting" dir="t">
                <a:rot lat="0" lon="0" rev="0"/>
              </a:lightRig>
            </a:scene3d>
            <a:sp3d>
              <a:extrusionClr>
                <a:srgbClr val="AEFEF2"/>
              </a:extrusionClr>
            </a:sp3d>
          </a:bodyPr>
          <a:p>
            <a:pPr algn="ctr"/>
            <a:r>
              <a:rPr lang="en-US" altLang="zh-CN" sz="4800" b="1">
                <a:ln w="12700">
                  <a:solidFill>
                    <a:srgbClr val="E6B76F"/>
                  </a:solidFill>
                </a:ln>
                <a:gradFill>
                  <a:gsLst>
                    <a:gs pos="100000">
                      <a:srgbClr val="ADB836"/>
                    </a:gs>
                    <a:gs pos="67000">
                      <a:srgbClr val="324A25"/>
                    </a:gs>
                  </a:gsLst>
                  <a:lin ang="5400000" scaled="0"/>
                </a:gradFill>
                <a:effectLst>
                  <a:outerShdw dist="76200" dir="7740000" algn="t" rotWithShape="0">
                    <a:srgbClr val="99BB83">
                      <a:alpha val="100000"/>
                    </a:srgbClr>
                  </a:outerShdw>
                  <a:reflection blurRad="6350" stA="27000" endA="300" endPos="45500" dist="50800" dir="5400000" sy="-100000" algn="bl" rotWithShape="0"/>
                </a:effectLst>
                <a:latin typeface="汉仪蝶语体简" panose="02010600000101010101" charset="-122"/>
                <a:ea typeface="汉仪蝶语体简" panose="02010600000101010101" charset="-122"/>
              </a:rPr>
              <a:t>Jennifer</a:t>
            </a:r>
            <a:endParaRPr lang="en-US" altLang="zh-CN" sz="4800" b="1">
              <a:ln w="12700">
                <a:solidFill>
                  <a:srgbClr val="E6B76F"/>
                </a:solidFill>
              </a:ln>
              <a:gradFill>
                <a:gsLst>
                  <a:gs pos="100000">
                    <a:srgbClr val="ADB836"/>
                  </a:gs>
                  <a:gs pos="67000">
                    <a:srgbClr val="324A25"/>
                  </a:gs>
                </a:gsLst>
                <a:lin ang="5400000" scaled="0"/>
              </a:gradFill>
              <a:effectLst>
                <a:outerShdw dist="76200" dir="7740000" algn="t" rotWithShape="0">
                  <a:srgbClr val="99BB83">
                    <a:alpha val="100000"/>
                  </a:srgbClr>
                </a:outerShdw>
                <a:reflection blurRad="6350" stA="27000" endA="300" endPos="45500" dist="50800" dir="5400000" sy="-100000" algn="bl" rotWithShape="0"/>
              </a:effectLst>
              <a:latin typeface="汉仪蝶语体简" panose="02010600000101010101" charset="-122"/>
              <a:ea typeface="汉仪蝶语体简" panose="02010600000101010101" charset="-122"/>
            </a:endParaRPr>
          </a:p>
        </p:txBody>
      </p:sp>
    </p:spTree>
    <p:custDataLst>
      <p:tags r:id="rId3"/>
    </p:custDataLst>
  </p:cSld>
  <p:clrMapOvr>
    <a:masterClrMapping/>
  </p:clrMapOvr>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BEAUTIFY_FLAG" val="#wm#"/>
  <p:tag name="KSO_WM_TEMPLATE_CATEGORY" val="custom"/>
  <p:tag name="KSO_WM_TEMPLATE_INDEX" val="20205081"/>
</p:tagLst>
</file>

<file path=ppt/tags/tag63.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MEDIACOVER_FLAG" val="1"/>
  <p:tag name="KSO_WM_UNIT_MEDIACOVER_BTN_STATE" val="1"/>
  <p:tag name="KSO_WM_UNIT_MEDIACOVER_BTNRECT" val="6806*3829*614*614"/>
  <p:tag name="KSO_WM_UNIT_MEDIACOVER_STYLEID" val="1"/>
  <p:tag name="KSO_WM_UNIT_MEDIACOVER_TEXTSTATE" val="0"/>
  <p:tag name="KSO_WM_UNIT_MEDIACOVER_BTN_POS" val="c"/>
  <p:tag name="KSO_WM_UNIT_MEDIACOVER_BTN_STYLE" val="ee0bc779c1f3d7f3e90c96344320e69a"/>
  <p:tag name="KSO_WM_UNIT_MEDIACOVER_RGB" val="000000"/>
  <p:tag name="KSO_WM_UNIT_MEDIACOVER_TRANSPARENCY" val="0.5"/>
</p:tagLst>
</file>

<file path=ppt/tags/tag67.xml><?xml version="1.0" encoding="utf-8"?>
<p:tagLst xmlns:p="http://schemas.openxmlformats.org/presentationml/2006/main">
  <p:tag name="KSO_WM_BEAUTIFY_FLAG" val="#wm#"/>
  <p:tag name="KSO_WM_TEMPLATE_CATEGORY" val="custom"/>
  <p:tag name="KSO_WM_TEMPLATE_INDEX" val="20205081"/>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wm#"/>
  <p:tag name="KSO_WM_TEMPLATE_CATEGORY" val="custom"/>
  <p:tag name="KSO_WM_TEMPLATE_INDEX" val="20205081"/>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BEAUTIFY_FLAG" val=""/>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wm#"/>
  <p:tag name="KSO_WM_TEMPLATE_CATEGORY" val="custom"/>
  <p:tag name="KSO_WM_TEMPLATE_INDEX" val="20205081"/>
</p:tagLst>
</file>

<file path=ppt/tags/tag113.xml><?xml version="1.0" encoding="utf-8"?>
<p:tagLst xmlns:p="http://schemas.openxmlformats.org/presentationml/2006/main">
  <p:tag name="KSO_WM_BEAUTIFY_FLAG" val=""/>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wm#"/>
  <p:tag name="KSO_WM_TEMPLATE_CATEGORY" val="custom"/>
  <p:tag name="KSO_WM_TEMPLATE_INDEX" val="20205081"/>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BEAUTIFY_FLAG" val=""/>
</p:tagLst>
</file>

<file path=ppt/tags/tag121.xml><?xml version="1.0" encoding="utf-8"?>
<p:tagLst xmlns:p="http://schemas.openxmlformats.org/presentationml/2006/main">
  <p:tag name="KSO_WM_BEAUTIFY_FLAG" val=""/>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
</p:tagLst>
</file>

<file path=ppt/tags/tag128.xml><?xml version="1.0" encoding="utf-8"?>
<p:tagLst xmlns:p="http://schemas.openxmlformats.org/presentationml/2006/main">
  <p:tag name="KSO_WM_BEAUTIFY_FLAG" val=""/>
</p:tagLst>
</file>

<file path=ppt/tags/tag129.xml><?xml version="1.0" encoding="utf-8"?>
<p:tagLst xmlns:p="http://schemas.openxmlformats.org/presentationml/2006/main">
  <p:tag name="KSO_WM_BEAUTIFY_FLAG" val=""/>
</p:tagLst>
</file>

<file path=ppt/tags/tag130.xml><?xml version="1.0" encoding="utf-8"?>
<p:tagLst xmlns:p="http://schemas.openxmlformats.org/presentationml/2006/main">
  <p:tag name="KSO_WM_BEAUTIFY_FLAG" val="#wm#"/>
  <p:tag name="KSO_WM_TEMPLATE_CATEGORY" val="custom"/>
  <p:tag name="KSO_WM_TEMPLATE_INDEX" val="20205081"/>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
</p:tagLst>
</file>

<file path=ppt/tags/tag136.xml><?xml version="1.0" encoding="utf-8"?>
<p:tagLst xmlns:p="http://schemas.openxmlformats.org/presentationml/2006/main">
  <p:tag name="KSO_WM_BEAUTIFY_FLAG" val=""/>
</p:tagLst>
</file>

<file path=ppt/tags/tag137.xml><?xml version="1.0" encoding="utf-8"?>
<p:tagLst xmlns:p="http://schemas.openxmlformats.org/presentationml/2006/main">
  <p:tag name="KSO_WM_BEAUTIFY_FLAG" val=""/>
</p:tagLst>
</file>

<file path=ppt/tags/tag138.xml><?xml version="1.0" encoding="utf-8"?>
<p:tagLst xmlns:p="http://schemas.openxmlformats.org/presentationml/2006/main">
  <p:tag name="KSO_WM_BEAUTIFY_FLAG" val=""/>
</p:tagLst>
</file>

<file path=ppt/tags/tag139.xml><?xml version="1.0" encoding="utf-8"?>
<p:tagLst xmlns:p="http://schemas.openxmlformats.org/presentationml/2006/main">
  <p:tag name="KSO_WM_BEAUTIFY_FLAG" val=""/>
</p:tagLst>
</file>

<file path=ppt/tags/tag140.xml><?xml version="1.0" encoding="utf-8"?>
<p:tagLst xmlns:p="http://schemas.openxmlformats.org/presentationml/2006/main">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BEAUTIFY_FLAG" val=""/>
</p:tagLst>
</file>

<file path=ppt/tags/tag143.xml><?xml version="1.0" encoding="utf-8"?>
<p:tagLst xmlns:p="http://schemas.openxmlformats.org/presentationml/2006/main">
  <p:tag name="KSO_WM_BEAUTIFY_FLAG" val="#wm#"/>
  <p:tag name="KSO_WM_TEMPLATE_CATEGORY" val="custom"/>
  <p:tag name="KSO_WM_TEMPLATE_INDEX" val="20205081"/>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BEAUTIFY_FLAG" val=""/>
</p:tagLst>
</file>

<file path=ppt/tags/tag146.xml><?xml version="1.0" encoding="utf-8"?>
<p:tagLst xmlns:p="http://schemas.openxmlformats.org/presentationml/2006/main">
  <p:tag name="KSO_WM_MEDIACOVER_FLAG" val="1"/>
  <p:tag name="KSO_WM_UNIT_MEDIACOVER_BTN_STATE" val="1"/>
  <p:tag name="KSO_WM_UNIT_MEDIACOVER_BTNRECT" val="6173*4164*614*614"/>
  <p:tag name="KSO_WM_UNIT_MEDIACOVER_STYLEID" val="1"/>
  <p:tag name="KSO_WM_UNIT_MEDIACOVER_TEXTSTATE" val="0"/>
  <p:tag name="KSO_WM_UNIT_MEDIACOVER_BTN_POS" val="c"/>
  <p:tag name="KSO_WM_UNIT_MEDIACOVER_BTN_STYLE" val="ee0bc779c1f3d7f3e90c96344320e69a"/>
  <p:tag name="KSO_WM_UNIT_MEDIACOVER_RGB" val="000000"/>
  <p:tag name="KSO_WM_UNIT_MEDIACOVER_TRANSPARENCY" val="0.5"/>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wm#"/>
  <p:tag name="KSO_WM_TEMPLATE_CATEGORY" val="custom"/>
  <p:tag name="KSO_WM_TEMPLATE_INDEX" val="20205081"/>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BEAUTIFY_FLAG" val=""/>
</p:tagLst>
</file>

<file path=ppt/tags/tag154.xml><?xml version="1.0" encoding="utf-8"?>
<p:tagLst xmlns:p="http://schemas.openxmlformats.org/presentationml/2006/main">
  <p:tag name="KSO_WM_BEAUTIFY_FLAG" val=""/>
</p:tagLst>
</file>

<file path=ppt/tags/tag155.xml><?xml version="1.0" encoding="utf-8"?>
<p:tagLst xmlns:p="http://schemas.openxmlformats.org/presentationml/2006/main">
  <p:tag name="KSO_WM_BEAUTIFY_FLAG" val="#wm#"/>
  <p:tag name="KSO_WM_TEMPLATE_CATEGORY" val="custom"/>
  <p:tag name="KSO_WM_TEMPLATE_INDEX" val="20205081"/>
</p:tagLst>
</file>

<file path=ppt/tags/tag156.xml><?xml version="1.0" encoding="utf-8"?>
<p:tagLst xmlns:p="http://schemas.openxmlformats.org/presentationml/2006/main">
  <p:tag name="KSO_WM_BEAUTIFY_FLAG" val=""/>
</p:tagLst>
</file>

<file path=ppt/tags/tag157.xml><?xml version="1.0" encoding="utf-8"?>
<p:tagLst xmlns:p="http://schemas.openxmlformats.org/presentationml/2006/main">
  <p:tag name="KSO_WM_BEAUTIFY_FLAG" val=""/>
</p:tagLst>
</file>

<file path=ppt/tags/tag158.xml><?xml version="1.0" encoding="utf-8"?>
<p:tagLst xmlns:p="http://schemas.openxmlformats.org/presentationml/2006/main">
  <p:tag name="TABLE_ENDDRAG_ORIGIN_RECT" val="899*252"/>
  <p:tag name="TABLE_ENDDRAG_RECT" val="19*142*899*252"/>
</p:tagLst>
</file>

<file path=ppt/tags/tag159.xml><?xml version="1.0" encoding="utf-8"?>
<p:tagLst xmlns:p="http://schemas.openxmlformats.org/presentationml/2006/main">
  <p:tag name="KSO_WM_BEAUTIFY_FLAG" val=""/>
</p:tagLst>
</file>

<file path=ppt/tags/tag160.xml><?xml version="1.0" encoding="utf-8"?>
<p:tagLst xmlns:p="http://schemas.openxmlformats.org/presentationml/2006/main">
  <p:tag name="KSO_WM_BEAUTIFY_FLAG" val=""/>
</p:tagLst>
</file>

<file path=ppt/tags/tag161.xml><?xml version="1.0" encoding="utf-8"?>
<p:tagLst xmlns:p="http://schemas.openxmlformats.org/presentationml/2006/main">
  <p:tag name="KSO_WM_MEDIACOVER_FLAG" val="1"/>
  <p:tag name="KSO_WM_UNIT_MEDIACOVER_BTN_STATE" val="1"/>
  <p:tag name="KSO_WM_UNIT_MEDIACOVER_BTNRECT" val="3011*1996*614*614"/>
  <p:tag name="KSO_WM_UNIT_MEDIACOVER_STYLEID" val="1"/>
  <p:tag name="KSO_WM_UNIT_MEDIACOVER_TEXTSTATE" val="0"/>
  <p:tag name="KSO_WM_UNIT_MEDIACOVER_BTN_POS" val="c"/>
  <p:tag name="KSO_WM_UNIT_MEDIACOVER_BTN_STYLE" val="ee0bc779c1f3d7f3e90c96344320e69a"/>
  <p:tag name="KSO_WM_UNIT_MEDIACOVER_RGB" val="000000"/>
  <p:tag name="KSO_WM_UNIT_MEDIACOVER_TRANSPARENCY" val="0.5"/>
</p:tagLst>
</file>

<file path=ppt/tags/tag162.xml><?xml version="1.0" encoding="utf-8"?>
<p:tagLst xmlns:p="http://schemas.openxmlformats.org/presentationml/2006/main">
  <p:tag name="KSO_WM_BEAUTIFY_FLAG" val=""/>
</p:tagLst>
</file>

<file path=ppt/tags/tag163.xml><?xml version="1.0" encoding="utf-8"?>
<p:tagLst xmlns:p="http://schemas.openxmlformats.org/presentationml/2006/main">
  <p:tag name="KSO_WM_BEAUTIFY_FLAG" val=""/>
</p:tagLst>
</file>

<file path=ppt/tags/tag164.xml><?xml version="1.0" encoding="utf-8"?>
<p:tagLst xmlns:p="http://schemas.openxmlformats.org/presentationml/2006/main">
  <p:tag name="KSO_WM_BEAUTIFY_FLAG" val=""/>
</p:tagLst>
</file>

<file path=ppt/tags/tag165.xml><?xml version="1.0" encoding="utf-8"?>
<p:tagLst xmlns:p="http://schemas.openxmlformats.org/presentationml/2006/main">
  <p:tag name="KSO_WM_BEAUTIFY_FLAG" val=""/>
</p:tagLst>
</file>

<file path=ppt/tags/tag166.xml><?xml version="1.0" encoding="utf-8"?>
<p:tagLst xmlns:p="http://schemas.openxmlformats.org/presentationml/2006/main">
  <p:tag name="KSO_WM_BEAUTIFY_FLAG" val=""/>
</p:tagLst>
</file>

<file path=ppt/tags/tag167.xml><?xml version="1.0" encoding="utf-8"?>
<p:tagLst xmlns:p="http://schemas.openxmlformats.org/presentationml/2006/main">
  <p:tag name="KSO_WM_BEAUTIFY_FLAG" val="#wm#"/>
  <p:tag name="KSO_WM_TEMPLATE_CATEGORY" val="custom"/>
  <p:tag name="KSO_WM_TEMPLATE_INDEX" val="20205081"/>
</p:tagLst>
</file>

<file path=ppt/tags/tag168.xml><?xml version="1.0" encoding="utf-8"?>
<p:tagLst xmlns:p="http://schemas.openxmlformats.org/presentationml/2006/main">
  <p:tag name="KSO_WM_BEAUTIFY_FLAG" val=""/>
</p:tagLst>
</file>

<file path=ppt/tags/tag169.xml><?xml version="1.0" encoding="utf-8"?>
<p:tagLst xmlns:p="http://schemas.openxmlformats.org/presentationml/2006/main">
  <p:tag name="KSO_WM_BEAUTIFY_FLAG" val="#wm#"/>
  <p:tag name="KSO_WM_TEMPLATE_CATEGORY" val="custom"/>
  <p:tag name="KSO_WM_TEMPLATE_INDEX" val="20205081"/>
</p:tagLst>
</file>

<file path=ppt/tags/tag170.xml><?xml version="1.0" encoding="utf-8"?>
<p:tagLst xmlns:p="http://schemas.openxmlformats.org/presentationml/2006/main">
  <p:tag name="KSO_WM_BEAUTIFY_FLAG" val=""/>
</p:tagLst>
</file>

<file path=ppt/tags/tag171.xml><?xml version="1.0" encoding="utf-8"?>
<p:tagLst xmlns:p="http://schemas.openxmlformats.org/presentationml/2006/main">
  <p:tag name="KSO_WM_BEAUTIFY_FLAG" val=""/>
</p:tagLst>
</file>

<file path=ppt/tags/tag172.xml><?xml version="1.0" encoding="utf-8"?>
<p:tagLst xmlns:p="http://schemas.openxmlformats.org/presentationml/2006/main">
  <p:tag name="KSO_WM_BEAUTIFY_FLAG" val="#wm#"/>
  <p:tag name="KSO_WM_TEMPLATE_CATEGORY" val="custom"/>
  <p:tag name="KSO_WM_TEMPLATE_INDEX" val="20205081"/>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BEAUTIFY_FLAG" val=""/>
</p:tagLst>
</file>

<file path=ppt/tags/tag175.xml><?xml version="1.0" encoding="utf-8"?>
<p:tagLst xmlns:p="http://schemas.openxmlformats.org/presentationml/2006/main">
  <p:tag name="KSO_WM_BEAUTIFY_FLAG" val=""/>
</p:tagLst>
</file>

<file path=ppt/tags/tag176.xml><?xml version="1.0" encoding="utf-8"?>
<p:tagLst xmlns:p="http://schemas.openxmlformats.org/presentationml/2006/main">
  <p:tag name="KSO_WM_BEAUTIFY_FLAG" val=""/>
</p:tagLst>
</file>

<file path=ppt/tags/tag177.xml><?xml version="1.0" encoding="utf-8"?>
<p:tagLst xmlns:p="http://schemas.openxmlformats.org/presentationml/2006/main">
  <p:tag name="KSO_WM_BEAUTIFY_FLAG" val="#wm#"/>
  <p:tag name="KSO_WM_TEMPLATE_CATEGORY" val="custom"/>
  <p:tag name="KSO_WM_TEMPLATE_INDEX" val="20205081"/>
</p:tagLst>
</file>

<file path=ppt/tags/tag178.xml><?xml version="1.0" encoding="utf-8"?>
<p:tagLst xmlns:p="http://schemas.openxmlformats.org/presentationml/2006/main">
  <p:tag name="KSO_WM_BEAUTIFY_FLAG" val=""/>
</p:tagLst>
</file>

<file path=ppt/tags/tag179.xml><?xml version="1.0" encoding="utf-8"?>
<p:tagLst xmlns:p="http://schemas.openxmlformats.org/presentationml/2006/main">
  <p:tag name="KSO_WM_BEAUTIFY_FLAG" val=""/>
</p:tagLst>
</file>

<file path=ppt/tags/tag180.xml><?xml version="1.0" encoding="utf-8"?>
<p:tagLst xmlns:p="http://schemas.openxmlformats.org/presentationml/2006/main">
  <p:tag name="KSO_WM_BEAUTIFY_FLAG" val="#wm#"/>
  <p:tag name="KSO_WM_TEMPLATE_CATEGORY" val="custom"/>
  <p:tag name="KSO_WM_TEMPLATE_INDEX" val="20205081"/>
</p:tagLst>
</file>

<file path=ppt/tags/tag181.xml><?xml version="1.0" encoding="utf-8"?>
<p:tagLst xmlns:p="http://schemas.openxmlformats.org/presentationml/2006/main">
  <p:tag name="KSO_WM_BEAUTIFY_FLAG" val=""/>
</p:tagLst>
</file>

<file path=ppt/tags/tag182.xml><?xml version="1.0" encoding="utf-8"?>
<p:tagLst xmlns:p="http://schemas.openxmlformats.org/presentationml/2006/main">
  <p:tag name="KSO_WM_BEAUTIFY_FLAG" val=""/>
</p:tagLst>
</file>

<file path=ppt/tags/tag183.xml><?xml version="1.0" encoding="utf-8"?>
<p:tagLst xmlns:p="http://schemas.openxmlformats.org/presentationml/2006/main">
  <p:tag name="KSO_WM_BEAUTIFY_FLAG" val="#wm#"/>
  <p:tag name="KSO_WM_TEMPLATE_CATEGORY" val="custom"/>
  <p:tag name="KSO_WM_TEMPLATE_INDEX" val="20205081"/>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ags/tag186.xml><?xml version="1.0" encoding="utf-8"?>
<p:tagLst xmlns:p="http://schemas.openxmlformats.org/presentationml/2006/main">
  <p:tag name="KSO_WM_BEAUTIFY_FLAG" val="#wm#"/>
  <p:tag name="KSO_WM_TEMPLATE_CATEGORY" val="custom"/>
  <p:tag name="KSO_WM_TEMPLATE_INDEX" val="20205081"/>
</p:tagLst>
</file>

<file path=ppt/tags/tag187.xml><?xml version="1.0" encoding="utf-8"?>
<p:tagLst xmlns:p="http://schemas.openxmlformats.org/presentationml/2006/main">
  <p:tag name="KSO_WM_BEAUTIFY_FLAG" val=""/>
</p:tagLst>
</file>

<file path=ppt/tags/tag188.xml><?xml version="1.0" encoding="utf-8"?>
<p:tagLst xmlns:p="http://schemas.openxmlformats.org/presentationml/2006/main">
  <p:tag name="KSO_WM_BEAUTIFY_FLAG" val="#wm#"/>
  <p:tag name="KSO_WM_TEMPLATE_CATEGORY" val="custom"/>
  <p:tag name="KSO_WM_TEMPLATE_INDEX" val="20205081"/>
</p:tagLst>
</file>

<file path=ppt/tags/tag189.xml><?xml version="1.0" encoding="utf-8"?>
<p:tagLst xmlns:p="http://schemas.openxmlformats.org/presentationml/2006/main">
  <p:tag name="KSO_WM_BEAUTIFY_FLAG" val="#wm#"/>
  <p:tag name="KSO_WM_TEMPLATE_CATEGORY" val="custom"/>
  <p:tag name="KSO_WM_TEMPLATE_INDEX" val="20205081"/>
</p:tagLst>
</file>

<file path=ppt/tags/tag190.xml><?xml version="1.0" encoding="utf-8"?>
<p:tagLst xmlns:p="http://schemas.openxmlformats.org/presentationml/2006/main">
  <p:tag name="KSO_WM_BEAUTIFY_FLAG" val=""/>
</p:tagLst>
</file>

<file path=ppt/tags/tag191.xml><?xml version="1.0" encoding="utf-8"?>
<p:tagLst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WPS">
  <a:themeElements>
    <a:clrScheme name="WPS">
      <a:dk1>
        <a:sysClr val="windowText" lastClr="000000"/>
      </a:dk1>
      <a:lt1>
        <a:sysClr val="window" lastClr="FFFFFF"/>
      </a:lt1>
      <a:dk2>
        <a:srgbClr val="0F1423"/>
      </a:dk2>
      <a:lt2>
        <a:srgbClr val="FFFFFF"/>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18578</Words>
  <Application>WPS 演示</Application>
  <PresentationFormat>宽屏</PresentationFormat>
  <Paragraphs>556</Paragraphs>
  <Slides>29</Slides>
  <Notes>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29</vt:i4>
      </vt:variant>
    </vt:vector>
  </HeadingPairs>
  <TitlesOfParts>
    <vt:vector size="48" baseType="lpstr">
      <vt:lpstr>Arial</vt:lpstr>
      <vt:lpstr>宋体</vt:lpstr>
      <vt:lpstr>Wingdings</vt:lpstr>
      <vt:lpstr>Wingdings</vt:lpstr>
      <vt:lpstr>Cambria</vt:lpstr>
      <vt:lpstr>汉仪蝶语体简</vt:lpstr>
      <vt:lpstr>Calibri</vt:lpstr>
      <vt:lpstr>Arial Black</vt:lpstr>
      <vt:lpstr>微软雅黑</vt:lpstr>
      <vt:lpstr>Times New Roman</vt:lpstr>
      <vt:lpstr>Arial Unicode MS</vt:lpstr>
      <vt:lpstr>GlyphLessFont</vt:lpstr>
      <vt:lpstr>汉仪铸字美心体简</vt:lpstr>
      <vt:lpstr>汉仪黑方简</vt:lpstr>
      <vt:lpstr>HelveticaNeue</vt:lpstr>
      <vt:lpstr>华文新魏</vt:lpstr>
      <vt:lpstr>Segoe Print</vt:lpstr>
      <vt:lpstr>黑体</vt:lpstr>
      <vt:lpstr>WPS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Administrator</cp:lastModifiedBy>
  <cp:revision>327</cp:revision>
  <dcterms:created xsi:type="dcterms:W3CDTF">2019-06-19T02:08:00Z</dcterms:created>
  <dcterms:modified xsi:type="dcterms:W3CDTF">2023-11-29T03:21:32Z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2052-11.8.2.7978</vt:lpwstr>
  </property>
  <property fmtid="{D5CDD505-2E9C-101B-9397-08002B2CF9AE}" pid="3" name="ICV">
    <vt:lpwstr>D2F0C498D80D430C9B6039EBF01EF87F_13</vt:lpwstr>
  </property>
</Properties>
</file>