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Lst>
  <p:notesMasterIdLst>
    <p:notesMasterId r:id="rId6"/>
  </p:notesMasterIdLst>
  <p:handoutMasterIdLst>
    <p:handoutMasterId r:id="rId18"/>
  </p:handoutMasterIdLst>
  <p:sldIdLst>
    <p:sldId id="976" r:id="rId4"/>
    <p:sldId id="829" r:id="rId5"/>
    <p:sldId id="865" r:id="rId7"/>
    <p:sldId id="866" r:id="rId8"/>
    <p:sldId id="967" r:id="rId9"/>
    <p:sldId id="941" r:id="rId10"/>
    <p:sldId id="942" r:id="rId11"/>
    <p:sldId id="943" r:id="rId12"/>
    <p:sldId id="889" r:id="rId13"/>
    <p:sldId id="962" r:id="rId14"/>
    <p:sldId id="944" r:id="rId15"/>
    <p:sldId id="885" r:id="rId16"/>
    <p:sldId id="886" r:id="rId17"/>
  </p:sldIdLst>
  <p:sldSz cx="12190095" cy="6859270"/>
  <p:notesSz cx="6858000" cy="9144000"/>
  <p:defaultText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eng hui" initials="zh" lastIdx="1" clrIdx="0"/>
  <p:cmAuthor id="2" name="作者" initials="A" lastIdx="0" clrIdx="1"/>
  <p:cmAuthor id="3" name="zzy" initials="z"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5F5F5"/>
    <a:srgbClr val="F0F0F0"/>
    <a:srgbClr val="D4C0E2"/>
    <a:srgbClr val="C4EDD7"/>
    <a:srgbClr val="505050"/>
    <a:srgbClr val="FAD6D1"/>
    <a:srgbClr val="DBEEF4"/>
    <a:srgbClr val="85D2DB"/>
    <a:srgbClr val="38B1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11" autoAdjust="0"/>
    <p:restoredTop sz="94660"/>
  </p:normalViewPr>
  <p:slideViewPr>
    <p:cSldViewPr showGuides="1">
      <p:cViewPr varScale="1">
        <p:scale>
          <a:sx n="77" d="100"/>
          <a:sy n="77" d="100"/>
        </p:scale>
        <p:origin x="399" y="54"/>
      </p:cViewPr>
      <p:guideLst>
        <p:guide orient="horz" pos="2160"/>
        <p:guide orient="horz" pos="3442"/>
        <p:guide pos="3847"/>
        <p:guide pos="7072"/>
        <p:guide pos="596"/>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3" d="100"/>
          <a:sy n="83" d="100"/>
        </p:scale>
        <p:origin x="-3840" y="-96"/>
      </p:cViewPr>
      <p:guideLst>
        <p:guide orient="horz" pos="2880"/>
        <p:guide pos="216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1C15E6-6BD2-4E4B-B1D4-218C26E1B22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55EDCA-2189-4435-B38B-6F3C2C044356}"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17430C-5A66-4BD0-A971-34190B6C601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AC173A-3DA8-4893-B28A-1E15F55C330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p:transition spd="slow" advClick="0" advTm="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69" y="6357527"/>
            <a:ext cx="2742771" cy="365193"/>
          </a:xfrm>
          <a:prstGeom prst="rect">
            <a:avLst/>
          </a:prstGeom>
        </p:spPr>
        <p:txBody>
          <a:bodyPr/>
          <a:lstStyle/>
          <a:p>
            <a:fld id="{DE3201F5-E51C-4E02-8EE9-2DF14B912602}" type="datetimeFigureOut">
              <a:rPr lang="zh-CN" altLang="en-US" smtClean="0"/>
            </a:fld>
            <a:endParaRPr lang="zh-CN" altLang="en-US"/>
          </a:p>
        </p:txBody>
      </p:sp>
      <p:sp>
        <p:nvSpPr>
          <p:cNvPr id="3" name="页脚占位符 2"/>
          <p:cNvSpPr>
            <a:spLocks noGrp="1"/>
          </p:cNvSpPr>
          <p:nvPr>
            <p:ph type="ftr" sz="quarter" idx="11"/>
          </p:nvPr>
        </p:nvSpPr>
        <p:spPr>
          <a:xfrm>
            <a:off x="4037969" y="6357527"/>
            <a:ext cx="4114157" cy="36519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255" y="6357527"/>
            <a:ext cx="2742771" cy="365193"/>
          </a:xfrm>
          <a:prstGeom prst="rect">
            <a:avLst/>
          </a:prstGeom>
        </p:spPr>
        <p:txBody>
          <a:bodyPr/>
          <a:lstStyle/>
          <a:p>
            <a:fld id="{7A4C2F88-2FAA-436E-9E53-D87524FEDB2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69" y="365193"/>
            <a:ext cx="10513957" cy="1325808"/>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069" y="1825963"/>
            <a:ext cx="10513957" cy="435214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069" y="6357527"/>
            <a:ext cx="2742771" cy="365193"/>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7969" y="6357527"/>
            <a:ext cx="4114157" cy="365193"/>
          </a:xfrm>
        </p:spPr>
        <p:txBody>
          <a:bodyPr/>
          <a:lstStyle/>
          <a:p>
            <a:endParaRPr lang="zh-CN" altLang="en-US"/>
          </a:p>
        </p:txBody>
      </p:sp>
      <p:sp>
        <p:nvSpPr>
          <p:cNvPr id="6" name="灯片编号占位符 5"/>
          <p:cNvSpPr>
            <a:spLocks noGrp="1"/>
          </p:cNvSpPr>
          <p:nvPr>
            <p:ph type="sldNum" sz="quarter" idx="12"/>
          </p:nvPr>
        </p:nvSpPr>
        <p:spPr>
          <a:xfrm>
            <a:off x="8609255" y="6357527"/>
            <a:ext cx="2742771" cy="365193"/>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11_标题幻灯片">
    <p:spTree>
      <p:nvGrpSpPr>
        <p:cNvPr id="1" name=""/>
        <p:cNvGrpSpPr/>
        <p:nvPr/>
      </p:nvGrpSpPr>
      <p:grpSpPr>
        <a:xfrm>
          <a:off x="0" y="0"/>
          <a:ext cx="0" cy="0"/>
          <a:chOff x="0" y="0"/>
          <a:chExt cx="0" cy="0"/>
        </a:xfrm>
      </p:grpSpPr>
    </p:spTree>
  </p:cSld>
  <p:clrMapOvr>
    <a:masterClrMapping/>
  </p:clrMapOvr>
  <p:transition spd="slow" advClick="0" advTm="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42_两栏内容">
    <p:bg>
      <p:bgPr>
        <a:solidFill>
          <a:srgbClr val="F5F5F5"/>
        </a:solidFill>
        <a:effectLst/>
      </p:bgPr>
    </p:bg>
    <p:spTree>
      <p:nvGrpSpPr>
        <p:cNvPr id="1" name=""/>
        <p:cNvGrpSpPr/>
        <p:nvPr/>
      </p:nvGrpSpPr>
      <p:grpSpPr>
        <a:xfrm>
          <a:off x="0" y="0"/>
          <a:ext cx="0" cy="0"/>
          <a:chOff x="0" y="0"/>
          <a:chExt cx="0" cy="0"/>
        </a:xfrm>
      </p:grpSpPr>
    </p:spTree>
  </p:cSld>
  <p:clrMapOvr>
    <a:masterClrMapping/>
  </p:clrMapOvr>
  <p:transition spd="slow" advClick="0" advTm="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43_两栏内容">
    <p:bg>
      <p:bgPr>
        <a:solidFill>
          <a:srgbClr val="F5F5F5"/>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0" y="766004"/>
            <a:ext cx="1220073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燕尾形 6"/>
          <p:cNvSpPr/>
          <p:nvPr userDrawn="1"/>
        </p:nvSpPr>
        <p:spPr>
          <a:xfrm>
            <a:off x="438150" y="0"/>
            <a:ext cx="727075" cy="766445"/>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41_两栏内容">
    <p:bg>
      <p:bgPr>
        <a:solidFill>
          <a:srgbClr val="F5F5F5"/>
        </a:solidFill>
        <a:effectLst/>
      </p:bgPr>
    </p:bg>
    <p:spTree>
      <p:nvGrpSpPr>
        <p:cNvPr id="1" name=""/>
        <p:cNvGrpSpPr/>
        <p:nvPr/>
      </p:nvGrpSpPr>
      <p:grpSpPr>
        <a:xfrm>
          <a:off x="0" y="0"/>
          <a:ext cx="0" cy="0"/>
          <a:chOff x="0" y="0"/>
          <a:chExt cx="0" cy="0"/>
        </a:xfrm>
      </p:grpSpPr>
    </p:spTree>
  </p:cSld>
  <p:clrMapOvr>
    <a:masterClrMapping/>
  </p:clrMapOvr>
  <p:transition spd="slow" advClick="0" advTm="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spd="slow" advClick="0" advTm="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69" y="365193"/>
            <a:ext cx="10513957" cy="1325808"/>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069" y="1825963"/>
            <a:ext cx="10513957" cy="435214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069" y="6357527"/>
            <a:ext cx="2742771" cy="365193"/>
          </a:xfrm>
        </p:spPr>
        <p:txBody>
          <a:bodyPr/>
          <a:lstStyle/>
          <a:p>
            <a:fld id="{B4DCFA00-47FC-4636-B206-2A39000E3860}" type="datetimeFigureOut">
              <a:rPr lang="zh-CN" altLang="en-US" smtClean="0"/>
            </a:fld>
            <a:endParaRPr lang="zh-CN" altLang="en-US"/>
          </a:p>
        </p:txBody>
      </p:sp>
      <p:sp>
        <p:nvSpPr>
          <p:cNvPr id="5" name="页脚占位符 4"/>
          <p:cNvSpPr>
            <a:spLocks noGrp="1"/>
          </p:cNvSpPr>
          <p:nvPr>
            <p:ph type="ftr" sz="quarter" idx="11"/>
          </p:nvPr>
        </p:nvSpPr>
        <p:spPr>
          <a:xfrm>
            <a:off x="4037969" y="6357527"/>
            <a:ext cx="4114157" cy="365193"/>
          </a:xfrm>
        </p:spPr>
        <p:txBody>
          <a:bodyPr/>
          <a:lstStyle/>
          <a:p>
            <a:endParaRPr lang="zh-CN" altLang="en-US"/>
          </a:p>
        </p:txBody>
      </p:sp>
      <p:sp>
        <p:nvSpPr>
          <p:cNvPr id="6" name="灯片编号占位符 5"/>
          <p:cNvSpPr>
            <a:spLocks noGrp="1"/>
          </p:cNvSpPr>
          <p:nvPr>
            <p:ph type="sldNum" sz="quarter" idx="12"/>
          </p:nvPr>
        </p:nvSpPr>
        <p:spPr>
          <a:xfrm>
            <a:off x="8609255" y="6357527"/>
            <a:ext cx="2742771" cy="365193"/>
          </a:xfrm>
        </p:spPr>
        <p:txBody>
          <a:bodyPr/>
          <a:lstStyle/>
          <a:p>
            <a:fld id="{FB02F48F-312A-439E-9F57-F10221065B2E}" type="slidenum">
              <a:rPr lang="zh-CN" altLang="en-US" smtClean="0"/>
            </a:fld>
            <a:endParaRPr lang="zh-CN" altLang="en-US"/>
          </a:p>
        </p:txBody>
      </p:sp>
    </p:spTree>
  </p:cSld>
  <p:clrMapOvr>
    <a:masterClrMapping/>
  </p:clrMapOvr>
  <p:transition spd="slow" advClick="0" advTm="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通用">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cstate="print"/>
          <a:srcRect l="17867" t="17205" r="23641" b="12960"/>
          <a:stretch>
            <a:fillRect/>
          </a:stretch>
        </p:blipFill>
        <p:spPr>
          <a:xfrm rot="1380000">
            <a:off x="276182" y="151793"/>
            <a:ext cx="1109172" cy="1638603"/>
          </a:xfrm>
          <a:prstGeom prst="rect">
            <a:avLst/>
          </a:prstGeom>
        </p:spPr>
      </p:pic>
      <p:sp>
        <p:nvSpPr>
          <p:cNvPr id="9" name="矩形 8"/>
          <p:cNvSpPr/>
          <p:nvPr userDrawn="1"/>
        </p:nvSpPr>
        <p:spPr>
          <a:xfrm>
            <a:off x="86347" y="121943"/>
            <a:ext cx="11973594" cy="6635073"/>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userDrawn="1"/>
        </p:nvSpPr>
        <p:spPr>
          <a:xfrm>
            <a:off x="86347" y="1241020"/>
            <a:ext cx="1574554" cy="70117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userDrawn="1"/>
        </p:nvSpPr>
        <p:spPr>
          <a:xfrm>
            <a:off x="10279044" y="6115547"/>
            <a:ext cx="1862164" cy="743723"/>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762" y="1122571"/>
            <a:ext cx="9142571" cy="2388042"/>
          </a:xfrm>
          <a:prstGeom prst="rect">
            <a:avLst/>
          </a:prstGeo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3762" y="3602705"/>
            <a:ext cx="9142571" cy="165606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069" y="6357527"/>
            <a:ext cx="2742771" cy="365193"/>
          </a:xfrm>
          <a:prstGeom prst="rect">
            <a:avLst/>
          </a:prstGeom>
        </p:spPr>
        <p:txBody>
          <a:bodyPr/>
          <a:lstStyle/>
          <a:p>
            <a:fld id="{DE3201F5-E51C-4E02-8EE9-2DF14B912602}" type="datetimeFigureOut">
              <a:rPr lang="zh-CN" altLang="en-US" smtClean="0"/>
            </a:fld>
            <a:endParaRPr lang="zh-CN" altLang="en-US"/>
          </a:p>
        </p:txBody>
      </p:sp>
      <p:sp>
        <p:nvSpPr>
          <p:cNvPr id="5" name="页脚占位符 4"/>
          <p:cNvSpPr>
            <a:spLocks noGrp="1"/>
          </p:cNvSpPr>
          <p:nvPr>
            <p:ph type="ftr" sz="quarter" idx="11"/>
          </p:nvPr>
        </p:nvSpPr>
        <p:spPr>
          <a:xfrm>
            <a:off x="4037969" y="6357527"/>
            <a:ext cx="4114157" cy="36519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255" y="6357527"/>
            <a:ext cx="2742771" cy="365193"/>
          </a:xfrm>
          <a:prstGeom prst="rect">
            <a:avLst/>
          </a:prstGeom>
        </p:spPr>
        <p:txBody>
          <a:bodyPr/>
          <a:lstStyle/>
          <a:p>
            <a:fld id="{7A4C2F88-2FAA-436E-9E53-D87524FEDB2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png"/><Relationship Id="rId4" Type="http://schemas.openxmlformats.org/officeDocument/2006/relationships/image" Target="../media/image3.jpeg"/><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9"/>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slow" advClick="0" advTm="0">
    <p:wipe/>
  </p:transition>
  <p:txStyles>
    <p:titleStyle>
      <a:lvl1pPr algn="ctr" defTabSz="1088390" rtl="0" eaLnBrk="1" latinLnBrk="0" hangingPunct="1">
        <a:spcBef>
          <a:spcPct val="0"/>
        </a:spcBef>
        <a:buNone/>
        <a:defRPr sz="5200" kern="1200">
          <a:solidFill>
            <a:schemeClr val="tx1"/>
          </a:solidFill>
          <a:latin typeface="+mj-lt"/>
          <a:ea typeface="+mj-ea"/>
          <a:cs typeface="+mj-cs"/>
        </a:defRPr>
      </a:lvl1pPr>
    </p:titleStyle>
    <p:bodyStyle>
      <a:lvl1pPr marL="408305" indent="-408305" algn="l" defTabSz="108839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555" indent="-340360" algn="l" defTabSz="1088390"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805" indent="-272415" algn="l" defTabSz="108839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500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9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000" algn="l" defTabSz="1088390" rtl="0" eaLnBrk="1" latinLnBrk="0" hangingPunct="1">
        <a:defRPr sz="2100" kern="1200">
          <a:solidFill>
            <a:schemeClr val="tx1"/>
          </a:solidFill>
          <a:latin typeface="+mn-lt"/>
          <a:ea typeface="+mn-ea"/>
          <a:cs typeface="+mn-cs"/>
        </a:defRPr>
      </a:lvl8pPr>
      <a:lvl9pPr marL="4354195" algn="l" defTabSz="1088390"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0" y="0"/>
            <a:ext cx="12190095" cy="6859270"/>
          </a:xfrm>
          <a:prstGeom prst="rect">
            <a:avLst/>
          </a:prstGeom>
          <a:gradFill flip="none" rotWithShape="1">
            <a:gsLst>
              <a:gs pos="34000">
                <a:schemeClr val="bg1">
                  <a:lumMod val="95000"/>
                </a:schemeClr>
              </a:gs>
              <a:gs pos="0">
                <a:schemeClr val="accent3">
                  <a:lumMod val="0"/>
                  <a:lumOff val="100000"/>
                </a:schemeClr>
              </a:gs>
              <a:gs pos="76000">
                <a:schemeClr val="bg1">
                  <a:lumMod val="85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5" name="组合 4"/>
          <p:cNvGrpSpPr/>
          <p:nvPr userDrawn="1"/>
        </p:nvGrpSpPr>
        <p:grpSpPr>
          <a:xfrm>
            <a:off x="9140032" y="95268"/>
            <a:ext cx="2977050" cy="563349"/>
            <a:chOff x="618" y="126"/>
            <a:chExt cx="4948" cy="944"/>
          </a:xfrm>
        </p:grpSpPr>
        <p:pic>
          <p:nvPicPr>
            <p:cNvPr id="3" name="图片 2" descr="20140408190619_5414"/>
            <p:cNvPicPr>
              <a:picLocks noChangeAspect="1"/>
            </p:cNvPicPr>
            <p:nvPr/>
          </p:nvPicPr>
          <p:blipFill>
            <a:blip r:embed="rId4"/>
            <a:srcRect l="5299" t="5494" r="4716" b="4593"/>
            <a:stretch>
              <a:fillRect/>
            </a:stretch>
          </p:blipFill>
          <p:spPr>
            <a:xfrm>
              <a:off x="618" y="126"/>
              <a:ext cx="944" cy="944"/>
            </a:xfrm>
            <a:prstGeom prst="ellipse">
              <a:avLst/>
            </a:prstGeom>
          </p:spPr>
        </p:pic>
        <p:sp>
          <p:nvSpPr>
            <p:cNvPr id="4" name="文本框 3"/>
            <p:cNvSpPr txBox="1"/>
            <p:nvPr/>
          </p:nvSpPr>
          <p:spPr>
            <a:xfrm>
              <a:off x="1562" y="187"/>
              <a:ext cx="4004" cy="875"/>
            </a:xfrm>
            <a:prstGeom prst="rect">
              <a:avLst/>
            </a:prstGeom>
            <a:noFill/>
          </p:spPr>
          <p:txBody>
            <a:bodyPr wrap="square" rtlCol="0">
              <a:spAutoFit/>
              <a:scene3d>
                <a:camera prst="orthographicFront"/>
                <a:lightRig rig="threePt" dir="t"/>
              </a:scene3d>
            </a:bodyPr>
            <a:lstStyle/>
            <a:p>
              <a:r>
                <a:rPr lang="zh-CN" altLang="en-US" sz="1400">
                  <a:solidFill>
                    <a:schemeClr val="tx1"/>
                  </a:solidFill>
                  <a:effectLst/>
                  <a:latin typeface="方正榜书行简体" panose="02000000000000000000" charset="-122"/>
                  <a:ea typeface="方正榜书行简体" panose="02000000000000000000" charset="-122"/>
                </a:rPr>
                <a:t>浙江省缙云中学</a:t>
              </a:r>
              <a:endParaRPr lang="zh-CN" altLang="en-US" sz="1400">
                <a:solidFill>
                  <a:schemeClr val="tx1"/>
                </a:solidFill>
                <a:effectLst/>
                <a:latin typeface="方正榜书行简体" panose="02000000000000000000" charset="-122"/>
                <a:ea typeface="方正榜书行简体" panose="02000000000000000000" charset="-122"/>
              </a:endParaRPr>
            </a:p>
            <a:p>
              <a:r>
                <a:rPr lang="zh-CN" altLang="en-US" sz="1400" b="1">
                  <a:solidFill>
                    <a:schemeClr val="tx1"/>
                  </a:solidFill>
                  <a:effectLst/>
                  <a:latin typeface="Times New Roman" panose="02020603050405020304" pitchFamily="18" charset="0"/>
                  <a:ea typeface="方正榜书行简体" panose="02000000000000000000" charset="-122"/>
                  <a:cs typeface="Times New Roman" panose="02020603050405020304" pitchFamily="18" charset="0"/>
                </a:rPr>
                <a:t>Zhejiang Jinyun High School</a:t>
              </a:r>
              <a:endParaRPr lang="zh-CN" altLang="en-US" sz="1400" b="1">
                <a:solidFill>
                  <a:schemeClr val="tx1"/>
                </a:solidFill>
                <a:effectLst/>
                <a:latin typeface="Times New Roman" panose="02020603050405020304" pitchFamily="18" charset="0"/>
                <a:ea typeface="方正榜书行简体" panose="02000000000000000000" charset="-122"/>
                <a:cs typeface="Times New Roman" panose="02020603050405020304" pitchFamily="18" charset="0"/>
              </a:endParaRPr>
            </a:p>
          </p:txBody>
        </p:sp>
      </p:grpSp>
      <p:pic>
        <p:nvPicPr>
          <p:cNvPr id="5124" name="图片 11" descr="水印"/>
          <p:cNvPicPr>
            <a:picLocks noChangeAspect="1"/>
          </p:cNvPicPr>
          <p:nvPr userDrawn="1"/>
        </p:nvPicPr>
        <p:blipFill>
          <a:blip r:embed="rId5"/>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2.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9.xml"/><Relationship Id="rId3" Type="http://schemas.openxmlformats.org/officeDocument/2006/relationships/image" Target="../media/image19.jpeg"/><Relationship Id="rId2" Type="http://schemas.openxmlformats.org/officeDocument/2006/relationships/tags" Target="../tags/tag28.xml"/><Relationship Id="rId1" Type="http://schemas.openxmlformats.org/officeDocument/2006/relationships/tags" Target="../tags/tag2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png"/><Relationship Id="rId2" Type="http://schemas.openxmlformats.org/officeDocument/2006/relationships/tags" Target="../tags/tag31.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png"/><Relationship Id="rId2" Type="http://schemas.openxmlformats.org/officeDocument/2006/relationships/tags" Target="../tags/tag33.xml"/><Relationship Id="rId1" Type="http://schemas.openxmlformats.org/officeDocument/2006/relationships/tags" Target="../tags/tag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png"/><Relationship Id="rId2" Type="http://schemas.microsoft.com/office/2007/relationships/hdphoto" Target="../media/image7.wdp"/><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6.xml"/><Relationship Id="rId7" Type="http://schemas.openxmlformats.org/officeDocument/2006/relationships/image" Target="../media/image10.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9.png"/><Relationship Id="rId19" Type="http://schemas.openxmlformats.org/officeDocument/2006/relationships/slideLayout" Target="../slideLayouts/slideLayout10.xml"/><Relationship Id="rId18" Type="http://schemas.openxmlformats.org/officeDocument/2006/relationships/image" Target="../media/image2.png"/><Relationship Id="rId17" Type="http://schemas.openxmlformats.org/officeDocument/2006/relationships/image" Target="../media/image15.png"/><Relationship Id="rId16" Type="http://schemas.openxmlformats.org/officeDocument/2006/relationships/tags" Target="../tags/tag10.xml"/><Relationship Id="rId15" Type="http://schemas.openxmlformats.org/officeDocument/2006/relationships/image" Target="../media/image14.png"/><Relationship Id="rId14" Type="http://schemas.openxmlformats.org/officeDocument/2006/relationships/tags" Target="../tags/tag9.xml"/><Relationship Id="rId13" Type="http://schemas.openxmlformats.org/officeDocument/2006/relationships/image" Target="../media/image13.png"/><Relationship Id="rId12" Type="http://schemas.openxmlformats.org/officeDocument/2006/relationships/tags" Target="../tags/tag8.xml"/><Relationship Id="rId11" Type="http://schemas.openxmlformats.org/officeDocument/2006/relationships/image" Target="../media/image12.png"/><Relationship Id="rId10" Type="http://schemas.openxmlformats.org/officeDocument/2006/relationships/tags" Target="../tags/tag7.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1.xml"/><Relationship Id="rId2" Type="http://schemas.openxmlformats.org/officeDocument/2006/relationships/tags" Target="../tags/tag1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tags" Target="../tags/tag17.xml"/><Relationship Id="rId3" Type="http://schemas.openxmlformats.org/officeDocument/2006/relationships/image" Target="../media/image2.png"/><Relationship Id="rId2" Type="http://schemas.openxmlformats.org/officeDocument/2006/relationships/tags" Target="../tags/tag16.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tags" Target="../tags/tag20.xml"/><Relationship Id="rId3" Type="http://schemas.openxmlformats.org/officeDocument/2006/relationships/image" Target="../media/image2.png"/><Relationship Id="rId2" Type="http://schemas.openxmlformats.org/officeDocument/2006/relationships/tags" Target="../tags/tag19.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tags" Target="../tags/tag22.xml"/><Relationship Id="rId4" Type="http://schemas.openxmlformats.org/officeDocument/2006/relationships/image" Target="../media/image2.png"/><Relationship Id="rId3" Type="http://schemas.openxmlformats.org/officeDocument/2006/relationships/image" Target="../media/image17.png"/><Relationship Id="rId2" Type="http://schemas.openxmlformats.org/officeDocument/2006/relationships/tags" Target="../tags/tag21.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26.xml"/><Relationship Id="rId7" Type="http://schemas.microsoft.com/office/2007/relationships/hdphoto" Target="../media/image21.wdp"/><Relationship Id="rId6" Type="http://schemas.openxmlformats.org/officeDocument/2006/relationships/image" Target="../media/image20.png"/><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9.jpeg"/><Relationship Id="rId2" Type="http://schemas.openxmlformats.org/officeDocument/2006/relationships/tags" Target="../tags/tag23.xml"/><Relationship Id="rId11" Type="http://schemas.openxmlformats.org/officeDocument/2006/relationships/notesSlide" Target="../notesSlides/notesSlide4.xml"/><Relationship Id="rId10" Type="http://schemas.openxmlformats.org/officeDocument/2006/relationships/slideLayout" Target="../slideLayouts/slideLayout4.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942840" y="45720"/>
            <a:ext cx="7186930" cy="6565900"/>
          </a:xfrm>
          <a:prstGeom prst="rect">
            <a:avLst/>
          </a:prstGeom>
          <a:noFill/>
          <a:ln>
            <a:noFill/>
          </a:ln>
        </p:spPr>
        <p:txBody>
          <a:bodyPr wrap="square" rtlCol="0">
            <a:noAutofit/>
          </a:bodyPr>
          <a:p>
            <a:pPr indent="0" algn="just" fontAlgn="auto">
              <a:lnSpc>
                <a:spcPts val="2880"/>
              </a:lnSpc>
            </a:pPr>
            <a:endParaRPr lang="en-US" altLang="zh-CN" sz="2800" b="1">
              <a:latin typeface="Times New Roman" panose="02020603050405020304" pitchFamily="18" charset="0"/>
              <a:cs typeface="Times New Roman" panose="02020603050405020304" pitchFamily="18" charset="0"/>
            </a:endParaRPr>
          </a:p>
        </p:txBody>
      </p:sp>
      <p:sp>
        <p:nvSpPr>
          <p:cNvPr id="97" name="文本框 96"/>
          <p:cNvSpPr txBox="1"/>
          <p:nvPr>
            <p:custDataLst>
              <p:tags r:id="rId1"/>
            </p:custDataLst>
          </p:nvPr>
        </p:nvSpPr>
        <p:spPr>
          <a:xfrm>
            <a:off x="5015230" y="120015"/>
            <a:ext cx="7081520" cy="6650355"/>
          </a:xfrm>
          <a:prstGeom prst="rect">
            <a:avLst/>
          </a:prstGeom>
          <a:noFill/>
          <a:ln w="57150">
            <a:solidFill>
              <a:srgbClr val="00B050"/>
            </a:solidFill>
            <a:prstDash val="dash"/>
          </a:ln>
        </p:spPr>
        <p:txBody>
          <a:bodyPr wrap="square" rtlCol="0">
            <a:noAutofit/>
          </a:bodyPr>
          <a:p>
            <a:pPr indent="0" algn="just" fontAlgn="auto">
              <a:lnSpc>
                <a:spcPts val="2880"/>
              </a:lnSpc>
            </a:pPr>
            <a:r>
              <a:rPr lang="en-US" altLang="zh-CN" sz="2800">
                <a:latin typeface="Times New Roman" panose="02020603050405020304" pitchFamily="18" charset="0"/>
                <a:cs typeface="Times New Roman" panose="02020603050405020304" pitchFamily="18" charset="0"/>
                <a:sym typeface="+mn-ea"/>
              </a:rPr>
              <a:t>      Today, as the results of the English exam were announced,Tom still couldn’t get a satisfying score though he had spared no efforts .</a:t>
            </a:r>
            <a:endParaRPr lang="en-US" altLang="zh-CN" sz="2800">
              <a:latin typeface="Times New Roman" panose="02020603050405020304" pitchFamily="18" charset="0"/>
              <a:cs typeface="Times New Roman" panose="02020603050405020304" pitchFamily="18" charset="0"/>
              <a:sym typeface="+mn-ea"/>
            </a:endParaRPr>
          </a:p>
          <a:p>
            <a:pPr indent="0" algn="just" fontAlgn="auto">
              <a:lnSpc>
                <a:spcPts val="2880"/>
              </a:lnSpc>
            </a:pPr>
            <a:r>
              <a:rPr lang="en-US" altLang="zh-CN" sz="2800">
                <a:latin typeface="Times New Roman" panose="02020603050405020304" pitchFamily="18" charset="0"/>
                <a:cs typeface="Times New Roman" panose="02020603050405020304" pitchFamily="18" charset="0"/>
                <a:sym typeface="+mn-ea"/>
              </a:rPr>
              <a:t>Staring at the paper, he was ducking his </a:t>
            </a:r>
            <a:r>
              <a:rPr lang="en-US" altLang="zh-CN" sz="2800">
                <a:solidFill>
                  <a:srgbClr val="FF0000"/>
                </a:solidFill>
                <a:latin typeface="Times New Roman" panose="02020603050405020304" pitchFamily="18" charset="0"/>
                <a:cs typeface="Times New Roman" panose="02020603050405020304" pitchFamily="18" charset="0"/>
                <a:sym typeface="+mn-ea"/>
              </a:rPr>
              <a:t>head</a:t>
            </a:r>
            <a:r>
              <a:rPr lang="en-US" altLang="zh-CN" sz="2800">
                <a:latin typeface="Times New Roman" panose="02020603050405020304" pitchFamily="18" charset="0"/>
                <a:cs typeface="Times New Roman" panose="02020603050405020304" pitchFamily="18" charset="0"/>
                <a:sym typeface="+mn-ea"/>
              </a:rPr>
              <a:t> with a </a:t>
            </a:r>
            <a:r>
              <a:rPr lang="en-US" altLang="zh-CN" sz="2800">
                <a:solidFill>
                  <a:srgbClr val="FF0000"/>
                </a:solidFill>
                <a:latin typeface="Times New Roman" panose="02020603050405020304" pitchFamily="18" charset="0"/>
                <a:cs typeface="Times New Roman" panose="02020603050405020304" pitchFamily="18" charset="0"/>
                <a:sym typeface="+mn-ea"/>
              </a:rPr>
              <a:t>frown</a:t>
            </a:r>
            <a:r>
              <a:rPr lang="en-US" altLang="zh-CN" sz="2800">
                <a:latin typeface="Times New Roman" panose="02020603050405020304" pitchFamily="18" charset="0"/>
                <a:cs typeface="Times New Roman" panose="02020603050405020304" pitchFamily="18" charset="0"/>
                <a:sym typeface="+mn-ea"/>
              </a:rPr>
              <a:t>, his </a:t>
            </a:r>
            <a:r>
              <a:rPr lang="en-US" altLang="zh-CN" sz="2800">
                <a:solidFill>
                  <a:srgbClr val="FF0000"/>
                </a:solidFill>
                <a:latin typeface="Times New Roman" panose="02020603050405020304" pitchFamily="18" charset="0"/>
                <a:cs typeface="Times New Roman" panose="02020603050405020304" pitchFamily="18" charset="0"/>
                <a:sym typeface="+mn-ea"/>
              </a:rPr>
              <a:t>hands </a:t>
            </a:r>
            <a:r>
              <a:rPr lang="en-US" altLang="zh-CN" sz="2800">
                <a:latin typeface="Times New Roman" panose="02020603050405020304" pitchFamily="18" charset="0"/>
                <a:cs typeface="Times New Roman" panose="02020603050405020304" pitchFamily="18" charset="0"/>
                <a:sym typeface="+mn-ea"/>
              </a:rPr>
              <a:t>scratching the </a:t>
            </a:r>
            <a:r>
              <a:rPr lang="en-US" altLang="zh-CN" sz="2800">
                <a:solidFill>
                  <a:srgbClr val="FF0000"/>
                </a:solidFill>
                <a:latin typeface="Times New Roman" panose="02020603050405020304" pitchFamily="18" charset="0"/>
                <a:cs typeface="Times New Roman" panose="02020603050405020304" pitchFamily="18" charset="0"/>
                <a:sym typeface="+mn-ea"/>
              </a:rPr>
              <a:t>head</a:t>
            </a:r>
            <a:r>
              <a:rPr lang="en-US" altLang="zh-CN" sz="2800">
                <a:latin typeface="Times New Roman" panose="02020603050405020304" pitchFamily="18" charset="0"/>
                <a:cs typeface="Times New Roman" panose="02020603050405020304" pitchFamily="18" charset="0"/>
                <a:sym typeface="+mn-ea"/>
              </a:rPr>
              <a:t>. His </a:t>
            </a:r>
            <a:r>
              <a:rPr lang="en-US" altLang="zh-CN" sz="2800">
                <a:solidFill>
                  <a:srgbClr val="FF0000"/>
                </a:solidFill>
                <a:latin typeface="Times New Roman" panose="02020603050405020304" pitchFamily="18" charset="0"/>
                <a:cs typeface="Times New Roman" panose="02020603050405020304" pitchFamily="18" charset="0"/>
                <a:sym typeface="+mn-ea"/>
              </a:rPr>
              <a:t>eyes</a:t>
            </a:r>
            <a:r>
              <a:rPr lang="en-US" altLang="zh-CN" sz="2800">
                <a:latin typeface="Times New Roman" panose="02020603050405020304" pitchFamily="18" charset="0"/>
                <a:cs typeface="Times New Roman" panose="02020603050405020304" pitchFamily="18" charset="0"/>
                <a:sym typeface="+mn-ea"/>
              </a:rPr>
              <a:t> were red from weeping with his </a:t>
            </a:r>
            <a:r>
              <a:rPr lang="en-US" altLang="zh-CN" sz="2800">
                <a:solidFill>
                  <a:srgbClr val="FF0000"/>
                </a:solidFill>
                <a:latin typeface="Times New Roman" panose="02020603050405020304" pitchFamily="18" charset="0"/>
                <a:cs typeface="Times New Roman" panose="02020603050405020304" pitchFamily="18" charset="0"/>
                <a:sym typeface="+mn-ea"/>
              </a:rPr>
              <a:t>eyelids</a:t>
            </a:r>
            <a:r>
              <a:rPr lang="en-US" altLang="zh-CN" sz="2800">
                <a:latin typeface="Times New Roman" panose="02020603050405020304" pitchFamily="18" charset="0"/>
                <a:cs typeface="Times New Roman" panose="02020603050405020304" pitchFamily="18" charset="0"/>
                <a:sym typeface="+mn-ea"/>
              </a:rPr>
              <a:t> drooping.The glum expression on his face indicated he was downcast. Realizing his low mood, I strode towards him and sat down, patting him on the </a:t>
            </a:r>
            <a:r>
              <a:rPr lang="en-US" altLang="zh-CN" sz="2800">
                <a:solidFill>
                  <a:srgbClr val="FF0000"/>
                </a:solidFill>
                <a:latin typeface="Times New Roman" panose="02020603050405020304" pitchFamily="18" charset="0"/>
                <a:cs typeface="Times New Roman" panose="02020603050405020304" pitchFamily="18" charset="0"/>
                <a:sym typeface="+mn-ea"/>
              </a:rPr>
              <a:t>shoulder</a:t>
            </a:r>
            <a:r>
              <a:rPr lang="en-US" altLang="zh-CN" sz="2800">
                <a:latin typeface="Times New Roman" panose="02020603050405020304" pitchFamily="18" charset="0"/>
                <a:cs typeface="Times New Roman" panose="02020603050405020304" pitchFamily="18" charset="0"/>
                <a:sym typeface="+mn-ea"/>
              </a:rPr>
              <a:t>. He simply looked down at the paper, biting his </a:t>
            </a:r>
            <a:r>
              <a:rPr lang="en-US" altLang="zh-CN" sz="2800">
                <a:solidFill>
                  <a:srgbClr val="FF0000"/>
                </a:solidFill>
                <a:latin typeface="Times New Roman" panose="02020603050405020304" pitchFamily="18" charset="0"/>
                <a:cs typeface="Times New Roman" panose="02020603050405020304" pitchFamily="18" charset="0"/>
                <a:sym typeface="+mn-ea"/>
              </a:rPr>
              <a:t>lips</a:t>
            </a:r>
            <a:r>
              <a:rPr lang="en-US" altLang="zh-CN" sz="2800">
                <a:latin typeface="Times New Roman" panose="02020603050405020304" pitchFamily="18" charset="0"/>
                <a:cs typeface="Times New Roman" panose="02020603050405020304" pitchFamily="18" charset="0"/>
                <a:sym typeface="+mn-ea"/>
              </a:rPr>
              <a:t> and saying nothing. Gently I turned him around, looking firmly into his </a:t>
            </a:r>
            <a:r>
              <a:rPr lang="en-US" altLang="zh-CN" sz="2800">
                <a:solidFill>
                  <a:srgbClr val="FF0000"/>
                </a:solidFill>
                <a:latin typeface="Times New Roman" panose="02020603050405020304" pitchFamily="18" charset="0"/>
                <a:cs typeface="Times New Roman" panose="02020603050405020304" pitchFamily="18" charset="0"/>
                <a:sym typeface="+mn-ea"/>
              </a:rPr>
              <a:t>eyes</a:t>
            </a:r>
            <a:r>
              <a:rPr lang="en-US" altLang="zh-CN" sz="2800">
                <a:latin typeface="Times New Roman" panose="02020603050405020304" pitchFamily="18" charset="0"/>
                <a:cs typeface="Times New Roman" panose="02020603050405020304" pitchFamily="18" charset="0"/>
                <a:sym typeface="+mn-ea"/>
              </a:rPr>
              <a:t>, and convinced him that he would definitely get paid for his efforts sooner or later. Half doubtful and half encouraged, he looked up and the next moment, the gloom on his </a:t>
            </a:r>
            <a:r>
              <a:rPr lang="en-US" altLang="zh-CN" sz="2800">
                <a:solidFill>
                  <a:srgbClr val="FF0000"/>
                </a:solidFill>
                <a:latin typeface="Times New Roman" panose="02020603050405020304" pitchFamily="18" charset="0"/>
                <a:cs typeface="Times New Roman" panose="02020603050405020304" pitchFamily="18" charset="0"/>
                <a:sym typeface="+mn-ea"/>
              </a:rPr>
              <a:t>face </a:t>
            </a:r>
            <a:r>
              <a:rPr lang="en-US" altLang="zh-CN" sz="2800">
                <a:latin typeface="Times New Roman" panose="02020603050405020304" pitchFamily="18" charset="0"/>
                <a:cs typeface="Times New Roman" panose="02020603050405020304" pitchFamily="18" charset="0"/>
                <a:sym typeface="+mn-ea"/>
              </a:rPr>
              <a:t>disappeared, totally replaced by the confidence to strive. </a:t>
            </a:r>
            <a:endParaRPr lang="en-US" altLang="zh-CN" sz="2800">
              <a:latin typeface="Times New Roman" panose="02020603050405020304" pitchFamily="18" charset="0"/>
              <a:cs typeface="Times New Roman" panose="02020603050405020304" pitchFamily="18" charset="0"/>
            </a:endParaRPr>
          </a:p>
        </p:txBody>
      </p:sp>
      <p:sp>
        <p:nvSpPr>
          <p:cNvPr id="116" name="矩形 115"/>
          <p:cNvSpPr/>
          <p:nvPr/>
        </p:nvSpPr>
        <p:spPr>
          <a:xfrm>
            <a:off x="2494915" y="260985"/>
            <a:ext cx="2356485"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latin typeface="Times New Roman" panose="02020603050405020304" pitchFamily="18" charset="0"/>
                <a:cs typeface="Times New Roman" panose="02020603050405020304" pitchFamily="18" charset="0"/>
              </a:rPr>
              <a:t>Background</a:t>
            </a:r>
            <a:endParaRPr lang="en-US" altLang="zh-CN" sz="3200" b="1">
              <a:latin typeface="Times New Roman" panose="02020603050405020304" pitchFamily="18" charset="0"/>
              <a:cs typeface="Times New Roman" panose="02020603050405020304" pitchFamily="18" charset="0"/>
            </a:endParaRPr>
          </a:p>
        </p:txBody>
      </p:sp>
      <p:sp>
        <p:nvSpPr>
          <p:cNvPr id="99" name="矩形 98"/>
          <p:cNvSpPr/>
          <p:nvPr/>
        </p:nvSpPr>
        <p:spPr>
          <a:xfrm>
            <a:off x="5119370" y="203835"/>
            <a:ext cx="6946265" cy="101346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118" name="矩形 117"/>
          <p:cNvSpPr/>
          <p:nvPr/>
        </p:nvSpPr>
        <p:spPr>
          <a:xfrm>
            <a:off x="1907540" y="1485265"/>
            <a:ext cx="2953385" cy="6508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latin typeface="Times New Roman" panose="02020603050405020304" pitchFamily="18" charset="0"/>
                <a:cs typeface="Times New Roman" panose="02020603050405020304" pitchFamily="18" charset="0"/>
              </a:rPr>
              <a:t>Body Language</a:t>
            </a:r>
            <a:endParaRPr lang="en-US" altLang="zh-CN" sz="2800">
              <a:latin typeface="Times New Roman" panose="02020603050405020304" pitchFamily="18" charset="0"/>
              <a:cs typeface="Times New Roman" panose="02020603050405020304" pitchFamily="18" charset="0"/>
            </a:endParaRPr>
          </a:p>
        </p:txBody>
      </p:sp>
      <p:sp>
        <p:nvSpPr>
          <p:cNvPr id="102" name="矩形 101"/>
          <p:cNvSpPr/>
          <p:nvPr/>
        </p:nvSpPr>
        <p:spPr>
          <a:xfrm>
            <a:off x="5105400" y="1197610"/>
            <a:ext cx="6991350" cy="1130300"/>
          </a:xfrm>
          <a:prstGeom prst="rect">
            <a:avLst/>
          </a:pr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5105400" y="2327910"/>
            <a:ext cx="1571625" cy="408305"/>
          </a:xfrm>
          <a:prstGeom prst="rect">
            <a:avLst/>
          </a:pr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7" name="矩形 116"/>
          <p:cNvSpPr/>
          <p:nvPr/>
        </p:nvSpPr>
        <p:spPr>
          <a:xfrm>
            <a:off x="2926715" y="2541270"/>
            <a:ext cx="1865630" cy="60769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latin typeface="Times New Roman" panose="02020603050405020304" pitchFamily="18" charset="0"/>
                <a:cs typeface="Times New Roman" panose="02020603050405020304" pitchFamily="18" charset="0"/>
              </a:rPr>
              <a:t>Feeling</a:t>
            </a:r>
            <a:endParaRPr lang="en-US" altLang="zh-CN" sz="3200" b="1">
              <a:latin typeface="Times New Roman" panose="02020603050405020304" pitchFamily="18" charset="0"/>
              <a:cs typeface="Times New Roman" panose="02020603050405020304" pitchFamily="18" charset="0"/>
            </a:endParaRPr>
          </a:p>
        </p:txBody>
      </p:sp>
      <p:sp>
        <p:nvSpPr>
          <p:cNvPr id="5" name="矩形 4"/>
          <p:cNvSpPr/>
          <p:nvPr/>
        </p:nvSpPr>
        <p:spPr>
          <a:xfrm>
            <a:off x="5086985" y="2736215"/>
            <a:ext cx="4095115" cy="37084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6671310" y="2323465"/>
            <a:ext cx="5394325" cy="41275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5086985" y="3107055"/>
            <a:ext cx="6946265" cy="3610610"/>
          </a:xfrm>
          <a:prstGeom prst="rect">
            <a:avLst/>
          </a:prstGeom>
          <a:noFill/>
          <a:ln w="412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2911860" y="3469970"/>
            <a:ext cx="1880087" cy="73819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Times New Roman" panose="02020603050405020304" pitchFamily="18" charset="0"/>
                <a:cs typeface="Times New Roman" panose="02020603050405020304" pitchFamily="18" charset="0"/>
              </a:rPr>
              <a:t>Reaction</a:t>
            </a:r>
            <a:endParaRPr lang="en-US" altLang="zh-CN" sz="3200" b="1">
              <a:solidFill>
                <a:schemeClr val="tx1"/>
              </a:solidFill>
              <a:latin typeface="Times New Roman" panose="02020603050405020304" pitchFamily="18" charset="0"/>
              <a:cs typeface="Times New Roman" panose="02020603050405020304" pitchFamily="18" charset="0"/>
            </a:endParaRPr>
          </a:p>
        </p:txBody>
      </p:sp>
      <p:sp>
        <p:nvSpPr>
          <p:cNvPr id="10" name="矩形 9"/>
          <p:cNvSpPr/>
          <p:nvPr/>
        </p:nvSpPr>
        <p:spPr>
          <a:xfrm>
            <a:off x="10939145" y="3410585"/>
            <a:ext cx="1069340" cy="408305"/>
          </a:xfrm>
          <a:prstGeom prst="rect">
            <a:avLst/>
          </a:pr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8039735" y="3789680"/>
            <a:ext cx="2266315" cy="408305"/>
          </a:xfrm>
          <a:prstGeom prst="rect">
            <a:avLst/>
          </a:pr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5119370" y="4531995"/>
            <a:ext cx="2870200" cy="408305"/>
          </a:xfrm>
          <a:prstGeom prst="rect">
            <a:avLst/>
          </a:pr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6311265" y="5276850"/>
            <a:ext cx="5153025" cy="396240"/>
          </a:xfrm>
          <a:prstGeom prst="rect">
            <a:avLst/>
          </a:pr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5119370" y="5659755"/>
            <a:ext cx="1501775" cy="347345"/>
          </a:xfrm>
          <a:prstGeom prst="rect">
            <a:avLst/>
          </a:prstGeom>
          <a:solidFill>
            <a:srgbClr val="00B050">
              <a:alpha val="23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5086985" y="3789680"/>
            <a:ext cx="911860" cy="408305"/>
          </a:xfrm>
          <a:prstGeom prst="rect">
            <a:avLst/>
          </a:pr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821035" y="4156075"/>
            <a:ext cx="1186815" cy="408305"/>
          </a:xfrm>
          <a:prstGeom prst="rect">
            <a:avLst/>
          </a:pr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0055225" y="5659120"/>
            <a:ext cx="1952625" cy="409575"/>
          </a:xfrm>
          <a:prstGeom prst="rect">
            <a:avLst/>
          </a:prstGeom>
          <a:solidFill>
            <a:srgbClr val="00B050">
              <a:alpha val="23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5159375" y="6021705"/>
            <a:ext cx="1253490" cy="377825"/>
          </a:xfrm>
          <a:prstGeom prst="rect">
            <a:avLst/>
          </a:prstGeom>
          <a:solidFill>
            <a:srgbClr val="00B050">
              <a:alpha val="23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R-C"/>
          <p:cNvPicPr>
            <a:picLocks noChangeAspect="1"/>
          </p:cNvPicPr>
          <p:nvPr>
            <p:custDataLst>
              <p:tags r:id="rId2"/>
            </p:custDataLst>
          </p:nvPr>
        </p:nvPicPr>
        <p:blipFill>
          <a:blip r:embed="rId3"/>
          <a:srcRect t="34954"/>
          <a:stretch>
            <a:fillRect/>
          </a:stretch>
        </p:blipFill>
        <p:spPr>
          <a:xfrm>
            <a:off x="190500" y="4620895"/>
            <a:ext cx="3872230" cy="2127885"/>
          </a:xfrm>
          <a:prstGeom prst="roundRect">
            <a:avLst/>
          </a:prstGeom>
        </p:spPr>
      </p:pic>
      <p:sp>
        <p:nvSpPr>
          <p:cNvPr id="16" name="左大括号 15"/>
          <p:cNvSpPr/>
          <p:nvPr/>
        </p:nvSpPr>
        <p:spPr>
          <a:xfrm>
            <a:off x="1414780" y="365125"/>
            <a:ext cx="692150" cy="3790950"/>
          </a:xfrm>
          <a:prstGeom prst="leftBrace">
            <a:avLst/>
          </a:prstGeom>
          <a:ln w="38100"/>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7" name="文本框 16"/>
          <p:cNvSpPr txBox="1"/>
          <p:nvPr>
            <p:custDataLst>
              <p:tags r:id="rId4"/>
            </p:custDataLst>
          </p:nvPr>
        </p:nvSpPr>
        <p:spPr>
          <a:xfrm>
            <a:off x="141605" y="1269365"/>
            <a:ext cx="1611630" cy="2306955"/>
          </a:xfrm>
          <a:prstGeom prst="rect">
            <a:avLst/>
          </a:prstGeom>
          <a:noFill/>
        </p:spPr>
        <p:txBody>
          <a:bodyPr wrap="square" rtlCol="0">
            <a:spAutoFit/>
          </a:bodyPr>
          <a:p>
            <a:r>
              <a:rPr lang="en-US" altLang="zh-CN" sz="3600" b="1" dirty="0">
                <a:latin typeface="Times New Roman" panose="02020603050405020304" pitchFamily="18" charset="0"/>
                <a:cs typeface="Times New Roman" panose="02020603050405020304" pitchFamily="18" charset="0"/>
              </a:rPr>
              <a:t> A vivid m</a:t>
            </a:r>
            <a:r>
              <a:rPr lang="en-US" altLang="zh-CN" sz="3600" b="1" dirty="0">
                <a:latin typeface="Times New Roman" panose="02020603050405020304" pitchFamily="18" charset="0"/>
                <a:cs typeface="Times New Roman" panose="02020603050405020304" pitchFamily="18" charset="0"/>
                <a:sym typeface="+mn-ea"/>
              </a:rPr>
              <a:t>icro </a:t>
            </a:r>
            <a:r>
              <a:rPr lang="en-US" altLang="zh-CN" sz="3600" b="1" dirty="0">
                <a:latin typeface="Times New Roman" panose="02020603050405020304" pitchFamily="18" charset="0"/>
                <a:cs typeface="Times New Roman" panose="02020603050405020304" pitchFamily="18" charset="0"/>
              </a:rPr>
              <a:t>scene</a:t>
            </a:r>
            <a:endParaRPr lang="en-US" altLang="zh-CN" sz="3600" b="1" dirty="0">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userDrawn="1"/>
        </p:nvPicPr>
        <p:blipFill>
          <a:blip r:embed="rId5"/>
          <a:stretch>
            <a:fillRect/>
          </a:stretch>
        </p:blipFill>
        <p:spPr>
          <a:xfrm>
            <a:off x="7186613" y="63500"/>
            <a:ext cx="4902200" cy="1587500"/>
          </a:xfrm>
          <a:prstGeom prst="rect">
            <a:avLst/>
          </a:prstGeom>
          <a:noFill/>
          <a:ln w="9525">
            <a:noFill/>
          </a:ln>
        </p:spPr>
      </p:pic>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linds(horizont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blinds(horizontal)">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2"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blinds(horizontal)">
                                      <p:cBhvr>
                                        <p:cTn id="17" dur="500"/>
                                        <p:tgtEl>
                                          <p:spTgt spid="102"/>
                                        </p:tgtEl>
                                      </p:cBhvr>
                                    </p:animEffect>
                                  </p:childTnLst>
                                </p:cTn>
                              </p:par>
                              <p:par>
                                <p:cTn id="18" presetID="3" presetClass="entr" presetSubtype="10" fill="hold" grpId="2"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2"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blinds(horizontal)">
                                      <p:cBhvr>
                                        <p:cTn id="25" dur="500"/>
                                        <p:tgtEl>
                                          <p:spTgt spid="11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2"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par>
                                <p:cTn id="31" presetID="3" presetClass="entr" presetSubtype="10" fill="hold" grpId="2"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2" nodeType="clickEffect">
                                  <p:stCondLst>
                                    <p:cond delay="0"/>
                                  </p:stCondLst>
                                  <p:childTnLst>
                                    <p:set>
                                      <p:cBhvr>
                                        <p:cTn id="37" dur="1" fill="hold">
                                          <p:stCondLst>
                                            <p:cond delay="0"/>
                                          </p:stCondLst>
                                        </p:cTn>
                                        <p:tgtEl>
                                          <p:spTgt spid="117"/>
                                        </p:tgtEl>
                                        <p:attrNameLst>
                                          <p:attrName>style.visibility</p:attrName>
                                        </p:attrNameLst>
                                      </p:cBhvr>
                                      <p:to>
                                        <p:strVal val="visible"/>
                                      </p:to>
                                    </p:set>
                                    <p:animEffect transition="in" filter="blinds(horizontal)">
                                      <p:cBhvr>
                                        <p:cTn id="38" dur="500"/>
                                        <p:tgtEl>
                                          <p:spTgt spid="11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2" nodeType="click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animBg="1"/>
      <p:bldP spid="99" grpId="1" animBg="1"/>
      <p:bldP spid="118" grpId="1" animBg="1"/>
      <p:bldP spid="102" grpId="1" animBg="1"/>
      <p:bldP spid="4" grpId="1" animBg="1"/>
      <p:bldP spid="117" grpId="1" animBg="1"/>
      <p:bldP spid="5" grpId="1" animBg="1"/>
      <p:bldP spid="6" grpId="1" animBg="1"/>
      <p:bldP spid="8" grpId="1" animBg="1"/>
      <p:bldP spid="9" grpId="1" animBg="1"/>
      <p:bldP spid="10" grpId="1" animBg="1"/>
      <p:bldP spid="11" grpId="1" animBg="1"/>
      <p:bldP spid="12" grpId="1" animBg="1"/>
      <p:bldP spid="13" grpId="1" animBg="1"/>
      <p:bldP spid="14" grpId="1" animBg="1"/>
      <p:bldP spid="99" grpId="2" bldLvl="0" animBg="1"/>
      <p:bldP spid="116" grpId="2" bldLvl="0" animBg="1"/>
      <p:bldP spid="102" grpId="2" bldLvl="0" animBg="1"/>
      <p:bldP spid="118" grpId="2" bldLvl="0" animBg="1"/>
      <p:bldP spid="6" grpId="2" bldLvl="0" animBg="1"/>
      <p:bldP spid="5" grpId="2" bldLvl="0" animBg="1"/>
      <p:bldP spid="117" grpId="2" bldLvl="0" animBg="1"/>
      <p:bldP spid="4" grpId="2" bldLvl="0" animBg="1"/>
      <p:bldP spid="18" grpId="1" animBg="1"/>
      <p:bldP spid="19" grpId="1" animBg="1"/>
      <p:bldP spid="20" grpId="1" animBg="1"/>
      <p:bldP spid="21" grpId="1" animBg="1"/>
      <p:bldP spid="10" grpId="2" bldLvl="0" animBg="1"/>
      <p:bldP spid="18" grpId="2" bldLvl="0" animBg="1"/>
      <p:bldP spid="11" grpId="2" bldLvl="0" animBg="1"/>
      <p:bldP spid="19" grpId="2" bldLvl="0" animBg="1"/>
      <p:bldP spid="12" grpId="2" bldLvl="0" animBg="1"/>
      <p:bldP spid="13" grpId="2" bldLvl="0" animBg="1"/>
      <p:bldP spid="14" grpId="2" bldLvl="0" animBg="1"/>
      <p:bldP spid="20" grpId="2" bldLvl="0" animBg="1"/>
      <p:bldP spid="21" grpId="2" bldLvl="0" animBg="1"/>
      <p:bldP spid="8" grpId="2" bldLvl="0" animBg="1"/>
      <p:bldP spid="9" grpId="2" bldLvl="0" animBg="1"/>
      <p:bldP spid="17" grpId="0"/>
      <p:bldP spid="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766445" y="1196975"/>
          <a:ext cx="10825480" cy="4775200"/>
        </p:xfrm>
        <a:graphic>
          <a:graphicData uri="http://schemas.openxmlformats.org/drawingml/2006/table">
            <a:tbl>
              <a:tblPr/>
              <a:tblGrid>
                <a:gridCol w="1824355"/>
                <a:gridCol w="7076440"/>
                <a:gridCol w="1924685"/>
              </a:tblGrid>
              <a:tr h="745490">
                <a:tc gridSpan="2">
                  <a:txBody>
                    <a:bodyPr/>
                    <a:p>
                      <a:pPr indent="0" algn="ctr">
                        <a:buNone/>
                      </a:pPr>
                      <a:r>
                        <a:rPr 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Checklist</a:t>
                      </a:r>
                      <a:endPar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Yes or No</a:t>
                      </a:r>
                      <a:endPar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r>
              <a:tr h="859155">
                <a:tc>
                  <a:txBody>
                    <a:bodyPr/>
                    <a:p>
                      <a:pPr indent="0" algn="ctr">
                        <a:buNone/>
                      </a:pPr>
                      <a:r>
                        <a:rPr lang="en-US" sz="2400" b="1">
                          <a:solidFill>
                            <a:srgbClr val="000000"/>
                          </a:solidFill>
                          <a:latin typeface="Times New Roman" panose="02020603050405020304" pitchFamily="18" charset="0"/>
                          <a:cs typeface="Times New Roman" panose="02020603050405020304" pitchFamily="18" charset="0"/>
                        </a:rPr>
                        <a:t>Structure</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rgbClr val="000000"/>
                          </a:solidFill>
                          <a:latin typeface="Times New Roman" panose="02020603050405020304" pitchFamily="18" charset="0"/>
                          <a:cs typeface="Times New Roman" panose="02020603050405020304" pitchFamily="18" charset="0"/>
                        </a:rPr>
                        <a:t>Does it have a clear structure?</a:t>
                      </a:r>
                      <a:endParaRPr lang="en-US" sz="2400" b="0">
                        <a:solidFill>
                          <a:srgbClr val="000000"/>
                        </a:solidFill>
                        <a:latin typeface="Times New Roman" panose="02020603050405020304" pitchFamily="18" charset="0"/>
                        <a:cs typeface="Times New Roman" panose="02020603050405020304" pitchFamily="18" charset="0"/>
                      </a:endParaRPr>
                    </a:p>
                    <a:p>
                      <a:pPr indent="0" algn="l">
                        <a:buNone/>
                      </a:pPr>
                      <a:r>
                        <a:rPr lang="en-US" sz="2400" b="0">
                          <a:solidFill>
                            <a:srgbClr val="000000"/>
                          </a:solidFill>
                          <a:latin typeface="Times New Roman" panose="02020603050405020304" pitchFamily="18" charset="0"/>
                          <a:cs typeface="Times New Roman" panose="02020603050405020304" pitchFamily="18" charset="0"/>
                        </a:rPr>
                        <a:t> (Background + Body Language + Feeling + Reaction)</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 </a:t>
                      </a:r>
                      <a:endParaRPr lang="en-US" altLang="en-US" sz="2400" b="0">
                        <a:latin typeface="Times New Roman" panose="02020603050405020304" pitchFamily="18" charset="0"/>
                        <a:ea typeface="Calibri" panose="020F0502020204030204"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51205">
                <a:tc rowSpan="2">
                  <a:txBody>
                    <a:bodyPr/>
                    <a:p>
                      <a:pPr indent="0" algn="ctr" fontAlgn="auto">
                        <a:buNone/>
                      </a:pPr>
                      <a:r>
                        <a:rPr lang="en-US" sz="2400" b="1">
                          <a:solidFill>
                            <a:srgbClr val="000000"/>
                          </a:solidFill>
                          <a:latin typeface="Times New Roman" panose="02020603050405020304" pitchFamily="18" charset="0"/>
                          <a:cs typeface="Times New Roman" panose="02020603050405020304" pitchFamily="18" charset="0"/>
                        </a:rPr>
                        <a:t>Content </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Does it give a clear and logical description? </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 </a:t>
                      </a:r>
                      <a:endParaRPr lang="en-US" altLang="en-US" sz="2400" b="0">
                        <a:latin typeface="Times New Roman" panose="02020603050405020304" pitchFamily="18" charset="0"/>
                        <a:ea typeface="Calibri" panose="020F0502020204030204"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159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l">
                        <a:buNone/>
                      </a:pPr>
                      <a:r>
                        <a:rPr lang="en-US" altLang="en-US" sz="2400" b="0">
                          <a:latin typeface="Times New Roman" panose="02020603050405020304" pitchFamily="18" charset="0"/>
                          <a:ea typeface="宋体" panose="02010600030101010101" pitchFamily="2" charset="-122"/>
                          <a:cs typeface="Times New Roman" panose="02020603050405020304" pitchFamily="18" charset="0"/>
                        </a:rPr>
                        <a:t>Does it describe the person’s body language vividly?</a:t>
                      </a:r>
                      <a:endParaRPr lang="en-US" altLang="en-US" sz="2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en-US" sz="24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74700">
                <a:tc>
                  <a:txBody>
                    <a:bodyPr/>
                    <a:p>
                      <a:pPr indent="0" algn="ctr">
                        <a:buNone/>
                      </a:pPr>
                      <a:r>
                        <a:rPr lang="en-US" sz="2400" b="1">
                          <a:solidFill>
                            <a:srgbClr val="000000"/>
                          </a:solidFill>
                          <a:latin typeface="Times New Roman" panose="02020603050405020304" pitchFamily="18" charset="0"/>
                          <a:cs typeface="Times New Roman" panose="02020603050405020304" pitchFamily="18" charset="0"/>
                        </a:rPr>
                        <a:t>Language</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400" b="0">
                          <a:solidFill>
                            <a:srgbClr val="000000"/>
                          </a:solidFill>
                          <a:latin typeface="Times New Roman" panose="02020603050405020304" pitchFamily="18" charset="0"/>
                          <a:cs typeface="Times New Roman" panose="02020603050405020304" pitchFamily="18" charset="0"/>
                        </a:rPr>
                        <a:t>Does it use correct grammar, punctuation and spelling?</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 </a:t>
                      </a:r>
                      <a:endParaRPr lang="en-US" altLang="en-US" sz="2400" b="0">
                        <a:latin typeface="Times New Roman" panose="02020603050405020304" pitchFamily="18" charset="0"/>
                        <a:ea typeface="Calibri" panose="020F0502020204030204"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28675">
                <a:tc>
                  <a:txBody>
                    <a:bodyPr/>
                    <a:p>
                      <a:pPr indent="0" algn="ctr">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Handwriting</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Does it have </a:t>
                      </a:r>
                      <a:r>
                        <a:rPr lang="en-US" alt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neat and clear</a:t>
                      </a:r>
                      <a:r>
                        <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handwriting ?</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custDataLst>
              <p:tags r:id="rId2"/>
            </p:custDataLst>
          </p:nvPr>
        </p:nvSpPr>
        <p:spPr>
          <a:xfrm>
            <a:off x="1203325" y="45085"/>
            <a:ext cx="10539095" cy="706755"/>
          </a:xfrm>
          <a:prstGeom prst="rect">
            <a:avLst/>
          </a:prstGeom>
          <a:noFill/>
        </p:spPr>
        <p:txBody>
          <a:bodyPr wrap="square" rtlCol="0">
            <a:spAutoFit/>
          </a:bodyPr>
          <a:p>
            <a:r>
              <a:rPr lang="en-US" altLang="zh-CN" sz="4000" b="1" dirty="0">
                <a:latin typeface="Times New Roman" panose="02020603050405020304" pitchFamily="18" charset="0"/>
                <a:cs typeface="Times New Roman" panose="02020603050405020304" pitchFamily="18" charset="0"/>
              </a:rPr>
              <a:t>Assess and revise</a:t>
            </a:r>
            <a:endParaRPr lang="en-US" altLang="zh-CN" sz="4000" b="1" dirty="0">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userDrawn="1"/>
        </p:nvPicPr>
        <p:blipFill>
          <a:blip r:embed="rId3"/>
          <a:stretch>
            <a:fillRect/>
          </a:stretch>
        </p:blipFill>
        <p:spPr>
          <a:xfrm>
            <a:off x="7186613" y="63500"/>
            <a:ext cx="4902200" cy="1587500"/>
          </a:xfrm>
          <a:prstGeom prst="rect">
            <a:avLst/>
          </a:prstGeom>
          <a:noFill/>
          <a:ln w="9525">
            <a:noFill/>
          </a:ln>
        </p:spPr>
      </p:pic>
    </p:spTree>
  </p:cSld>
  <p:clrMapOvr>
    <a:masterClrMapping/>
  </p:clrMapOvr>
  <p:transition spd="slow" advClick="0" advTm="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1203325" y="45085"/>
            <a:ext cx="10539095" cy="706755"/>
          </a:xfrm>
          <a:prstGeom prst="rect">
            <a:avLst/>
          </a:prstGeom>
          <a:noFill/>
        </p:spPr>
        <p:txBody>
          <a:bodyPr wrap="square" rtlCol="0">
            <a:spAutoFit/>
          </a:bodyPr>
          <a:p>
            <a:r>
              <a:rPr lang="en-US" altLang="zh-CN" sz="4000" b="1" dirty="0">
                <a:latin typeface="Times New Roman" panose="02020603050405020304" pitchFamily="18" charset="0"/>
                <a:cs typeface="Times New Roman" panose="02020603050405020304" pitchFamily="18" charset="0"/>
              </a:rPr>
              <a:t>Assignment</a:t>
            </a:r>
            <a:endParaRPr lang="en-US" altLang="zh-CN" sz="4000" b="1" dirty="0">
              <a:latin typeface="Times New Roman" panose="02020603050405020304" pitchFamily="18" charset="0"/>
              <a:cs typeface="Times New Roman" panose="02020603050405020304" pitchFamily="18" charset="0"/>
            </a:endParaRPr>
          </a:p>
        </p:txBody>
      </p:sp>
      <p:sp>
        <p:nvSpPr>
          <p:cNvPr id="4" name="文本框 3"/>
          <p:cNvSpPr txBox="1"/>
          <p:nvPr>
            <p:custDataLst>
              <p:tags r:id="rId2"/>
            </p:custDataLst>
          </p:nvPr>
        </p:nvSpPr>
        <p:spPr>
          <a:xfrm>
            <a:off x="190500" y="1269365"/>
            <a:ext cx="11810365" cy="3415030"/>
          </a:xfrm>
          <a:prstGeom prst="rect">
            <a:avLst/>
          </a:prstGeom>
          <a:noFill/>
        </p:spPr>
        <p:txBody>
          <a:bodyPr wrap="square" rtlCol="0">
            <a:spAutoFit/>
          </a:bodyPr>
          <a:p>
            <a:r>
              <a:rPr lang="en-US" altLang="zh-CN" sz="3600">
                <a:latin typeface="Times New Roman" panose="02020603050405020304" pitchFamily="18" charset="0"/>
                <a:cs typeface="Times New Roman" panose="02020603050405020304" pitchFamily="18" charset="0"/>
              </a:rPr>
              <a:t>Task1: Review what have been learnt in this lesson</a:t>
            </a:r>
            <a:r>
              <a:rPr lang="zh-CN" altLang="en-US" sz="3600">
                <a:latin typeface="Times New Roman" panose="02020603050405020304" pitchFamily="18" charset="0"/>
                <a:cs typeface="Times New Roman" panose="02020603050405020304" pitchFamily="18" charset="0"/>
              </a:rPr>
              <a:t>；</a:t>
            </a:r>
            <a:endParaRPr lang="zh-CN" altLang="en-US" sz="3600">
              <a:latin typeface="Times New Roman" panose="02020603050405020304" pitchFamily="18" charset="0"/>
              <a:cs typeface="Times New Roman" panose="02020603050405020304" pitchFamily="18" charset="0"/>
            </a:endParaRPr>
          </a:p>
          <a:p>
            <a:r>
              <a:rPr lang="en-US" altLang="zh-CN" sz="3600">
                <a:latin typeface="Times New Roman" panose="02020603050405020304" pitchFamily="18" charset="0"/>
                <a:cs typeface="Times New Roman" panose="02020603050405020304" pitchFamily="18" charset="0"/>
              </a:rPr>
              <a:t> </a:t>
            </a:r>
            <a:endParaRPr lang="en-US" altLang="zh-CN" sz="3600">
              <a:latin typeface="Times New Roman" panose="02020603050405020304" pitchFamily="18" charset="0"/>
              <a:cs typeface="Times New Roman" panose="02020603050405020304" pitchFamily="18" charset="0"/>
            </a:endParaRPr>
          </a:p>
          <a:p>
            <a:r>
              <a:rPr lang="en-US" altLang="zh-CN" sz="3600">
                <a:latin typeface="Times New Roman" panose="02020603050405020304" pitchFamily="18" charset="0"/>
                <a:cs typeface="Times New Roman" panose="02020603050405020304" pitchFamily="18" charset="0"/>
              </a:rPr>
              <a:t>Task2: Revise and polish the draft written in class based on the checklist and the feedback given by your partner. </a:t>
            </a:r>
            <a:endParaRPr lang="en-US" altLang="zh-CN" sz="3600">
              <a:latin typeface="Times New Roman" panose="02020603050405020304" pitchFamily="18" charset="0"/>
              <a:cs typeface="Times New Roman" panose="02020603050405020304" pitchFamily="18" charset="0"/>
            </a:endParaRPr>
          </a:p>
          <a:p>
            <a:endParaRPr lang="en-US" altLang="zh-CN" sz="3600">
              <a:latin typeface="Times New Roman" panose="02020603050405020304" pitchFamily="18" charset="0"/>
              <a:cs typeface="Times New Roman" panose="02020603050405020304" pitchFamily="18" charset="0"/>
            </a:endParaRPr>
          </a:p>
          <a:p>
            <a:r>
              <a:rPr lang="en-US" altLang="zh-CN" sz="3600">
                <a:latin typeface="Times New Roman" panose="02020603050405020304" pitchFamily="18" charset="0"/>
                <a:cs typeface="Times New Roman" panose="02020603050405020304" pitchFamily="18" charset="0"/>
              </a:rPr>
              <a:t>    </a:t>
            </a:r>
            <a:endParaRPr lang="en-US" altLang="zh-CN" sz="3600">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userDrawn="1"/>
        </p:nvPicPr>
        <p:blipFill>
          <a:blip r:embed="rId3"/>
          <a:stretch>
            <a:fillRect/>
          </a:stretch>
        </p:blipFill>
        <p:spPr>
          <a:xfrm>
            <a:off x="7186613" y="63500"/>
            <a:ext cx="4902200" cy="1587500"/>
          </a:xfrm>
          <a:prstGeom prst="rect">
            <a:avLst/>
          </a:prstGeom>
          <a:noFill/>
          <a:ln w="9525">
            <a:noFill/>
          </a:ln>
        </p:spPr>
      </p:pic>
    </p:spTree>
  </p:cSld>
  <p:clrMapOvr>
    <a:masterClrMapping/>
  </p:clrMapOvr>
  <p:transition spd="slow" advClick="0" advTm="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740873"/>
            <a:ext cx="5039227" cy="0"/>
          </a:xfrm>
          <a:prstGeom prst="line">
            <a:avLst/>
          </a:prstGeom>
          <a:ln w="12700">
            <a:solidFill>
              <a:srgbClr val="A9A9A9"/>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151186" y="740873"/>
            <a:ext cx="5039227" cy="0"/>
          </a:xfrm>
          <a:prstGeom prst="line">
            <a:avLst/>
          </a:prstGeom>
          <a:ln w="12700">
            <a:solidFill>
              <a:srgbClr val="A9A9A9"/>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 y="6406814"/>
            <a:ext cx="3041773" cy="452774"/>
          </a:xfrm>
          <a:prstGeom prst="rect">
            <a:avLst/>
          </a:prstGeom>
          <a:solidFill>
            <a:srgbClr val="EF776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1" name="矩形 10"/>
          <p:cNvSpPr/>
          <p:nvPr/>
        </p:nvSpPr>
        <p:spPr>
          <a:xfrm>
            <a:off x="3041775" y="6406814"/>
            <a:ext cx="3063750" cy="452774"/>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2" name="矩形 11"/>
          <p:cNvSpPr/>
          <p:nvPr/>
        </p:nvSpPr>
        <p:spPr>
          <a:xfrm>
            <a:off x="6095207" y="6406814"/>
            <a:ext cx="3047603" cy="452774"/>
          </a:xfrm>
          <a:prstGeom prst="rect">
            <a:avLst/>
          </a:prstGeom>
          <a:solidFill>
            <a:srgbClr val="38B1B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3" name="矩形 12"/>
          <p:cNvSpPr/>
          <p:nvPr/>
        </p:nvSpPr>
        <p:spPr>
          <a:xfrm>
            <a:off x="9142810" y="6406814"/>
            <a:ext cx="3047603" cy="452774"/>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4" name="矩形 13"/>
          <p:cNvSpPr/>
          <p:nvPr/>
        </p:nvSpPr>
        <p:spPr>
          <a:xfrm>
            <a:off x="0" y="-27390"/>
            <a:ext cx="3047603" cy="123423"/>
          </a:xfrm>
          <a:prstGeom prst="rect">
            <a:avLst/>
          </a:prstGeom>
          <a:solidFill>
            <a:srgbClr val="EF776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5" name="矩形 14"/>
          <p:cNvSpPr/>
          <p:nvPr/>
        </p:nvSpPr>
        <p:spPr>
          <a:xfrm>
            <a:off x="3047603" y="-27390"/>
            <a:ext cx="3047603" cy="123423"/>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6" name="矩形 15"/>
          <p:cNvSpPr/>
          <p:nvPr/>
        </p:nvSpPr>
        <p:spPr>
          <a:xfrm>
            <a:off x="6095207" y="-27390"/>
            <a:ext cx="3047603" cy="123423"/>
          </a:xfrm>
          <a:prstGeom prst="rect">
            <a:avLst/>
          </a:prstGeom>
          <a:solidFill>
            <a:srgbClr val="38B1B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7" name="矩形 16"/>
          <p:cNvSpPr/>
          <p:nvPr/>
        </p:nvSpPr>
        <p:spPr>
          <a:xfrm>
            <a:off x="9142810" y="-27390"/>
            <a:ext cx="3047603" cy="123423"/>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8" name="TextBox 17"/>
          <p:cNvSpPr txBox="1"/>
          <p:nvPr/>
        </p:nvSpPr>
        <p:spPr>
          <a:xfrm>
            <a:off x="2638770" y="1605014"/>
            <a:ext cx="7364095" cy="2059940"/>
          </a:xfrm>
          <a:prstGeom prst="rect">
            <a:avLst/>
          </a:prstGeom>
          <a:noFill/>
        </p:spPr>
        <p:txBody>
          <a:bodyPr wrap="none" lIns="91423" tIns="45712" rIns="91423" bIns="45712" rtlCol="0">
            <a:spAutoFit/>
          </a:bodyPr>
          <a:lstStyle/>
          <a:p>
            <a:r>
              <a:rPr lang="en-US" altLang="zh-CN" sz="12800">
                <a:solidFill>
                  <a:srgbClr val="38B1BF"/>
                </a:solidFill>
                <a:latin typeface="Impact" panose="020B0806030902050204" pitchFamily="34" charset="0"/>
              </a:rPr>
              <a:t>Thank you!</a:t>
            </a:r>
            <a:endParaRPr lang="zh-CN" altLang="en-US" sz="12800" dirty="0">
              <a:solidFill>
                <a:srgbClr val="38B1BF"/>
              </a:solidFill>
              <a:latin typeface="Impact" panose="020B0806030902050204" pitchFamily="34" charset="0"/>
            </a:endParaRPr>
          </a:p>
        </p:txBody>
      </p:sp>
      <p:cxnSp>
        <p:nvCxnSpPr>
          <p:cNvPr id="22" name="直接连接符 21"/>
          <p:cNvCxnSpPr/>
          <p:nvPr/>
        </p:nvCxnSpPr>
        <p:spPr>
          <a:xfrm>
            <a:off x="2639273" y="4529730"/>
            <a:ext cx="6911868" cy="0"/>
          </a:xfrm>
          <a:prstGeom prst="line">
            <a:avLst/>
          </a:prstGeom>
          <a:ln>
            <a:solidFill>
              <a:srgbClr val="38B1B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
                                        <p:tgtEl>
                                          <p:spTgt spid="13"/>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37"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700"/>
                                        <p:tgtEl>
                                          <p:spTgt spid="18"/>
                                        </p:tgtEl>
                                      </p:cBhvr>
                                    </p:animEffect>
                                    <p:anim calcmode="lin" valueType="num">
                                      <p:cBhvr>
                                        <p:cTn id="42" dur="700" fill="hold"/>
                                        <p:tgtEl>
                                          <p:spTgt spid="18"/>
                                        </p:tgtEl>
                                        <p:attrNameLst>
                                          <p:attrName>ppt_x</p:attrName>
                                        </p:attrNameLst>
                                      </p:cBhvr>
                                      <p:tavLst>
                                        <p:tav tm="0">
                                          <p:val>
                                            <p:strVal val="#ppt_x"/>
                                          </p:val>
                                        </p:tav>
                                        <p:tav tm="100000">
                                          <p:val>
                                            <p:strVal val="#ppt_x"/>
                                          </p:val>
                                        </p:tav>
                                      </p:tavLst>
                                    </p:anim>
                                    <p:anim calcmode="lin" valueType="num">
                                      <p:cBhvr>
                                        <p:cTn id="43" dur="630" decel="100000" fill="hold"/>
                                        <p:tgtEl>
                                          <p:spTgt spid="18"/>
                                        </p:tgtEl>
                                        <p:attrNameLst>
                                          <p:attrName>ppt_y</p:attrName>
                                        </p:attrNameLst>
                                      </p:cBhvr>
                                      <p:tavLst>
                                        <p:tav tm="0">
                                          <p:val>
                                            <p:strVal val="#ppt_y+1"/>
                                          </p:val>
                                        </p:tav>
                                        <p:tav tm="100000">
                                          <p:val>
                                            <p:strVal val="#ppt_y-.03"/>
                                          </p:val>
                                        </p:tav>
                                      </p:tavLst>
                                    </p:anim>
                                    <p:anim calcmode="lin" valueType="num">
                                      <p:cBhvr>
                                        <p:cTn id="44" dur="70" accel="100000" fill="hold">
                                          <p:stCondLst>
                                            <p:cond delay="630"/>
                                          </p:stCondLst>
                                        </p:cTn>
                                        <p:tgtEl>
                                          <p:spTgt spid="18"/>
                                        </p:tgtEl>
                                        <p:attrNameLst>
                                          <p:attrName>ppt_y</p:attrName>
                                        </p:attrNameLst>
                                      </p:cBhvr>
                                      <p:tavLst>
                                        <p:tav tm="0">
                                          <p:val>
                                            <p:strVal val="#ppt_y-.03"/>
                                          </p:val>
                                        </p:tav>
                                        <p:tav tm="100000">
                                          <p:val>
                                            <p:strVal val="#ppt_y"/>
                                          </p:val>
                                        </p:tav>
                                      </p:tavLst>
                                    </p:anim>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0" name="TextBox 39"/>
          <p:cNvSpPr txBox="1"/>
          <p:nvPr/>
        </p:nvSpPr>
        <p:spPr>
          <a:xfrm>
            <a:off x="1486535" y="261620"/>
            <a:ext cx="9585960" cy="3769995"/>
          </a:xfrm>
          <a:prstGeom prst="rect">
            <a:avLst/>
          </a:prstGeom>
          <a:solidFill>
            <a:schemeClr val="accent6">
              <a:lumMod val="20000"/>
              <a:lumOff val="80000"/>
              <a:alpha val="75000"/>
            </a:schemeClr>
          </a:solidFill>
        </p:spPr>
        <p:txBody>
          <a:bodyPr wrap="square" lIns="91423" tIns="45712" rIns="91423" bIns="45712" rtlCol="0">
            <a:noAutofit/>
          </a:bodyPr>
          <a:lstStyle/>
          <a:p>
            <a:pPr algn="ctr"/>
            <a:r>
              <a:rPr lang="en-US" sz="2800" b="1" dirty="0">
                <a:solidFill>
                  <a:schemeClr val="bg1">
                    <a:alpha val="44000"/>
                  </a:schemeClr>
                </a:solidFill>
                <a:latin typeface="Calibri" panose="020F0502020204030204" charset="0"/>
                <a:ea typeface="微软雅黑" panose="020B0503020204020204" pitchFamily="34" charset="-122"/>
                <a:cs typeface="Calibri" panose="020F0502020204030204" charset="0"/>
                <a:sym typeface="+mn-ea"/>
              </a:rPr>
              <a:t> </a:t>
            </a:r>
            <a:endParaRPr lang="en-US" sz="2800" b="1" dirty="0">
              <a:solidFill>
                <a:schemeClr val="tx1">
                  <a:lumMod val="85000"/>
                  <a:lumOff val="15000"/>
                  <a:alpha val="44000"/>
                </a:schemeClr>
              </a:solidFill>
              <a:latin typeface="Calibri" panose="020F0502020204030204" charset="0"/>
              <a:ea typeface="微软雅黑" panose="020B0503020204020204" pitchFamily="34" charset="-122"/>
              <a:cs typeface="Calibri" panose="020F0502020204030204" charset="0"/>
            </a:endParaRPr>
          </a:p>
          <a:p>
            <a:pPr algn="ctr"/>
            <a:r>
              <a:rPr lang="en-US" altLang="zh-CN" sz="2800" b="1" dirty="0">
                <a:solidFill>
                  <a:schemeClr val="tx1">
                    <a:lumMod val="85000"/>
                    <a:lumOff val="15000"/>
                    <a:alpha val="44000"/>
                  </a:schemeClr>
                </a:solidFill>
                <a:latin typeface="Calibri" panose="020F0502020204030204" charset="0"/>
                <a:ea typeface="微软雅黑" panose="020B0503020204020204" pitchFamily="34" charset="-122"/>
                <a:cs typeface="Calibri" panose="020F0502020204030204" charset="0"/>
                <a:sym typeface="+mn-ea"/>
              </a:rPr>
              <a:t>  </a:t>
            </a:r>
            <a:endParaRPr lang="en-US" altLang="zh-CN" sz="2800" b="1" dirty="0">
              <a:solidFill>
                <a:schemeClr val="tx1">
                  <a:lumMod val="85000"/>
                  <a:lumOff val="15000"/>
                  <a:alpha val="44000"/>
                </a:schemeClr>
              </a:solidFill>
              <a:latin typeface="Calibri" panose="020F0502020204030204" charset="0"/>
              <a:ea typeface="微软雅黑" panose="020B0503020204020204" pitchFamily="34" charset="-122"/>
              <a:cs typeface="Calibri" panose="020F0502020204030204" charset="0"/>
            </a:endParaRPr>
          </a:p>
          <a:p>
            <a:pPr algn="ctr"/>
            <a:endParaRPr lang="en-US" altLang="zh-CN" sz="4400" b="1" dirty="0">
              <a:solidFill>
                <a:srgbClr val="00B050">
                  <a:alpha val="44000"/>
                </a:srgbClr>
              </a:solidFill>
              <a:latin typeface="Calibri" panose="020F0502020204030204" charset="0"/>
              <a:cs typeface="Calibri" panose="020F0502020204030204" charset="0"/>
            </a:endParaRPr>
          </a:p>
          <a:p>
            <a:pPr algn="ctr"/>
            <a:endParaRPr lang="en-US" altLang="zh-CN" sz="4400" b="1" dirty="0">
              <a:solidFill>
                <a:srgbClr val="00B050">
                  <a:alpha val="44000"/>
                </a:srgbClr>
              </a:solidFill>
              <a:latin typeface="Calibri" panose="020F0502020204030204" charset="0"/>
              <a:cs typeface="Calibri" panose="020F0502020204030204" charset="0"/>
            </a:endParaRPr>
          </a:p>
        </p:txBody>
      </p:sp>
      <p:sp>
        <p:nvSpPr>
          <p:cNvPr id="3" name="文本框 2"/>
          <p:cNvSpPr txBox="1"/>
          <p:nvPr/>
        </p:nvSpPr>
        <p:spPr>
          <a:xfrm>
            <a:off x="1414780" y="333375"/>
            <a:ext cx="9457690" cy="3599815"/>
          </a:xfrm>
          <a:prstGeom prst="rect">
            <a:avLst/>
          </a:prstGeom>
          <a:noFill/>
        </p:spPr>
        <p:txBody>
          <a:bodyPr wrap="square" rtlCol="0">
            <a:spAutoFit/>
          </a:bodyPr>
          <a:p>
            <a:pPr algn="ctr" defTabSz="914400">
              <a:buClrTx/>
              <a:buSzTx/>
              <a:buFontTx/>
            </a:pPr>
            <a:r>
              <a:rPr lang="en-US" altLang="en-US" sz="4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B4U4 Body Language </a:t>
            </a:r>
            <a:endParaRPr lang="en-US" altLang="en-US" sz="4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algn="ctr" defTabSz="914400">
              <a:buClrTx/>
              <a:buSzTx/>
              <a:buFontTx/>
            </a:pPr>
            <a:endParaRPr lang="en-US" alt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algn="ctr" defTabSz="914400">
              <a:buClrTx/>
              <a:buSzTx/>
              <a:buFontTx/>
            </a:pPr>
            <a:r>
              <a:rPr lang="en-US" alt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Reading for writing</a:t>
            </a:r>
            <a:endParaRPr lang="en-US" alt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l" defTabSz="914400">
              <a:buClrTx/>
              <a:buSzTx/>
              <a:buNone/>
            </a:pPr>
            <a:r>
              <a:rPr lang="en-US" alt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Describe classroom body language</a:t>
            </a:r>
            <a:endParaRPr lang="en-US" altLang="en-US"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algn="l" defTabSz="914400">
              <a:buClrTx/>
              <a:buSz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algn="l" defTabSz="914400">
              <a:buClrTx/>
              <a:buSz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algn="l" defTabSz="914400">
              <a:buClrTx/>
              <a:buSz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Jinyun High School      Ma Lijia</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pic>
        <p:nvPicPr>
          <p:cNvPr id="5124" name="图片 11" descr="水印"/>
          <p:cNvPicPr>
            <a:picLocks noChangeAspect="1"/>
          </p:cNvPicPr>
          <p:nvPr userDrawn="1"/>
        </p:nvPicPr>
        <p:blipFill>
          <a:blip r:embed="rId2"/>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88000"/>
          </a:schemeClr>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p:blipFill>
        <p:spPr>
          <a:xfrm>
            <a:off x="209517" y="1887461"/>
            <a:ext cx="5150315" cy="4698901"/>
          </a:xfrm>
          <a:prstGeom prst="rect">
            <a:avLst/>
          </a:prstGeom>
        </p:spPr>
      </p:pic>
      <p:sp>
        <p:nvSpPr>
          <p:cNvPr id="12" name="文本框 11"/>
          <p:cNvSpPr txBox="1"/>
          <p:nvPr/>
        </p:nvSpPr>
        <p:spPr>
          <a:xfrm>
            <a:off x="118170" y="1125412"/>
            <a:ext cx="5637619" cy="583565"/>
          </a:xfrm>
          <a:prstGeom prst="rect">
            <a:avLst/>
          </a:prstGeom>
          <a:noFill/>
        </p:spPr>
        <p:txBody>
          <a:bodyPr wrap="square" rtlCol="0">
            <a:spAutoFit/>
          </a:bodyPr>
          <a:lstStyle/>
          <a:p>
            <a:r>
              <a:rPr lang="en-US" altLang="zh-CN"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How Do I Know My Students?</a:t>
            </a:r>
            <a:endParaRPr lang="zh-CN" altLang="en-US"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3" name="组合 12"/>
          <p:cNvGrpSpPr/>
          <p:nvPr/>
        </p:nvGrpSpPr>
        <p:grpSpPr>
          <a:xfrm>
            <a:off x="47618" y="-88985"/>
            <a:ext cx="11677730" cy="918067"/>
            <a:chOff x="1027906" y="3427652"/>
            <a:chExt cx="4991392" cy="590703"/>
          </a:xfrm>
        </p:grpSpPr>
        <p:sp>
          <p:nvSpPr>
            <p:cNvPr id="20" name="文本框 19"/>
            <p:cNvSpPr txBox="1"/>
            <p:nvPr/>
          </p:nvSpPr>
          <p:spPr>
            <a:xfrm>
              <a:off x="1217704" y="3427652"/>
              <a:ext cx="4715121" cy="2962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楷体" panose="02010600040101010101" pitchFamily="2" charset="-122"/>
                <a:ea typeface="华文楷体" panose="02010600040101010101" pitchFamily="2" charset="-122"/>
              </a:endParaRPr>
            </a:p>
          </p:txBody>
        </p:sp>
        <p:grpSp>
          <p:nvGrpSpPr>
            <p:cNvPr id="21" name="组合 20"/>
            <p:cNvGrpSpPr/>
            <p:nvPr/>
          </p:nvGrpSpPr>
          <p:grpSpPr>
            <a:xfrm>
              <a:off x="1027906" y="3544326"/>
              <a:ext cx="4991392" cy="474029"/>
              <a:chOff x="1671318" y="1729911"/>
              <a:chExt cx="5560811" cy="528105"/>
            </a:xfrm>
          </p:grpSpPr>
          <p:sp>
            <p:nvSpPr>
              <p:cNvPr id="22" name="圆角矩形 7"/>
              <p:cNvSpPr/>
              <p:nvPr/>
            </p:nvSpPr>
            <p:spPr>
              <a:xfrm>
                <a:off x="1852333" y="1729911"/>
                <a:ext cx="5379796" cy="528105"/>
              </a:xfrm>
              <a:prstGeom prst="roundRect">
                <a:avLst/>
              </a:prstGeom>
              <a:solidFill>
                <a:schemeClr val="accent4"/>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23" name="矩形 22"/>
              <p:cNvSpPr/>
              <p:nvPr/>
            </p:nvSpPr>
            <p:spPr>
              <a:xfrm rot="18614180">
                <a:off x="1707600" y="1823641"/>
                <a:ext cx="324420" cy="396983"/>
              </a:xfrm>
              <a:prstGeom prst="rect">
                <a:avLst/>
              </a:prstGeom>
              <a:solidFill>
                <a:srgbClr val="1784A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grpSp>
      </p:grpSp>
      <p:sp>
        <p:nvSpPr>
          <p:cNvPr id="24" name="文本框 23"/>
          <p:cNvSpPr txBox="1"/>
          <p:nvPr/>
        </p:nvSpPr>
        <p:spPr>
          <a:xfrm>
            <a:off x="855779" y="232602"/>
            <a:ext cx="10869388" cy="534035"/>
          </a:xfrm>
          <a:prstGeom prst="rect">
            <a:avLst/>
          </a:prstGeom>
          <a:noFill/>
        </p:spPr>
        <p:txBody>
          <a:bodyPr wrap="square" rtlCol="0">
            <a:spAutoFit/>
          </a:bodyPr>
          <a:lstStyle/>
          <a:p>
            <a:pPr>
              <a:lnSpc>
                <a:spcPct val="90000"/>
              </a:lnSpc>
            </a:pPr>
            <a:r>
              <a:rPr lang="en-US" altLang="zh-CN" sz="3200" b="1" kern="1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Predict what the text talks about  from the photo and the title.</a:t>
            </a:r>
            <a:endParaRPr lang="en-US" altLang="zh-CN" sz="3200" b="1" kern="1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p:cNvSpPr txBox="1"/>
          <p:nvPr/>
        </p:nvSpPr>
        <p:spPr>
          <a:xfrm>
            <a:off x="5837969" y="2277186"/>
            <a:ext cx="6145784" cy="3107690"/>
          </a:xfrm>
          <a:prstGeom prst="rect">
            <a:avLst/>
          </a:prstGeom>
          <a:noFill/>
        </p:spPr>
        <p:txBody>
          <a:bodyPr wrap="square">
            <a:spAutoFit/>
          </a:bodyPr>
          <a:lstStyle/>
          <a:p>
            <a:r>
              <a:rPr lang="en-US" altLang="zh-CN" sz="2800" b="1" dirty="0">
                <a:solidFill>
                  <a:srgbClr val="0000FF"/>
                </a:solidFill>
                <a:latin typeface="Times New Roman" panose="02020603050405020304" pitchFamily="18" charset="0"/>
                <a:ea typeface="Microsoft Tai Le" panose="020B0502040204020203" charset="0"/>
                <a:cs typeface="Times New Roman" panose="02020603050405020304" pitchFamily="18" charset="0"/>
              </a:rPr>
              <a:t>From the photo:</a:t>
            </a:r>
            <a:endParaRPr lang="en-US" altLang="zh-CN" sz="2800" b="1" dirty="0">
              <a:solidFill>
                <a:srgbClr val="0000FF"/>
              </a:solidFill>
              <a:latin typeface="Times New Roman" panose="02020603050405020304" pitchFamily="18" charset="0"/>
              <a:ea typeface="Microsoft Tai Le" panose="020B0502040204020203" charset="0"/>
              <a:cs typeface="Times New Roman" panose="02020603050405020304" pitchFamily="18" charset="0"/>
            </a:endParaRPr>
          </a:p>
          <a:p>
            <a:r>
              <a:rPr lang="en-US" altLang="zh-CN" sz="2800" dirty="0">
                <a:latin typeface="Times New Roman" panose="02020603050405020304" pitchFamily="18" charset="0"/>
                <a:ea typeface="Microsoft Tai Le" panose="020B0502040204020203" charset="0"/>
                <a:cs typeface="Times New Roman" panose="02020603050405020304" pitchFamily="18" charset="0"/>
              </a:rPr>
              <a:t>Occasion: In the classroom. </a:t>
            </a:r>
            <a:endParaRPr lang="en-US" altLang="zh-CN" sz="2800" dirty="0">
              <a:latin typeface="Times New Roman" panose="02020603050405020304" pitchFamily="18" charset="0"/>
              <a:ea typeface="Microsoft Tai Le" panose="020B0502040204020203" charset="0"/>
              <a:cs typeface="Times New Roman" panose="02020603050405020304" pitchFamily="18" charset="0"/>
            </a:endParaRPr>
          </a:p>
          <a:p>
            <a:r>
              <a:rPr lang="en-US" altLang="zh-CN" sz="2800" dirty="0">
                <a:latin typeface="Times New Roman" panose="02020603050405020304" pitchFamily="18" charset="0"/>
                <a:ea typeface="Microsoft Tai Le" panose="020B0502040204020203" charset="0"/>
                <a:cs typeface="Times New Roman" panose="02020603050405020304" pitchFamily="18" charset="0"/>
              </a:rPr>
              <a:t>Characters: Teacher and students.</a:t>
            </a:r>
            <a:endParaRPr lang="en-US" altLang="zh-CN" sz="2800" dirty="0">
              <a:latin typeface="Times New Roman" panose="02020603050405020304" pitchFamily="18" charset="0"/>
              <a:ea typeface="Microsoft Tai Le" panose="020B0502040204020203" charset="0"/>
              <a:cs typeface="Times New Roman" panose="02020603050405020304" pitchFamily="18" charset="0"/>
            </a:endParaRPr>
          </a:p>
          <a:p>
            <a:endParaRPr lang="en-US" altLang="zh-CN" sz="2800" dirty="0">
              <a:latin typeface="Times New Roman" panose="02020603050405020304" pitchFamily="18" charset="0"/>
              <a:ea typeface="Microsoft Tai Le" panose="020B0502040204020203" charset="0"/>
              <a:cs typeface="Times New Roman" panose="02020603050405020304" pitchFamily="18" charset="0"/>
            </a:endParaRPr>
          </a:p>
          <a:p>
            <a:r>
              <a:rPr lang="en-US" altLang="zh-CN" sz="2800" b="1" dirty="0">
                <a:solidFill>
                  <a:srgbClr val="0000FF"/>
                </a:solidFill>
                <a:latin typeface="Times New Roman" panose="02020603050405020304" pitchFamily="18" charset="0"/>
                <a:ea typeface="Microsoft Tai Le" panose="020B0502040204020203" charset="0"/>
                <a:cs typeface="Times New Roman" panose="02020603050405020304" pitchFamily="18" charset="0"/>
              </a:rPr>
              <a:t>From the title: </a:t>
            </a:r>
            <a:endParaRPr lang="en-US" altLang="zh-CN" sz="2800" b="1" dirty="0">
              <a:solidFill>
                <a:srgbClr val="0000FF"/>
              </a:solidFill>
              <a:latin typeface="Times New Roman" panose="02020603050405020304" pitchFamily="18" charset="0"/>
              <a:ea typeface="Microsoft Tai Le" panose="020B0502040204020203" charset="0"/>
              <a:cs typeface="Times New Roman" panose="02020603050405020304" pitchFamily="18" charset="0"/>
            </a:endParaRPr>
          </a:p>
          <a:p>
            <a:r>
              <a:rPr lang="en-US" altLang="zh-CN" sz="2800" dirty="0">
                <a:latin typeface="Times New Roman" panose="02020603050405020304" pitchFamily="18" charset="0"/>
                <a:ea typeface="Microsoft Tai Le" panose="020B0502040204020203" charset="0"/>
                <a:cs typeface="Times New Roman" panose="02020603050405020304" pitchFamily="18" charset="0"/>
              </a:rPr>
              <a:t>Introducing some good ways for the teachers to know the students.</a:t>
            </a:r>
            <a:endParaRPr lang="en-US" altLang="zh-CN" sz="2800" b="1" dirty="0">
              <a:latin typeface="Times New Roman" panose="02020603050405020304" pitchFamily="18" charset="0"/>
              <a:ea typeface="Microsoft Tai Le" panose="020B0502040204020203" charset="0"/>
              <a:cs typeface="Times New Roman" panose="02020603050405020304" pitchFamily="18" charset="0"/>
            </a:endParaRPr>
          </a:p>
        </p:txBody>
      </p:sp>
      <p:sp>
        <p:nvSpPr>
          <p:cNvPr id="2" name="椭圆 1"/>
          <p:cNvSpPr/>
          <p:nvPr/>
        </p:nvSpPr>
        <p:spPr>
          <a:xfrm>
            <a:off x="1609090" y="1165860"/>
            <a:ext cx="375920" cy="484505"/>
          </a:xfrm>
          <a:prstGeom prst="ellipse">
            <a:avLst/>
          </a:prstGeom>
          <a:solidFill>
            <a:schemeClr val="accent4">
              <a:lumMod val="40000"/>
              <a:lumOff val="60000"/>
              <a:alpha val="46000"/>
            </a:schemeClr>
          </a:solidFill>
          <a:ln w="38100">
            <a:solidFill>
              <a:schemeClr val="accent4"/>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11" descr="水印"/>
          <p:cNvPicPr>
            <a:picLocks noChangeAspect="1"/>
          </p:cNvPicPr>
          <p:nvPr userDrawn="1"/>
        </p:nvPicPr>
        <p:blipFill>
          <a:blip r:embed="rId3"/>
          <a:stretch>
            <a:fillRect/>
          </a:stretch>
        </p:blipFill>
        <p:spPr>
          <a:xfrm>
            <a:off x="7186613" y="63500"/>
            <a:ext cx="4902200" cy="15875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335" y="45085"/>
            <a:ext cx="5723255" cy="6842125"/>
          </a:xfrm>
          <a:prstGeom prst="rect">
            <a:avLst/>
          </a:prstGeom>
        </p:spPr>
      </p:pic>
      <p:sp>
        <p:nvSpPr>
          <p:cNvPr id="12" name="矩形 11"/>
          <p:cNvSpPr/>
          <p:nvPr/>
        </p:nvSpPr>
        <p:spPr>
          <a:xfrm>
            <a:off x="334574" y="1314148"/>
            <a:ext cx="3444972" cy="175233"/>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2566886" y="1312878"/>
            <a:ext cx="592362" cy="175868"/>
          </a:xfrm>
          <a:prstGeom prst="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4012559" y="1917941"/>
            <a:ext cx="382845" cy="175868"/>
          </a:xfrm>
          <a:prstGeom prst="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334574" y="2997911"/>
            <a:ext cx="2502144" cy="174598"/>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262890" y="3865245"/>
            <a:ext cx="5288915" cy="151130"/>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262819" y="4016285"/>
            <a:ext cx="3175139" cy="175233"/>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2926882" y="3841693"/>
            <a:ext cx="636171" cy="174598"/>
          </a:xfrm>
          <a:prstGeom prst="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3575118" y="3841691"/>
            <a:ext cx="382845" cy="175868"/>
          </a:xfrm>
          <a:prstGeom prst="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4063984" y="3865188"/>
            <a:ext cx="557443" cy="175868"/>
          </a:xfrm>
          <a:prstGeom prst="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2782570" y="4005580"/>
            <a:ext cx="734060" cy="186690"/>
          </a:xfrm>
          <a:prstGeom prst="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6023281" y="1378270"/>
            <a:ext cx="1109172" cy="460375"/>
          </a:xfrm>
          <a:prstGeom prst="rect">
            <a:avLst/>
          </a:prstGeom>
          <a:solidFill>
            <a:schemeClr val="accent4">
              <a:lumMod val="40000"/>
              <a:lumOff val="60000"/>
            </a:schemeClr>
          </a:solidFill>
        </p:spPr>
        <p:txBody>
          <a:bodyPr wrap="square" rtlCol="0">
            <a:spAutoFit/>
          </a:bodyPr>
          <a:p>
            <a:r>
              <a:rPr lang="en-US" altLang="zh-CN" sz="2400"/>
              <a:t>Part 1:</a:t>
            </a:r>
            <a:endParaRPr lang="en-US" altLang="zh-CN" sz="2400"/>
          </a:p>
        </p:txBody>
      </p:sp>
      <p:sp>
        <p:nvSpPr>
          <p:cNvPr id="27" name="文本框 26"/>
          <p:cNvSpPr txBox="1"/>
          <p:nvPr/>
        </p:nvSpPr>
        <p:spPr>
          <a:xfrm>
            <a:off x="6023281" y="2349664"/>
            <a:ext cx="1109172" cy="460375"/>
          </a:xfrm>
          <a:prstGeom prst="rect">
            <a:avLst/>
          </a:prstGeom>
          <a:solidFill>
            <a:schemeClr val="accent4">
              <a:lumMod val="40000"/>
              <a:lumOff val="60000"/>
            </a:schemeClr>
          </a:solidFill>
        </p:spPr>
        <p:txBody>
          <a:bodyPr wrap="square" rtlCol="0">
            <a:spAutoFit/>
          </a:bodyPr>
          <a:p>
            <a:r>
              <a:rPr lang="en-US" altLang="zh-CN" sz="2400"/>
              <a:t>Part 2:</a:t>
            </a:r>
            <a:endParaRPr lang="en-US" altLang="zh-CN" sz="2400"/>
          </a:p>
        </p:txBody>
      </p:sp>
      <p:sp>
        <p:nvSpPr>
          <p:cNvPr id="28" name="文本框 27"/>
          <p:cNvSpPr txBox="1"/>
          <p:nvPr/>
        </p:nvSpPr>
        <p:spPr>
          <a:xfrm>
            <a:off x="6095034" y="5540127"/>
            <a:ext cx="1109172" cy="460375"/>
          </a:xfrm>
          <a:prstGeom prst="rect">
            <a:avLst/>
          </a:prstGeom>
          <a:solidFill>
            <a:schemeClr val="accent4">
              <a:lumMod val="40000"/>
              <a:lumOff val="60000"/>
            </a:schemeClr>
          </a:solidFill>
        </p:spPr>
        <p:txBody>
          <a:bodyPr wrap="square" rtlCol="0">
            <a:spAutoFit/>
          </a:bodyPr>
          <a:p>
            <a:r>
              <a:rPr lang="en-US" altLang="zh-CN" sz="2400"/>
              <a:t>Part 3:</a:t>
            </a:r>
            <a:endParaRPr lang="en-US" altLang="zh-CN" sz="2400"/>
          </a:p>
        </p:txBody>
      </p:sp>
      <p:sp>
        <p:nvSpPr>
          <p:cNvPr id="29" name="文本框 28"/>
          <p:cNvSpPr txBox="1"/>
          <p:nvPr/>
        </p:nvSpPr>
        <p:spPr>
          <a:xfrm>
            <a:off x="7247255" y="1431925"/>
            <a:ext cx="1337945" cy="398780"/>
          </a:xfrm>
          <a:prstGeom prst="rect">
            <a:avLst/>
          </a:prstGeom>
          <a:noFill/>
        </p:spPr>
        <p:txBody>
          <a:bodyPr wrap="square" rtlCol="0">
            <a:spAutoFit/>
          </a:bodyPr>
          <a:p>
            <a:r>
              <a:rPr lang="en-US" altLang="zh-CN" sz="2000"/>
              <a:t>Paras.1-2 </a:t>
            </a:r>
            <a:endParaRPr lang="en-US" altLang="zh-CN" sz="2000"/>
          </a:p>
        </p:txBody>
      </p:sp>
      <p:sp>
        <p:nvSpPr>
          <p:cNvPr id="30" name="文本框 29"/>
          <p:cNvSpPr txBox="1"/>
          <p:nvPr/>
        </p:nvSpPr>
        <p:spPr>
          <a:xfrm>
            <a:off x="7264400" y="2411095"/>
            <a:ext cx="1323975" cy="398780"/>
          </a:xfrm>
          <a:prstGeom prst="rect">
            <a:avLst/>
          </a:prstGeom>
          <a:noFill/>
        </p:spPr>
        <p:txBody>
          <a:bodyPr wrap="square" rtlCol="0">
            <a:spAutoFit/>
          </a:bodyPr>
          <a:p>
            <a:r>
              <a:rPr lang="en-US" altLang="zh-CN" sz="2000"/>
              <a:t>Paras.3-5 </a:t>
            </a:r>
            <a:endParaRPr lang="en-US" altLang="zh-CN" sz="2000"/>
          </a:p>
        </p:txBody>
      </p:sp>
      <p:sp>
        <p:nvSpPr>
          <p:cNvPr id="31" name="文本框 30"/>
          <p:cNvSpPr txBox="1"/>
          <p:nvPr/>
        </p:nvSpPr>
        <p:spPr>
          <a:xfrm>
            <a:off x="7390891" y="5586477"/>
            <a:ext cx="1010762" cy="414020"/>
          </a:xfrm>
          <a:prstGeom prst="rect">
            <a:avLst/>
          </a:prstGeom>
          <a:noFill/>
        </p:spPr>
        <p:txBody>
          <a:bodyPr wrap="square" rtlCol="0">
            <a:spAutoFit/>
          </a:bodyPr>
          <a:p>
            <a:r>
              <a:rPr lang="en-US" altLang="zh-CN" sz="2000"/>
              <a:t>Para.6</a:t>
            </a:r>
            <a:r>
              <a:rPr lang="en-US" altLang="zh-CN"/>
              <a:t> </a:t>
            </a:r>
            <a:endParaRPr lang="en-US" altLang="zh-CN"/>
          </a:p>
        </p:txBody>
      </p:sp>
      <p:sp>
        <p:nvSpPr>
          <p:cNvPr id="32" name="文本框 31"/>
          <p:cNvSpPr txBox="1"/>
          <p:nvPr/>
        </p:nvSpPr>
        <p:spPr>
          <a:xfrm>
            <a:off x="8903335" y="1431925"/>
            <a:ext cx="2101850" cy="536575"/>
          </a:xfrm>
          <a:prstGeom prst="rect">
            <a:avLst/>
          </a:prstGeom>
          <a:noFill/>
          <a:ln w="28575">
            <a:solidFill>
              <a:schemeClr val="accent4">
                <a:lumMod val="40000"/>
                <a:lumOff val="60000"/>
              </a:schemeClr>
            </a:solidFill>
            <a:prstDash val="dash"/>
          </a:ln>
        </p:spPr>
        <p:txBody>
          <a:bodyPr wrap="square" rtlCol="0">
            <a:noAutofit/>
          </a:bodyPr>
          <a:p>
            <a:r>
              <a:rPr lang="en-US" altLang="zh-CN" sz="2800">
                <a:solidFill>
                  <a:schemeClr val="tx1"/>
                </a:solidFill>
                <a:latin typeface="Times New Roman" panose="02020603050405020304" pitchFamily="18" charset="0"/>
                <a:cs typeface="Times New Roman" panose="02020603050405020304" pitchFamily="18" charset="0"/>
              </a:rPr>
              <a:t>Introduction</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33" name="文本框 32"/>
          <p:cNvSpPr txBox="1"/>
          <p:nvPr/>
        </p:nvSpPr>
        <p:spPr>
          <a:xfrm>
            <a:off x="8903265" y="2396014"/>
            <a:ext cx="2103426" cy="2676525"/>
          </a:xfrm>
          <a:prstGeom prst="rect">
            <a:avLst/>
          </a:prstGeom>
          <a:noFill/>
          <a:ln w="28575">
            <a:solidFill>
              <a:schemeClr val="accent4">
                <a:lumMod val="60000"/>
                <a:lumOff val="40000"/>
              </a:schemeClr>
            </a:solidFill>
            <a:prstDash val="dash"/>
          </a:ln>
        </p:spPr>
        <p:txBody>
          <a:bodyPr wrap="square" rtlCol="0">
            <a:spAutoFit/>
          </a:bodyPr>
          <a:p>
            <a:r>
              <a:rPr lang="en-US" altLang="zh-CN" sz="2800">
                <a:solidFill>
                  <a:schemeClr val="tx1"/>
                </a:solidFill>
                <a:latin typeface="Times New Roman" panose="02020603050405020304" pitchFamily="18" charset="0"/>
                <a:cs typeface="Times New Roman" panose="02020603050405020304" pitchFamily="18" charset="0"/>
              </a:rPr>
              <a:t>Examples:</a:t>
            </a:r>
            <a:endParaRPr lang="en-US" altLang="zh-CN" sz="2800">
              <a:solidFill>
                <a:schemeClr val="tx1"/>
              </a:solidFill>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en-US" altLang="zh-CN" sz="2800">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en-US" altLang="zh-CN" sz="2800">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en-US" altLang="zh-CN" sz="2800">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en-US" altLang="zh-CN" sz="2800">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en-US" altLang="zh-CN" sz="2800">
              <a:latin typeface="Times New Roman" panose="02020603050405020304" pitchFamily="18" charset="0"/>
              <a:cs typeface="Times New Roman" panose="02020603050405020304" pitchFamily="18" charset="0"/>
            </a:endParaRPr>
          </a:p>
        </p:txBody>
      </p:sp>
      <p:sp>
        <p:nvSpPr>
          <p:cNvPr id="14" name="文本框 13"/>
          <p:cNvSpPr txBox="1"/>
          <p:nvPr/>
        </p:nvSpPr>
        <p:spPr>
          <a:xfrm>
            <a:off x="8940165" y="5589905"/>
            <a:ext cx="2136775" cy="520065"/>
          </a:xfrm>
          <a:prstGeom prst="rect">
            <a:avLst/>
          </a:prstGeom>
          <a:noFill/>
          <a:ln w="28575">
            <a:solidFill>
              <a:schemeClr val="accent4">
                <a:lumMod val="60000"/>
                <a:lumOff val="40000"/>
              </a:schemeClr>
            </a:solidFill>
            <a:prstDash val="dash"/>
          </a:ln>
        </p:spPr>
        <p:txBody>
          <a:bodyPr wrap="square" rtlCol="0">
            <a:noAutofit/>
          </a:bodyPr>
          <a:p>
            <a:r>
              <a:rPr lang="en-US" altLang="zh-CN" sz="2800">
                <a:solidFill>
                  <a:schemeClr val="tx1"/>
                </a:solidFill>
                <a:latin typeface="Times New Roman" panose="02020603050405020304" pitchFamily="18" charset="0"/>
                <a:cs typeface="Times New Roman" panose="02020603050405020304" pitchFamily="18" charset="0"/>
              </a:rPr>
              <a:t>Reaction</a:t>
            </a:r>
            <a:endParaRPr lang="en-US" altLang="zh-CN" sz="2800">
              <a:solidFill>
                <a:schemeClr val="tx1"/>
              </a:solidFill>
              <a:latin typeface="Times New Roman" panose="02020603050405020304" pitchFamily="18" charset="0"/>
              <a:cs typeface="Times New Roman" panose="02020603050405020304" pitchFamily="18" charset="0"/>
            </a:endParaRPr>
          </a:p>
        </p:txBody>
      </p:sp>
      <p:grpSp>
        <p:nvGrpSpPr>
          <p:cNvPr id="39" name="组合 38"/>
          <p:cNvGrpSpPr/>
          <p:nvPr/>
        </p:nvGrpSpPr>
        <p:grpSpPr>
          <a:xfrm>
            <a:off x="6089650" y="-102235"/>
            <a:ext cx="6057900" cy="869950"/>
            <a:chOff x="1027906" y="3427652"/>
            <a:chExt cx="4991392" cy="590703"/>
          </a:xfrm>
        </p:grpSpPr>
        <p:sp>
          <p:nvSpPr>
            <p:cNvPr id="40" name="文本框 39"/>
            <p:cNvSpPr txBox="1"/>
            <p:nvPr/>
          </p:nvSpPr>
          <p:spPr>
            <a:xfrm>
              <a:off x="1217704" y="3427652"/>
              <a:ext cx="4715121" cy="312647"/>
            </a:xfrm>
            <a:prstGeom prst="rect">
              <a:avLst/>
            </a:prstGeom>
            <a:noFill/>
          </p:spPr>
          <p:txBody>
            <a:bodyPr wrap="square" rtlCol="0">
              <a:sp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楷体" panose="02010600040101010101" pitchFamily="2" charset="-122"/>
                <a:ea typeface="华文楷体" panose="02010600040101010101" pitchFamily="2" charset="-122"/>
              </a:endParaRPr>
            </a:p>
          </p:txBody>
        </p:sp>
        <p:grpSp>
          <p:nvGrpSpPr>
            <p:cNvPr id="41" name="组合 40"/>
            <p:cNvGrpSpPr/>
            <p:nvPr/>
          </p:nvGrpSpPr>
          <p:grpSpPr>
            <a:xfrm>
              <a:off x="1027906" y="3544326"/>
              <a:ext cx="4991392" cy="474029"/>
              <a:chOff x="1671318" y="1729911"/>
              <a:chExt cx="5560811" cy="528105"/>
            </a:xfrm>
          </p:grpSpPr>
          <p:sp>
            <p:nvSpPr>
              <p:cNvPr id="42" name="圆角矩形 7"/>
              <p:cNvSpPr/>
              <p:nvPr/>
            </p:nvSpPr>
            <p:spPr>
              <a:xfrm>
                <a:off x="1852333" y="1729911"/>
                <a:ext cx="5379796" cy="528105"/>
              </a:xfrm>
              <a:prstGeom prst="roundRect">
                <a:avLst/>
              </a:prstGeom>
              <a:solidFill>
                <a:schemeClr val="accent4"/>
              </a:solidFill>
              <a:ln w="381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43" name="矩形 42"/>
              <p:cNvSpPr/>
              <p:nvPr/>
            </p:nvSpPr>
            <p:spPr>
              <a:xfrm rot="18614180">
                <a:off x="1707600" y="1823641"/>
                <a:ext cx="324420" cy="396983"/>
              </a:xfrm>
              <a:prstGeom prst="rect">
                <a:avLst/>
              </a:prstGeom>
              <a:solidFill>
                <a:srgbClr val="1784AD"/>
              </a:solidFill>
              <a:ln w="381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grpSp>
      </p:grpSp>
      <p:sp>
        <p:nvSpPr>
          <p:cNvPr id="3" name="文本框 2"/>
          <p:cNvSpPr txBox="1"/>
          <p:nvPr/>
        </p:nvSpPr>
        <p:spPr>
          <a:xfrm>
            <a:off x="6715125" y="190500"/>
            <a:ext cx="5288915" cy="445135"/>
          </a:xfrm>
          <a:prstGeom prst="rect">
            <a:avLst/>
          </a:prstGeom>
          <a:noFill/>
        </p:spPr>
        <p:txBody>
          <a:bodyPr wrap="square" rtlCol="0">
            <a:spAutoFit/>
          </a:bodyPr>
          <a:p>
            <a:pPr fontAlgn="auto">
              <a:lnSpc>
                <a:spcPts val="2760"/>
              </a:lnSpc>
            </a:pPr>
            <a:r>
              <a:rPr lang="en-US" altLang="zh-CN" sz="3200" b="1">
                <a:solidFill>
                  <a:schemeClr val="bg1"/>
                </a:solidFill>
                <a:latin typeface="Times New Roman" panose="02020603050405020304" pitchFamily="18" charset="0"/>
                <a:cs typeface="Times New Roman" panose="02020603050405020304" pitchFamily="18" charset="0"/>
              </a:rPr>
              <a:t>Global reading for structure</a:t>
            </a:r>
            <a:endParaRPr lang="en-US" altLang="zh-CN" sz="3200" b="1">
              <a:solidFill>
                <a:schemeClr val="bg1"/>
              </a:solidFill>
              <a:latin typeface="Times New Roman" panose="02020603050405020304" pitchFamily="18" charset="0"/>
              <a:cs typeface="Times New Roman" panose="02020603050405020304" pitchFamily="18" charset="0"/>
            </a:endParaRPr>
          </a:p>
        </p:txBody>
      </p:sp>
      <p:pic>
        <p:nvPicPr>
          <p:cNvPr id="45" name="图片 44" descr="C:/Users/ADMINI~1/AppData/Local/Temp/kaimatting/20200823232612/output_aiMatting_20200823232711.pngoutput_aiMatting_20200823232711"/>
          <p:cNvPicPr>
            <a:picLocks noChangeAspect="1"/>
          </p:cNvPicPr>
          <p:nvPr/>
        </p:nvPicPr>
        <p:blipFill>
          <a:blip r:embed="rId2"/>
          <a:stretch>
            <a:fillRect/>
          </a:stretch>
        </p:blipFill>
        <p:spPr>
          <a:xfrm>
            <a:off x="4366895" y="767715"/>
            <a:ext cx="869315" cy="365760"/>
          </a:xfrm>
          <a:prstGeom prst="rect">
            <a:avLst/>
          </a:prstGeom>
        </p:spPr>
      </p:pic>
      <p:sp>
        <p:nvSpPr>
          <p:cNvPr id="5" name="文本框 4"/>
          <p:cNvSpPr txBox="1"/>
          <p:nvPr/>
        </p:nvSpPr>
        <p:spPr>
          <a:xfrm>
            <a:off x="8902065" y="2828290"/>
            <a:ext cx="2043430" cy="2245360"/>
          </a:xfrm>
          <a:prstGeom prst="rect">
            <a:avLst/>
          </a:prstGeom>
          <a:noFill/>
        </p:spPr>
        <p:txBody>
          <a:bodyPr wrap="square" rtlCol="0">
            <a:spAutoFit/>
          </a:bodyPr>
          <a:p>
            <a:pPr marL="457200" indent="-457200" algn="l">
              <a:buFont typeface="Wingdings" panose="05000000000000000000" charset="0"/>
              <a:buChar char="Ø"/>
            </a:pPr>
            <a:r>
              <a:rPr lang="en-US" altLang="zh-CN" sz="2800">
                <a:latin typeface="Times New Roman" panose="02020603050405020304" pitchFamily="18" charset="0"/>
                <a:cs typeface="Times New Roman" panose="02020603050405020304" pitchFamily="18" charset="0"/>
                <a:sym typeface="+mn-ea"/>
              </a:rPr>
              <a:t>interested</a:t>
            </a:r>
            <a:r>
              <a:rPr lang="en-US" altLang="zh-CN" sz="2800">
                <a:solidFill>
                  <a:srgbClr val="FF0000"/>
                </a:solidFill>
                <a:latin typeface="Times New Roman" panose="02020603050405020304" pitchFamily="18" charset="0"/>
                <a:cs typeface="Times New Roman" panose="02020603050405020304" pitchFamily="18" charset="0"/>
                <a:sym typeface="+mn-ea"/>
              </a:rPr>
              <a:t> </a:t>
            </a:r>
            <a:endParaRPr lang="en-US" altLang="zh-CN" sz="2800">
              <a:solidFill>
                <a:srgbClr val="FF0000"/>
              </a:solidFill>
              <a:latin typeface="Times New Roman" panose="02020603050405020304" pitchFamily="18" charset="0"/>
              <a:cs typeface="Times New Roman" panose="02020603050405020304" pitchFamily="18" charset="0"/>
            </a:endParaRPr>
          </a:p>
          <a:p>
            <a:pPr marL="457200" indent="-457200" algn="l">
              <a:buFont typeface="Wingdings" panose="05000000000000000000" charset="0"/>
              <a:buChar char="Ø"/>
            </a:pPr>
            <a:r>
              <a:rPr lang="en-US" altLang="zh-CN" sz="2800">
                <a:latin typeface="Times New Roman" panose="02020603050405020304" pitchFamily="18" charset="0"/>
                <a:cs typeface="Times New Roman" panose="02020603050405020304" pitchFamily="18" charset="0"/>
                <a:sym typeface="+mn-ea"/>
              </a:rPr>
              <a:t>bored</a:t>
            </a:r>
            <a:endParaRPr lang="en-US" altLang="zh-CN" sz="2800">
              <a:latin typeface="Times New Roman" panose="02020603050405020304" pitchFamily="18" charset="0"/>
              <a:cs typeface="Times New Roman" panose="02020603050405020304" pitchFamily="18" charset="0"/>
            </a:endParaRPr>
          </a:p>
          <a:p>
            <a:pPr marL="457200" indent="-457200" algn="l">
              <a:buFont typeface="Wingdings" panose="05000000000000000000" charset="0"/>
              <a:buChar char="Ø"/>
            </a:pPr>
            <a:r>
              <a:rPr lang="en-US" altLang="zh-CN" sz="2800">
                <a:latin typeface="Times New Roman" panose="02020603050405020304" pitchFamily="18" charset="0"/>
                <a:cs typeface="Times New Roman" panose="02020603050405020304" pitchFamily="18" charset="0"/>
                <a:sym typeface="+mn-ea"/>
              </a:rPr>
              <a:t>distracted</a:t>
            </a:r>
            <a:endParaRPr lang="en-US" altLang="zh-CN" sz="2800">
              <a:latin typeface="Times New Roman" panose="02020603050405020304" pitchFamily="18" charset="0"/>
              <a:cs typeface="Times New Roman" panose="02020603050405020304" pitchFamily="18" charset="0"/>
            </a:endParaRPr>
          </a:p>
          <a:p>
            <a:pPr marL="457200" indent="-457200" algn="l">
              <a:buFont typeface="Wingdings" panose="05000000000000000000" charset="0"/>
              <a:buChar char="Ø"/>
            </a:pPr>
            <a:endParaRPr lang="en-US" altLang="zh-CN" sz="2800">
              <a:latin typeface="Times New Roman" panose="02020603050405020304" pitchFamily="18" charset="0"/>
              <a:cs typeface="Times New Roman" panose="02020603050405020304" pitchFamily="18" charset="0"/>
            </a:endParaRPr>
          </a:p>
          <a:p>
            <a:pPr marL="457200" indent="-457200" algn="l">
              <a:buFont typeface="Wingdings" panose="05000000000000000000" charset="0"/>
              <a:buChar char="Ø"/>
            </a:pPr>
            <a:r>
              <a:rPr lang="en-US" altLang="zh-CN" sz="2800">
                <a:latin typeface="Times New Roman" panose="02020603050405020304" pitchFamily="18" charset="0"/>
                <a:cs typeface="Times New Roman" panose="02020603050405020304" pitchFamily="18" charset="0"/>
                <a:sym typeface="+mn-ea"/>
              </a:rPr>
              <a:t>troubled</a:t>
            </a:r>
            <a:endParaRPr lang="zh-CN" altLang="en-US"/>
          </a:p>
        </p:txBody>
      </p:sp>
      <p:sp>
        <p:nvSpPr>
          <p:cNvPr id="34" name="文本框 33"/>
          <p:cNvSpPr txBox="1"/>
          <p:nvPr>
            <p:custDataLst>
              <p:tags r:id="rId3"/>
            </p:custDataLst>
          </p:nvPr>
        </p:nvSpPr>
        <p:spPr>
          <a:xfrm>
            <a:off x="622819" y="1704593"/>
            <a:ext cx="2749120" cy="460375"/>
          </a:xfrm>
          <a:prstGeom prst="rect">
            <a:avLst/>
          </a:prstGeom>
          <a:solidFill>
            <a:srgbClr val="C00000"/>
          </a:solidFill>
        </p:spPr>
        <p:txBody>
          <a:bodyPr wrap="square" rtlCol="0">
            <a:spAutoFit/>
          </a:bodyPr>
          <a:p>
            <a:r>
              <a:rPr lang="en-US" altLang="zh-CN" sz="2400">
                <a:solidFill>
                  <a:schemeClr val="bg1"/>
                </a:solidFill>
              </a:rPr>
              <a:t>interested &amp; bored</a:t>
            </a:r>
            <a:endParaRPr lang="en-US" altLang="zh-CN" sz="2400">
              <a:solidFill>
                <a:schemeClr val="bg1"/>
              </a:solidFill>
            </a:endParaRPr>
          </a:p>
        </p:txBody>
      </p:sp>
      <p:sp>
        <p:nvSpPr>
          <p:cNvPr id="35" name="文本框 34"/>
          <p:cNvSpPr txBox="1"/>
          <p:nvPr>
            <p:custDataLst>
              <p:tags r:id="rId4"/>
            </p:custDataLst>
          </p:nvPr>
        </p:nvSpPr>
        <p:spPr>
          <a:xfrm>
            <a:off x="3082427" y="2961716"/>
            <a:ext cx="1538999" cy="460375"/>
          </a:xfrm>
          <a:prstGeom prst="rect">
            <a:avLst/>
          </a:prstGeom>
          <a:solidFill>
            <a:srgbClr val="C00000"/>
          </a:solidFill>
        </p:spPr>
        <p:txBody>
          <a:bodyPr wrap="square" rtlCol="0">
            <a:spAutoFit/>
          </a:bodyPr>
          <a:p>
            <a:r>
              <a:rPr lang="en-US" sz="2400">
                <a:solidFill>
                  <a:schemeClr val="bg1"/>
                </a:solidFill>
              </a:rPr>
              <a:t>distracted</a:t>
            </a:r>
            <a:endParaRPr lang="en-US" sz="2400">
              <a:solidFill>
                <a:schemeClr val="bg1"/>
              </a:solidFill>
            </a:endParaRPr>
          </a:p>
        </p:txBody>
      </p:sp>
      <p:sp>
        <p:nvSpPr>
          <p:cNvPr id="36" name="文本框 35"/>
          <p:cNvSpPr txBox="1"/>
          <p:nvPr>
            <p:custDataLst>
              <p:tags r:id="rId5"/>
            </p:custDataLst>
          </p:nvPr>
        </p:nvSpPr>
        <p:spPr>
          <a:xfrm>
            <a:off x="3646848" y="4221983"/>
            <a:ext cx="1339006" cy="460375"/>
          </a:xfrm>
          <a:prstGeom prst="rect">
            <a:avLst/>
          </a:prstGeom>
          <a:solidFill>
            <a:srgbClr val="C00000"/>
          </a:solidFill>
        </p:spPr>
        <p:txBody>
          <a:bodyPr wrap="square" rtlCol="0">
            <a:spAutoFit/>
          </a:bodyPr>
          <a:p>
            <a:r>
              <a:rPr lang="en-US" sz="2400">
                <a:solidFill>
                  <a:schemeClr val="bg1"/>
                </a:solidFill>
              </a:rPr>
              <a:t>troubled</a:t>
            </a:r>
            <a:endParaRPr lang="en-US" sz="2400">
              <a:solidFill>
                <a:schemeClr val="bg1"/>
              </a:solidFill>
            </a:endParaRPr>
          </a:p>
        </p:txBody>
      </p:sp>
      <p:pic>
        <p:nvPicPr>
          <p:cNvPr id="4" name="图片 3" descr="31393935333436313b31393936353330353bcafdd7d6"/>
          <p:cNvPicPr>
            <a:picLocks noChangeAspect="1"/>
          </p:cNvPicPr>
          <p:nvPr>
            <p:custDataLst>
              <p:tags r:id="rId6"/>
            </p:custDataLst>
          </p:nvPr>
        </p:nvPicPr>
        <p:blipFill>
          <a:blip r:embed="rId7"/>
          <a:stretch>
            <a:fillRect/>
          </a:stretch>
        </p:blipFill>
        <p:spPr>
          <a:xfrm>
            <a:off x="-71120" y="261620"/>
            <a:ext cx="393065" cy="408305"/>
          </a:xfrm>
          <a:prstGeom prst="rect">
            <a:avLst/>
          </a:prstGeom>
        </p:spPr>
      </p:pic>
      <p:pic>
        <p:nvPicPr>
          <p:cNvPr id="6" name="图片 5" descr="31393935333436313b31393936353330373bcafdd7d6"/>
          <p:cNvPicPr>
            <a:picLocks noChangeAspect="1"/>
          </p:cNvPicPr>
          <p:nvPr>
            <p:custDataLst>
              <p:tags r:id="rId8"/>
            </p:custDataLst>
          </p:nvPr>
        </p:nvPicPr>
        <p:blipFill>
          <a:blip r:embed="rId9"/>
          <a:stretch>
            <a:fillRect/>
          </a:stretch>
        </p:blipFill>
        <p:spPr>
          <a:xfrm>
            <a:off x="-60325" y="909320"/>
            <a:ext cx="394970" cy="421005"/>
          </a:xfrm>
          <a:prstGeom prst="rect">
            <a:avLst/>
          </a:prstGeom>
        </p:spPr>
      </p:pic>
      <p:pic>
        <p:nvPicPr>
          <p:cNvPr id="7" name="图片 6" descr="31393935333436313b31393936353330383bcafdd7d6"/>
          <p:cNvPicPr>
            <a:picLocks noChangeAspect="1"/>
          </p:cNvPicPr>
          <p:nvPr>
            <p:custDataLst>
              <p:tags r:id="rId10"/>
            </p:custDataLst>
          </p:nvPr>
        </p:nvPicPr>
        <p:blipFill>
          <a:blip r:embed="rId11"/>
          <a:stretch>
            <a:fillRect/>
          </a:stretch>
        </p:blipFill>
        <p:spPr>
          <a:xfrm>
            <a:off x="-39370" y="1269365"/>
            <a:ext cx="379730" cy="425450"/>
          </a:xfrm>
          <a:prstGeom prst="rect">
            <a:avLst/>
          </a:prstGeom>
        </p:spPr>
      </p:pic>
      <p:pic>
        <p:nvPicPr>
          <p:cNvPr id="8" name="图片 7" descr="31393935333436313b31393936353330393bcafdd7d6"/>
          <p:cNvPicPr>
            <a:picLocks noChangeAspect="1"/>
          </p:cNvPicPr>
          <p:nvPr>
            <p:custDataLst>
              <p:tags r:id="rId12"/>
            </p:custDataLst>
          </p:nvPr>
        </p:nvPicPr>
        <p:blipFill>
          <a:blip r:embed="rId13"/>
          <a:stretch>
            <a:fillRect/>
          </a:stretch>
        </p:blipFill>
        <p:spPr>
          <a:xfrm>
            <a:off x="-25400" y="2875915"/>
            <a:ext cx="370840" cy="425450"/>
          </a:xfrm>
          <a:prstGeom prst="rect">
            <a:avLst/>
          </a:prstGeom>
        </p:spPr>
      </p:pic>
      <p:pic>
        <p:nvPicPr>
          <p:cNvPr id="9" name="图片 8" descr="31393935333436313b31393936353331303bcafdd7d6"/>
          <p:cNvPicPr>
            <a:picLocks noChangeAspect="1"/>
          </p:cNvPicPr>
          <p:nvPr>
            <p:custDataLst>
              <p:tags r:id="rId14"/>
            </p:custDataLst>
          </p:nvPr>
        </p:nvPicPr>
        <p:blipFill>
          <a:blip r:embed="rId15"/>
          <a:stretch>
            <a:fillRect/>
          </a:stretch>
        </p:blipFill>
        <p:spPr>
          <a:xfrm>
            <a:off x="-71120" y="3756660"/>
            <a:ext cx="393065" cy="433070"/>
          </a:xfrm>
          <a:prstGeom prst="rect">
            <a:avLst/>
          </a:prstGeom>
        </p:spPr>
      </p:pic>
      <p:pic>
        <p:nvPicPr>
          <p:cNvPr id="10" name="图片 9" descr="31393935333436313b31393936353331313bcafdd7d6"/>
          <p:cNvPicPr>
            <a:picLocks noChangeAspect="1"/>
          </p:cNvPicPr>
          <p:nvPr>
            <p:custDataLst>
              <p:tags r:id="rId16"/>
            </p:custDataLst>
          </p:nvPr>
        </p:nvPicPr>
        <p:blipFill>
          <a:blip r:embed="rId17"/>
          <a:stretch>
            <a:fillRect/>
          </a:stretch>
        </p:blipFill>
        <p:spPr>
          <a:xfrm>
            <a:off x="2418080" y="5549265"/>
            <a:ext cx="417830" cy="451485"/>
          </a:xfrm>
          <a:prstGeom prst="rect">
            <a:avLst/>
          </a:prstGeom>
        </p:spPr>
      </p:pic>
      <p:pic>
        <p:nvPicPr>
          <p:cNvPr id="5124" name="图片 11" descr="水印"/>
          <p:cNvPicPr>
            <a:picLocks noChangeAspect="1"/>
          </p:cNvPicPr>
          <p:nvPr userDrawn="1"/>
        </p:nvPicPr>
        <p:blipFill>
          <a:blip r:embed="rId18"/>
          <a:stretch>
            <a:fillRect/>
          </a:stretch>
        </p:blipFill>
        <p:spPr>
          <a:xfrm>
            <a:off x="7186613" y="63500"/>
            <a:ext cx="4902200" cy="1587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2"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linds(horizont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2"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2"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blinds(horizontal)">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2"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2"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2"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linds(horizontal)">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5">
                                            <p:txEl>
                                              <p:pRg st="0" end="0"/>
                                            </p:txEl>
                                          </p:spTgt>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5">
                                            <p:txEl>
                                              <p:pRg st="1" end="1"/>
                                            </p:txEl>
                                          </p:spTgt>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5">
                                            <p:txEl>
                                              <p:pRg st="2" end="2"/>
                                            </p:txEl>
                                          </p:spTgt>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2" nodeType="clickEffect">
                                  <p:stCondLst>
                                    <p:cond delay="0"/>
                                  </p:stCondLst>
                                  <p:childTnLst>
                                    <p:set>
                                      <p:cBhvr>
                                        <p:cTn id="91" dur="1" fill="hold">
                                          <p:stCondLst>
                                            <p:cond delay="0"/>
                                          </p:stCondLst>
                                        </p:cTn>
                                        <p:tgtEl>
                                          <p:spTgt spid="28"/>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3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2" nodeType="clickEffect">
                                  <p:stCondLst>
                                    <p:cond delay="0"/>
                                  </p:stCondLst>
                                  <p:childTnLst>
                                    <p:set>
                                      <p:cBhvr>
                                        <p:cTn id="9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1" animBg="1"/>
      <p:bldP spid="13" grpId="1" animBg="1"/>
      <p:bldP spid="15" grpId="1" animBg="1"/>
      <p:bldP spid="16" grpId="1" animBg="1"/>
      <p:bldP spid="17" grpId="1" animBg="1"/>
      <p:bldP spid="18" grpId="1" animBg="1"/>
      <p:bldP spid="23" grpId="1" animBg="1"/>
      <p:bldP spid="24" grpId="1" animBg="1"/>
      <p:bldP spid="22" grpId="1" animBg="1"/>
      <p:bldP spid="25" grpId="1" animBg="1"/>
      <p:bldP spid="26" grpId="1" animBg="1"/>
      <p:bldP spid="27" grpId="1" animBg="1"/>
      <p:bldP spid="28" grpId="1" animBg="1"/>
      <p:bldP spid="29" grpId="1"/>
      <p:bldP spid="30" grpId="1"/>
      <p:bldP spid="31" grpId="1"/>
      <p:bldP spid="32" grpId="1" animBg="1"/>
      <p:bldP spid="33" grpId="1" animBg="1"/>
      <p:bldP spid="14" grpId="1" animBg="1"/>
      <p:bldP spid="26" grpId="2" bldLvl="0" animBg="1"/>
      <p:bldP spid="29" grpId="2"/>
      <p:bldP spid="32" grpId="2" bldLvl="0" animBg="1"/>
      <p:bldP spid="27" grpId="2" bldLvl="0" animBg="1"/>
      <p:bldP spid="30" grpId="2"/>
      <p:bldP spid="33" grpId="2" bldLvl="0" animBg="1"/>
      <p:bldP spid="12" grpId="2" animBg="1"/>
      <p:bldP spid="13" grpId="2" animBg="1"/>
      <p:bldP spid="15" grpId="2" animBg="1"/>
      <p:bldP spid="16" grpId="2" animBg="1"/>
      <p:bldP spid="17" grpId="2" bldLvl="0" animBg="1"/>
      <p:bldP spid="18" grpId="2" animBg="1"/>
      <p:bldP spid="22" grpId="2" bldLvl="0" animBg="1"/>
      <p:bldP spid="23" grpId="2" bldLvl="0" animBg="1"/>
      <p:bldP spid="24" grpId="2" bldLvl="0" animBg="1"/>
      <p:bldP spid="25" grpId="2" animBg="1"/>
      <p:bldP spid="28" grpId="2" bldLvl="0" animBg="1"/>
      <p:bldP spid="31" grpId="2"/>
      <p:bldP spid="14" grpId="2" bldLvl="0" animBg="1"/>
      <p:bldP spid="34" grpId="1" animBg="1"/>
      <p:bldP spid="34" grpId="2" bldLvl="0" animBg="1"/>
      <p:bldP spid="35" grpId="1" animBg="1"/>
      <p:bldP spid="35" grpId="2" bldLvl="0" animBg="1"/>
      <p:bldP spid="36" grpId="1" animBg="1"/>
      <p:bldP spid="36" grpId="2"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下箭头标注 129"/>
          <p:cNvSpPr/>
          <p:nvPr/>
        </p:nvSpPr>
        <p:spPr>
          <a:xfrm>
            <a:off x="5591175" y="3112135"/>
            <a:ext cx="2380615" cy="1578610"/>
          </a:xfrm>
          <a:prstGeom prst="downArrowCallout">
            <a:avLst>
              <a:gd name="adj1" fmla="val 24030"/>
              <a:gd name="adj2" fmla="val 20575"/>
              <a:gd name="adj3" fmla="val 25931"/>
              <a:gd name="adj4" fmla="val 46666"/>
            </a:avLst>
          </a:prstGeom>
          <a:solidFill>
            <a:srgbClr val="DBEEF4"/>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右箭头 20"/>
          <p:cNvSpPr/>
          <p:nvPr/>
        </p:nvSpPr>
        <p:spPr>
          <a:xfrm rot="10800000">
            <a:off x="6887210" y="5099050"/>
            <a:ext cx="3541395" cy="1602105"/>
          </a:xfrm>
          <a:prstGeom prst="rightArrow">
            <a:avLst/>
          </a:prstGeom>
          <a:solidFill>
            <a:schemeClr val="accent4">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 name="组合 2"/>
          <p:cNvGrpSpPr/>
          <p:nvPr/>
        </p:nvGrpSpPr>
        <p:grpSpPr>
          <a:xfrm>
            <a:off x="190344" y="909199"/>
            <a:ext cx="11625909" cy="2940560"/>
            <a:chOff x="21465" y="1543802"/>
            <a:chExt cx="11627725" cy="2941020"/>
          </a:xfrm>
        </p:grpSpPr>
        <p:sp>
          <p:nvSpPr>
            <p:cNvPr id="14" name="文本框 13"/>
            <p:cNvSpPr txBox="1"/>
            <p:nvPr/>
          </p:nvSpPr>
          <p:spPr>
            <a:xfrm>
              <a:off x="1302274" y="1543802"/>
              <a:ext cx="10346916" cy="2830637"/>
            </a:xfrm>
            <a:prstGeom prst="rect">
              <a:avLst/>
            </a:prstGeom>
            <a:noFill/>
          </p:spPr>
          <p:txBody>
            <a:bodyPr wrap="square" rtlCol="0" anchor="t">
              <a:spAutoFit/>
            </a:bodyPr>
            <a:lstStyle/>
            <a:p>
              <a:pPr algn="just"/>
              <a:r>
                <a:rPr lang="zh-CN" altLang="en-US" sz="2800" dirty="0">
                  <a:latin typeface="Times New Roman" panose="02020603050405020304" pitchFamily="18" charset="0"/>
                  <a:cs typeface="Times New Roman" panose="02020603050405020304" pitchFamily="18" charset="0"/>
                </a:rPr>
                <a:t>As an educator,</a:t>
              </a:r>
              <a:r>
                <a:rPr lang="zh-CN" altLang="en-US" sz="2800" dirty="0">
                  <a:solidFill>
                    <a:schemeClr val="tx1"/>
                  </a:solidFill>
                  <a:latin typeface="Times New Roman" panose="02020603050405020304" pitchFamily="18" charset="0"/>
                  <a:cs typeface="Times New Roman" panose="02020603050405020304" pitchFamily="18" charset="0"/>
                </a:rPr>
                <a:t> people often ask me</a:t>
              </a:r>
              <a:r>
                <a:rPr lang="zh-CN" altLang="en-US" sz="2800" dirty="0">
                  <a:solidFill>
                    <a:srgbClr val="FF0000"/>
                  </a:solidFill>
                  <a:latin typeface="Times New Roman" panose="02020603050405020304" pitchFamily="18" charset="0"/>
                  <a:cs typeface="Times New Roman" panose="02020603050405020304" pitchFamily="18" charset="0"/>
                </a:rPr>
                <a:t> how I know what is going on in the minds of my students.</a:t>
              </a:r>
              <a:r>
                <a:rPr lang="zh-CN" altLang="en-US" sz="2800" dirty="0">
                  <a:latin typeface="Times New Roman" panose="02020603050405020304" pitchFamily="18" charset="0"/>
                  <a:cs typeface="Times New Roman" panose="02020603050405020304" pitchFamily="18" charset="0"/>
                </a:rPr>
                <a:t> Many students are quite shy and don't speak all that much. At the same time, in a classroom of more than forty students, it is hard to have many one-on-one conversations with each person.</a:t>
              </a:r>
              <a:r>
                <a:rPr lang="zh-CN" altLang="en-US" sz="2800" b="1" dirty="0">
                  <a:solidFill>
                    <a:srgbClr val="FF0000"/>
                  </a:solidFill>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So, how can I really know what makes each student tick?</a:t>
              </a:r>
              <a:endParaRPr lang="zh-CN" altLang="en-US" sz="2800" dirty="0">
                <a:latin typeface="Times New Roman" panose="02020603050405020304" pitchFamily="18" charset="0"/>
                <a:cs typeface="Times New Roman" panose="02020603050405020304" pitchFamily="18" charset="0"/>
              </a:endParaRPr>
            </a:p>
            <a:p>
              <a:pPr>
                <a:spcBef>
                  <a:spcPts val="1200"/>
                </a:spcBef>
              </a:pPr>
              <a:r>
                <a:rPr lang="zh-CN" altLang="en-US" sz="2800" b="1" dirty="0">
                  <a:solidFill>
                    <a:srgbClr val="FF0000"/>
                  </a:solidFill>
                  <a:latin typeface="Times New Roman" panose="02020603050405020304" pitchFamily="18" charset="0"/>
                  <a:cs typeface="Times New Roman" panose="02020603050405020304" pitchFamily="18" charset="0"/>
                </a:rPr>
                <a:t>My answer?</a:t>
              </a:r>
              <a:r>
                <a:rPr lang="zh-CN" altLang="en-US" sz="2800" b="1" dirty="0">
                  <a:solidFill>
                    <a:srgbClr val="0000FF"/>
                  </a:solidFill>
                  <a:latin typeface="Times New Roman" panose="02020603050405020304" pitchFamily="18" charset="0"/>
                  <a:cs typeface="Times New Roman" panose="02020603050405020304" pitchFamily="18" charset="0"/>
                </a:rPr>
                <a:t> I look at their body language.</a:t>
              </a:r>
              <a:endParaRPr lang="zh-CN" altLang="en-US" sz="2800" b="1" dirty="0">
                <a:solidFill>
                  <a:srgbClr val="0000FF"/>
                </a:solidFill>
                <a:latin typeface="Times New Roman" panose="02020603050405020304" pitchFamily="18" charset="0"/>
                <a:cs typeface="Times New Roman" panose="02020603050405020304" pitchFamily="18" charset="0"/>
              </a:endParaRPr>
            </a:p>
          </p:txBody>
        </p:sp>
        <p:grpSp>
          <p:nvGrpSpPr>
            <p:cNvPr id="23" name="组合 22"/>
            <p:cNvGrpSpPr/>
            <p:nvPr/>
          </p:nvGrpSpPr>
          <p:grpSpPr>
            <a:xfrm>
              <a:off x="116993" y="1734084"/>
              <a:ext cx="981075" cy="819150"/>
              <a:chOff x="12194" y="13396"/>
              <a:chExt cx="1545" cy="1290"/>
            </a:xfrm>
          </p:grpSpPr>
          <p:sp>
            <p:nvSpPr>
              <p:cNvPr id="24" name="流程图: 离页连接符 23"/>
              <p:cNvSpPr/>
              <p:nvPr/>
            </p:nvSpPr>
            <p:spPr>
              <a:xfrm>
                <a:off x="12194" y="13396"/>
                <a:ext cx="1176" cy="1289"/>
              </a:xfrm>
              <a:prstGeom prst="flowChartOffpageConnector">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400"/>
              </a:p>
            </p:txBody>
          </p:sp>
          <p:sp>
            <p:nvSpPr>
              <p:cNvPr id="25" name="流程图: 离页连接符 24"/>
              <p:cNvSpPr/>
              <p:nvPr/>
            </p:nvSpPr>
            <p:spPr>
              <a:xfrm>
                <a:off x="12421" y="13568"/>
                <a:ext cx="1318" cy="1118"/>
              </a:xfrm>
              <a:prstGeom prst="flowChartOffpageConnector">
                <a:avLst/>
              </a:prstGeom>
              <a:solidFill>
                <a:schemeClr val="accent4">
                  <a:lumMod val="60000"/>
                  <a:lumOff val="40000"/>
                </a:schemeClr>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文本框 25"/>
              <p:cNvSpPr txBox="1"/>
              <p:nvPr/>
            </p:nvSpPr>
            <p:spPr>
              <a:xfrm>
                <a:off x="12673" y="13568"/>
                <a:ext cx="875" cy="725"/>
              </a:xfrm>
              <a:prstGeom prst="rect">
                <a:avLst/>
              </a:prstGeom>
              <a:noFill/>
            </p:spPr>
            <p:txBody>
              <a:bodyPr wrap="none" rtlCol="0">
                <a:spAutoFit/>
              </a:bodyPr>
              <a:lstStyle/>
              <a:p>
                <a:r>
                  <a:rPr lang="en-US" altLang="zh-CN" sz="2400" b="1"/>
                  <a:t>P1</a:t>
                </a:r>
                <a:endParaRPr lang="en-US" altLang="zh-CN" sz="2400" b="1"/>
              </a:p>
            </p:txBody>
          </p:sp>
        </p:grpSp>
        <p:grpSp>
          <p:nvGrpSpPr>
            <p:cNvPr id="27" name="组合 26"/>
            <p:cNvGrpSpPr/>
            <p:nvPr/>
          </p:nvGrpSpPr>
          <p:grpSpPr>
            <a:xfrm>
              <a:off x="21465" y="3616142"/>
              <a:ext cx="961390" cy="868680"/>
              <a:chOff x="12170" y="14073"/>
              <a:chExt cx="1514" cy="1368"/>
            </a:xfrm>
          </p:grpSpPr>
          <p:sp>
            <p:nvSpPr>
              <p:cNvPr id="28" name="流程图: 离页连接符 27"/>
              <p:cNvSpPr/>
              <p:nvPr/>
            </p:nvSpPr>
            <p:spPr>
              <a:xfrm>
                <a:off x="12170" y="14073"/>
                <a:ext cx="1300" cy="1211"/>
              </a:xfrm>
              <a:prstGeom prst="flowChartOffpageConnector">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400"/>
              </a:p>
            </p:txBody>
          </p:sp>
          <p:sp>
            <p:nvSpPr>
              <p:cNvPr id="29" name="流程图: 离页连接符 28"/>
              <p:cNvSpPr/>
              <p:nvPr/>
            </p:nvSpPr>
            <p:spPr>
              <a:xfrm>
                <a:off x="12422" y="14325"/>
                <a:ext cx="1262" cy="1116"/>
              </a:xfrm>
              <a:prstGeom prst="flowChartOffpageConnector">
                <a:avLst/>
              </a:prstGeom>
              <a:solidFill>
                <a:schemeClr val="accent4">
                  <a:lumMod val="60000"/>
                  <a:lumOff val="40000"/>
                </a:schemeClr>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文本框 29"/>
              <p:cNvSpPr txBox="1"/>
              <p:nvPr/>
            </p:nvSpPr>
            <p:spPr>
              <a:xfrm>
                <a:off x="12586" y="14585"/>
                <a:ext cx="884" cy="725"/>
              </a:xfrm>
              <a:prstGeom prst="rect">
                <a:avLst/>
              </a:prstGeom>
              <a:noFill/>
            </p:spPr>
            <p:txBody>
              <a:bodyPr wrap="square" rtlCol="0">
                <a:spAutoFit/>
              </a:bodyPr>
              <a:lstStyle/>
              <a:p>
                <a:r>
                  <a:rPr lang="en-US" altLang="zh-CN" sz="2400" b="1"/>
                  <a:t>P2</a:t>
                </a:r>
                <a:endParaRPr lang="en-US" altLang="zh-CN" sz="2400" b="1"/>
              </a:p>
            </p:txBody>
          </p:sp>
        </p:grpSp>
      </p:grpSp>
      <p:grpSp>
        <p:nvGrpSpPr>
          <p:cNvPr id="39" name="组合 38"/>
          <p:cNvGrpSpPr/>
          <p:nvPr/>
        </p:nvGrpSpPr>
        <p:grpSpPr>
          <a:xfrm>
            <a:off x="210185" y="-54610"/>
            <a:ext cx="5848350" cy="869950"/>
            <a:chOff x="1027906" y="3427652"/>
            <a:chExt cx="4991392" cy="590703"/>
          </a:xfrm>
        </p:grpSpPr>
        <p:sp>
          <p:nvSpPr>
            <p:cNvPr id="40" name="文本框 39"/>
            <p:cNvSpPr txBox="1"/>
            <p:nvPr/>
          </p:nvSpPr>
          <p:spPr>
            <a:xfrm>
              <a:off x="1217704" y="3427652"/>
              <a:ext cx="4715121" cy="312647"/>
            </a:xfrm>
            <a:prstGeom prst="rect">
              <a:avLst/>
            </a:prstGeom>
            <a:noFill/>
          </p:spPr>
          <p:txBody>
            <a:bodyPr wrap="square" rtlCol="0">
              <a:sp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华文楷体" panose="02010600040101010101" pitchFamily="2" charset="-122"/>
                <a:ea typeface="华文楷体" panose="02010600040101010101" pitchFamily="2" charset="-122"/>
              </a:endParaRPr>
            </a:p>
          </p:txBody>
        </p:sp>
        <p:grpSp>
          <p:nvGrpSpPr>
            <p:cNvPr id="41" name="组合 40"/>
            <p:cNvGrpSpPr/>
            <p:nvPr/>
          </p:nvGrpSpPr>
          <p:grpSpPr>
            <a:xfrm>
              <a:off x="1027906" y="3544326"/>
              <a:ext cx="4991392" cy="474029"/>
              <a:chOff x="1671318" y="1729911"/>
              <a:chExt cx="5560811" cy="528105"/>
            </a:xfrm>
          </p:grpSpPr>
          <p:sp>
            <p:nvSpPr>
              <p:cNvPr id="42" name="圆角矩形 7"/>
              <p:cNvSpPr/>
              <p:nvPr/>
            </p:nvSpPr>
            <p:spPr>
              <a:xfrm>
                <a:off x="1852333" y="1729911"/>
                <a:ext cx="5379796" cy="528105"/>
              </a:xfrm>
              <a:prstGeom prst="roundRect">
                <a:avLst/>
              </a:prstGeom>
              <a:solidFill>
                <a:schemeClr val="accent4"/>
              </a:solidFill>
              <a:ln w="381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43" name="矩形 42"/>
              <p:cNvSpPr/>
              <p:nvPr/>
            </p:nvSpPr>
            <p:spPr>
              <a:xfrm rot="18614180">
                <a:off x="1707600" y="1823641"/>
                <a:ext cx="324420" cy="396983"/>
              </a:xfrm>
              <a:prstGeom prst="rect">
                <a:avLst/>
              </a:prstGeom>
              <a:solidFill>
                <a:srgbClr val="1784AD"/>
              </a:solidFill>
              <a:ln w="381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grpSp>
      </p:grpSp>
      <p:sp>
        <p:nvSpPr>
          <p:cNvPr id="2" name="文本框 1"/>
          <p:cNvSpPr txBox="1"/>
          <p:nvPr/>
        </p:nvSpPr>
        <p:spPr>
          <a:xfrm>
            <a:off x="598170" y="289560"/>
            <a:ext cx="5386705" cy="445135"/>
          </a:xfrm>
          <a:prstGeom prst="rect">
            <a:avLst/>
          </a:prstGeom>
          <a:noFill/>
        </p:spPr>
        <p:txBody>
          <a:bodyPr wrap="square" rtlCol="0">
            <a:spAutoFit/>
          </a:bodyPr>
          <a:p>
            <a:pPr fontAlgn="auto">
              <a:lnSpc>
                <a:spcPts val="2760"/>
              </a:lnSpc>
            </a:pPr>
            <a:r>
              <a:rPr lang="en-US" altLang="zh-CN" sz="3200" b="1">
                <a:solidFill>
                  <a:schemeClr val="bg1"/>
                </a:solidFill>
                <a:latin typeface="Times New Roman" panose="02020603050405020304" pitchFamily="18" charset="0"/>
                <a:cs typeface="Times New Roman" panose="02020603050405020304" pitchFamily="18" charset="0"/>
              </a:rPr>
              <a:t>Intensive reading for content</a:t>
            </a:r>
            <a:endParaRPr lang="en-US" altLang="zh-CN" sz="3200" b="1">
              <a:solidFill>
                <a:schemeClr val="bg1"/>
              </a:solidFill>
              <a:latin typeface="Times New Roman" panose="02020603050405020304" pitchFamily="18" charset="0"/>
              <a:cs typeface="Times New Roman" panose="02020603050405020304" pitchFamily="18" charset="0"/>
            </a:endParaRPr>
          </a:p>
        </p:txBody>
      </p:sp>
      <p:sp>
        <p:nvSpPr>
          <p:cNvPr id="109" name="文本框 108"/>
          <p:cNvSpPr txBox="1"/>
          <p:nvPr/>
        </p:nvSpPr>
        <p:spPr>
          <a:xfrm>
            <a:off x="8246110" y="7237095"/>
            <a:ext cx="3707765" cy="76200"/>
          </a:xfrm>
          <a:prstGeom prst="rect">
            <a:avLst/>
          </a:prstGeom>
          <a:noFill/>
        </p:spPr>
        <p:txBody>
          <a:bodyPr wrap="square" rtlCol="0">
            <a:noAutofit/>
          </a:bodyPr>
          <a:p>
            <a:endParaRPr lang="zh-CN" altLang="en-US"/>
          </a:p>
        </p:txBody>
      </p:sp>
      <p:sp>
        <p:nvSpPr>
          <p:cNvPr id="4" name="右箭头 3"/>
          <p:cNvSpPr/>
          <p:nvPr/>
        </p:nvSpPr>
        <p:spPr>
          <a:xfrm>
            <a:off x="3286760" y="5103495"/>
            <a:ext cx="3533775" cy="1584325"/>
          </a:xfrm>
          <a:prstGeom prst="rightArrow">
            <a:avLst/>
          </a:prstGeom>
          <a:solidFill>
            <a:schemeClr val="accent4">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nvSpPr>
        <p:spPr>
          <a:xfrm>
            <a:off x="7679690" y="5518150"/>
            <a:ext cx="2565400" cy="845185"/>
          </a:xfrm>
          <a:prstGeom prst="rect">
            <a:avLst/>
          </a:prstGeom>
          <a:noFill/>
        </p:spPr>
        <p:txBody>
          <a:bodyPr wrap="square" rtlCol="0">
            <a:spAutoFit/>
          </a:bodyPr>
          <a:p>
            <a:pPr indent="0" fontAlgn="auto">
              <a:lnSpc>
                <a:spcPts val="1960"/>
              </a:lnSpc>
            </a:pPr>
            <a:r>
              <a:rPr lang="en-US" altLang="zh-CN" sz="2800" b="1">
                <a:solidFill>
                  <a:sysClr val="windowText" lastClr="000000">
                    <a:lumMod val="65000"/>
                    <a:lumOff val="35000"/>
                  </a:sys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restricted communication </a:t>
            </a:r>
            <a:br>
              <a:rPr lang="en-US" altLang="zh-CN" sz="2800" b="1">
                <a:solidFill>
                  <a:sysClr val="windowText" lastClr="000000">
                    <a:lumMod val="65000"/>
                    <a:lumOff val="35000"/>
                  </a:sys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br>
            <a:r>
              <a:rPr lang="en-US" altLang="zh-CN" sz="2800" b="1">
                <a:solidFill>
                  <a:sysClr val="windowText" lastClr="000000">
                    <a:lumMod val="65000"/>
                    <a:lumOff val="35000"/>
                  </a:sys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environment</a:t>
            </a:r>
            <a:endParaRPr lang="zh-CN" altLang="en-US" sz="2800"/>
          </a:p>
        </p:txBody>
      </p:sp>
      <p:sp>
        <p:nvSpPr>
          <p:cNvPr id="20" name="文本框 19"/>
          <p:cNvSpPr txBox="1"/>
          <p:nvPr/>
        </p:nvSpPr>
        <p:spPr>
          <a:xfrm>
            <a:off x="3430905" y="5589905"/>
            <a:ext cx="2720340" cy="721995"/>
          </a:xfrm>
          <a:prstGeom prst="rect">
            <a:avLst/>
          </a:prstGeom>
          <a:noFill/>
        </p:spPr>
        <p:txBody>
          <a:bodyPr wrap="square" rtlCol="0">
            <a:spAutoFit/>
          </a:bodyPr>
          <a:p>
            <a:pPr indent="0" fontAlgn="auto">
              <a:lnSpc>
                <a:spcPts val="2460"/>
              </a:lnSpc>
            </a:pPr>
            <a:r>
              <a:rPr lang="en-US" altLang="zh-CN" sz="2800" b="1">
                <a:solidFill>
                  <a:sysClr val="windowText" lastClr="000000">
                    <a:lumMod val="65000"/>
                    <a:lumOff val="35000"/>
                  </a:sys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students’ unique character</a:t>
            </a:r>
            <a:endParaRPr lang="zh-CN" altLang="en-US" sz="2800"/>
          </a:p>
        </p:txBody>
      </p:sp>
      <p:sp>
        <p:nvSpPr>
          <p:cNvPr id="22" name="文本框 21"/>
          <p:cNvSpPr txBox="1"/>
          <p:nvPr/>
        </p:nvSpPr>
        <p:spPr>
          <a:xfrm>
            <a:off x="5735320" y="4582160"/>
            <a:ext cx="2599690" cy="583565"/>
          </a:xfrm>
          <a:prstGeom prst="rect">
            <a:avLst/>
          </a:prstGeom>
          <a:noFill/>
        </p:spPr>
        <p:txBody>
          <a:bodyPr wrap="square" rtlCol="0">
            <a:spAutoFit/>
          </a:bodyPr>
          <a:p>
            <a:r>
              <a:rPr lang="en-US" altLang="zh-CN" sz="3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 tough task</a:t>
            </a:r>
            <a:endParaRPr lang="en-US" altLang="zh-CN" sz="3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124" name="图片 11" descr="水印"/>
          <p:cNvPicPr>
            <a:picLocks noChangeAspect="1"/>
          </p:cNvPicPr>
          <p:nvPr userDrawn="1"/>
        </p:nvPicPr>
        <p:blipFill>
          <a:blip r:embed="rId1"/>
          <a:stretch>
            <a:fillRect/>
          </a:stretch>
        </p:blipFill>
        <p:spPr>
          <a:xfrm>
            <a:off x="7186613" y="63500"/>
            <a:ext cx="4902200" cy="1587500"/>
          </a:xfrm>
          <a:prstGeom prst="rect">
            <a:avLst/>
          </a:prstGeom>
          <a:noFill/>
          <a:ln w="9525">
            <a:noFill/>
          </a:ln>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bldLvl="0" animBg="1"/>
      <p:bldP spid="19" grpId="0"/>
      <p:bldP spid="21" grpId="0" bldLvl="0" animBg="1"/>
      <p:bldP spid="22" grpId="0"/>
      <p:bldP spid="13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46355" y="93345"/>
          <a:ext cx="8708390" cy="6694170"/>
        </p:xfrm>
        <a:graphic>
          <a:graphicData uri="http://schemas.openxmlformats.org/drawingml/2006/table">
            <a:tbl>
              <a:tblPr>
                <a:effectLst/>
                <a:tableStyleId>{5940675A-B579-460E-94D1-54222C63F5DA}</a:tableStyleId>
              </a:tblPr>
              <a:tblGrid>
                <a:gridCol w="1528445"/>
                <a:gridCol w="1565910"/>
                <a:gridCol w="5614035"/>
              </a:tblGrid>
              <a:tr h="721995">
                <a:tc>
                  <a:txBody>
                    <a:bodyPr/>
                    <a:p>
                      <a:pPr indent="0" algn="ctr">
                        <a:buNone/>
                      </a:pPr>
                      <a:r>
                        <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Occasions</a:t>
                      </a:r>
                      <a:endPar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38B1BF">
                        <a:lumMod val="60000"/>
                        <a:lumOff val="40000"/>
                      </a:srgbClr>
                    </a:solidFill>
                  </a:tcPr>
                </a:tc>
                <a:tc>
                  <a:txBody>
                    <a:bodyPr/>
                    <a:p>
                      <a:pPr indent="0" algn="ctr">
                        <a:buNone/>
                      </a:pPr>
                      <a:r>
                        <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Feelings</a:t>
                      </a:r>
                      <a:endPar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38B1BF">
                        <a:lumMod val="60000"/>
                        <a:lumOff val="40000"/>
                      </a:srgbClr>
                    </a:solidFill>
                  </a:tcPr>
                </a:tc>
                <a:tc>
                  <a:txBody>
                    <a:bodyPr/>
                    <a:p>
                      <a:pPr algn="ctr">
                        <a:buClrTx/>
                        <a:buSzTx/>
                        <a:buFontTx/>
                        <a:buNone/>
                      </a:pPr>
                      <a:r>
                        <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Body Language</a:t>
                      </a:r>
                      <a:r>
                        <a:rPr lang="en-US" altLang="en-US"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verb phrases</a:t>
                      </a:r>
                      <a:r>
                        <a:rPr lang="en-US" altLang="en-US"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en-US"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38B1BF">
                        <a:lumMod val="60000"/>
                        <a:lumOff val="40000"/>
                      </a:srgbClr>
                    </a:solidFill>
                  </a:tcPr>
                </a:tc>
              </a:tr>
              <a:tr h="720725">
                <a:tc rowSpan="3">
                  <a:txBody>
                    <a:bodyPr/>
                    <a:p>
                      <a:pPr indent="0" algn="l">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when students are in a lesson</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lgn="l">
                        <a:buNone/>
                      </a:pPr>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mn-ea"/>
                        </a:rPr>
                        <a:t>(paras.3-4)</a:t>
                      </a:r>
                      <a:endPar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interested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6550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bored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4617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distracted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altLang="en-US" sz="2400" b="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68020">
                <a:tc rowSpan="5">
                  <a:txBody>
                    <a:bodyPr/>
                    <a:p>
                      <a:pPr algn="l">
                        <a:buClrTx/>
                        <a:buSzTx/>
                        <a:buFont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when students are troubled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l">
                        <a:buClrTx/>
                        <a:buSzTx/>
                        <a:buFontTx/>
                        <a:buNone/>
                      </a:pPr>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mn-ea"/>
                        </a:rPr>
                        <a:t>(para.5)</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ClrTx/>
                        <a:buSzTx/>
                        <a:buFont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angry</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sz="2400" b="0">
                        <a:solidFill>
                          <a:srgbClr val="000000"/>
                        </a:solidFill>
                        <a:latin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5311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ClrTx/>
                        <a:buSzTx/>
                        <a:buFont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worried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altLang="en-US" sz="2400" b="0">
                        <a:solidFill>
                          <a:srgbClr val="000000"/>
                        </a:solidFill>
                        <a:latin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136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ashamed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l">
                        <a:buNone/>
                      </a:pPr>
                      <a:endParaRPr lang="en-US" altLang="en-US" sz="2400" b="0">
                        <a:solidFill>
                          <a:srgbClr val="000000"/>
                        </a:solidFill>
                        <a:latin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buClrTx/>
                        <a:buSzTx/>
                        <a:buFont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deeply troubled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buClrTx/>
                        <a:buSzTx/>
                        <a:buFontTx/>
                        <a:buNone/>
                      </a:pP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9728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altLang="en-US" sz="2400" b="0">
                        <a:solidFill>
                          <a:srgbClr val="000000"/>
                        </a:solidFill>
                        <a:latin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7" name="表格 6"/>
          <p:cNvGraphicFramePr/>
          <p:nvPr>
            <p:custDataLst>
              <p:tags r:id="rId2"/>
            </p:custDataLst>
          </p:nvPr>
        </p:nvGraphicFramePr>
        <p:xfrm>
          <a:off x="8759190" y="93345"/>
          <a:ext cx="3314065" cy="6684645"/>
        </p:xfrm>
        <a:graphic>
          <a:graphicData uri="http://schemas.openxmlformats.org/drawingml/2006/table">
            <a:tbl>
              <a:tblPr/>
              <a:tblGrid>
                <a:gridCol w="3314065"/>
              </a:tblGrid>
              <a:tr h="716915">
                <a:tc>
                  <a:txBody>
                    <a:bodyPr/>
                    <a:p>
                      <a:pPr indent="0" algn="ctr">
                        <a:buNone/>
                      </a:pPr>
                      <a:r>
                        <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Reaction</a:t>
                      </a:r>
                      <a:endPar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85D2DB"/>
                    </a:solidFill>
                  </a:tcPr>
                </a:tc>
              </a:tr>
              <a:tr h="722630">
                <a:tc>
                  <a:txBody>
                    <a:bodyPr/>
                    <a:p>
                      <a:pPr indent="0">
                        <a:buNone/>
                      </a:pPr>
                      <a:r>
                        <a:rPr lang="en-US" sz="2400" b="0">
                          <a:latin typeface="Times New Roman" panose="02020603050405020304" pitchFamily="18" charset="0"/>
                          <a:cs typeface="Times New Roman" panose="02020603050405020304" pitchFamily="18" charset="0"/>
                        </a:rPr>
                        <a:t> </a:t>
                      </a:r>
                      <a:endParaRPr lang="en-US" altLang="en-US" sz="2400" b="0">
                        <a:latin typeface="Times New Roman" panose="02020603050405020304" pitchFamily="18" charset="0"/>
                        <a:ea typeface="Calibri" panose="020F0502020204030204"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861060">
                <a:tc>
                  <a:txBody>
                    <a:bodyPr/>
                    <a:p>
                      <a:pPr indent="0">
                        <a:buNone/>
                      </a:pPr>
                      <a:r>
                        <a:rPr lang="en-US" sz="2400" b="0">
                          <a:latin typeface="Times New Roman" panose="02020603050405020304" pitchFamily="18" charset="0"/>
                          <a:cs typeface="Times New Roman" panose="02020603050405020304" pitchFamily="18" charset="0"/>
                        </a:rPr>
                        <a:t> </a:t>
                      </a:r>
                      <a:endParaRPr lang="en-US" altLang="en-US" sz="2400" b="0">
                        <a:latin typeface="Times New Roman" panose="02020603050405020304" pitchFamily="18" charset="0"/>
                        <a:ea typeface="Calibri" panose="020F0502020204030204"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142365">
                <a:tc>
                  <a:txBody>
                    <a:bodyPr/>
                    <a:p>
                      <a:pPr indent="0">
                        <a:buNone/>
                      </a:pPr>
                      <a:r>
                        <a:rPr lang="en-US" sz="24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en-US" sz="24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241675">
                <a:tc>
                  <a:txBody>
                    <a:bodyPr/>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cs typeface="Times New Roman" panose="02020603050405020304" pitchFamily="18" charset="0"/>
                      </a:endParaRPr>
                    </a:p>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pic>
        <p:nvPicPr>
          <p:cNvPr id="5124" name="图片 11" descr="水印"/>
          <p:cNvPicPr>
            <a:picLocks noChangeAspect="1"/>
          </p:cNvPicPr>
          <p:nvPr userDrawn="1"/>
        </p:nvPicPr>
        <p:blipFill>
          <a:blip r:embed="rId3"/>
          <a:stretch>
            <a:fillRect/>
          </a:stretch>
        </p:blipFill>
        <p:spPr>
          <a:xfrm>
            <a:off x="7186613" y="63500"/>
            <a:ext cx="4902200" cy="1587500"/>
          </a:xfrm>
          <a:prstGeom prst="rect">
            <a:avLst/>
          </a:prstGeom>
          <a:noFill/>
          <a:ln w="9525">
            <a:no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 name="文本框 97"/>
          <p:cNvSpPr txBox="1"/>
          <p:nvPr>
            <p:custDataLst>
              <p:tags r:id="rId1"/>
            </p:custDataLst>
          </p:nvPr>
        </p:nvSpPr>
        <p:spPr>
          <a:xfrm>
            <a:off x="9040495" y="17145"/>
            <a:ext cx="3089910" cy="645160"/>
          </a:xfrm>
          <a:prstGeom prst="rect">
            <a:avLst/>
          </a:prstGeom>
          <a:solidFill>
            <a:srgbClr val="FCFCFC"/>
          </a:solidFill>
        </p:spPr>
        <p:txBody>
          <a:bodyPr wrap="square" rtlCol="0">
            <a:spAutoFit/>
          </a:bodyPr>
          <a:p>
            <a:endParaRPr lang="zh-CN" altLang="en-US"/>
          </a:p>
          <a:p>
            <a:endParaRPr lang="zh-CN" altLang="en-US"/>
          </a:p>
        </p:txBody>
      </p:sp>
      <p:graphicFrame>
        <p:nvGraphicFramePr>
          <p:cNvPr id="4" name="表格 3"/>
          <p:cNvGraphicFramePr/>
          <p:nvPr>
            <p:custDataLst>
              <p:tags r:id="rId2"/>
            </p:custDataLst>
          </p:nvPr>
        </p:nvGraphicFramePr>
        <p:xfrm>
          <a:off x="118745" y="64770"/>
          <a:ext cx="12031980" cy="6631305"/>
        </p:xfrm>
        <a:graphic>
          <a:graphicData uri="http://schemas.openxmlformats.org/drawingml/2006/table">
            <a:tbl>
              <a:tblPr>
                <a:effectLst/>
                <a:tableStyleId>{5940675A-B579-460E-94D1-54222C63F5DA}</a:tableStyleId>
              </a:tblPr>
              <a:tblGrid>
                <a:gridCol w="1524000"/>
                <a:gridCol w="1445895"/>
                <a:gridCol w="9062085"/>
              </a:tblGrid>
              <a:tr h="1106170">
                <a:tc>
                  <a:txBody>
                    <a:bodyPr/>
                    <a:p>
                      <a:pPr indent="0" algn="ctr">
                        <a:buNone/>
                      </a:pPr>
                      <a:r>
                        <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Ocassions</a:t>
                      </a:r>
                      <a:endPar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40000"/>
                        <a:lumOff val="60000"/>
                      </a:schemeClr>
                    </a:solidFill>
                  </a:tcPr>
                </a:tc>
                <a:tc>
                  <a:txBody>
                    <a:bodyPr/>
                    <a:p>
                      <a:pPr indent="0" algn="ctr">
                        <a:buNone/>
                      </a:pPr>
                      <a:r>
                        <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Feelings</a:t>
                      </a:r>
                      <a:endPar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40000"/>
                        <a:lumOff val="60000"/>
                      </a:schemeClr>
                    </a:solidFill>
                  </a:tcPr>
                </a:tc>
                <a:tc>
                  <a:txBody>
                    <a:bodyPr/>
                    <a:p>
                      <a:pPr algn="ctr">
                        <a:buClrTx/>
                        <a:buSzTx/>
                        <a:buFontTx/>
                        <a:buNone/>
                      </a:pPr>
                      <a:r>
                        <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Body Language</a:t>
                      </a:r>
                      <a:endPar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40000"/>
                        <a:lumOff val="60000"/>
                      </a:schemeClr>
                    </a:solidFill>
                  </a:tcPr>
                </a:tc>
              </a:tr>
              <a:tr h="684530">
                <a:tc rowSpan="3">
                  <a:txBody>
                    <a:bodyPr/>
                    <a:p>
                      <a:pPr indent="0" algn="l">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when students are in a lesson</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lgn="l">
                        <a:buNone/>
                      </a:pPr>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mn-ea"/>
                        </a:rPr>
                        <a:t>(paras.3-4)</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interested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2837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fontAlgn="auto">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bored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5252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fontAlgn="auto">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distracted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altLang="en-US" sz="2400" b="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9120">
                <a:tc rowSpan="5">
                  <a:txBody>
                    <a:bodyPr/>
                    <a:p>
                      <a:pPr algn="l">
                        <a:buClrTx/>
                        <a:buSzTx/>
                        <a:buFont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when students are troubled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l">
                        <a:buClrTx/>
                        <a:buSzTx/>
                        <a:buFontTx/>
                        <a:buNone/>
                      </a:pPr>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mn-ea"/>
                        </a:rPr>
                        <a:t>(para.5)</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l">
                        <a:buClrTx/>
                        <a:buSzTx/>
                        <a:buFontTx/>
                        <a:buNone/>
                      </a:pP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ClrTx/>
                        <a:buSzTx/>
                        <a:buFont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angry</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sz="2400" b="0">
                        <a:solidFill>
                          <a:srgbClr val="000000"/>
                        </a:solidFill>
                        <a:latin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9372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ClrTx/>
                        <a:buSzTx/>
                        <a:buFont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worried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altLang="en-US" sz="2400" b="0">
                        <a:solidFill>
                          <a:srgbClr val="000000"/>
                        </a:solidFill>
                        <a:latin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7691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ashamed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l">
                        <a:buNone/>
                      </a:pPr>
                      <a:endParaRPr lang="en-US" altLang="en-US" sz="2400" b="0">
                        <a:solidFill>
                          <a:srgbClr val="000000"/>
                        </a:solidFill>
                        <a:latin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l">
                        <a:buClrTx/>
                        <a:buSzTx/>
                        <a:buFontTx/>
                        <a:buNone/>
                      </a:pP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deeply troubled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0995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endParaRPr lang="en-US" altLang="en-US" sz="2400" b="0">
                        <a:solidFill>
                          <a:srgbClr val="000000"/>
                        </a:solidFill>
                        <a:latin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3070860" y="1301750"/>
            <a:ext cx="3886200" cy="460375"/>
          </a:xfrm>
          <a:prstGeom prst="rect">
            <a:avLst/>
          </a:prstGeom>
          <a:noFill/>
        </p:spPr>
        <p:txBody>
          <a:bodyPr wrap="square" rtlCol="0">
            <a:spAutoFit/>
          </a:bodyPr>
          <a:p>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look</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up..., </a:t>
            </a:r>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make eye contact</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文本框 5"/>
          <p:cNvSpPr txBox="1"/>
          <p:nvPr/>
        </p:nvSpPr>
        <p:spPr>
          <a:xfrm>
            <a:off x="3070860" y="1917065"/>
            <a:ext cx="6482080" cy="460375"/>
          </a:xfrm>
          <a:prstGeom prst="rect">
            <a:avLst/>
          </a:prstGeom>
          <a:noFill/>
        </p:spPr>
        <p:txBody>
          <a:bodyPr wrap="square" rtlCol="0">
            <a:spAutoFit/>
          </a:bodyPr>
          <a:p>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lower</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 head, </a:t>
            </a:r>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look at</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 watch, </a:t>
            </a:r>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count</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minutes,</a:t>
            </a:r>
            <a:endPar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文本框 6"/>
          <p:cNvSpPr txBox="1"/>
          <p:nvPr/>
        </p:nvSpPr>
        <p:spPr>
          <a:xfrm>
            <a:off x="3117850" y="2984500"/>
            <a:ext cx="4735830" cy="460375"/>
          </a:xfrm>
          <a:prstGeom prst="rect">
            <a:avLst/>
          </a:prstGeom>
          <a:noFill/>
        </p:spPr>
        <p:txBody>
          <a:bodyPr wrap="square" rtlCol="0">
            <a:spAutoFit/>
          </a:bodyPr>
          <a:p>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look</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anywhere but at the teacher,  </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文本框 7"/>
          <p:cNvSpPr txBox="1"/>
          <p:nvPr/>
        </p:nvSpPr>
        <p:spPr>
          <a:xfrm>
            <a:off x="2999105" y="3971925"/>
            <a:ext cx="8913495" cy="460375"/>
          </a:xfrm>
          <a:prstGeom prst="rect">
            <a:avLst/>
          </a:prstGeom>
          <a:noFill/>
        </p:spPr>
        <p:txBody>
          <a:bodyPr wrap="square" rtlCol="0">
            <a:spAutoFit/>
          </a:bodyPr>
          <a:p>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cross</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their arms in front of chests, </a:t>
            </a:r>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close or cross </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their legs </a:t>
            </a:r>
            <a:r>
              <a:rPr lang="en-US" altLang="zh-CN" sz="2400">
                <a:solidFill>
                  <a:srgbClr val="0070C0"/>
                </a:solidFill>
                <a:latin typeface="Times New Roman" panose="02020603050405020304" pitchFamily="18" charset="0"/>
                <a:cs typeface="Times New Roman" panose="02020603050405020304" pitchFamily="18" charset="0"/>
              </a:rPr>
              <a:t> </a:t>
            </a:r>
            <a:endParaRPr lang="en-US" altLang="zh-CN" sz="2400">
              <a:solidFill>
                <a:srgbClr val="0070C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3117850" y="4645025"/>
            <a:ext cx="2141855" cy="460375"/>
          </a:xfrm>
          <a:prstGeom prst="rect">
            <a:avLst/>
          </a:prstGeom>
          <a:noFill/>
        </p:spPr>
        <p:txBody>
          <a:bodyPr wrap="square" rtlCol="0">
            <a:spAutoFit/>
          </a:bodyPr>
          <a:p>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wear</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frown</a:t>
            </a:r>
            <a:r>
              <a:rPr lang="en-US" altLang="zh-CN" sz="2400">
                <a:solidFill>
                  <a:schemeClr val="tx1"/>
                </a:solidFill>
                <a:latin typeface="Times New Roman" panose="02020603050405020304" pitchFamily="18" charset="0"/>
                <a:cs typeface="Times New Roman" panose="02020603050405020304" pitchFamily="18" charset="0"/>
              </a:rPr>
              <a:t> </a:t>
            </a:r>
            <a:endParaRPr lang="en-US" altLang="zh-CN" sz="2400">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3117850" y="5230495"/>
            <a:ext cx="4490720" cy="460375"/>
          </a:xfrm>
          <a:prstGeom prst="rect">
            <a:avLst/>
          </a:prstGeom>
          <a:noFill/>
        </p:spPr>
        <p:txBody>
          <a:bodyPr wrap="square" rtlCol="0">
            <a:spAutoFit/>
          </a:bodyPr>
          <a:p>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hide </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their faces in their hands</a:t>
            </a:r>
            <a:r>
              <a:rPr lang="en-US" altLang="zh-CN" sz="2400">
                <a:solidFill>
                  <a:schemeClr val="tx1"/>
                </a:solidFill>
                <a:latin typeface="Times New Roman" panose="02020603050405020304" pitchFamily="18" charset="0"/>
                <a:cs typeface="Times New Roman" panose="02020603050405020304" pitchFamily="18" charset="0"/>
              </a:rPr>
              <a:t>  </a:t>
            </a:r>
            <a:endParaRPr lang="en-US" altLang="zh-CN" sz="2400">
              <a:solidFill>
                <a:schemeClr val="tx1"/>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999105" y="6023610"/>
            <a:ext cx="7830820" cy="556260"/>
          </a:xfrm>
          <a:prstGeom prst="rect">
            <a:avLst/>
          </a:prstGeom>
          <a:noFill/>
        </p:spPr>
        <p:txBody>
          <a:bodyPr wrap="square" rtlCol="0">
            <a:noAutofit/>
          </a:bodyPr>
          <a:p>
            <a:r>
              <a:rPr lang="en-US" altLang="zh-CN" sz="2400">
                <a:solidFill>
                  <a:srgbClr val="0070C0"/>
                </a:solidFill>
                <a:latin typeface="Times New Roman" panose="02020603050405020304" pitchFamily="18" charset="0"/>
                <a:cs typeface="Times New Roman" panose="02020603050405020304" pitchFamily="18" charset="0"/>
              </a:rPr>
              <a:t> </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not bother to </a:t>
            </a:r>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brush</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her hair, eyes are red from </a:t>
            </a:r>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weep</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ing  </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文本框 1"/>
          <p:cNvSpPr txBox="1"/>
          <p:nvPr/>
        </p:nvSpPr>
        <p:spPr>
          <a:xfrm>
            <a:off x="103505" y="405130"/>
            <a:ext cx="1514475" cy="460375"/>
          </a:xfrm>
          <a:prstGeom prst="rect">
            <a:avLst/>
          </a:prstGeom>
          <a:solidFill>
            <a:schemeClr val="accent4">
              <a:lumMod val="40000"/>
              <a:lumOff val="60000"/>
            </a:schemeClr>
          </a:solidFill>
        </p:spPr>
        <p:txBody>
          <a:bodyPr wrap="square" rtlCol="0" anchor="t">
            <a:spAutoFit/>
          </a:bodyPr>
          <a:p>
            <a:pPr indent="0" algn="ctr">
              <a:buNone/>
            </a:pPr>
            <a:r>
              <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Occasions</a:t>
            </a:r>
            <a:endPar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文本框 2"/>
          <p:cNvSpPr txBox="1"/>
          <p:nvPr/>
        </p:nvSpPr>
        <p:spPr>
          <a:xfrm>
            <a:off x="6815455" y="1323975"/>
            <a:ext cx="9059545" cy="460375"/>
          </a:xfrm>
          <a:prstGeom prst="rect">
            <a:avLst/>
          </a:prstGeom>
          <a:noFill/>
        </p:spPr>
        <p:txBody>
          <a:bodyPr wrap="square" rtlCol="0">
            <a:spAutoFit/>
          </a:bodyPr>
          <a:p>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smile</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文本框 11"/>
          <p:cNvSpPr txBox="1"/>
          <p:nvPr/>
        </p:nvSpPr>
        <p:spPr>
          <a:xfrm>
            <a:off x="7823200" y="1315720"/>
            <a:ext cx="2127885" cy="460375"/>
          </a:xfrm>
          <a:prstGeom prst="rect">
            <a:avLst/>
          </a:prstGeom>
          <a:noFill/>
        </p:spPr>
        <p:txBody>
          <a:bodyPr wrap="square" rtlCol="0">
            <a:spAutoFit/>
          </a:bodyPr>
          <a:p>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look</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confused, </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文本框 12"/>
          <p:cNvSpPr txBox="1"/>
          <p:nvPr/>
        </p:nvSpPr>
        <p:spPr>
          <a:xfrm>
            <a:off x="9767570" y="1318895"/>
            <a:ext cx="2047240" cy="445770"/>
          </a:xfrm>
          <a:prstGeom prst="rect">
            <a:avLst/>
          </a:prstGeom>
          <a:noFill/>
        </p:spPr>
        <p:txBody>
          <a:bodyPr wrap="square" rtlCol="0">
            <a:noAutofit/>
          </a:bodyPr>
          <a:p>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lean forward</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文本框 13"/>
          <p:cNvSpPr txBox="1"/>
          <p:nvPr/>
        </p:nvSpPr>
        <p:spPr>
          <a:xfrm>
            <a:off x="9479280" y="1920240"/>
            <a:ext cx="2861945" cy="460375"/>
          </a:xfrm>
          <a:prstGeom prst="rect">
            <a:avLst/>
          </a:prstGeom>
          <a:noFill/>
        </p:spPr>
        <p:txBody>
          <a:bodyPr wrap="square" rtlCol="0">
            <a:spAutoFit/>
          </a:bodyPr>
          <a:p>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lean </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heads </a:t>
            </a:r>
            <a:r>
              <a:rPr lang="en-US" altLang="en-US" sz="24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together</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文本框 14"/>
          <p:cNvSpPr txBox="1"/>
          <p:nvPr/>
        </p:nvSpPr>
        <p:spPr>
          <a:xfrm>
            <a:off x="3070860" y="2345055"/>
            <a:ext cx="9175115" cy="460375"/>
          </a:xfrm>
          <a:prstGeom prst="rect">
            <a:avLst/>
          </a:prstGeom>
          <a:noFill/>
        </p:spPr>
        <p:txBody>
          <a:bodyPr wrap="square" rtlCol="0">
            <a:spAutoFit/>
          </a:bodyPr>
          <a:p>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eyes barely</a:t>
            </a:r>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move</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have</a:t>
            </a:r>
            <a:r>
              <a:rPr lang="en-US" altLang="en-US" sz="24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distant</a:t>
            </a:r>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expression</a:t>
            </a:r>
            <a:endPar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文本框 15"/>
          <p:cNvSpPr txBox="1"/>
          <p:nvPr/>
        </p:nvSpPr>
        <p:spPr>
          <a:xfrm>
            <a:off x="7679690" y="2997200"/>
            <a:ext cx="4432300" cy="460375"/>
          </a:xfrm>
          <a:prstGeom prst="rect">
            <a:avLst/>
          </a:prstGeom>
          <a:noFill/>
        </p:spPr>
        <p:txBody>
          <a:bodyPr wrap="square" rtlCol="0">
            <a:spAutoFit/>
          </a:bodyPr>
          <a:p>
            <a:r>
              <a:rPr lang="en-US" alt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rest</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their chins on their hands,  </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文本框 16"/>
          <p:cNvSpPr txBox="1"/>
          <p:nvPr/>
        </p:nvSpPr>
        <p:spPr>
          <a:xfrm>
            <a:off x="3142615" y="3429635"/>
            <a:ext cx="6005195" cy="460375"/>
          </a:xfrm>
          <a:prstGeom prst="rect">
            <a:avLst/>
          </a:prstGeom>
          <a:noFill/>
        </p:spPr>
        <p:txBody>
          <a:bodyPr wrap="square" rtlCol="0">
            <a:spAutoFit/>
          </a:bodyPr>
          <a:p>
            <a:r>
              <a:rPr lang="en-US" alt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stare</a:t>
            </a:r>
            <a:r>
              <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out of the window or up at the ceiling </a:t>
            </a:r>
            <a:endParaRPr lang="en-US" alt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左箭头 17"/>
          <p:cNvSpPr/>
          <p:nvPr/>
        </p:nvSpPr>
        <p:spPr>
          <a:xfrm>
            <a:off x="3286760" y="594995"/>
            <a:ext cx="4011295" cy="86360"/>
          </a:xfrm>
          <a:prstGeom prst="lef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nvSpPr>
        <p:spPr>
          <a:xfrm>
            <a:off x="3430905" y="107950"/>
            <a:ext cx="3166110" cy="460375"/>
          </a:xfrm>
          <a:prstGeom prst="rect">
            <a:avLst/>
          </a:prstGeom>
          <a:noFill/>
        </p:spPr>
        <p:txBody>
          <a:bodyPr wrap="square" rtlCol="0">
            <a:spAutoFit/>
          </a:bodyPr>
          <a:p>
            <a:r>
              <a:rPr lang="en-US" altLang="zh-CN" sz="2400" b="1">
                <a:solidFill>
                  <a:srgbClr val="FF0000"/>
                </a:solidFill>
                <a:latin typeface="Times New Roman" panose="02020603050405020304" pitchFamily="18" charset="0"/>
                <a:cs typeface="Times New Roman" panose="02020603050405020304" pitchFamily="18" charset="0"/>
              </a:rPr>
              <a:t>show / imply/ indicate</a:t>
            </a:r>
            <a:r>
              <a:rPr lang="en-US" altLang="zh-CN" sz="2400" b="1">
                <a:latin typeface="Times New Roman" panose="02020603050405020304" pitchFamily="18" charset="0"/>
                <a:cs typeface="Times New Roman" panose="02020603050405020304" pitchFamily="18" charset="0"/>
              </a:rPr>
              <a:t> </a:t>
            </a:r>
            <a:endParaRPr lang="en-US" altLang="zh-CN" sz="2400" b="1">
              <a:latin typeface="Times New Roman" panose="02020603050405020304" pitchFamily="18" charset="0"/>
              <a:cs typeface="Times New Roman" panose="02020603050405020304" pitchFamily="18" charset="0"/>
            </a:endParaRPr>
          </a:p>
        </p:txBody>
      </p:sp>
      <p:sp>
        <p:nvSpPr>
          <p:cNvPr id="21" name="文本框 20"/>
          <p:cNvSpPr txBox="1"/>
          <p:nvPr/>
        </p:nvSpPr>
        <p:spPr>
          <a:xfrm>
            <a:off x="3199765" y="671195"/>
            <a:ext cx="4323080" cy="460375"/>
          </a:xfrm>
          <a:prstGeom prst="rect">
            <a:avLst/>
          </a:prstGeom>
          <a:noFill/>
        </p:spPr>
        <p:txBody>
          <a:bodyPr wrap="square" rtlCol="0">
            <a:spAutoFit/>
          </a:bodyPr>
          <a:p>
            <a:r>
              <a:rPr lang="en-US" altLang="zh-CN" sz="2400" b="1">
                <a:solidFill>
                  <a:srgbClr val="FF0000"/>
                </a:solidFill>
                <a:latin typeface="Times New Roman" panose="02020603050405020304" pitchFamily="18" charset="0"/>
                <a:cs typeface="Times New Roman" panose="02020603050405020304" pitchFamily="18" charset="0"/>
              </a:rPr>
              <a:t>recognize/ perceive/ distinguish</a:t>
            </a:r>
            <a:r>
              <a:rPr lang="en-US" altLang="zh-CN" sz="2400" b="1">
                <a:latin typeface="Times New Roman" panose="02020603050405020304" pitchFamily="18" charset="0"/>
                <a:cs typeface="Times New Roman" panose="02020603050405020304" pitchFamily="18" charset="0"/>
              </a:rPr>
              <a:t> </a:t>
            </a:r>
            <a:endParaRPr lang="en-US" altLang="zh-CN" sz="2400" b="1">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userDrawn="1"/>
        </p:nvPicPr>
        <p:blipFill>
          <a:blip r:embed="rId3"/>
          <a:stretch>
            <a:fillRect/>
          </a:stretch>
        </p:blipFill>
        <p:spPr>
          <a:xfrm>
            <a:off x="7186613" y="63500"/>
            <a:ext cx="4902200" cy="1587500"/>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2" grpId="0"/>
      <p:bldP spid="13" grpId="0"/>
      <p:bldP spid="6" grpId="0"/>
      <p:bldP spid="14" grpId="0"/>
      <p:bldP spid="15" grpId="0"/>
      <p:bldP spid="7" grpId="0"/>
      <p:bldP spid="16" grpId="0"/>
      <p:bldP spid="17" grpId="0"/>
      <p:bldP spid="8" grpId="0"/>
      <p:bldP spid="9" grpId="0"/>
      <p:bldP spid="10" grpId="0"/>
      <p:bldP spid="11" grpId="0"/>
      <p:bldP spid="18" grpId="0" animBg="1"/>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2"/>
          <p:cNvPicPr>
            <a:picLocks noChangeAspect="1"/>
          </p:cNvPicPr>
          <p:nvPr/>
        </p:nvPicPr>
        <p:blipFill>
          <a:blip r:embed="rId1"/>
          <a:stretch>
            <a:fillRect/>
          </a:stretch>
        </p:blipFill>
        <p:spPr>
          <a:xfrm>
            <a:off x="28575" y="909320"/>
            <a:ext cx="8813165" cy="5852795"/>
          </a:xfrm>
          <a:prstGeom prst="rect">
            <a:avLst/>
          </a:prstGeom>
        </p:spPr>
      </p:pic>
      <p:graphicFrame>
        <p:nvGraphicFramePr>
          <p:cNvPr id="7" name="表格 6"/>
          <p:cNvGraphicFramePr/>
          <p:nvPr>
            <p:custDataLst>
              <p:tags r:id="rId2"/>
            </p:custDataLst>
          </p:nvPr>
        </p:nvGraphicFramePr>
        <p:xfrm>
          <a:off x="8831580" y="948690"/>
          <a:ext cx="3314065" cy="5765800"/>
        </p:xfrm>
        <a:graphic>
          <a:graphicData uri="http://schemas.openxmlformats.org/drawingml/2006/table">
            <a:tbl>
              <a:tblPr/>
              <a:tblGrid>
                <a:gridCol w="3314065"/>
              </a:tblGrid>
              <a:tr h="593090">
                <a:tc>
                  <a:txBody>
                    <a:bodyPr/>
                    <a:p>
                      <a:pPr indent="0" algn="ctr">
                        <a:buNone/>
                      </a:pPr>
                      <a:r>
                        <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Reaction</a:t>
                      </a:r>
                      <a:endParaRPr lang="en-US" altLang="en-US" sz="24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85D2DB"/>
                    </a:solidFill>
                  </a:tcPr>
                </a:tc>
              </a:tr>
              <a:tr h="626110">
                <a:tc>
                  <a:txBody>
                    <a:bodyPr/>
                    <a:p>
                      <a:pPr indent="0">
                        <a:buNone/>
                      </a:pPr>
                      <a:r>
                        <a:rPr lang="en-US" sz="2400" b="0">
                          <a:latin typeface="Times New Roman" panose="02020603050405020304" pitchFamily="18" charset="0"/>
                          <a:cs typeface="Times New Roman" panose="02020603050405020304" pitchFamily="18" charset="0"/>
                        </a:rPr>
                        <a:t> </a:t>
                      </a:r>
                      <a:endParaRPr lang="en-US" altLang="en-US" sz="2400" b="0">
                        <a:latin typeface="Times New Roman" panose="02020603050405020304" pitchFamily="18" charset="0"/>
                        <a:ea typeface="Calibri" panose="020F0502020204030204"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822325">
                <a:tc>
                  <a:txBody>
                    <a:bodyPr/>
                    <a:p>
                      <a:pPr indent="0">
                        <a:buNone/>
                      </a:pPr>
                      <a:r>
                        <a:rPr lang="en-US" sz="2400" b="0">
                          <a:latin typeface="Times New Roman" panose="02020603050405020304" pitchFamily="18" charset="0"/>
                          <a:cs typeface="Times New Roman" panose="02020603050405020304" pitchFamily="18" charset="0"/>
                        </a:rPr>
                        <a:t> </a:t>
                      </a:r>
                      <a:endParaRPr lang="en-US" altLang="en-US" sz="2400" b="0">
                        <a:latin typeface="Times New Roman" panose="02020603050405020304" pitchFamily="18" charset="0"/>
                        <a:ea typeface="Calibri" panose="020F0502020204030204"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056005">
                <a:tc>
                  <a:txBody>
                    <a:bodyPr/>
                    <a:p>
                      <a:pPr indent="0">
                        <a:buNone/>
                      </a:pPr>
                      <a:r>
                        <a:rPr lang="en-US" sz="24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en-US" sz="24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668270">
                <a:tc>
                  <a:txBody>
                    <a:bodyPr/>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cs typeface="Times New Roman" panose="02020603050405020304" pitchFamily="18" charset="0"/>
                      </a:endParaRPr>
                    </a:p>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p>
                      <a:pPr indent="0">
                        <a:buNone/>
                      </a:pPr>
                      <a:endParaRPr lang="en-US" altLang="en-US" sz="2400" b="0">
                        <a:latin typeface="Times New Roman" panose="02020603050405020304" pitchFamily="18" charset="0"/>
                        <a:ea typeface="Calibri" panose="020F0502020204030204"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sp>
        <p:nvSpPr>
          <p:cNvPr id="11" name="文本框 10"/>
          <p:cNvSpPr txBox="1"/>
          <p:nvPr/>
        </p:nvSpPr>
        <p:spPr>
          <a:xfrm>
            <a:off x="8903335" y="1629410"/>
            <a:ext cx="2981325" cy="457835"/>
          </a:xfrm>
          <a:prstGeom prst="rect">
            <a:avLst/>
          </a:prstGeom>
          <a:noFill/>
        </p:spPr>
        <p:txBody>
          <a:bodyPr wrap="square" rtlCol="0">
            <a:spAutoFit/>
          </a:bodyPr>
          <a:p>
            <a:pPr eaLnBrk="1" latinLnBrk="0" hangingPunct="1">
              <a:lnSpc>
                <a:spcPts val="2860"/>
              </a:lnSpc>
            </a:pPr>
            <a:r>
              <a:rPr lang="en-US" altLang="zh-CN" sz="2400" b="1">
                <a:latin typeface="Times New Roman" panose="02020603050405020304" pitchFamily="18" charset="0"/>
                <a:cs typeface="Times New Roman" panose="02020603050405020304" pitchFamily="18" charset="0"/>
              </a:rPr>
              <a:t>keep their interest</a:t>
            </a:r>
            <a:endParaRPr lang="en-US" altLang="zh-CN" sz="2400" b="1">
              <a:latin typeface="Times New Roman" panose="02020603050405020304" pitchFamily="18" charset="0"/>
              <a:cs typeface="Times New Roman" panose="02020603050405020304" pitchFamily="18" charset="0"/>
            </a:endParaRPr>
          </a:p>
        </p:txBody>
      </p:sp>
      <p:sp>
        <p:nvSpPr>
          <p:cNvPr id="14" name="文本框 13"/>
          <p:cNvSpPr txBox="1"/>
          <p:nvPr/>
        </p:nvSpPr>
        <p:spPr>
          <a:xfrm>
            <a:off x="8903335" y="2334260"/>
            <a:ext cx="3303905" cy="566420"/>
          </a:xfrm>
          <a:prstGeom prst="rect">
            <a:avLst/>
          </a:prstGeom>
          <a:noFill/>
        </p:spPr>
        <p:txBody>
          <a:bodyPr wrap="square" rtlCol="0">
            <a:noAutofit/>
          </a:bodyPr>
          <a:p>
            <a:pPr eaLnBrk="1" latinLnBrk="0" hangingPunct="1">
              <a:lnSpc>
                <a:spcPts val="2860"/>
              </a:lnSpc>
            </a:pPr>
            <a:r>
              <a:rPr lang="en-US" altLang="zh-CN" sz="2400" b="1">
                <a:latin typeface="Times New Roman" panose="02020603050405020304" pitchFamily="18" charset="0"/>
                <a:cs typeface="Times New Roman" panose="02020603050405020304" pitchFamily="18" charset="0"/>
              </a:rPr>
              <a:t>adjust class activities</a:t>
            </a:r>
            <a:endParaRPr lang="en-US" altLang="zh-CN" sz="2400" b="1">
              <a:latin typeface="Times New Roman" panose="02020603050405020304" pitchFamily="18" charset="0"/>
              <a:cs typeface="Times New Roman" panose="02020603050405020304" pitchFamily="18" charset="0"/>
            </a:endParaRPr>
          </a:p>
          <a:p>
            <a:pPr eaLnBrk="1" latinLnBrk="0" hangingPunct="1">
              <a:lnSpc>
                <a:spcPts val="2860"/>
              </a:lnSpc>
            </a:pPr>
            <a:endParaRPr lang="en-US" altLang="zh-CN" sz="2400" b="1">
              <a:latin typeface="Times New Roman" panose="02020603050405020304" pitchFamily="18" charset="0"/>
              <a:cs typeface="Times New Roman" panose="02020603050405020304" pitchFamily="18" charset="0"/>
            </a:endParaRPr>
          </a:p>
        </p:txBody>
      </p:sp>
      <p:sp>
        <p:nvSpPr>
          <p:cNvPr id="16" name="文本框 15"/>
          <p:cNvSpPr txBox="1"/>
          <p:nvPr/>
        </p:nvSpPr>
        <p:spPr>
          <a:xfrm>
            <a:off x="8903335" y="3213735"/>
            <a:ext cx="2171700" cy="594360"/>
          </a:xfrm>
          <a:prstGeom prst="rect">
            <a:avLst/>
          </a:prstGeom>
          <a:noFill/>
        </p:spPr>
        <p:txBody>
          <a:bodyPr wrap="square" rtlCol="0">
            <a:noAutofit/>
          </a:bodyPr>
          <a:p>
            <a:pPr algn="l" eaLnBrk="1" latinLnBrk="0" hangingPunct="1">
              <a:lnSpc>
                <a:spcPts val="2860"/>
              </a:lnSpc>
              <a:buClrTx/>
              <a:buSzTx/>
              <a:buNone/>
            </a:pPr>
            <a:r>
              <a:rPr lang="en-US" altLang="zh-CN" sz="2400" b="1">
                <a:latin typeface="Times New Roman" panose="02020603050405020304" pitchFamily="18" charset="0"/>
                <a:cs typeface="Times New Roman" panose="02020603050405020304" pitchFamily="18" charset="0"/>
                <a:sym typeface="+mn-ea"/>
              </a:rPr>
              <a:t>remind them</a:t>
            </a:r>
            <a:endParaRPr lang="en-US" altLang="zh-CN" sz="2400" b="1">
              <a:latin typeface="Times New Roman" panose="02020603050405020304" pitchFamily="18" charset="0"/>
              <a:cs typeface="Times New Roman" panose="02020603050405020304" pitchFamily="18" charset="0"/>
            </a:endParaRPr>
          </a:p>
          <a:p>
            <a:pPr algn="l" eaLnBrk="1" latinLnBrk="0" hangingPunct="1">
              <a:lnSpc>
                <a:spcPts val="2860"/>
              </a:lnSpc>
              <a:buClrTx/>
              <a:buSzTx/>
              <a:buNone/>
            </a:pPr>
            <a:endParaRPr lang="en-US" altLang="zh-CN" sz="2400" b="1">
              <a:latin typeface="Times New Roman" panose="02020603050405020304" pitchFamily="18" charset="0"/>
              <a:cs typeface="Times New Roman" panose="02020603050405020304" pitchFamily="18" charset="0"/>
            </a:endParaRPr>
          </a:p>
        </p:txBody>
      </p:sp>
      <p:sp>
        <p:nvSpPr>
          <p:cNvPr id="17" name="文本框 16"/>
          <p:cNvSpPr txBox="1"/>
          <p:nvPr/>
        </p:nvSpPr>
        <p:spPr>
          <a:xfrm>
            <a:off x="8975725" y="4365625"/>
            <a:ext cx="2615565" cy="1940560"/>
          </a:xfrm>
          <a:prstGeom prst="rect">
            <a:avLst/>
          </a:prstGeom>
          <a:noFill/>
        </p:spPr>
        <p:txBody>
          <a:bodyPr wrap="square" rtlCol="0">
            <a:spAutoFit/>
          </a:bodyPr>
          <a:p>
            <a:pPr indent="0" algn="l" fontAlgn="auto">
              <a:lnSpc>
                <a:spcPts val="2060"/>
              </a:lnSpc>
              <a:buClrTx/>
              <a:buSzTx/>
              <a:buFontTx/>
            </a:pPr>
            <a:r>
              <a:rPr lang="en-US" altLang="zh-CN" sz="2400" b="1">
                <a:latin typeface="Times New Roman" panose="02020603050405020304" pitchFamily="18" charset="0"/>
                <a:cs typeface="Times New Roman" panose="02020603050405020304" pitchFamily="18" charset="0"/>
                <a:sym typeface="+mn-ea"/>
              </a:rPr>
              <a:t>inquire </a:t>
            </a:r>
            <a:endParaRPr lang="en-US" altLang="zh-CN" sz="2400" b="1">
              <a:latin typeface="Times New Roman" panose="02020603050405020304" pitchFamily="18" charset="0"/>
              <a:cs typeface="Times New Roman" panose="02020603050405020304" pitchFamily="18" charset="0"/>
              <a:sym typeface="+mn-ea"/>
            </a:endParaRPr>
          </a:p>
          <a:p>
            <a:pPr indent="0" algn="l" fontAlgn="auto">
              <a:lnSpc>
                <a:spcPts val="2060"/>
              </a:lnSpc>
              <a:buClrTx/>
              <a:buSzTx/>
              <a:buFontTx/>
            </a:pPr>
            <a:endParaRPr lang="en-US" altLang="zh-CN" sz="2400" b="1">
              <a:latin typeface="Times New Roman" panose="02020603050405020304" pitchFamily="18" charset="0"/>
              <a:cs typeface="Times New Roman" panose="02020603050405020304" pitchFamily="18" charset="0"/>
              <a:sym typeface="+mn-ea"/>
            </a:endParaRPr>
          </a:p>
          <a:p>
            <a:pPr indent="0" algn="l" fontAlgn="auto">
              <a:lnSpc>
                <a:spcPts val="2060"/>
              </a:lnSpc>
              <a:buClrTx/>
              <a:buSzTx/>
              <a:buFontTx/>
            </a:pPr>
            <a:r>
              <a:rPr lang="en-US" altLang="zh-CN" sz="2400" b="1">
                <a:latin typeface="Times New Roman" panose="02020603050405020304" pitchFamily="18" charset="0"/>
                <a:cs typeface="Times New Roman" panose="02020603050405020304" pitchFamily="18" charset="0"/>
                <a:sym typeface="+mn-ea"/>
              </a:rPr>
              <a:t>assess</a:t>
            </a:r>
            <a:endParaRPr lang="en-US" altLang="zh-CN" sz="2400" b="1">
              <a:latin typeface="Times New Roman" panose="02020603050405020304" pitchFamily="18" charset="0"/>
              <a:cs typeface="Times New Roman" panose="02020603050405020304" pitchFamily="18" charset="0"/>
              <a:sym typeface="+mn-ea"/>
            </a:endParaRPr>
          </a:p>
          <a:p>
            <a:pPr indent="0" algn="l" fontAlgn="auto">
              <a:lnSpc>
                <a:spcPts val="2060"/>
              </a:lnSpc>
              <a:buClrTx/>
              <a:buSzTx/>
              <a:buFontTx/>
            </a:pPr>
            <a:endParaRPr lang="en-US" altLang="zh-CN" sz="2400" b="1">
              <a:latin typeface="Times New Roman" panose="02020603050405020304" pitchFamily="18" charset="0"/>
              <a:cs typeface="Times New Roman" panose="02020603050405020304" pitchFamily="18" charset="0"/>
              <a:sym typeface="+mn-ea"/>
            </a:endParaRPr>
          </a:p>
          <a:p>
            <a:pPr indent="0" algn="l" fontAlgn="auto">
              <a:lnSpc>
                <a:spcPts val="2060"/>
              </a:lnSpc>
              <a:buClrTx/>
              <a:buSzTx/>
              <a:buFontTx/>
            </a:pPr>
            <a:r>
              <a:rPr lang="en-US" altLang="zh-CN" sz="2400" b="1">
                <a:latin typeface="Times New Roman" panose="02020603050405020304" pitchFamily="18" charset="0"/>
                <a:cs typeface="Times New Roman" panose="02020603050405020304" pitchFamily="18" charset="0"/>
                <a:sym typeface="+mn-ea"/>
              </a:rPr>
              <a:t>intervene</a:t>
            </a:r>
            <a:endParaRPr lang="en-US" altLang="zh-CN" sz="2400" b="1">
              <a:latin typeface="Times New Roman" panose="02020603050405020304" pitchFamily="18" charset="0"/>
              <a:cs typeface="Times New Roman" panose="02020603050405020304" pitchFamily="18" charset="0"/>
              <a:sym typeface="+mn-ea"/>
            </a:endParaRPr>
          </a:p>
          <a:p>
            <a:pPr indent="0" algn="l" fontAlgn="auto">
              <a:lnSpc>
                <a:spcPts val="2060"/>
              </a:lnSpc>
              <a:buClrTx/>
              <a:buSzTx/>
              <a:buFontTx/>
            </a:pPr>
            <a:endParaRPr lang="en-US" altLang="zh-CN" sz="2400" b="1">
              <a:latin typeface="Times New Roman" panose="02020603050405020304" pitchFamily="18" charset="0"/>
              <a:cs typeface="Times New Roman" panose="02020603050405020304" pitchFamily="18" charset="0"/>
            </a:endParaRPr>
          </a:p>
          <a:p>
            <a:pPr indent="0" algn="l" fontAlgn="auto">
              <a:lnSpc>
                <a:spcPts val="2060"/>
              </a:lnSpc>
              <a:buClrTx/>
              <a:buSzTx/>
              <a:buFontTx/>
            </a:pPr>
            <a:r>
              <a:rPr lang="en-US" altLang="zh-CN" sz="2400" b="1">
                <a:latin typeface="Times New Roman" panose="02020603050405020304" pitchFamily="18" charset="0"/>
                <a:cs typeface="Times New Roman" panose="02020603050405020304" pitchFamily="18" charset="0"/>
              </a:rPr>
              <a:t>talk individually</a:t>
            </a:r>
            <a:endParaRPr lang="en-US" altLang="zh-CN" sz="2400" b="1">
              <a:latin typeface="Times New Roman" panose="02020603050405020304" pitchFamily="18" charset="0"/>
              <a:cs typeface="Times New Roman" panose="02020603050405020304" pitchFamily="18" charset="0"/>
            </a:endParaRPr>
          </a:p>
        </p:txBody>
      </p:sp>
      <p:sp>
        <p:nvSpPr>
          <p:cNvPr id="18" name="上箭头 17"/>
          <p:cNvSpPr/>
          <p:nvPr/>
        </p:nvSpPr>
        <p:spPr>
          <a:xfrm>
            <a:off x="9280525" y="683260"/>
            <a:ext cx="271145" cy="431800"/>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上箭头 18"/>
          <p:cNvSpPr/>
          <p:nvPr/>
        </p:nvSpPr>
        <p:spPr>
          <a:xfrm>
            <a:off x="3646805" y="765175"/>
            <a:ext cx="271145" cy="431800"/>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6715125" y="189230"/>
            <a:ext cx="5501005" cy="521970"/>
          </a:xfrm>
          <a:prstGeom prst="rect">
            <a:avLst/>
          </a:prstGeom>
          <a:noFill/>
        </p:spPr>
        <p:txBody>
          <a:bodyPr wrap="square" rtlCol="0">
            <a:spAutoFit/>
          </a:bodyPr>
          <a:p>
            <a:r>
              <a:rPr lang="en-US" altLang="zh-C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Students get the most out of school!</a:t>
            </a:r>
            <a:endParaRPr lang="zh-CN" alt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文本框 22"/>
          <p:cNvSpPr txBox="1"/>
          <p:nvPr/>
        </p:nvSpPr>
        <p:spPr>
          <a:xfrm>
            <a:off x="28575" y="189865"/>
            <a:ext cx="5994400" cy="521970"/>
          </a:xfrm>
          <a:prstGeom prst="rect">
            <a:avLst/>
          </a:prstGeom>
          <a:noFill/>
        </p:spPr>
        <p:txBody>
          <a:bodyPr wrap="square" rtlCol="0">
            <a:spAutoFit/>
          </a:bodyPr>
          <a:p>
            <a:r>
              <a:rPr lang="en-US" altLang="zh-C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educator does know the students!</a:t>
            </a:r>
            <a:endParaRPr lang="zh-CN" alt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上箭头 23"/>
          <p:cNvSpPr/>
          <p:nvPr/>
        </p:nvSpPr>
        <p:spPr>
          <a:xfrm rot="5400000">
            <a:off x="6190615" y="165735"/>
            <a:ext cx="304165" cy="639445"/>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25400" y="109220"/>
            <a:ext cx="12164695" cy="583565"/>
          </a:xfrm>
          <a:prstGeom prst="rect">
            <a:avLst/>
          </a:prstGeom>
          <a:solidFill>
            <a:schemeClr val="bg1"/>
          </a:solidFill>
        </p:spPr>
        <p:txBody>
          <a:bodyPr wrap="square" rtlCol="0">
            <a:spAutoFit/>
          </a:bodyPr>
          <a:p>
            <a:r>
              <a:rPr lang="en-US" altLang="zh-CN"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Better understanding, better communication, and better interaction!</a:t>
            </a:r>
            <a:endParaRPr lang="en-US" altLang="zh-CN"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descr="捕获"/>
          <p:cNvPicPr>
            <a:picLocks noChangeAspect="1"/>
          </p:cNvPicPr>
          <p:nvPr/>
        </p:nvPicPr>
        <p:blipFill>
          <a:blip r:embed="rId3"/>
          <a:stretch>
            <a:fillRect/>
          </a:stretch>
        </p:blipFill>
        <p:spPr>
          <a:xfrm>
            <a:off x="2267585" y="1766570"/>
            <a:ext cx="6512560" cy="4921885"/>
          </a:xfrm>
          <a:prstGeom prst="rect">
            <a:avLst/>
          </a:prstGeom>
        </p:spPr>
      </p:pic>
      <p:sp>
        <p:nvSpPr>
          <p:cNvPr id="10" name="文本框 9"/>
          <p:cNvSpPr txBox="1"/>
          <p:nvPr/>
        </p:nvSpPr>
        <p:spPr>
          <a:xfrm>
            <a:off x="3142615" y="1917065"/>
            <a:ext cx="1915160" cy="810260"/>
          </a:xfrm>
          <a:prstGeom prst="rect">
            <a:avLst/>
          </a:prstGeom>
          <a:solidFill>
            <a:schemeClr val="bg1"/>
          </a:solidFill>
        </p:spPr>
        <p:txBody>
          <a:bodyPr wrap="square" rtlCol="0">
            <a:noAutofit/>
          </a:bodyPr>
          <a:p>
            <a:endParaRPr lang="zh-CN" altLang="en-US"/>
          </a:p>
          <a:p>
            <a:endParaRPr lang="zh-CN" altLang="en-US"/>
          </a:p>
          <a:p>
            <a:endParaRPr lang="zh-CN" altLang="en-US"/>
          </a:p>
        </p:txBody>
      </p:sp>
      <p:sp>
        <p:nvSpPr>
          <p:cNvPr id="20" name="文本框 19"/>
          <p:cNvSpPr txBox="1"/>
          <p:nvPr/>
        </p:nvSpPr>
        <p:spPr>
          <a:xfrm>
            <a:off x="5519420" y="1855470"/>
            <a:ext cx="2098675" cy="739140"/>
          </a:xfrm>
          <a:prstGeom prst="rect">
            <a:avLst/>
          </a:prstGeom>
          <a:solidFill>
            <a:schemeClr val="bg1"/>
          </a:solidFill>
        </p:spPr>
        <p:txBody>
          <a:bodyPr wrap="square" rtlCol="0">
            <a:noAutofit/>
          </a:bodyPr>
          <a:p>
            <a:endParaRPr lang="zh-CN" altLang="en-US"/>
          </a:p>
          <a:p>
            <a:endParaRPr lang="zh-CN" altLang="en-US"/>
          </a:p>
          <a:p>
            <a:endParaRPr lang="zh-CN" altLang="en-US"/>
          </a:p>
        </p:txBody>
      </p:sp>
      <p:sp>
        <p:nvSpPr>
          <p:cNvPr id="34" name="左大括号 33"/>
          <p:cNvSpPr/>
          <p:nvPr/>
        </p:nvSpPr>
        <p:spPr>
          <a:xfrm rot="5400000">
            <a:off x="5121910" y="483235"/>
            <a:ext cx="269875" cy="2355850"/>
          </a:xfrm>
          <a:prstGeom prst="leftBrace">
            <a:avLst>
              <a:gd name="adj1" fmla="val 8333"/>
              <a:gd name="adj2" fmla="val 49996"/>
            </a:avLst>
          </a:prstGeom>
          <a:ln w="60325">
            <a:solidFill>
              <a:schemeClr val="accent3"/>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2" name="文本框 21"/>
          <p:cNvSpPr txBox="1"/>
          <p:nvPr/>
        </p:nvSpPr>
        <p:spPr>
          <a:xfrm>
            <a:off x="3502660" y="949960"/>
            <a:ext cx="3780155" cy="592455"/>
          </a:xfrm>
          <a:prstGeom prst="rect">
            <a:avLst/>
          </a:prstGeom>
          <a:solidFill>
            <a:schemeClr val="accent3">
              <a:lumMod val="40000"/>
              <a:lumOff val="60000"/>
            </a:schemeClr>
          </a:solidFill>
        </p:spPr>
        <p:txBody>
          <a:bodyPr wrap="square" rtlCol="0">
            <a:noAutofit/>
          </a:bodyPr>
          <a:p>
            <a:r>
              <a:rPr lang="en-US" altLang="en-US" sz="4000"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 Body Language</a:t>
            </a:r>
            <a:endParaRPr lang="en-US" altLang="en-US" sz="4000"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124" name="图片 11" descr="水印"/>
          <p:cNvPicPr>
            <a:picLocks noChangeAspect="1"/>
          </p:cNvPicPr>
          <p:nvPr userDrawn="1"/>
        </p:nvPicPr>
        <p:blipFill>
          <a:blip r:embed="rId4"/>
          <a:stretch>
            <a:fillRect/>
          </a:stretch>
        </p:blipFill>
        <p:spPr>
          <a:xfrm>
            <a:off x="7186613" y="63500"/>
            <a:ext cx="4902200" cy="1587500"/>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linds(horizont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linds(horizontal)">
                                      <p:cBhvr>
                                        <p:cTn id="52" dur="500"/>
                                        <p:tgtEl>
                                          <p:spTgt spid="25"/>
                                        </p:tgtEl>
                                      </p:cBhvr>
                                    </p:animEffect>
                                  </p:childTnLst>
                                </p:cTn>
                              </p:par>
                              <p:par>
                                <p:cTn id="53" presetID="3" presetClass="exit" presetSubtype="10" fill="hold" grpId="1" nodeType="withEffect">
                                  <p:stCondLst>
                                    <p:cond delay="0"/>
                                  </p:stCondLst>
                                  <p:childTnLst>
                                    <p:animEffect transition="out" filter="blinds(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grpId="1" nodeType="clickEffect">
                                  <p:stCondLst>
                                    <p:cond delay="0"/>
                                  </p:stCondLst>
                                  <p:childTnLst>
                                    <p:animEffect transition="out" filter="blinds(horizontal)">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grpId="1" nodeType="clickEffect">
                                  <p:stCondLst>
                                    <p:cond delay="0"/>
                                  </p:stCondLst>
                                  <p:childTnLst>
                                    <p:animEffect transition="out" filter="blinds(horizontal)">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7" grpId="0"/>
      <p:bldP spid="19" grpId="0" bldLvl="0" animBg="1"/>
      <p:bldP spid="23" grpId="0"/>
      <p:bldP spid="18" grpId="0" bldLvl="0" animBg="1"/>
      <p:bldP spid="21" grpId="0"/>
      <p:bldP spid="25" grpId="0" bldLvl="0" animBg="1"/>
      <p:bldP spid="19" grpId="1" bldLvl="0" animBg="1"/>
      <p:bldP spid="18" grpId="1" bldLvl="0" animBg="1"/>
      <p:bldP spid="24" grpId="0" bldLvl="0" animBg="1"/>
      <p:bldP spid="10" grpId="1" bldLvl="0" animBg="1"/>
      <p:bldP spid="20" grpId="1" bldLvl="0" animBg="1"/>
      <p:bldP spid="34" grpId="0" animBg="1"/>
      <p:bldP spid="22" grpId="0" bldLvl="0" animBg="1"/>
      <p:bldP spid="10" grpId="2" animBg="1"/>
      <p:bldP spid="20" grpId="2"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6" name="图片 15" descr="1"/>
          <p:cNvPicPr>
            <a:picLocks noChangeAspect="1"/>
          </p:cNvPicPr>
          <p:nvPr/>
        </p:nvPicPr>
        <p:blipFill>
          <a:blip r:embed="rId1"/>
          <a:stretch>
            <a:fillRect/>
          </a:stretch>
        </p:blipFill>
        <p:spPr>
          <a:xfrm>
            <a:off x="1890395" y="1196975"/>
            <a:ext cx="4688840" cy="3531235"/>
          </a:xfrm>
          <a:prstGeom prst="rect">
            <a:avLst/>
          </a:prstGeom>
        </p:spPr>
      </p:pic>
      <p:sp>
        <p:nvSpPr>
          <p:cNvPr id="2" name="文本框 1"/>
          <p:cNvSpPr txBox="1"/>
          <p:nvPr/>
        </p:nvSpPr>
        <p:spPr>
          <a:xfrm>
            <a:off x="2854960" y="45085"/>
            <a:ext cx="6562090" cy="645160"/>
          </a:xfrm>
          <a:prstGeom prst="rect">
            <a:avLst/>
          </a:prstGeom>
          <a:noFill/>
        </p:spPr>
        <p:txBody>
          <a:bodyPr wrap="square" rtlCol="0">
            <a:spAutoFit/>
          </a:bodyPr>
          <a:p>
            <a:r>
              <a:rPr lang="en-US" altLang="zh-CN" sz="3600" b="1" dirty="0">
                <a:latin typeface="Times New Roman" panose="02020603050405020304" pitchFamily="18" charset="0"/>
                <a:cs typeface="Times New Roman" panose="02020603050405020304" pitchFamily="18" charset="0"/>
              </a:rPr>
              <a:t> M</a:t>
            </a:r>
            <a:r>
              <a:rPr lang="en-US" altLang="zh-CN" sz="3600" b="1" dirty="0">
                <a:latin typeface="Times New Roman" panose="02020603050405020304" pitchFamily="18" charset="0"/>
                <a:cs typeface="Times New Roman" panose="02020603050405020304" pitchFamily="18" charset="0"/>
                <a:sym typeface="+mn-ea"/>
              </a:rPr>
              <a:t>icro writing: c</a:t>
            </a:r>
            <a:r>
              <a:rPr lang="en-US" altLang="zh-CN" sz="3600" b="1" dirty="0">
                <a:latin typeface="Times New Roman" panose="02020603050405020304" pitchFamily="18" charset="0"/>
                <a:cs typeface="Times New Roman" panose="02020603050405020304" pitchFamily="18" charset="0"/>
              </a:rPr>
              <a:t>reate a scene</a:t>
            </a:r>
            <a:endParaRPr lang="en-US" altLang="zh-CN" sz="3600" b="1"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7129145" y="845185"/>
            <a:ext cx="1656715" cy="521970"/>
          </a:xfrm>
          <a:prstGeom prst="rect">
            <a:avLst/>
          </a:prstGeom>
          <a:noFill/>
        </p:spPr>
        <p:txBody>
          <a:bodyPr wrap="square" rtlCol="0" anchor="t">
            <a:spAutoFit/>
          </a:bodyPr>
          <a:p>
            <a:pPr algn="ctr"/>
            <a:r>
              <a:rPr lang="en-US" altLang="zh-CN" sz="2800" b="1">
                <a:latin typeface="Times New Roman" panose="02020603050405020304" pitchFamily="18" charset="0"/>
                <a:cs typeface="Times New Roman" panose="02020603050405020304" pitchFamily="18" charset="0"/>
                <a:sym typeface="+mn-ea"/>
              </a:rPr>
              <a:t>Feeling</a:t>
            </a:r>
            <a:endParaRPr lang="en-US" altLang="zh-CN" sz="2800" b="1">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10256520" y="837565"/>
            <a:ext cx="1747520" cy="521970"/>
          </a:xfrm>
          <a:prstGeom prst="rect">
            <a:avLst/>
          </a:prstGeom>
          <a:noFill/>
        </p:spPr>
        <p:txBody>
          <a:bodyPr wrap="square" rtlCol="0" anchor="t">
            <a:spAutoFit/>
          </a:bodyPr>
          <a:p>
            <a:pPr algn="ctr"/>
            <a:r>
              <a:rPr lang="en-US" altLang="zh-CN" sz="2800" b="1">
                <a:latin typeface="Times New Roman" panose="02020603050405020304" pitchFamily="18" charset="0"/>
                <a:cs typeface="Times New Roman" panose="02020603050405020304" pitchFamily="18" charset="0"/>
                <a:sym typeface="+mn-ea"/>
              </a:rPr>
              <a:t>Reaction</a:t>
            </a:r>
            <a:endParaRPr lang="en-US" altLang="zh-CN" sz="2800" b="1">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2639060" y="842010"/>
            <a:ext cx="3241675" cy="521970"/>
          </a:xfrm>
          <a:prstGeom prst="rect">
            <a:avLst/>
          </a:prstGeom>
          <a:noFill/>
        </p:spPr>
        <p:txBody>
          <a:bodyPr wrap="square" rtlCol="0" anchor="t">
            <a:spAutoFit/>
          </a:bodyPr>
          <a:p>
            <a:pPr algn="ctr"/>
            <a:r>
              <a:rPr lang="en-US" altLang="zh-CN" sz="2800" b="1">
                <a:latin typeface="Times New Roman" panose="02020603050405020304" pitchFamily="18" charset="0"/>
                <a:cs typeface="Times New Roman" panose="02020603050405020304" pitchFamily="18" charset="0"/>
                <a:sym typeface="+mn-ea"/>
              </a:rPr>
              <a:t>Body Language</a:t>
            </a:r>
            <a:endParaRPr lang="en-US" altLang="zh-CN" sz="2800" b="1">
              <a:latin typeface="Times New Roman" panose="02020603050405020304" pitchFamily="18" charset="0"/>
              <a:cs typeface="Times New Roman" panose="02020603050405020304" pitchFamily="18" charset="0"/>
              <a:sym typeface="+mn-ea"/>
            </a:endParaRPr>
          </a:p>
        </p:txBody>
      </p:sp>
      <p:sp>
        <p:nvSpPr>
          <p:cNvPr id="18" name="左大括号 17"/>
          <p:cNvSpPr/>
          <p:nvPr/>
        </p:nvSpPr>
        <p:spPr>
          <a:xfrm rot="5400000">
            <a:off x="5934075" y="-4618990"/>
            <a:ext cx="387350" cy="10723245"/>
          </a:xfrm>
          <a:prstGeom prst="leftBrace">
            <a:avLst>
              <a:gd name="adj1" fmla="val 8333"/>
              <a:gd name="adj2" fmla="val 49996"/>
            </a:avLst>
          </a:prstGeom>
          <a:ln w="38100">
            <a:solidFill>
              <a:schemeClr val="accent3"/>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8" name="文本框 27"/>
          <p:cNvSpPr txBox="1"/>
          <p:nvPr/>
        </p:nvSpPr>
        <p:spPr>
          <a:xfrm>
            <a:off x="6581140" y="1701165"/>
            <a:ext cx="3071495" cy="3185795"/>
          </a:xfrm>
          <a:prstGeom prst="rect">
            <a:avLst/>
          </a:prstGeom>
          <a:noFill/>
        </p:spPr>
        <p:txBody>
          <a:bodyPr wrap="square" rtlCol="0">
            <a:noAutofit/>
          </a:bodyPr>
          <a:p>
            <a:pPr marL="342900" indent="-342900">
              <a:buFont typeface="Wingdings" panose="05000000000000000000" charset="0"/>
              <a:buChar char="Ø"/>
            </a:pPr>
            <a:r>
              <a:rPr lang="en-US" altLang="zh-CN" sz="2000">
                <a:latin typeface="Times New Roman" panose="02020603050405020304" pitchFamily="18" charset="0"/>
                <a:cs typeface="Times New Roman" panose="02020603050405020304" pitchFamily="18" charset="0"/>
                <a:sym typeface="+mn-ea"/>
              </a:rPr>
              <a:t>The ... expression on his / her face </a:t>
            </a:r>
            <a:r>
              <a:rPr lang="en-US" altLang="zh-CN" sz="2000">
                <a:solidFill>
                  <a:srgbClr val="FF0000"/>
                </a:solidFill>
                <a:latin typeface="Times New Roman" panose="02020603050405020304" pitchFamily="18" charset="0"/>
                <a:cs typeface="Times New Roman" panose="02020603050405020304" pitchFamily="18" charset="0"/>
                <a:sym typeface="+mn-ea"/>
              </a:rPr>
              <a:t>implied/ indicated/ showed / suggested </a:t>
            </a:r>
            <a:r>
              <a:rPr lang="en-US" altLang="zh-CN" sz="2000">
                <a:latin typeface="Times New Roman" panose="02020603050405020304" pitchFamily="18" charset="0"/>
                <a:cs typeface="Times New Roman" panose="02020603050405020304" pitchFamily="18" charset="0"/>
                <a:sym typeface="+mn-ea"/>
              </a:rPr>
              <a:t>he/ she was ....</a:t>
            </a:r>
            <a:endParaRPr lang="en-US" altLang="zh-CN" sz="20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endParaRPr lang="en-US" altLang="zh-CN" sz="20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r>
              <a:rPr lang="en-US" altLang="zh-CN" sz="2000">
                <a:latin typeface="Times New Roman" panose="02020603050405020304" pitchFamily="18" charset="0"/>
                <a:cs typeface="Times New Roman" panose="02020603050405020304" pitchFamily="18" charset="0"/>
                <a:sym typeface="+mn-ea"/>
              </a:rPr>
              <a:t>From his/ her body language, it was easy to </a:t>
            </a:r>
            <a:r>
              <a:rPr lang="en-US" altLang="zh-CN" sz="2000">
                <a:solidFill>
                  <a:srgbClr val="FF0000"/>
                </a:solidFill>
                <a:latin typeface="Times New Roman" panose="02020603050405020304" pitchFamily="18" charset="0"/>
                <a:cs typeface="Times New Roman" panose="02020603050405020304" pitchFamily="18" charset="0"/>
                <a:sym typeface="+mn-ea"/>
              </a:rPr>
              <a:t>recognise / perceive/ distinguish</a:t>
            </a:r>
            <a:r>
              <a:rPr lang="en-US" altLang="zh-CN" sz="20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endParaRPr lang="zh-CN" altLang="en-US" sz="2400"/>
          </a:p>
        </p:txBody>
      </p:sp>
      <p:sp>
        <p:nvSpPr>
          <p:cNvPr id="29" name="文本框 28"/>
          <p:cNvSpPr txBox="1"/>
          <p:nvPr/>
        </p:nvSpPr>
        <p:spPr>
          <a:xfrm>
            <a:off x="9695815" y="1701165"/>
            <a:ext cx="2476500" cy="2903855"/>
          </a:xfrm>
          <a:prstGeom prst="rect">
            <a:avLst/>
          </a:prstGeom>
          <a:noFill/>
        </p:spPr>
        <p:txBody>
          <a:bodyPr wrap="square" rtlCol="0">
            <a:noAutofit/>
          </a:bodyPr>
          <a:p>
            <a:pPr marL="342900" indent="-342900">
              <a:buFont typeface="Wingdings" panose="05000000000000000000" charset="0"/>
              <a:buChar char="Ø"/>
            </a:pPr>
            <a:r>
              <a:rPr lang="en-US" altLang="zh-CN" sz="2000">
                <a:solidFill>
                  <a:srgbClr val="0000FF"/>
                </a:solidFill>
                <a:latin typeface="Times New Roman" panose="02020603050405020304" pitchFamily="18" charset="0"/>
                <a:cs typeface="Times New Roman" panose="02020603050405020304" pitchFamily="18" charset="0"/>
                <a:sym typeface="+mn-ea"/>
              </a:rPr>
              <a:t>Realizing /Sensing </a:t>
            </a:r>
            <a:r>
              <a:rPr lang="en-US" altLang="zh-CN" sz="2000">
                <a:latin typeface="Times New Roman" panose="02020603050405020304" pitchFamily="18" charset="0"/>
                <a:cs typeface="Times New Roman" panose="02020603050405020304" pitchFamily="18" charset="0"/>
                <a:sym typeface="+mn-ea"/>
              </a:rPr>
              <a:t>his/ her mood, I...</a:t>
            </a: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The main thing is </a:t>
            </a:r>
            <a:r>
              <a:rPr lang="en-US" altLang="zh-CN" sz="2000">
                <a:solidFill>
                  <a:srgbClr val="0000FF"/>
                </a:solidFill>
                <a:latin typeface="Times New Roman" panose="02020603050405020304" pitchFamily="18" charset="0"/>
                <a:cs typeface="Times New Roman" panose="02020603050405020304" pitchFamily="18" charset="0"/>
              </a:rPr>
              <a:t>doing</a:t>
            </a:r>
            <a:r>
              <a:rPr lang="en-US" altLang="zh-CN" sz="2000">
                <a:latin typeface="Times New Roman" panose="02020603050405020304" pitchFamily="18" charset="0"/>
                <a:cs typeface="Times New Roman" panose="02020603050405020304" pitchFamily="18" charset="0"/>
              </a:rPr>
              <a:t>....</a:t>
            </a:r>
            <a:endParaRPr lang="en-US" altLang="zh-CN" sz="2000">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000">
                <a:solidFill>
                  <a:srgbClr val="0000FF"/>
                </a:solidFill>
                <a:latin typeface="Times New Roman" panose="02020603050405020304" pitchFamily="18" charset="0"/>
                <a:cs typeface="Times New Roman" panose="02020603050405020304" pitchFamily="18" charset="0"/>
                <a:sym typeface="+mn-ea"/>
              </a:rPr>
              <a:t>Whatever </a:t>
            </a:r>
            <a:r>
              <a:rPr lang="en-US" altLang="zh-CN" sz="2000">
                <a:solidFill>
                  <a:schemeClr val="tx1"/>
                </a:solidFill>
                <a:latin typeface="Times New Roman" panose="02020603050405020304" pitchFamily="18" charset="0"/>
                <a:cs typeface="Times New Roman" panose="02020603050405020304" pitchFamily="18" charset="0"/>
                <a:sym typeface="+mn-ea"/>
              </a:rPr>
              <a:t>it is, I know I need to ...</a:t>
            </a:r>
            <a:endParaRPr lang="en-US" altLang="zh-CN" sz="2000">
              <a:solidFill>
                <a:schemeClr val="tx1"/>
              </a:solidFill>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endParaRPr lang="en-US" altLang="zh-CN" sz="2000">
              <a:solidFill>
                <a:schemeClr val="tx1"/>
              </a:solidFill>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endParaRPr lang="en-US" altLang="zh-CN" sz="2000">
              <a:solidFill>
                <a:schemeClr val="tx1"/>
              </a:solidFill>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en-US" altLang="zh-CN" sz="2400"/>
          </a:p>
          <a:p>
            <a:pPr marL="342900" indent="-342900">
              <a:buFont typeface="Wingdings" panose="05000000000000000000" charset="0"/>
              <a:buChar char="Ø"/>
            </a:pPr>
            <a:endParaRPr lang="en-US" altLang="zh-CN" sz="2400"/>
          </a:p>
        </p:txBody>
      </p:sp>
      <p:sp>
        <p:nvSpPr>
          <p:cNvPr id="5" name="文本框 4"/>
          <p:cNvSpPr txBox="1"/>
          <p:nvPr/>
        </p:nvSpPr>
        <p:spPr>
          <a:xfrm>
            <a:off x="46355" y="1881505"/>
            <a:ext cx="1799590" cy="2614930"/>
          </a:xfrm>
          <a:prstGeom prst="rect">
            <a:avLst/>
          </a:prstGeom>
          <a:noFill/>
        </p:spPr>
        <p:txBody>
          <a:bodyPr wrap="square" rtlCol="0">
            <a:spAutoFit/>
          </a:bodyPr>
          <a:p>
            <a:pPr marL="342900" indent="-342900">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One day,....</a:t>
            </a: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The good/ bad news came that..</a:t>
            </a:r>
            <a:r>
              <a:rPr lang="en-US" altLang="zh-CN">
                <a:latin typeface="Times New Roman" panose="02020603050405020304" pitchFamily="18" charset="0"/>
                <a:cs typeface="Times New Roman" panose="02020603050405020304" pitchFamily="18" charset="0"/>
              </a:rPr>
              <a:t>.</a:t>
            </a:r>
            <a:endParaRPr lang="en-US" altLang="zh-CN">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a:latin typeface="Times New Roman" panose="02020603050405020304" pitchFamily="18" charset="0"/>
                <a:cs typeface="Times New Roman" panose="02020603050405020304" pitchFamily="18" charset="0"/>
              </a:rPr>
              <a:t>When..., </a:t>
            </a:r>
            <a:endParaRPr lang="en-US" altLang="zh-CN">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en-US" altLang="zh-CN">
              <a:latin typeface="Times New Roman" panose="02020603050405020304" pitchFamily="18" charset="0"/>
              <a:cs typeface="Times New Roman" panose="02020603050405020304" pitchFamily="18" charset="0"/>
            </a:endParaRPr>
          </a:p>
        </p:txBody>
      </p:sp>
      <p:pic>
        <p:nvPicPr>
          <p:cNvPr id="7" name="图片 6" descr="R-C"/>
          <p:cNvPicPr>
            <a:picLocks noChangeAspect="1"/>
          </p:cNvPicPr>
          <p:nvPr>
            <p:custDataLst>
              <p:tags r:id="rId2"/>
            </p:custDataLst>
          </p:nvPr>
        </p:nvPicPr>
        <p:blipFill>
          <a:blip r:embed="rId3"/>
          <a:srcRect t="34954"/>
          <a:stretch>
            <a:fillRect/>
          </a:stretch>
        </p:blipFill>
        <p:spPr>
          <a:xfrm>
            <a:off x="6959600" y="4725670"/>
            <a:ext cx="3766820" cy="2115820"/>
          </a:xfrm>
          <a:prstGeom prst="roundRect">
            <a:avLst/>
          </a:prstGeom>
        </p:spPr>
      </p:pic>
      <p:sp>
        <p:nvSpPr>
          <p:cNvPr id="9" name="圆角矩形 8"/>
          <p:cNvSpPr/>
          <p:nvPr>
            <p:custDataLst>
              <p:tags r:id="rId4"/>
            </p:custDataLst>
          </p:nvPr>
        </p:nvSpPr>
        <p:spPr>
          <a:xfrm>
            <a:off x="10847705" y="5517515"/>
            <a:ext cx="856615" cy="476885"/>
          </a:xfrm>
          <a:prstGeom prst="roundRect">
            <a:avLst/>
          </a:prstGeom>
          <a:solidFill>
            <a:schemeClr val="accent3">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Times New Roman" panose="02020603050405020304" pitchFamily="18" charset="0"/>
                <a:cs typeface="Times New Roman" panose="02020603050405020304" pitchFamily="18" charset="0"/>
                <a:sym typeface="+mn-ea"/>
              </a:rPr>
              <a:t>Tom</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pic>
        <p:nvPicPr>
          <p:cNvPr id="3" name="图片 2"/>
          <p:cNvPicPr>
            <a:picLocks noChangeAspect="1"/>
          </p:cNvPicPr>
          <p:nvPr>
            <p:custDataLst>
              <p:tags r:id="rId5"/>
            </p:custDataLst>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5338" t="2315" r="35641"/>
          <a:stretch>
            <a:fillRect/>
          </a:stretch>
        </p:blipFill>
        <p:spPr>
          <a:xfrm>
            <a:off x="1414780" y="4728210"/>
            <a:ext cx="3787140" cy="2113280"/>
          </a:xfrm>
          <a:prstGeom prst="roundRect">
            <a:avLst/>
          </a:prstGeom>
        </p:spPr>
      </p:pic>
      <p:sp>
        <p:nvSpPr>
          <p:cNvPr id="20" name="圆角矩形 19"/>
          <p:cNvSpPr/>
          <p:nvPr>
            <p:custDataLst>
              <p:tags r:id="rId8"/>
            </p:custDataLst>
          </p:nvPr>
        </p:nvSpPr>
        <p:spPr>
          <a:xfrm>
            <a:off x="406400" y="5589905"/>
            <a:ext cx="909320" cy="521970"/>
          </a:xfrm>
          <a:prstGeom prst="roundRect">
            <a:avLst/>
          </a:prstGeom>
          <a:solidFill>
            <a:schemeClr val="accent3">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Times New Roman" panose="02020603050405020304" pitchFamily="18" charset="0"/>
                <a:cs typeface="Times New Roman" panose="02020603050405020304" pitchFamily="18" charset="0"/>
                <a:sym typeface="+mn-ea"/>
              </a:rPr>
              <a:t>Jack</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4" name="加号 3"/>
          <p:cNvSpPr/>
          <p:nvPr/>
        </p:nvSpPr>
        <p:spPr>
          <a:xfrm>
            <a:off x="2289175" y="936625"/>
            <a:ext cx="432435" cy="360045"/>
          </a:xfrm>
          <a:prstGeom prst="mathPlus">
            <a:avLst/>
          </a:prstGeom>
          <a:solidFill>
            <a:schemeClr val="accent3">
              <a:lumMod val="40000"/>
              <a:lumOff val="60000"/>
            </a:schemeClr>
          </a:solidFill>
          <a:ln>
            <a:solidFill>
              <a:schemeClr val="accent3">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加号 14"/>
          <p:cNvSpPr/>
          <p:nvPr/>
        </p:nvSpPr>
        <p:spPr>
          <a:xfrm>
            <a:off x="6146800" y="936625"/>
            <a:ext cx="432435" cy="360045"/>
          </a:xfrm>
          <a:prstGeom prst="mathPlus">
            <a:avLst/>
          </a:prstGeom>
          <a:solidFill>
            <a:schemeClr val="accent3">
              <a:lumMod val="40000"/>
              <a:lumOff val="60000"/>
            </a:schemeClr>
          </a:solidFill>
          <a:ln>
            <a:solidFill>
              <a:schemeClr val="accent3">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加号 16"/>
          <p:cNvSpPr/>
          <p:nvPr/>
        </p:nvSpPr>
        <p:spPr>
          <a:xfrm>
            <a:off x="9335770" y="940435"/>
            <a:ext cx="432435" cy="360045"/>
          </a:xfrm>
          <a:prstGeom prst="mathPlus">
            <a:avLst/>
          </a:prstGeom>
          <a:solidFill>
            <a:schemeClr val="accent3">
              <a:lumMod val="40000"/>
              <a:lumOff val="60000"/>
            </a:schemeClr>
          </a:solidFill>
          <a:ln>
            <a:solidFill>
              <a:schemeClr val="accent3">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52070" y="837565"/>
            <a:ext cx="2086610" cy="953135"/>
          </a:xfrm>
          <a:prstGeom prst="rect">
            <a:avLst/>
          </a:prstGeom>
          <a:noFill/>
        </p:spPr>
        <p:txBody>
          <a:bodyPr wrap="square" rtlCol="0">
            <a:spAutoFit/>
          </a:bodyPr>
          <a:p>
            <a:pPr algn="ctr"/>
            <a:r>
              <a:rPr lang="en-US" altLang="zh-CN" sz="2800" b="1">
                <a:latin typeface="Times New Roman" panose="02020603050405020304" pitchFamily="18" charset="0"/>
                <a:cs typeface="Times New Roman" panose="02020603050405020304" pitchFamily="18" charset="0"/>
                <a:sym typeface="+mn-ea"/>
              </a:rPr>
              <a:t>Background</a:t>
            </a:r>
            <a:endParaRPr lang="en-US" altLang="zh-CN" sz="2800" b="1">
              <a:latin typeface="Times New Roman" panose="02020603050405020304" pitchFamily="18" charset="0"/>
              <a:cs typeface="Times New Roman" panose="02020603050405020304" pitchFamily="18" charset="0"/>
              <a:sym typeface="+mn-ea"/>
            </a:endParaRPr>
          </a:p>
          <a:p>
            <a:pPr algn="ctr"/>
            <a:r>
              <a:rPr lang="en-US" altLang="zh-CN" sz="2800" b="1">
                <a:latin typeface="Times New Roman" panose="02020603050405020304" pitchFamily="18" charset="0"/>
                <a:cs typeface="Times New Roman" panose="02020603050405020304" pitchFamily="18" charset="0"/>
              </a:rPr>
              <a:t>(Occassion)</a:t>
            </a:r>
            <a:endParaRPr lang="en-US" altLang="zh-CN" sz="2800" b="1">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userDrawn="1"/>
        </p:nvPicPr>
        <p:blipFill>
          <a:blip r:embed="rId9"/>
          <a:stretch>
            <a:fillRect/>
          </a:stretch>
        </p:blipFill>
        <p:spPr>
          <a:xfrm>
            <a:off x="7186613" y="63500"/>
            <a:ext cx="4902200" cy="1587500"/>
          </a:xfrm>
          <a:prstGeom prst="rect">
            <a:avLst/>
          </a:prstGeom>
          <a:noFill/>
          <a:ln w="9525">
            <a:noFill/>
          </a:ln>
        </p:spPr>
      </p:pic>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linds(horizontal)">
                                      <p:cBhvr>
                                        <p:cTn id="36" dur="500"/>
                                        <p:tgtEl>
                                          <p:spTgt spid="2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linds(horizont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4" grpId="0"/>
      <p:bldP spid="5" grpId="0"/>
      <p:bldP spid="28" grpId="0"/>
      <p:bldP spid="4" grpId="0" animBg="1"/>
      <p:bldP spid="15" grpId="0" animBg="1"/>
      <p:bldP spid="17" grpId="0" animBg="1"/>
      <p:bldP spid="18" grpId="0" animBg="1"/>
      <p:bldP spid="2" grpId="0"/>
      <p:bldP spid="29"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TEMPLATE_CATEGORY" val="custom"/>
  <p:tag name="KSO_WM_TEMPLATE_INDEX" val="20201293"/>
</p:tagLst>
</file>

<file path=ppt/tags/tag12.xml><?xml version="1.0" encoding="utf-8"?>
<p:tagLst xmlns:p="http://schemas.openxmlformats.org/presentationml/2006/main">
  <p:tag name="AS_UNIQUEID" val="376"/>
</p:tagLst>
</file>

<file path=ppt/tags/tag13.xml><?xml version="1.0" encoding="utf-8"?>
<p:tagLst xmlns:p="http://schemas.openxmlformats.org/presentationml/2006/main">
  <p:tag name="AS_UNIQUEID" val="377"/>
</p:tagLst>
</file>

<file path=ppt/tags/tag14.xml><?xml version="1.0" encoding="utf-8"?>
<p:tagLst xmlns:p="http://schemas.openxmlformats.org/presentationml/2006/main">
  <p:tag name="AS_UNIQUEID" val="378"/>
</p:tagLst>
</file>

<file path=ppt/tags/tag15.xml><?xml version="1.0" encoding="utf-8"?>
<p:tagLst xmlns:p="http://schemas.openxmlformats.org/presentationml/2006/main">
  <p:tag name="TABLE_ENDDRAG_ORIGIN_RECT" val="685*526"/>
  <p:tag name="TABLE_ENDDRAG_RECT" val="3*7*685*526"/>
  <p:tag name="KSO_WM_BEAUTIFY_FLAG" val=""/>
</p:tagLst>
</file>

<file path=ppt/tags/tag16.xml><?xml version="1.0" encoding="utf-8"?>
<p:tagLst xmlns:p="http://schemas.openxmlformats.org/presentationml/2006/main">
  <p:tag name="KSO_WM_UNIT_TABLE_BEAUTIFY" val="smartTable{d4ca567a-3b10-46b8-b1bb-0740fed3f711}"/>
  <p:tag name="TABLE_ENDDRAG_ORIGIN_RECT" val="260*526"/>
  <p:tag name="TABLE_ENDDRAG_RECT" val="689*7*260*526"/>
  <p:tag name="KSO_WM_BEAUTIFY_FLAG" val=""/>
</p:tagLst>
</file>

<file path=ppt/tags/tag17.xml><?xml version="1.0" encoding="utf-8"?>
<p:tagLst xmlns:p="http://schemas.openxmlformats.org/presentationml/2006/main">
  <p:tag name="KSO_WM_BEAUTIFY_FLAG" val="#wm#"/>
  <p:tag name="KSO_WM_TEMPLATE_CATEGORY" val="custom"/>
  <p:tag name="KSO_WM_TEMPLATE_INDEX" val="20201293"/>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TABLE_ENDDRAG_ORIGIN_RECT" val="947*524"/>
  <p:tag name="TABLE_ENDDRAG_RECT" val="9*5*947*524"/>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wm#"/>
  <p:tag name="KSO_WM_TEMPLATE_CATEGORY" val="custom"/>
  <p:tag name="KSO_WM_TEMPLATE_INDEX" val="20201293"/>
</p:tagLst>
</file>

<file path=ppt/tags/tag21.xml><?xml version="1.0" encoding="utf-8"?>
<p:tagLst xmlns:p="http://schemas.openxmlformats.org/presentationml/2006/main">
  <p:tag name="KSO_WM_UNIT_TABLE_BEAUTIFY" val="smartTable{d4ca567a-3b10-46b8-b1bb-0740fed3f711}"/>
  <p:tag name="TABLE_ENDDRAG_ORIGIN_RECT" val="260*454"/>
  <p:tag name="TABLE_ENDDRAG_RECT" val="695*74*260*454"/>
  <p:tag name="KSO_WM_BEAUTIFY_FLAG" val=""/>
</p:tagLst>
</file>

<file path=ppt/tags/tag22.xml><?xml version="1.0" encoding="utf-8"?>
<p:tagLst xmlns:p="http://schemas.openxmlformats.org/presentationml/2006/main">
  <p:tag name="KSO_WM_BEAUTIFY_FLAG" val="#wm#"/>
  <p:tag name="KSO_WM_TEMPLATE_CATEGORY" val="custom"/>
  <p:tag name="KSO_WM_TEMPLATE_INDEX" val="20201293"/>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TABLE_BEAUTIFY" val="smartTable{44022dee-fdf8-4995-839d-71d49f4dc280}"/>
  <p:tag name="TABLE_ENDDRAG_ORIGIN_RECT" val="852*391"/>
  <p:tag name="TABLE_ENDDRAG_RECT" val="26*82*852*391"/>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81">
      <a:dk1>
        <a:sysClr val="windowText" lastClr="000000"/>
      </a:dk1>
      <a:lt1>
        <a:sysClr val="window" lastClr="FFFFFF"/>
      </a:lt1>
      <a:dk2>
        <a:srgbClr val="666666"/>
      </a:dk2>
      <a:lt2>
        <a:srgbClr val="D2D2D2"/>
      </a:lt2>
      <a:accent1>
        <a:srgbClr val="EF7768"/>
      </a:accent1>
      <a:accent2>
        <a:srgbClr val="C7C7C7"/>
      </a:accent2>
      <a:accent3>
        <a:srgbClr val="38B1BF"/>
      </a:accent3>
      <a:accent4>
        <a:srgbClr val="FF9933"/>
      </a:accent4>
      <a:accent5>
        <a:srgbClr val="7F7F7F"/>
      </a:accent5>
      <a:accent6>
        <a:srgbClr val="878787"/>
      </a:accent6>
      <a:hlink>
        <a:srgbClr val="006387"/>
      </a:hlink>
      <a:folHlink>
        <a:srgbClr val="8B8B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90">
      <a:dk1>
        <a:srgbClr val="1F1F1F"/>
      </a:dk1>
      <a:lt1>
        <a:srgbClr val="FFFFFF"/>
      </a:lt1>
      <a:dk2>
        <a:srgbClr val="454545"/>
      </a:dk2>
      <a:lt2>
        <a:srgbClr val="D8D8D8"/>
      </a:lt2>
      <a:accent1>
        <a:srgbClr val="9B1E11"/>
      </a:accent1>
      <a:accent2>
        <a:srgbClr val="5E5E5E"/>
      </a:accent2>
      <a:accent3>
        <a:srgbClr val="C1D842"/>
      </a:accent3>
      <a:accent4>
        <a:srgbClr val="4BACC6"/>
      </a:accent4>
      <a:accent5>
        <a:srgbClr val="F4CE3F"/>
      </a:accent5>
      <a:accent6>
        <a:srgbClr val="3F3F3F"/>
      </a:accent6>
      <a:hlink>
        <a:srgbClr val="222A35"/>
      </a:hlink>
      <a:folHlink>
        <a:srgbClr val="7F600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4645</Words>
  <Application>WPS 演示</Application>
  <PresentationFormat>自定义</PresentationFormat>
  <Paragraphs>377</Paragraphs>
  <Slides>13</Slides>
  <Notes>2</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13</vt:i4>
      </vt:variant>
    </vt:vector>
  </HeadingPairs>
  <TitlesOfParts>
    <vt:vector size="32" baseType="lpstr">
      <vt:lpstr>Arial</vt:lpstr>
      <vt:lpstr>宋体</vt:lpstr>
      <vt:lpstr>Wingdings</vt:lpstr>
      <vt:lpstr>微软雅黑</vt:lpstr>
      <vt:lpstr>方正榜书行简体</vt:lpstr>
      <vt:lpstr>Times New Roman</vt:lpstr>
      <vt:lpstr>Calibri</vt:lpstr>
      <vt:lpstr>华文楷体</vt:lpstr>
      <vt:lpstr>Calibri</vt:lpstr>
      <vt:lpstr>Arial</vt:lpstr>
      <vt:lpstr>Microsoft Tai Le</vt:lpstr>
      <vt:lpstr>Wingdings</vt:lpstr>
      <vt:lpstr>Impact</vt:lpstr>
      <vt:lpstr>Arial Unicode MS</vt:lpstr>
      <vt:lpstr>HelveticaNeue</vt:lpstr>
      <vt:lpstr>华文新魏</vt:lpstr>
      <vt:lpstr>Segoe Print</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lastModifiedBy>Administrator</cp:lastModifiedBy>
  <cp:revision>536</cp:revision>
  <dcterms:created xsi:type="dcterms:W3CDTF">2015-04-23T03:04:00Z</dcterms:created>
  <dcterms:modified xsi:type="dcterms:W3CDTF">2023-12-05T02:25:41Z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27BC5B228D4F4506BE78312D5FC57775</vt:lpwstr>
  </property>
</Properties>
</file>